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Teko"/>
      <p:regular r:id="rId23"/>
      <p:bold r:id="rId24"/>
    </p:embeddedFont>
    <p:embeddedFont>
      <p:font typeface="Proxima Nova"/>
      <p:regular r:id="rId25"/>
      <p:bold r:id="rId26"/>
      <p:italic r:id="rId27"/>
      <p:boldItalic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Fira Sans Condensed Medium"/>
      <p:regular r:id="rId33"/>
      <p:bold r:id="rId34"/>
      <p:italic r:id="rId35"/>
      <p:boldItalic r:id="rId36"/>
    </p:embeddedFont>
    <p:embeddedFont>
      <p:font typeface="Antic"/>
      <p:regular r:id="rId37"/>
    </p:embeddedFont>
    <p:embeddedFont>
      <p:font typeface="Nanum Gothic Coding"/>
      <p:regular r:id="rId38"/>
      <p:bold r:id="rId39"/>
    </p:embeddedFont>
    <p:embeddedFont>
      <p:font typeface="Proxima Nova Semibold"/>
      <p:regular r:id="rId40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697DB1-D22A-4B92-8B88-2FDB1BABA35D}">
  <a:tblStyle styleId="{B3697DB1-D22A-4B92-8B88-2FDB1BABA3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regular.fntdata"/><Relationship Id="rId20" Type="http://schemas.openxmlformats.org/officeDocument/2006/relationships/slide" Target="slides/slide14.xml"/><Relationship Id="rId42" Type="http://schemas.openxmlformats.org/officeDocument/2006/relationships/font" Target="fonts/ProximaNovaSemibold-boldItalic.fntdata"/><Relationship Id="rId41" Type="http://schemas.openxmlformats.org/officeDocument/2006/relationships/font" Target="fonts/ProximaNovaSemibold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Teko-bold.fntdata"/><Relationship Id="rId23" Type="http://schemas.openxmlformats.org/officeDocument/2006/relationships/font" Target="fonts/Tek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5.xml"/><Relationship Id="rId33" Type="http://schemas.openxmlformats.org/officeDocument/2006/relationships/font" Target="fonts/FiraSansCondensedMedium-regular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7.xml"/><Relationship Id="rId35" Type="http://schemas.openxmlformats.org/officeDocument/2006/relationships/font" Target="fonts/FiraSansCondensedMedium-italic.fntdata"/><Relationship Id="rId12" Type="http://schemas.openxmlformats.org/officeDocument/2006/relationships/slide" Target="slides/slide6.xml"/><Relationship Id="rId34" Type="http://schemas.openxmlformats.org/officeDocument/2006/relationships/font" Target="fonts/FiraSansCondensedMedium-bold.fntdata"/><Relationship Id="rId15" Type="http://schemas.openxmlformats.org/officeDocument/2006/relationships/slide" Target="slides/slide9.xml"/><Relationship Id="rId37" Type="http://schemas.openxmlformats.org/officeDocument/2006/relationships/font" Target="fonts/Antic-regular.fntdata"/><Relationship Id="rId14" Type="http://schemas.openxmlformats.org/officeDocument/2006/relationships/slide" Target="slides/slide8.xml"/><Relationship Id="rId36" Type="http://schemas.openxmlformats.org/officeDocument/2006/relationships/font" Target="fonts/FiraSansCondensedMedium-boldItalic.fntdata"/><Relationship Id="rId17" Type="http://schemas.openxmlformats.org/officeDocument/2006/relationships/slide" Target="slides/slide11.xml"/><Relationship Id="rId39" Type="http://schemas.openxmlformats.org/officeDocument/2006/relationships/font" Target="fonts/NanumGothicCoding-bold.fntdata"/><Relationship Id="rId16" Type="http://schemas.openxmlformats.org/officeDocument/2006/relationships/slide" Target="slides/slide10.xml"/><Relationship Id="rId38" Type="http://schemas.openxmlformats.org/officeDocument/2006/relationships/font" Target="fonts/NanumGothicCoding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d4d7b85ed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d4d7b85ed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90dca8dae7_1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90dca8dae7_1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90dca8dae7_1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90dca8dae7_1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90dca8dae7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90dca8dae7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91348c005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91348c005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91348c005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91348c005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d1affa1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d1affa1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6d1affa139_0_24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6d1affa139_0_24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d4d7b85ed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d4d7b85ed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d4d7b85ed_0_3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6d4d7b85ed_0_3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90dca8dae7_1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90dca8dae7_1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0dca8da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0dca8da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0dca8dae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90dca8dae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0dca8dae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90dca8dae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90dca8dae7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90dca8dae7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90dca8dae7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90dca8dae7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2417" y="665933"/>
            <a:ext cx="5632453" cy="2127741"/>
          </a:xfrm>
          <a:custGeom>
            <a:rect b="b" l="l" r="r" t="t"/>
            <a:pathLst>
              <a:path extrusionOk="0" h="46508" w="69455">
                <a:moveTo>
                  <a:pt x="0" y="1"/>
                </a:moveTo>
                <a:lnTo>
                  <a:pt x="0" y="46508"/>
                </a:lnTo>
                <a:lnTo>
                  <a:pt x="69455" y="46508"/>
                </a:lnTo>
                <a:lnTo>
                  <a:pt x="69455" y="42224"/>
                </a:lnTo>
                <a:lnTo>
                  <a:pt x="4628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6588" y="571999"/>
            <a:ext cx="5642100" cy="2127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50150" y="867025"/>
            <a:ext cx="873905" cy="1063885"/>
          </a:xfrm>
          <a:custGeom>
            <a:rect b="b" l="l" r="r" t="t"/>
            <a:pathLst>
              <a:path extrusionOk="0" h="18512" w="18512">
                <a:moveTo>
                  <a:pt x="1" y="1"/>
                </a:moveTo>
                <a:lnTo>
                  <a:pt x="1" y="18512"/>
                </a:lnTo>
                <a:lnTo>
                  <a:pt x="18512" y="18512"/>
                </a:lnTo>
                <a:lnTo>
                  <a:pt x="1851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50150" y="2187024"/>
            <a:ext cx="301398" cy="301432"/>
          </a:xfrm>
          <a:custGeom>
            <a:rect b="b" l="l" r="r" t="t"/>
            <a:pathLst>
              <a:path extrusionOk="0" h="8722" w="8721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495989" y="2187024"/>
            <a:ext cx="301398" cy="301432"/>
          </a:xfrm>
          <a:custGeom>
            <a:rect b="b" l="l" r="r" t="t"/>
            <a:pathLst>
              <a:path extrusionOk="0" h="8722" w="8721">
                <a:moveTo>
                  <a:pt x="1" y="1"/>
                </a:moveTo>
                <a:lnTo>
                  <a:pt x="1" y="8721"/>
                </a:lnTo>
                <a:lnTo>
                  <a:pt x="8721" y="8721"/>
                </a:lnTo>
                <a:lnTo>
                  <a:pt x="872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41862" y="2187024"/>
            <a:ext cx="301398" cy="301432"/>
          </a:xfrm>
          <a:custGeom>
            <a:rect b="b" l="l" r="r" t="t"/>
            <a:pathLst>
              <a:path extrusionOk="0" h="8722" w="8721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62947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74688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796604" y="794175"/>
            <a:ext cx="565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/>
          <p:nvPr/>
        </p:nvSpPr>
        <p:spPr>
          <a:xfrm>
            <a:off x="1186426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2028900" y="875350"/>
            <a:ext cx="1621800" cy="517425"/>
            <a:chOff x="2028900" y="875350"/>
            <a:chExt cx="1621800" cy="517425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2028900" y="875350"/>
              <a:ext cx="162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028900" y="1047825"/>
              <a:ext cx="162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028900" y="1220300"/>
              <a:ext cx="162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2028900" y="1392775"/>
              <a:ext cx="828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" name="Google Shape;24;p2"/>
          <p:cNvSpPr txBox="1"/>
          <p:nvPr>
            <p:ph type="ctrTitle"/>
          </p:nvPr>
        </p:nvSpPr>
        <p:spPr>
          <a:xfrm>
            <a:off x="1173900" y="819525"/>
            <a:ext cx="4900500" cy="16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760725" y="2932325"/>
            <a:ext cx="26523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1"/>
          <p:cNvGrpSpPr/>
          <p:nvPr/>
        </p:nvGrpSpPr>
        <p:grpSpPr>
          <a:xfrm>
            <a:off x="1937362" y="586918"/>
            <a:ext cx="5269279" cy="2221666"/>
            <a:chOff x="1937362" y="586918"/>
            <a:chExt cx="5269279" cy="2221666"/>
          </a:xfrm>
        </p:grpSpPr>
        <p:sp>
          <p:nvSpPr>
            <p:cNvPr id="97" name="Google Shape;97;p11"/>
            <p:cNvSpPr/>
            <p:nvPr/>
          </p:nvSpPr>
          <p:spPr>
            <a:xfrm>
              <a:off x="1937362" y="680843"/>
              <a:ext cx="5092788" cy="2127741"/>
            </a:xfrm>
            <a:custGeom>
              <a:rect b="b" l="l" r="r" t="t"/>
              <a:pathLst>
                <a:path extrusionOk="0" h="46508" w="69455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2011537" y="586918"/>
              <a:ext cx="5181600" cy="2127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11"/>
            <p:cNvGrpSpPr/>
            <p:nvPr/>
          </p:nvGrpSpPr>
          <p:grpSpPr>
            <a:xfrm>
              <a:off x="2011541" y="741831"/>
              <a:ext cx="5195100" cy="147201"/>
              <a:chOff x="2011541" y="741831"/>
              <a:chExt cx="5195100" cy="147201"/>
            </a:xfrm>
          </p:grpSpPr>
          <p:sp>
            <p:nvSpPr>
              <p:cNvPr id="100" name="Google Shape;100;p11"/>
              <p:cNvSpPr/>
              <p:nvPr/>
            </p:nvSpPr>
            <p:spPr>
              <a:xfrm>
                <a:off x="2177885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>
                <a:off x="2289626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2" name="Google Shape;102;p11"/>
              <p:cNvCxnSpPr/>
              <p:nvPr/>
            </p:nvCxnSpPr>
            <p:spPr>
              <a:xfrm>
                <a:off x="2011541" y="889032"/>
                <a:ext cx="519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3" name="Google Shape;103;p11"/>
              <p:cNvSpPr/>
              <p:nvPr/>
            </p:nvSpPr>
            <p:spPr>
              <a:xfrm>
                <a:off x="2401363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11"/>
          <p:cNvSpPr txBox="1"/>
          <p:nvPr>
            <p:ph hasCustomPrompt="1" type="title"/>
          </p:nvPr>
        </p:nvSpPr>
        <p:spPr>
          <a:xfrm>
            <a:off x="1950875" y="798703"/>
            <a:ext cx="5242200" cy="18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2937375" y="3378175"/>
            <a:ext cx="32691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6" name="Google Shape;106;p11"/>
          <p:cNvGrpSpPr/>
          <p:nvPr/>
        </p:nvGrpSpPr>
        <p:grpSpPr>
          <a:xfrm rot="2700000">
            <a:off x="480744" y="4208292"/>
            <a:ext cx="701302" cy="591865"/>
            <a:chOff x="5495733" y="3271125"/>
            <a:chExt cx="1159989" cy="978975"/>
          </a:xfrm>
        </p:grpSpPr>
        <p:sp>
          <p:nvSpPr>
            <p:cNvPr id="107" name="Google Shape;107;p11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1"/>
          <p:cNvGrpSpPr/>
          <p:nvPr/>
        </p:nvGrpSpPr>
        <p:grpSpPr>
          <a:xfrm>
            <a:off x="8153468" y="337159"/>
            <a:ext cx="541058" cy="638888"/>
            <a:chOff x="8226513" y="2012350"/>
            <a:chExt cx="644500" cy="761125"/>
          </a:xfrm>
        </p:grpSpPr>
        <p:sp>
          <p:nvSpPr>
            <p:cNvPr id="112" name="Google Shape;112;p11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/>
          <p:nvPr/>
        </p:nvSpPr>
        <p:spPr>
          <a:xfrm>
            <a:off x="632622" y="1185303"/>
            <a:ext cx="6724500" cy="19044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2"/>
          <p:cNvGrpSpPr/>
          <p:nvPr/>
        </p:nvGrpSpPr>
        <p:grpSpPr>
          <a:xfrm>
            <a:off x="1284050" y="2652875"/>
            <a:ext cx="7138425" cy="2022925"/>
            <a:chOff x="1284050" y="2652875"/>
            <a:chExt cx="7138425" cy="2022925"/>
          </a:xfrm>
        </p:grpSpPr>
        <p:sp>
          <p:nvSpPr>
            <p:cNvPr id="120" name="Google Shape;120;p12"/>
            <p:cNvSpPr/>
            <p:nvPr/>
          </p:nvSpPr>
          <p:spPr>
            <a:xfrm>
              <a:off x="1284050" y="3089700"/>
              <a:ext cx="7050300" cy="1586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12"/>
            <p:cNvGrpSpPr/>
            <p:nvPr/>
          </p:nvGrpSpPr>
          <p:grpSpPr>
            <a:xfrm>
              <a:off x="1372175" y="2652875"/>
              <a:ext cx="7050300" cy="1951500"/>
              <a:chOff x="702300" y="1123300"/>
              <a:chExt cx="7050300" cy="1951500"/>
            </a:xfrm>
          </p:grpSpPr>
          <p:grpSp>
            <p:nvGrpSpPr>
              <p:cNvPr id="122" name="Google Shape;122;p12"/>
              <p:cNvGrpSpPr/>
              <p:nvPr/>
            </p:nvGrpSpPr>
            <p:grpSpPr>
              <a:xfrm>
                <a:off x="712500" y="1123300"/>
                <a:ext cx="7029900" cy="1951500"/>
                <a:chOff x="712500" y="1123300"/>
                <a:chExt cx="7029900" cy="1951500"/>
              </a:xfrm>
            </p:grpSpPr>
            <p:sp>
              <p:nvSpPr>
                <p:cNvPr id="123" name="Google Shape;123;p12"/>
                <p:cNvSpPr/>
                <p:nvPr/>
              </p:nvSpPr>
              <p:spPr>
                <a:xfrm>
                  <a:off x="712500" y="1123300"/>
                  <a:ext cx="7029900" cy="1951500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2"/>
                <p:cNvSpPr/>
                <p:nvPr/>
              </p:nvSpPr>
              <p:spPr>
                <a:xfrm>
                  <a:off x="858600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cap="flat" cmpd="sng" w="9525">
                  <a:solidFill>
                    <a:srgbClr val="FF727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2"/>
                <p:cNvSpPr/>
                <p:nvPr/>
              </p:nvSpPr>
              <p:spPr>
                <a:xfrm>
                  <a:off x="1014675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cap="flat" cmpd="sng" w="9525">
                  <a:solidFill>
                    <a:srgbClr val="FF727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2"/>
                <p:cNvSpPr/>
                <p:nvPr/>
              </p:nvSpPr>
              <p:spPr>
                <a:xfrm>
                  <a:off x="1170750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cap="flat" cmpd="sng" w="9525">
                  <a:solidFill>
                    <a:srgbClr val="FF727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27" name="Google Shape;127;p12"/>
              <p:cNvCxnSpPr/>
              <p:nvPr/>
            </p:nvCxnSpPr>
            <p:spPr>
              <a:xfrm>
                <a:off x="702300" y="1377475"/>
                <a:ext cx="705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8" name="Google Shape;128;p12"/>
          <p:cNvGrpSpPr/>
          <p:nvPr/>
        </p:nvGrpSpPr>
        <p:grpSpPr>
          <a:xfrm>
            <a:off x="702300" y="1047100"/>
            <a:ext cx="7050300" cy="1951500"/>
            <a:chOff x="702300" y="1123300"/>
            <a:chExt cx="7050300" cy="1951500"/>
          </a:xfrm>
        </p:grpSpPr>
        <p:grpSp>
          <p:nvGrpSpPr>
            <p:cNvPr id="129" name="Google Shape;129;p12"/>
            <p:cNvGrpSpPr/>
            <p:nvPr/>
          </p:nvGrpSpPr>
          <p:grpSpPr>
            <a:xfrm>
              <a:off x="712500" y="1123300"/>
              <a:ext cx="7029900" cy="1951500"/>
              <a:chOff x="712500" y="1123300"/>
              <a:chExt cx="7029900" cy="1951500"/>
            </a:xfrm>
          </p:grpSpPr>
          <p:sp>
            <p:nvSpPr>
              <p:cNvPr id="130" name="Google Shape;130;p12"/>
              <p:cNvSpPr/>
              <p:nvPr/>
            </p:nvSpPr>
            <p:spPr>
              <a:xfrm>
                <a:off x="712500" y="1123300"/>
                <a:ext cx="7029900" cy="19515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85860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1014675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117075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4" name="Google Shape;134;p12"/>
            <p:cNvCxnSpPr/>
            <p:nvPr/>
          </p:nvCxnSpPr>
          <p:spPr>
            <a:xfrm>
              <a:off x="702300" y="1377475"/>
              <a:ext cx="705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2"/>
          <p:cNvSpPr txBox="1"/>
          <p:nvPr>
            <p:ph type="ctrTitle"/>
          </p:nvPr>
        </p:nvSpPr>
        <p:spPr>
          <a:xfrm>
            <a:off x="1650771" y="178981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6" name="Google Shape;136;p12"/>
          <p:cNvSpPr txBox="1"/>
          <p:nvPr>
            <p:ph idx="1" type="subTitle"/>
          </p:nvPr>
        </p:nvSpPr>
        <p:spPr>
          <a:xfrm>
            <a:off x="1650782" y="2189270"/>
            <a:ext cx="2334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7" name="Google Shape;137;p12"/>
          <p:cNvSpPr txBox="1"/>
          <p:nvPr>
            <p:ph hasCustomPrompt="1" idx="2" type="title"/>
          </p:nvPr>
        </p:nvSpPr>
        <p:spPr>
          <a:xfrm>
            <a:off x="800808" y="1624564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2"/>
          <p:cNvSpPr txBox="1"/>
          <p:nvPr>
            <p:ph idx="3" type="ctrTitle"/>
          </p:nvPr>
        </p:nvSpPr>
        <p:spPr>
          <a:xfrm>
            <a:off x="5200068" y="1791642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9" name="Google Shape;139;p12"/>
          <p:cNvSpPr txBox="1"/>
          <p:nvPr>
            <p:ph idx="4" type="subTitle"/>
          </p:nvPr>
        </p:nvSpPr>
        <p:spPr>
          <a:xfrm>
            <a:off x="5200052" y="2189270"/>
            <a:ext cx="2382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0" name="Google Shape;140;p12"/>
          <p:cNvSpPr txBox="1"/>
          <p:nvPr>
            <p:ph hasCustomPrompt="1" idx="5" type="title"/>
          </p:nvPr>
        </p:nvSpPr>
        <p:spPr>
          <a:xfrm>
            <a:off x="4278816" y="1624559"/>
            <a:ext cx="990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2"/>
          <p:cNvSpPr txBox="1"/>
          <p:nvPr>
            <p:ph idx="6" type="ctrTitle"/>
          </p:nvPr>
        </p:nvSpPr>
        <p:spPr>
          <a:xfrm>
            <a:off x="2311792" y="3403236"/>
            <a:ext cx="265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2" name="Google Shape;142;p12"/>
          <p:cNvSpPr txBox="1"/>
          <p:nvPr>
            <p:ph idx="7" type="subTitle"/>
          </p:nvPr>
        </p:nvSpPr>
        <p:spPr>
          <a:xfrm>
            <a:off x="2311806" y="3795208"/>
            <a:ext cx="2430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3" name="Google Shape;143;p12"/>
          <p:cNvSpPr txBox="1"/>
          <p:nvPr>
            <p:ph hasCustomPrompt="1" idx="8" type="title"/>
          </p:nvPr>
        </p:nvSpPr>
        <p:spPr>
          <a:xfrm>
            <a:off x="1495410" y="3230813"/>
            <a:ext cx="774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2"/>
          <p:cNvSpPr txBox="1"/>
          <p:nvPr>
            <p:ph idx="9" type="ctrTitle"/>
          </p:nvPr>
        </p:nvSpPr>
        <p:spPr>
          <a:xfrm>
            <a:off x="5880101" y="3415249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5" name="Google Shape;145;p12"/>
          <p:cNvSpPr txBox="1"/>
          <p:nvPr>
            <p:ph idx="13" type="subTitle"/>
          </p:nvPr>
        </p:nvSpPr>
        <p:spPr>
          <a:xfrm>
            <a:off x="5880103" y="3809133"/>
            <a:ext cx="2430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6" name="Google Shape;146;p12"/>
          <p:cNvSpPr txBox="1"/>
          <p:nvPr>
            <p:ph hasCustomPrompt="1" idx="14" type="title"/>
          </p:nvPr>
        </p:nvSpPr>
        <p:spPr>
          <a:xfrm>
            <a:off x="5021251" y="3233181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2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ONLY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3"/>
          <p:cNvGrpSpPr/>
          <p:nvPr/>
        </p:nvGrpSpPr>
        <p:grpSpPr>
          <a:xfrm>
            <a:off x="644025" y="2201325"/>
            <a:ext cx="2243100" cy="2403746"/>
            <a:chOff x="644025" y="2201325"/>
            <a:chExt cx="2243100" cy="2403746"/>
          </a:xfrm>
        </p:grpSpPr>
        <p:sp>
          <p:nvSpPr>
            <p:cNvPr id="150" name="Google Shape;150;p13"/>
            <p:cNvSpPr/>
            <p:nvPr/>
          </p:nvSpPr>
          <p:spPr>
            <a:xfrm>
              <a:off x="644025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720225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" name="Google Shape;152;p13"/>
            <p:cNvCxnSpPr/>
            <p:nvPr/>
          </p:nvCxnSpPr>
          <p:spPr>
            <a:xfrm>
              <a:off x="701750" y="2857500"/>
              <a:ext cx="2145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3" name="Google Shape;153;p13"/>
          <p:cNvGrpSpPr/>
          <p:nvPr/>
        </p:nvGrpSpPr>
        <p:grpSpPr>
          <a:xfrm>
            <a:off x="3412350" y="2201325"/>
            <a:ext cx="2243100" cy="2403746"/>
            <a:chOff x="3412350" y="2201325"/>
            <a:chExt cx="2243100" cy="2403746"/>
          </a:xfrm>
        </p:grpSpPr>
        <p:sp>
          <p:nvSpPr>
            <p:cNvPr id="154" name="Google Shape;154;p13"/>
            <p:cNvSpPr/>
            <p:nvPr/>
          </p:nvSpPr>
          <p:spPr>
            <a:xfrm>
              <a:off x="3412350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488550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" name="Google Shape;156;p13"/>
            <p:cNvCxnSpPr/>
            <p:nvPr/>
          </p:nvCxnSpPr>
          <p:spPr>
            <a:xfrm>
              <a:off x="3499500" y="2857500"/>
              <a:ext cx="2145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7" name="Google Shape;157;p13"/>
          <p:cNvGrpSpPr/>
          <p:nvPr/>
        </p:nvGrpSpPr>
        <p:grpSpPr>
          <a:xfrm>
            <a:off x="6180675" y="2201325"/>
            <a:ext cx="2261575" cy="2403746"/>
            <a:chOff x="6180675" y="2201325"/>
            <a:chExt cx="2261575" cy="2403746"/>
          </a:xfrm>
        </p:grpSpPr>
        <p:sp>
          <p:nvSpPr>
            <p:cNvPr id="158" name="Google Shape;158;p13"/>
            <p:cNvSpPr/>
            <p:nvPr/>
          </p:nvSpPr>
          <p:spPr>
            <a:xfrm>
              <a:off x="6180675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256875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" name="Google Shape;160;p13"/>
            <p:cNvCxnSpPr/>
            <p:nvPr/>
          </p:nvCxnSpPr>
          <p:spPr>
            <a:xfrm>
              <a:off x="6249550" y="2857500"/>
              <a:ext cx="2192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1" name="Google Shape;161;p13"/>
          <p:cNvSpPr txBox="1"/>
          <p:nvPr>
            <p:ph idx="1" type="subTitle"/>
          </p:nvPr>
        </p:nvSpPr>
        <p:spPr>
          <a:xfrm>
            <a:off x="865200" y="2928925"/>
            <a:ext cx="18180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2" name="Google Shape;162;p13"/>
          <p:cNvSpPr txBox="1"/>
          <p:nvPr>
            <p:ph idx="2" type="subTitle"/>
          </p:nvPr>
        </p:nvSpPr>
        <p:spPr>
          <a:xfrm>
            <a:off x="3560725" y="2928925"/>
            <a:ext cx="20226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3" name="Google Shape;163;p13"/>
          <p:cNvSpPr txBox="1"/>
          <p:nvPr>
            <p:ph type="ctrTitle"/>
          </p:nvPr>
        </p:nvSpPr>
        <p:spPr>
          <a:xfrm>
            <a:off x="1044600" y="2372550"/>
            <a:ext cx="14592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4" name="Google Shape;164;p13"/>
          <p:cNvSpPr txBox="1"/>
          <p:nvPr>
            <p:ph idx="3" type="ctrTitle"/>
          </p:nvPr>
        </p:nvSpPr>
        <p:spPr>
          <a:xfrm>
            <a:off x="3824075" y="2372550"/>
            <a:ext cx="14958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5" name="Google Shape;165;p13"/>
          <p:cNvSpPr txBox="1"/>
          <p:nvPr>
            <p:ph idx="4" type="subTitle"/>
          </p:nvPr>
        </p:nvSpPr>
        <p:spPr>
          <a:xfrm>
            <a:off x="6460800" y="2928925"/>
            <a:ext cx="18180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idx="5" type="ctrTitle"/>
          </p:nvPr>
        </p:nvSpPr>
        <p:spPr>
          <a:xfrm>
            <a:off x="6460800" y="2372550"/>
            <a:ext cx="18180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7" name="Google Shape;167;p13"/>
          <p:cNvSpPr txBox="1"/>
          <p:nvPr>
            <p:ph idx="6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2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4"/>
          <p:cNvGrpSpPr/>
          <p:nvPr/>
        </p:nvGrpSpPr>
        <p:grpSpPr>
          <a:xfrm>
            <a:off x="587025" y="1333764"/>
            <a:ext cx="7900756" cy="3269643"/>
            <a:chOff x="587025" y="1333764"/>
            <a:chExt cx="7900756" cy="3269643"/>
          </a:xfrm>
        </p:grpSpPr>
        <p:sp>
          <p:nvSpPr>
            <p:cNvPr id="170" name="Google Shape;170;p14"/>
            <p:cNvSpPr/>
            <p:nvPr/>
          </p:nvSpPr>
          <p:spPr>
            <a:xfrm>
              <a:off x="3366900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6146775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587025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663225" y="1340550"/>
              <a:ext cx="2257800" cy="3188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3443100" y="1340550"/>
              <a:ext cx="2257800" cy="3188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6222975" y="1333764"/>
              <a:ext cx="2257800" cy="3188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" name="Google Shape;176;p14"/>
            <p:cNvCxnSpPr/>
            <p:nvPr/>
          </p:nvCxnSpPr>
          <p:spPr>
            <a:xfrm>
              <a:off x="663225" y="1948307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4"/>
            <p:cNvCxnSpPr/>
            <p:nvPr/>
          </p:nvCxnSpPr>
          <p:spPr>
            <a:xfrm>
              <a:off x="663225" y="3507108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4"/>
            <p:cNvCxnSpPr/>
            <p:nvPr/>
          </p:nvCxnSpPr>
          <p:spPr>
            <a:xfrm>
              <a:off x="3443100" y="1948307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4"/>
            <p:cNvCxnSpPr/>
            <p:nvPr/>
          </p:nvCxnSpPr>
          <p:spPr>
            <a:xfrm>
              <a:off x="3443100" y="3507108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4"/>
            <p:cNvCxnSpPr/>
            <p:nvPr/>
          </p:nvCxnSpPr>
          <p:spPr>
            <a:xfrm>
              <a:off x="6229981" y="1948307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4"/>
            <p:cNvCxnSpPr/>
            <p:nvPr/>
          </p:nvCxnSpPr>
          <p:spPr>
            <a:xfrm>
              <a:off x="6229981" y="3507108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2" name="Google Shape;182;p14"/>
          <p:cNvSpPr txBox="1"/>
          <p:nvPr>
            <p:ph idx="1" type="subTitle"/>
          </p:nvPr>
        </p:nvSpPr>
        <p:spPr>
          <a:xfrm>
            <a:off x="877800" y="1948307"/>
            <a:ext cx="18177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2" type="subTitle"/>
          </p:nvPr>
        </p:nvSpPr>
        <p:spPr>
          <a:xfrm>
            <a:off x="3512536" y="1948307"/>
            <a:ext cx="19758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type="ctrTitle"/>
          </p:nvPr>
        </p:nvSpPr>
        <p:spPr>
          <a:xfrm>
            <a:off x="1349875" y="1639707"/>
            <a:ext cx="13455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ctrTitle"/>
          </p:nvPr>
        </p:nvSpPr>
        <p:spPr>
          <a:xfrm>
            <a:off x="4217536" y="1639707"/>
            <a:ext cx="12708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subTitle"/>
          </p:nvPr>
        </p:nvSpPr>
        <p:spPr>
          <a:xfrm>
            <a:off x="6367358" y="1948307"/>
            <a:ext cx="19257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ctrTitle"/>
          </p:nvPr>
        </p:nvSpPr>
        <p:spPr>
          <a:xfrm>
            <a:off x="6889483" y="1639707"/>
            <a:ext cx="14037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subTitle"/>
          </p:nvPr>
        </p:nvSpPr>
        <p:spPr>
          <a:xfrm>
            <a:off x="877500" y="3509275"/>
            <a:ext cx="1818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9" name="Google Shape;189;p14"/>
          <p:cNvSpPr txBox="1"/>
          <p:nvPr>
            <p:ph idx="7" type="subTitle"/>
          </p:nvPr>
        </p:nvSpPr>
        <p:spPr>
          <a:xfrm>
            <a:off x="3512536" y="3519167"/>
            <a:ext cx="1975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>
            <a:off x="1349875" y="3194621"/>
            <a:ext cx="13455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1" name="Google Shape;191;p14"/>
          <p:cNvSpPr txBox="1"/>
          <p:nvPr>
            <p:ph idx="9" type="ctrTitle"/>
          </p:nvPr>
        </p:nvSpPr>
        <p:spPr>
          <a:xfrm>
            <a:off x="4217536" y="3194621"/>
            <a:ext cx="12708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13" type="subTitle"/>
          </p:nvPr>
        </p:nvSpPr>
        <p:spPr>
          <a:xfrm>
            <a:off x="6367358" y="3519167"/>
            <a:ext cx="1925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3" name="Google Shape;193;p14"/>
          <p:cNvSpPr txBox="1"/>
          <p:nvPr>
            <p:ph idx="14" type="ctrTitle"/>
          </p:nvPr>
        </p:nvSpPr>
        <p:spPr>
          <a:xfrm>
            <a:off x="6889483" y="3194621"/>
            <a:ext cx="14037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4" name="Google Shape;194;p14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2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5"/>
          <p:cNvGrpSpPr/>
          <p:nvPr/>
        </p:nvGrpSpPr>
        <p:grpSpPr>
          <a:xfrm>
            <a:off x="6220500" y="1252375"/>
            <a:ext cx="2203400" cy="3446525"/>
            <a:chOff x="6220500" y="1252375"/>
            <a:chExt cx="2203400" cy="3446525"/>
          </a:xfrm>
        </p:grpSpPr>
        <p:sp>
          <p:nvSpPr>
            <p:cNvPr id="197" name="Google Shape;197;p15"/>
            <p:cNvSpPr/>
            <p:nvPr/>
          </p:nvSpPr>
          <p:spPr>
            <a:xfrm>
              <a:off x="6220500" y="1388100"/>
              <a:ext cx="2108400" cy="33108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6315500" y="1252375"/>
              <a:ext cx="2108400" cy="3351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" name="Google Shape;199;p15"/>
            <p:cNvCxnSpPr>
              <a:endCxn id="198" idx="3"/>
            </p:cNvCxnSpPr>
            <p:nvPr/>
          </p:nvCxnSpPr>
          <p:spPr>
            <a:xfrm>
              <a:off x="6297800" y="2927875"/>
              <a:ext cx="2126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" name="Google Shape;200;p15"/>
          <p:cNvGrpSpPr/>
          <p:nvPr/>
        </p:nvGrpSpPr>
        <p:grpSpPr>
          <a:xfrm>
            <a:off x="3748725" y="1252375"/>
            <a:ext cx="2203400" cy="3446525"/>
            <a:chOff x="3748725" y="1252375"/>
            <a:chExt cx="2203400" cy="3446525"/>
          </a:xfrm>
        </p:grpSpPr>
        <p:sp>
          <p:nvSpPr>
            <p:cNvPr id="201" name="Google Shape;201;p15"/>
            <p:cNvSpPr/>
            <p:nvPr/>
          </p:nvSpPr>
          <p:spPr>
            <a:xfrm>
              <a:off x="3748725" y="1388100"/>
              <a:ext cx="2108400" cy="33108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843725" y="1252375"/>
              <a:ext cx="2108400" cy="3351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15"/>
            <p:cNvCxnSpPr>
              <a:stCxn id="202" idx="1"/>
              <a:endCxn id="202" idx="3"/>
            </p:cNvCxnSpPr>
            <p:nvPr/>
          </p:nvCxnSpPr>
          <p:spPr>
            <a:xfrm>
              <a:off x="3843725" y="2927875"/>
              <a:ext cx="2108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4" name="Google Shape;204;p15"/>
          <p:cNvSpPr txBox="1"/>
          <p:nvPr>
            <p:ph idx="1" type="subTitle"/>
          </p:nvPr>
        </p:nvSpPr>
        <p:spPr>
          <a:xfrm>
            <a:off x="4072800" y="1856625"/>
            <a:ext cx="16905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type="ctrTitle"/>
          </p:nvPr>
        </p:nvSpPr>
        <p:spPr>
          <a:xfrm>
            <a:off x="4014025" y="1624225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2" type="subTitle"/>
          </p:nvPr>
        </p:nvSpPr>
        <p:spPr>
          <a:xfrm>
            <a:off x="6524375" y="1856625"/>
            <a:ext cx="16905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7" name="Google Shape;207;p15"/>
          <p:cNvSpPr txBox="1"/>
          <p:nvPr>
            <p:ph idx="3" type="ctrTitle"/>
          </p:nvPr>
        </p:nvSpPr>
        <p:spPr>
          <a:xfrm>
            <a:off x="6465750" y="1624225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8" name="Google Shape;208;p15"/>
          <p:cNvSpPr txBox="1"/>
          <p:nvPr>
            <p:ph idx="4" type="subTitle"/>
          </p:nvPr>
        </p:nvSpPr>
        <p:spPr>
          <a:xfrm>
            <a:off x="4072750" y="3533600"/>
            <a:ext cx="16905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9" name="Google Shape;209;p15"/>
          <p:cNvSpPr txBox="1"/>
          <p:nvPr>
            <p:ph idx="5" type="ctrTitle"/>
          </p:nvPr>
        </p:nvSpPr>
        <p:spPr>
          <a:xfrm>
            <a:off x="4014025" y="3301201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0" name="Google Shape;210;p15"/>
          <p:cNvSpPr txBox="1"/>
          <p:nvPr>
            <p:ph idx="6" type="subTitle"/>
          </p:nvPr>
        </p:nvSpPr>
        <p:spPr>
          <a:xfrm>
            <a:off x="6524525" y="3533600"/>
            <a:ext cx="16905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1" name="Google Shape;211;p15"/>
          <p:cNvSpPr txBox="1"/>
          <p:nvPr>
            <p:ph idx="7" type="ctrTitle"/>
          </p:nvPr>
        </p:nvSpPr>
        <p:spPr>
          <a:xfrm>
            <a:off x="6465750" y="3301200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2" name="Google Shape;212;p15"/>
          <p:cNvSpPr txBox="1"/>
          <p:nvPr>
            <p:ph idx="8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idx="1" type="subTitle"/>
          </p:nvPr>
        </p:nvSpPr>
        <p:spPr>
          <a:xfrm>
            <a:off x="867400" y="1861004"/>
            <a:ext cx="31683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5" name="Google Shape;215;p16"/>
          <p:cNvSpPr txBox="1"/>
          <p:nvPr/>
        </p:nvSpPr>
        <p:spPr>
          <a:xfrm>
            <a:off x="643800" y="3580575"/>
            <a:ext cx="44277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CREDITS: This presentation template was created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2"/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</a:t>
            </a: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including icons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3"/>
              </a:rPr>
              <a:t>Flaticon</a:t>
            </a: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 infographics &amp; images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4"/>
              </a:rPr>
              <a:t>Freepik</a:t>
            </a:r>
            <a:r>
              <a:rPr lang="en" sz="1000">
                <a:solidFill>
                  <a:schemeClr val="accen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and illustrations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5"/>
              </a:rPr>
              <a:t>Stories</a:t>
            </a:r>
            <a:endParaRPr b="1" sz="1000">
              <a:solidFill>
                <a:schemeClr val="accen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16" name="Google Shape;216;p16"/>
          <p:cNvSpPr txBox="1"/>
          <p:nvPr>
            <p:ph type="title"/>
          </p:nvPr>
        </p:nvSpPr>
        <p:spPr>
          <a:xfrm>
            <a:off x="859675" y="822488"/>
            <a:ext cx="38961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13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idx="1" type="body"/>
          </p:nvPr>
        </p:nvSpPr>
        <p:spPr>
          <a:xfrm>
            <a:off x="720000" y="1357150"/>
            <a:ext cx="51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220" name="Google Shape;220;p17"/>
          <p:cNvGrpSpPr/>
          <p:nvPr/>
        </p:nvGrpSpPr>
        <p:grpSpPr>
          <a:xfrm rot="6300244">
            <a:off x="289224" y="324158"/>
            <a:ext cx="701224" cy="591799"/>
            <a:chOff x="5495733" y="3271125"/>
            <a:chExt cx="1159989" cy="978975"/>
          </a:xfrm>
        </p:grpSpPr>
        <p:sp>
          <p:nvSpPr>
            <p:cNvPr id="221" name="Google Shape;221;p17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7972743" y="4222609"/>
            <a:ext cx="541058" cy="638888"/>
            <a:chOff x="8226513" y="2012350"/>
            <a:chExt cx="644500" cy="761125"/>
          </a:xfrm>
        </p:grpSpPr>
        <p:sp>
          <p:nvSpPr>
            <p:cNvPr id="226" name="Google Shape;226;p17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lists">
  <p:cSld name="CUSTOM_13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720000" y="13571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3" name="Google Shape;233;p18"/>
          <p:cNvSpPr txBox="1"/>
          <p:nvPr>
            <p:ph idx="2" type="body"/>
          </p:nvPr>
        </p:nvSpPr>
        <p:spPr>
          <a:xfrm>
            <a:off x="4639200" y="13571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4" name="Google Shape;234;p18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words">
  <p:cSld name="CUSTOM_16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9"/>
          <p:cNvGrpSpPr/>
          <p:nvPr/>
        </p:nvGrpSpPr>
        <p:grpSpPr>
          <a:xfrm>
            <a:off x="2445725" y="386175"/>
            <a:ext cx="5978400" cy="722875"/>
            <a:chOff x="2445725" y="386175"/>
            <a:chExt cx="5978400" cy="722875"/>
          </a:xfrm>
        </p:grpSpPr>
        <p:sp>
          <p:nvSpPr>
            <p:cNvPr id="237" name="Google Shape;237;p19"/>
            <p:cNvSpPr/>
            <p:nvPr/>
          </p:nvSpPr>
          <p:spPr>
            <a:xfrm>
              <a:off x="2445725" y="474550"/>
              <a:ext cx="5877600" cy="6345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546525" y="386175"/>
              <a:ext cx="5877600" cy="6345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19"/>
          <p:cNvSpPr txBox="1"/>
          <p:nvPr>
            <p:ph type="ctrTitle"/>
          </p:nvPr>
        </p:nvSpPr>
        <p:spPr>
          <a:xfrm>
            <a:off x="2261427" y="473350"/>
            <a:ext cx="60321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154724" y="645568"/>
            <a:ext cx="5092788" cy="2127741"/>
          </a:xfrm>
          <a:custGeom>
            <a:rect b="b" l="l" r="r" t="t"/>
            <a:pathLst>
              <a:path extrusionOk="0" h="46508" w="69455">
                <a:moveTo>
                  <a:pt x="0" y="1"/>
                </a:moveTo>
                <a:lnTo>
                  <a:pt x="0" y="46508"/>
                </a:lnTo>
                <a:lnTo>
                  <a:pt x="69455" y="46508"/>
                </a:lnTo>
                <a:lnTo>
                  <a:pt x="69455" y="42224"/>
                </a:lnTo>
                <a:lnTo>
                  <a:pt x="4628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228899" y="551643"/>
            <a:ext cx="5181600" cy="2127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395247" y="626617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506988" y="626617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3228904" y="773818"/>
            <a:ext cx="5195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3"/>
          <p:cNvSpPr/>
          <p:nvPr/>
        </p:nvSpPr>
        <p:spPr>
          <a:xfrm>
            <a:off x="3618726" y="626617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 txBox="1"/>
          <p:nvPr>
            <p:ph type="ctrTitle"/>
          </p:nvPr>
        </p:nvSpPr>
        <p:spPr>
          <a:xfrm>
            <a:off x="4848951" y="721767"/>
            <a:ext cx="3492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4848950" y="1626807"/>
            <a:ext cx="3271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hasCustomPrompt="1" idx="2" type="title"/>
          </p:nvPr>
        </p:nvSpPr>
        <p:spPr>
          <a:xfrm>
            <a:off x="3316276" y="1287568"/>
            <a:ext cx="138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ctrTitle"/>
          </p:nvPr>
        </p:nvSpPr>
        <p:spPr>
          <a:xfrm>
            <a:off x="984900" y="1895675"/>
            <a:ext cx="2794800" cy="7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" type="subTitle"/>
          </p:nvPr>
        </p:nvSpPr>
        <p:spPr>
          <a:xfrm>
            <a:off x="984900" y="2686175"/>
            <a:ext cx="25572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rot="2700000">
            <a:off x="480744" y="4208292"/>
            <a:ext cx="701302" cy="591865"/>
            <a:chOff x="5495733" y="3271125"/>
            <a:chExt cx="1159989" cy="978975"/>
          </a:xfrm>
        </p:grpSpPr>
        <p:sp>
          <p:nvSpPr>
            <p:cNvPr id="40" name="Google Shape;40;p4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4"/>
          <p:cNvGrpSpPr/>
          <p:nvPr/>
        </p:nvGrpSpPr>
        <p:grpSpPr>
          <a:xfrm>
            <a:off x="4180818" y="396434"/>
            <a:ext cx="541058" cy="638888"/>
            <a:chOff x="8226513" y="2012350"/>
            <a:chExt cx="644500" cy="761125"/>
          </a:xfrm>
        </p:grpSpPr>
        <p:sp>
          <p:nvSpPr>
            <p:cNvPr id="45" name="Google Shape;45;p4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6532189" y="2016700"/>
            <a:ext cx="19668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2" type="subTitle"/>
          </p:nvPr>
        </p:nvSpPr>
        <p:spPr>
          <a:xfrm>
            <a:off x="620276" y="3079400"/>
            <a:ext cx="1966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635850" y="1570475"/>
            <a:ext cx="5770726" cy="2595113"/>
            <a:chOff x="635850" y="1570475"/>
            <a:chExt cx="5770726" cy="2595113"/>
          </a:xfrm>
        </p:grpSpPr>
        <p:sp>
          <p:nvSpPr>
            <p:cNvPr id="58" name="Google Shape;58;p7"/>
            <p:cNvSpPr/>
            <p:nvPr/>
          </p:nvSpPr>
          <p:spPr>
            <a:xfrm>
              <a:off x="635850" y="1680200"/>
              <a:ext cx="5622382" cy="2485388"/>
            </a:xfrm>
            <a:custGeom>
              <a:rect b="b" l="l" r="r" t="t"/>
              <a:pathLst>
                <a:path extrusionOk="0" h="46508" w="69455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22476" y="1570475"/>
              <a:ext cx="5684100" cy="24852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6799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047324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7"/>
            <p:cNvCxnSpPr/>
            <p:nvPr/>
          </p:nvCxnSpPr>
          <p:spPr>
            <a:xfrm>
              <a:off x="722493" y="1829998"/>
              <a:ext cx="5669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" name="Google Shape;63;p7"/>
            <p:cNvSpPr/>
            <p:nvPr/>
          </p:nvSpPr>
          <p:spPr>
            <a:xfrm>
              <a:off x="1177844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83825" y="1914950"/>
            <a:ext cx="54828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 flipH="1">
            <a:off x="3264450" y="325295"/>
            <a:ext cx="3904800" cy="29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8" name="Google Shape;68;p8"/>
          <p:cNvGrpSpPr/>
          <p:nvPr/>
        </p:nvGrpSpPr>
        <p:grpSpPr>
          <a:xfrm>
            <a:off x="2734725" y="1167875"/>
            <a:ext cx="598575" cy="245775"/>
            <a:chOff x="5602975" y="4064350"/>
            <a:chExt cx="598575" cy="245775"/>
          </a:xfrm>
        </p:grpSpPr>
        <p:sp>
          <p:nvSpPr>
            <p:cNvPr id="69" name="Google Shape;69;p8"/>
            <p:cNvSpPr/>
            <p:nvPr/>
          </p:nvSpPr>
          <p:spPr>
            <a:xfrm>
              <a:off x="5602975" y="4188500"/>
              <a:ext cx="460300" cy="121625"/>
            </a:xfrm>
            <a:custGeom>
              <a:rect b="b" l="l" r="r" t="t"/>
              <a:pathLst>
                <a:path extrusionOk="0" h="4865" w="18412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5737575" y="4064350"/>
              <a:ext cx="463975" cy="125850"/>
            </a:xfrm>
            <a:custGeom>
              <a:rect b="b" l="l" r="r" t="t"/>
              <a:pathLst>
                <a:path extrusionOk="0" h="5034" w="18559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8"/>
          <p:cNvGrpSpPr/>
          <p:nvPr/>
        </p:nvGrpSpPr>
        <p:grpSpPr>
          <a:xfrm>
            <a:off x="1707863" y="3842200"/>
            <a:ext cx="473000" cy="222150"/>
            <a:chOff x="2128638" y="3414700"/>
            <a:chExt cx="473000" cy="222150"/>
          </a:xfrm>
        </p:grpSpPr>
        <p:sp>
          <p:nvSpPr>
            <p:cNvPr id="72" name="Google Shape;72;p8"/>
            <p:cNvSpPr/>
            <p:nvPr/>
          </p:nvSpPr>
          <p:spPr>
            <a:xfrm>
              <a:off x="2128638" y="3523925"/>
              <a:ext cx="416875" cy="112925"/>
            </a:xfrm>
            <a:custGeom>
              <a:rect b="b" l="l" r="r" t="t"/>
              <a:pathLst>
                <a:path extrusionOk="0" h="4517" w="16675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50088" y="3414700"/>
              <a:ext cx="251550" cy="113250"/>
            </a:xfrm>
            <a:custGeom>
              <a:rect b="b" l="l" r="r" t="t"/>
              <a:pathLst>
                <a:path extrusionOk="0" h="4530" w="10062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8"/>
          <p:cNvGrpSpPr/>
          <p:nvPr/>
        </p:nvGrpSpPr>
        <p:grpSpPr>
          <a:xfrm>
            <a:off x="491388" y="1624000"/>
            <a:ext cx="473000" cy="222150"/>
            <a:chOff x="2128638" y="3414700"/>
            <a:chExt cx="473000" cy="222150"/>
          </a:xfrm>
        </p:grpSpPr>
        <p:sp>
          <p:nvSpPr>
            <p:cNvPr id="75" name="Google Shape;75;p8"/>
            <p:cNvSpPr/>
            <p:nvPr/>
          </p:nvSpPr>
          <p:spPr>
            <a:xfrm>
              <a:off x="2128638" y="3523925"/>
              <a:ext cx="416875" cy="112925"/>
            </a:xfrm>
            <a:custGeom>
              <a:rect b="b" l="l" r="r" t="t"/>
              <a:pathLst>
                <a:path extrusionOk="0" h="4517" w="16675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2350088" y="3414700"/>
              <a:ext cx="251550" cy="113250"/>
            </a:xfrm>
            <a:custGeom>
              <a:rect b="b" l="l" r="r" t="t"/>
              <a:pathLst>
                <a:path extrusionOk="0" h="4530" w="10062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8"/>
          <p:cNvGrpSpPr/>
          <p:nvPr/>
        </p:nvGrpSpPr>
        <p:grpSpPr>
          <a:xfrm>
            <a:off x="4866013" y="428925"/>
            <a:ext cx="473000" cy="222150"/>
            <a:chOff x="2128638" y="3414700"/>
            <a:chExt cx="473000" cy="222150"/>
          </a:xfrm>
        </p:grpSpPr>
        <p:sp>
          <p:nvSpPr>
            <p:cNvPr id="78" name="Google Shape;78;p8"/>
            <p:cNvSpPr/>
            <p:nvPr/>
          </p:nvSpPr>
          <p:spPr>
            <a:xfrm>
              <a:off x="2128638" y="3523925"/>
              <a:ext cx="416875" cy="112925"/>
            </a:xfrm>
            <a:custGeom>
              <a:rect b="b" l="l" r="r" t="t"/>
              <a:pathLst>
                <a:path extrusionOk="0" h="4517" w="16675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2350088" y="3414700"/>
              <a:ext cx="251550" cy="113250"/>
            </a:xfrm>
            <a:custGeom>
              <a:rect b="b" l="l" r="r" t="t"/>
              <a:pathLst>
                <a:path extrusionOk="0" h="4530" w="10062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8"/>
          <p:cNvGrpSpPr/>
          <p:nvPr/>
        </p:nvGrpSpPr>
        <p:grpSpPr>
          <a:xfrm>
            <a:off x="5258950" y="3521175"/>
            <a:ext cx="598575" cy="245775"/>
            <a:chOff x="5602975" y="4064350"/>
            <a:chExt cx="598575" cy="245775"/>
          </a:xfrm>
        </p:grpSpPr>
        <p:sp>
          <p:nvSpPr>
            <p:cNvPr id="81" name="Google Shape;81;p8"/>
            <p:cNvSpPr/>
            <p:nvPr/>
          </p:nvSpPr>
          <p:spPr>
            <a:xfrm>
              <a:off x="5602975" y="4188500"/>
              <a:ext cx="460300" cy="121625"/>
            </a:xfrm>
            <a:custGeom>
              <a:rect b="b" l="l" r="r" t="t"/>
              <a:pathLst>
                <a:path extrusionOk="0" h="4865" w="18412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5737575" y="4064350"/>
              <a:ext cx="463975" cy="125850"/>
            </a:xfrm>
            <a:custGeom>
              <a:rect b="b" l="l" r="r" t="t"/>
              <a:pathLst>
                <a:path extrusionOk="0" h="5034" w="18559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8"/>
          <p:cNvGrpSpPr/>
          <p:nvPr/>
        </p:nvGrpSpPr>
        <p:grpSpPr>
          <a:xfrm>
            <a:off x="7864625" y="1766575"/>
            <a:ext cx="598575" cy="245775"/>
            <a:chOff x="5602975" y="4064350"/>
            <a:chExt cx="598575" cy="245775"/>
          </a:xfrm>
        </p:grpSpPr>
        <p:sp>
          <p:nvSpPr>
            <p:cNvPr id="84" name="Google Shape;84;p8"/>
            <p:cNvSpPr/>
            <p:nvPr/>
          </p:nvSpPr>
          <p:spPr>
            <a:xfrm>
              <a:off x="5602975" y="4188500"/>
              <a:ext cx="460300" cy="121625"/>
            </a:xfrm>
            <a:custGeom>
              <a:rect b="b" l="l" r="r" t="t"/>
              <a:pathLst>
                <a:path extrusionOk="0" h="4865" w="18412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5737575" y="4064350"/>
              <a:ext cx="463975" cy="125850"/>
            </a:xfrm>
            <a:custGeom>
              <a:rect b="b" l="l" r="r" t="t"/>
              <a:pathLst>
                <a:path extrusionOk="0" h="5034" w="18559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>
            <a:off x="4617640" y="1236960"/>
            <a:ext cx="3642000" cy="25413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4771853" y="1137362"/>
            <a:ext cx="3642000" cy="2541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 txBox="1"/>
          <p:nvPr>
            <p:ph type="ctrTitle"/>
          </p:nvPr>
        </p:nvSpPr>
        <p:spPr>
          <a:xfrm>
            <a:off x="5010078" y="2862322"/>
            <a:ext cx="30540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2" type="title"/>
          </p:nvPr>
        </p:nvSpPr>
        <p:spPr>
          <a:xfrm>
            <a:off x="5010078" y="1316500"/>
            <a:ext cx="3181800" cy="1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Char char="●"/>
              <a:defRPr sz="18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3B96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/>
          <p:nvPr/>
        </p:nvSpPr>
        <p:spPr>
          <a:xfrm>
            <a:off x="735989" y="2967376"/>
            <a:ext cx="2378609" cy="659819"/>
          </a:xfrm>
          <a:custGeom>
            <a:rect b="b" l="l" r="r" t="t"/>
            <a:pathLst>
              <a:path extrusionOk="0" h="8722" w="8721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3924350" y="4687925"/>
            <a:ext cx="5093450" cy="6725"/>
          </a:xfrm>
          <a:custGeom>
            <a:rect b="b" l="l" r="r" t="t"/>
            <a:pathLst>
              <a:path extrusionOk="0" h="269" w="203738">
                <a:moveTo>
                  <a:pt x="101888" y="1"/>
                </a:moveTo>
                <a:cubicBezTo>
                  <a:pt x="45590" y="1"/>
                  <a:pt x="1" y="77"/>
                  <a:pt x="1" y="115"/>
                </a:cubicBezTo>
                <a:cubicBezTo>
                  <a:pt x="1" y="192"/>
                  <a:pt x="45628" y="268"/>
                  <a:pt x="101888" y="268"/>
                </a:cubicBezTo>
                <a:cubicBezTo>
                  <a:pt x="158148" y="268"/>
                  <a:pt x="203737" y="192"/>
                  <a:pt x="203737" y="115"/>
                </a:cubicBezTo>
                <a:cubicBezTo>
                  <a:pt x="203737" y="77"/>
                  <a:pt x="158148" y="1"/>
                  <a:pt x="101888" y="1"/>
                </a:cubicBezTo>
                <a:close/>
              </a:path>
            </a:pathLst>
          </a:custGeom>
          <a:solidFill>
            <a:srgbClr val="A4C1FF">
              <a:alpha val="86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4"/>
          <p:cNvGrpSpPr/>
          <p:nvPr/>
        </p:nvGrpSpPr>
        <p:grpSpPr>
          <a:xfrm>
            <a:off x="7886766" y="624984"/>
            <a:ext cx="1616918" cy="659805"/>
            <a:chOff x="4431000" y="2613200"/>
            <a:chExt cx="1970650" cy="804150"/>
          </a:xfrm>
        </p:grpSpPr>
        <p:sp>
          <p:nvSpPr>
            <p:cNvPr id="253" name="Google Shape;253;p24"/>
            <p:cNvSpPr/>
            <p:nvPr/>
          </p:nvSpPr>
          <p:spPr>
            <a:xfrm>
              <a:off x="4433875" y="2616050"/>
              <a:ext cx="1964925" cy="798425"/>
            </a:xfrm>
            <a:custGeom>
              <a:rect b="b" l="l" r="r" t="t"/>
              <a:pathLst>
                <a:path extrusionOk="0" h="31937" w="78597">
                  <a:moveTo>
                    <a:pt x="1" y="1"/>
                  </a:moveTo>
                  <a:lnTo>
                    <a:pt x="1" y="31936"/>
                  </a:lnTo>
                  <a:lnTo>
                    <a:pt x="78596" y="31936"/>
                  </a:lnTo>
                  <a:lnTo>
                    <a:pt x="78596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4431000" y="2613200"/>
              <a:ext cx="1970650" cy="804150"/>
            </a:xfrm>
            <a:custGeom>
              <a:rect b="b" l="l" r="r" t="t"/>
              <a:pathLst>
                <a:path extrusionOk="0" h="32166" w="78826">
                  <a:moveTo>
                    <a:pt x="1" y="0"/>
                  </a:moveTo>
                  <a:lnTo>
                    <a:pt x="1" y="115"/>
                  </a:lnTo>
                  <a:lnTo>
                    <a:pt x="1" y="32050"/>
                  </a:lnTo>
                  <a:lnTo>
                    <a:pt x="1" y="32165"/>
                  </a:lnTo>
                  <a:lnTo>
                    <a:pt x="116" y="32165"/>
                  </a:lnTo>
                  <a:lnTo>
                    <a:pt x="56567" y="32050"/>
                  </a:lnTo>
                  <a:lnTo>
                    <a:pt x="72859" y="32012"/>
                  </a:lnTo>
                  <a:lnTo>
                    <a:pt x="56528" y="31974"/>
                  </a:lnTo>
                  <a:lnTo>
                    <a:pt x="269" y="31936"/>
                  </a:lnTo>
                  <a:lnTo>
                    <a:pt x="269" y="31936"/>
                  </a:lnTo>
                  <a:lnTo>
                    <a:pt x="269" y="230"/>
                  </a:lnTo>
                  <a:lnTo>
                    <a:pt x="269" y="230"/>
                  </a:lnTo>
                  <a:lnTo>
                    <a:pt x="78673" y="191"/>
                  </a:lnTo>
                  <a:lnTo>
                    <a:pt x="78673" y="191"/>
                  </a:lnTo>
                  <a:cubicBezTo>
                    <a:pt x="78711" y="10023"/>
                    <a:pt x="78711" y="17952"/>
                    <a:pt x="78711" y="23445"/>
                  </a:cubicBezTo>
                  <a:lnTo>
                    <a:pt x="78711" y="29832"/>
                  </a:lnTo>
                  <a:lnTo>
                    <a:pt x="78711" y="31477"/>
                  </a:lnTo>
                  <a:lnTo>
                    <a:pt x="78711" y="32050"/>
                  </a:lnTo>
                  <a:cubicBezTo>
                    <a:pt x="78711" y="32050"/>
                    <a:pt x="78788" y="31897"/>
                    <a:pt x="78788" y="31515"/>
                  </a:cubicBezTo>
                  <a:lnTo>
                    <a:pt x="78788" y="29870"/>
                  </a:lnTo>
                  <a:lnTo>
                    <a:pt x="78788" y="23521"/>
                  </a:lnTo>
                  <a:cubicBezTo>
                    <a:pt x="78788" y="17976"/>
                    <a:pt x="78826" y="10021"/>
                    <a:pt x="78826" y="115"/>
                  </a:cubicBezTo>
                  <a:lnTo>
                    <a:pt x="78826" y="38"/>
                  </a:lnTo>
                  <a:lnTo>
                    <a:pt x="78711" y="3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435800" y="2721225"/>
              <a:ext cx="1962025" cy="5775"/>
            </a:xfrm>
            <a:custGeom>
              <a:rect b="b" l="l" r="r" t="t"/>
              <a:pathLst>
                <a:path extrusionOk="0" h="231" w="78481">
                  <a:moveTo>
                    <a:pt x="39240" y="1"/>
                  </a:moveTo>
                  <a:cubicBezTo>
                    <a:pt x="17555" y="1"/>
                    <a:pt x="0" y="39"/>
                    <a:pt x="0" y="116"/>
                  </a:cubicBezTo>
                  <a:cubicBezTo>
                    <a:pt x="0" y="154"/>
                    <a:pt x="17555" y="230"/>
                    <a:pt x="39240" y="230"/>
                  </a:cubicBezTo>
                  <a:cubicBezTo>
                    <a:pt x="60926" y="230"/>
                    <a:pt x="78481" y="192"/>
                    <a:pt x="78481" y="116"/>
                  </a:cubicBezTo>
                  <a:cubicBezTo>
                    <a:pt x="78481" y="39"/>
                    <a:pt x="60926" y="1"/>
                    <a:pt x="39240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484550" y="2661000"/>
              <a:ext cx="33500" cy="28750"/>
            </a:xfrm>
            <a:custGeom>
              <a:rect b="b" l="l" r="r" t="t"/>
              <a:pathLst>
                <a:path extrusionOk="0" h="1150" w="1340">
                  <a:moveTo>
                    <a:pt x="766" y="0"/>
                  </a:moveTo>
                  <a:cubicBezTo>
                    <a:pt x="230" y="0"/>
                    <a:pt x="1" y="612"/>
                    <a:pt x="345" y="995"/>
                  </a:cubicBezTo>
                  <a:cubicBezTo>
                    <a:pt x="464" y="1102"/>
                    <a:pt x="605" y="1150"/>
                    <a:pt x="744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6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533325" y="2661000"/>
              <a:ext cx="33475" cy="28750"/>
            </a:xfrm>
            <a:custGeom>
              <a:rect b="b" l="l" r="r" t="t"/>
              <a:pathLst>
                <a:path extrusionOk="0" h="1150" w="1339">
                  <a:moveTo>
                    <a:pt x="765" y="0"/>
                  </a:moveTo>
                  <a:cubicBezTo>
                    <a:pt x="268" y="0"/>
                    <a:pt x="0" y="612"/>
                    <a:pt x="344" y="995"/>
                  </a:cubicBezTo>
                  <a:cubicBezTo>
                    <a:pt x="464" y="1102"/>
                    <a:pt x="605" y="1150"/>
                    <a:pt x="743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5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584950" y="2659575"/>
              <a:ext cx="30625" cy="28700"/>
            </a:xfrm>
            <a:custGeom>
              <a:rect b="b" l="l" r="r" t="t"/>
              <a:pathLst>
                <a:path extrusionOk="0" h="1148" w="1225">
                  <a:moveTo>
                    <a:pt x="612" y="0"/>
                  </a:moveTo>
                  <a:cubicBezTo>
                    <a:pt x="306" y="0"/>
                    <a:pt x="0" y="210"/>
                    <a:pt x="39" y="631"/>
                  </a:cubicBezTo>
                  <a:cubicBezTo>
                    <a:pt x="77" y="975"/>
                    <a:pt x="354" y="1147"/>
                    <a:pt x="627" y="1147"/>
                  </a:cubicBezTo>
                  <a:cubicBezTo>
                    <a:pt x="899" y="1147"/>
                    <a:pt x="1167" y="975"/>
                    <a:pt x="1186" y="631"/>
                  </a:cubicBezTo>
                  <a:cubicBezTo>
                    <a:pt x="1224" y="210"/>
                    <a:pt x="918" y="0"/>
                    <a:pt x="612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484550" y="2661000"/>
              <a:ext cx="33500" cy="28750"/>
            </a:xfrm>
            <a:custGeom>
              <a:rect b="b" l="l" r="r" t="t"/>
              <a:pathLst>
                <a:path extrusionOk="0" h="1150" w="1340">
                  <a:moveTo>
                    <a:pt x="766" y="0"/>
                  </a:moveTo>
                  <a:cubicBezTo>
                    <a:pt x="230" y="0"/>
                    <a:pt x="1" y="612"/>
                    <a:pt x="345" y="995"/>
                  </a:cubicBezTo>
                  <a:cubicBezTo>
                    <a:pt x="464" y="1102"/>
                    <a:pt x="605" y="1150"/>
                    <a:pt x="744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6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533325" y="2661000"/>
              <a:ext cx="33475" cy="28750"/>
            </a:xfrm>
            <a:custGeom>
              <a:rect b="b" l="l" r="r" t="t"/>
              <a:pathLst>
                <a:path extrusionOk="0" h="1150" w="1339">
                  <a:moveTo>
                    <a:pt x="765" y="0"/>
                  </a:moveTo>
                  <a:cubicBezTo>
                    <a:pt x="268" y="0"/>
                    <a:pt x="0" y="612"/>
                    <a:pt x="344" y="995"/>
                  </a:cubicBezTo>
                  <a:cubicBezTo>
                    <a:pt x="464" y="1102"/>
                    <a:pt x="605" y="1150"/>
                    <a:pt x="743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5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584950" y="2659575"/>
              <a:ext cx="30625" cy="28700"/>
            </a:xfrm>
            <a:custGeom>
              <a:rect b="b" l="l" r="r" t="t"/>
              <a:pathLst>
                <a:path extrusionOk="0" h="1148" w="1225">
                  <a:moveTo>
                    <a:pt x="612" y="0"/>
                  </a:moveTo>
                  <a:cubicBezTo>
                    <a:pt x="306" y="0"/>
                    <a:pt x="0" y="210"/>
                    <a:pt x="39" y="631"/>
                  </a:cubicBezTo>
                  <a:cubicBezTo>
                    <a:pt x="77" y="975"/>
                    <a:pt x="354" y="1147"/>
                    <a:pt x="627" y="1147"/>
                  </a:cubicBezTo>
                  <a:cubicBezTo>
                    <a:pt x="899" y="1147"/>
                    <a:pt x="1167" y="975"/>
                    <a:pt x="1186" y="631"/>
                  </a:cubicBezTo>
                  <a:cubicBezTo>
                    <a:pt x="1224" y="210"/>
                    <a:pt x="918" y="0"/>
                    <a:pt x="612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600250" y="2853175"/>
              <a:ext cx="475225" cy="475250"/>
            </a:xfrm>
            <a:custGeom>
              <a:rect b="b" l="l" r="r" t="t"/>
              <a:pathLst>
                <a:path extrusionOk="0" h="19010" w="19009">
                  <a:moveTo>
                    <a:pt x="0" y="1"/>
                  </a:moveTo>
                  <a:lnTo>
                    <a:pt x="0" y="19009"/>
                  </a:lnTo>
                  <a:lnTo>
                    <a:pt x="19009" y="19009"/>
                  </a:lnTo>
                  <a:lnTo>
                    <a:pt x="1900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5172025" y="2977475"/>
              <a:ext cx="1091000" cy="5775"/>
            </a:xfrm>
            <a:custGeom>
              <a:rect b="b" l="l" r="r" t="t"/>
              <a:pathLst>
                <a:path extrusionOk="0" h="231" w="43640">
                  <a:moveTo>
                    <a:pt x="21801" y="1"/>
                  </a:moveTo>
                  <a:cubicBezTo>
                    <a:pt x="9753" y="1"/>
                    <a:pt x="0" y="39"/>
                    <a:pt x="0" y="116"/>
                  </a:cubicBezTo>
                  <a:cubicBezTo>
                    <a:pt x="0" y="192"/>
                    <a:pt x="9753" y="230"/>
                    <a:pt x="21801" y="230"/>
                  </a:cubicBezTo>
                  <a:cubicBezTo>
                    <a:pt x="33886" y="230"/>
                    <a:pt x="43639" y="192"/>
                    <a:pt x="43639" y="116"/>
                  </a:cubicBezTo>
                  <a:cubicBezTo>
                    <a:pt x="43639" y="39"/>
                    <a:pt x="33886" y="1"/>
                    <a:pt x="21801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5172025" y="3074050"/>
              <a:ext cx="1091000" cy="6725"/>
            </a:xfrm>
            <a:custGeom>
              <a:rect b="b" l="l" r="r" t="t"/>
              <a:pathLst>
                <a:path extrusionOk="0" h="269" w="43640">
                  <a:moveTo>
                    <a:pt x="21801" y="1"/>
                  </a:moveTo>
                  <a:cubicBezTo>
                    <a:pt x="9753" y="1"/>
                    <a:pt x="0" y="77"/>
                    <a:pt x="0" y="115"/>
                  </a:cubicBezTo>
                  <a:cubicBezTo>
                    <a:pt x="0" y="192"/>
                    <a:pt x="9753" y="268"/>
                    <a:pt x="21801" y="268"/>
                  </a:cubicBezTo>
                  <a:cubicBezTo>
                    <a:pt x="33886" y="268"/>
                    <a:pt x="43639" y="192"/>
                    <a:pt x="43639" y="115"/>
                  </a:cubicBezTo>
                  <a:cubicBezTo>
                    <a:pt x="43639" y="77"/>
                    <a:pt x="33886" y="1"/>
                    <a:pt x="21801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5172025" y="3171575"/>
              <a:ext cx="702800" cy="4825"/>
            </a:xfrm>
            <a:custGeom>
              <a:rect b="b" l="l" r="r" t="t"/>
              <a:pathLst>
                <a:path extrusionOk="0" h="193" w="28112">
                  <a:moveTo>
                    <a:pt x="14037" y="1"/>
                  </a:moveTo>
                  <a:lnTo>
                    <a:pt x="4093" y="39"/>
                  </a:lnTo>
                  <a:lnTo>
                    <a:pt x="1110" y="77"/>
                  </a:lnTo>
                  <a:lnTo>
                    <a:pt x="0" y="77"/>
                  </a:lnTo>
                  <a:cubicBezTo>
                    <a:pt x="77" y="116"/>
                    <a:pt x="192" y="116"/>
                    <a:pt x="268" y="116"/>
                  </a:cubicBezTo>
                  <a:lnTo>
                    <a:pt x="1110" y="116"/>
                  </a:lnTo>
                  <a:lnTo>
                    <a:pt x="4093" y="154"/>
                  </a:lnTo>
                  <a:lnTo>
                    <a:pt x="14037" y="192"/>
                  </a:lnTo>
                  <a:lnTo>
                    <a:pt x="23981" y="154"/>
                  </a:lnTo>
                  <a:lnTo>
                    <a:pt x="27002" y="116"/>
                  </a:lnTo>
                  <a:lnTo>
                    <a:pt x="27805" y="116"/>
                  </a:lnTo>
                  <a:cubicBezTo>
                    <a:pt x="27920" y="116"/>
                    <a:pt x="27997" y="116"/>
                    <a:pt x="28111" y="77"/>
                  </a:cubicBezTo>
                  <a:lnTo>
                    <a:pt x="27002" y="77"/>
                  </a:lnTo>
                  <a:lnTo>
                    <a:pt x="23981" y="39"/>
                  </a:lnTo>
                  <a:lnTo>
                    <a:pt x="14037" y="1"/>
                  </a:ln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24"/>
          <p:cNvSpPr txBox="1"/>
          <p:nvPr>
            <p:ph idx="1" type="subTitle"/>
          </p:nvPr>
        </p:nvSpPr>
        <p:spPr>
          <a:xfrm>
            <a:off x="608325" y="2932325"/>
            <a:ext cx="26523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de Búsqueda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Boccardi - Puig</a:t>
            </a:r>
            <a:endParaRPr/>
          </a:p>
        </p:txBody>
      </p:sp>
      <p:grpSp>
        <p:nvGrpSpPr>
          <p:cNvPr id="267" name="Google Shape;267;p24"/>
          <p:cNvGrpSpPr/>
          <p:nvPr/>
        </p:nvGrpSpPr>
        <p:grpSpPr>
          <a:xfrm>
            <a:off x="-275236" y="3881925"/>
            <a:ext cx="1527000" cy="886375"/>
            <a:chOff x="1515700" y="3606625"/>
            <a:chExt cx="1527000" cy="886375"/>
          </a:xfrm>
        </p:grpSpPr>
        <p:sp>
          <p:nvSpPr>
            <p:cNvPr id="268" name="Google Shape;268;p24"/>
            <p:cNvSpPr/>
            <p:nvPr/>
          </p:nvSpPr>
          <p:spPr>
            <a:xfrm>
              <a:off x="1515700" y="3606625"/>
              <a:ext cx="1527000" cy="886375"/>
            </a:xfrm>
            <a:custGeom>
              <a:rect b="b" l="l" r="r" t="t"/>
              <a:pathLst>
                <a:path extrusionOk="0" h="35455" w="61080">
                  <a:moveTo>
                    <a:pt x="1" y="1"/>
                  </a:moveTo>
                  <a:lnTo>
                    <a:pt x="1" y="116"/>
                  </a:lnTo>
                  <a:lnTo>
                    <a:pt x="1" y="35340"/>
                  </a:lnTo>
                  <a:lnTo>
                    <a:pt x="1" y="35455"/>
                  </a:lnTo>
                  <a:lnTo>
                    <a:pt x="115" y="35455"/>
                  </a:lnTo>
                  <a:lnTo>
                    <a:pt x="44022" y="35340"/>
                  </a:lnTo>
                  <a:lnTo>
                    <a:pt x="56528" y="35302"/>
                  </a:lnTo>
                  <a:lnTo>
                    <a:pt x="43945" y="35264"/>
                  </a:lnTo>
                  <a:lnTo>
                    <a:pt x="307" y="35225"/>
                  </a:lnTo>
                  <a:lnTo>
                    <a:pt x="307" y="35225"/>
                  </a:lnTo>
                  <a:lnTo>
                    <a:pt x="307" y="268"/>
                  </a:lnTo>
                  <a:lnTo>
                    <a:pt x="307" y="268"/>
                  </a:lnTo>
                  <a:lnTo>
                    <a:pt x="60927" y="230"/>
                  </a:lnTo>
                  <a:lnTo>
                    <a:pt x="60927" y="230"/>
                  </a:lnTo>
                  <a:cubicBezTo>
                    <a:pt x="60965" y="11001"/>
                    <a:pt x="61003" y="19719"/>
                    <a:pt x="61003" y="25817"/>
                  </a:cubicBezTo>
                  <a:lnTo>
                    <a:pt x="61003" y="32854"/>
                  </a:lnTo>
                  <a:lnTo>
                    <a:pt x="61003" y="32892"/>
                  </a:lnTo>
                  <a:cubicBezTo>
                    <a:pt x="61041" y="31286"/>
                    <a:pt x="61041" y="28915"/>
                    <a:pt x="61041" y="25855"/>
                  </a:cubicBezTo>
                  <a:cubicBezTo>
                    <a:pt x="61041" y="19774"/>
                    <a:pt x="61080" y="10939"/>
                    <a:pt x="61080" y="116"/>
                  </a:cubicBezTo>
                  <a:lnTo>
                    <a:pt x="61080" y="39"/>
                  </a:lnTo>
                  <a:lnTo>
                    <a:pt x="61003" y="39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520475" y="3712775"/>
              <a:ext cx="1520325" cy="6700"/>
            </a:xfrm>
            <a:custGeom>
              <a:rect b="b" l="l" r="r" t="t"/>
              <a:pathLst>
                <a:path extrusionOk="0" h="268" w="60813">
                  <a:moveTo>
                    <a:pt x="30406" y="0"/>
                  </a:moveTo>
                  <a:cubicBezTo>
                    <a:pt x="13616" y="0"/>
                    <a:pt x="1" y="77"/>
                    <a:pt x="1" y="153"/>
                  </a:cubicBezTo>
                  <a:cubicBezTo>
                    <a:pt x="1" y="191"/>
                    <a:pt x="13616" y="268"/>
                    <a:pt x="30406" y="268"/>
                  </a:cubicBezTo>
                  <a:cubicBezTo>
                    <a:pt x="47196" y="268"/>
                    <a:pt x="60812" y="191"/>
                    <a:pt x="60812" y="153"/>
                  </a:cubicBezTo>
                  <a:cubicBezTo>
                    <a:pt x="60812" y="77"/>
                    <a:pt x="47196" y="0"/>
                    <a:pt x="30406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1650525" y="3861925"/>
              <a:ext cx="470450" cy="469500"/>
            </a:xfrm>
            <a:custGeom>
              <a:rect b="b" l="l" r="r" t="t"/>
              <a:pathLst>
                <a:path extrusionOk="0" h="18780" w="18818">
                  <a:moveTo>
                    <a:pt x="0" y="0"/>
                  </a:moveTo>
                  <a:lnTo>
                    <a:pt x="0" y="18779"/>
                  </a:lnTo>
                  <a:lnTo>
                    <a:pt x="18817" y="18779"/>
                  </a:lnTo>
                  <a:lnTo>
                    <a:pt x="18817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2250025" y="3936500"/>
              <a:ext cx="679850" cy="5775"/>
            </a:xfrm>
            <a:custGeom>
              <a:rect b="b" l="l" r="r" t="t"/>
              <a:pathLst>
                <a:path extrusionOk="0" h="231" w="27194">
                  <a:moveTo>
                    <a:pt x="154" y="87"/>
                  </a:moveTo>
                  <a:cubicBezTo>
                    <a:pt x="106" y="87"/>
                    <a:pt x="58" y="96"/>
                    <a:pt x="1" y="115"/>
                  </a:cubicBezTo>
                  <a:lnTo>
                    <a:pt x="307" y="115"/>
                  </a:lnTo>
                  <a:cubicBezTo>
                    <a:pt x="249" y="96"/>
                    <a:pt x="201" y="87"/>
                    <a:pt x="154" y="87"/>
                  </a:cubicBezTo>
                  <a:close/>
                  <a:moveTo>
                    <a:pt x="27079" y="87"/>
                  </a:moveTo>
                  <a:cubicBezTo>
                    <a:pt x="27041" y="87"/>
                    <a:pt x="27002" y="96"/>
                    <a:pt x="26964" y="115"/>
                  </a:cubicBezTo>
                  <a:lnTo>
                    <a:pt x="27194" y="115"/>
                  </a:lnTo>
                  <a:cubicBezTo>
                    <a:pt x="27155" y="96"/>
                    <a:pt x="27117" y="87"/>
                    <a:pt x="27079" y="87"/>
                  </a:cubicBezTo>
                  <a:close/>
                  <a:moveTo>
                    <a:pt x="13616" y="1"/>
                  </a:moveTo>
                  <a:lnTo>
                    <a:pt x="4016" y="39"/>
                  </a:lnTo>
                  <a:lnTo>
                    <a:pt x="1071" y="77"/>
                  </a:lnTo>
                  <a:lnTo>
                    <a:pt x="307" y="115"/>
                  </a:lnTo>
                  <a:lnTo>
                    <a:pt x="1071" y="154"/>
                  </a:lnTo>
                  <a:lnTo>
                    <a:pt x="4016" y="192"/>
                  </a:lnTo>
                  <a:lnTo>
                    <a:pt x="13578" y="230"/>
                  </a:lnTo>
                  <a:lnTo>
                    <a:pt x="23216" y="192"/>
                  </a:lnTo>
                  <a:lnTo>
                    <a:pt x="26123" y="154"/>
                  </a:lnTo>
                  <a:lnTo>
                    <a:pt x="26926" y="115"/>
                  </a:lnTo>
                  <a:lnTo>
                    <a:pt x="26964" y="115"/>
                  </a:lnTo>
                  <a:lnTo>
                    <a:pt x="26161" y="77"/>
                  </a:lnTo>
                  <a:lnTo>
                    <a:pt x="23254" y="39"/>
                  </a:lnTo>
                  <a:lnTo>
                    <a:pt x="13616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2250025" y="4040725"/>
              <a:ext cx="695150" cy="6725"/>
            </a:xfrm>
            <a:custGeom>
              <a:rect b="b" l="l" r="r" t="t"/>
              <a:pathLst>
                <a:path extrusionOk="0" h="269" w="27806">
                  <a:moveTo>
                    <a:pt x="13884" y="0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115"/>
                  </a:lnTo>
                  <a:cubicBezTo>
                    <a:pt x="192" y="115"/>
                    <a:pt x="77" y="115"/>
                    <a:pt x="1" y="153"/>
                  </a:cubicBezTo>
                  <a:lnTo>
                    <a:pt x="268" y="153"/>
                  </a:lnTo>
                  <a:lnTo>
                    <a:pt x="1071" y="192"/>
                  </a:lnTo>
                  <a:lnTo>
                    <a:pt x="4055" y="230"/>
                  </a:lnTo>
                  <a:lnTo>
                    <a:pt x="13884" y="268"/>
                  </a:lnTo>
                  <a:lnTo>
                    <a:pt x="23751" y="230"/>
                  </a:lnTo>
                  <a:lnTo>
                    <a:pt x="26735" y="192"/>
                  </a:lnTo>
                  <a:lnTo>
                    <a:pt x="27538" y="153"/>
                  </a:lnTo>
                  <a:lnTo>
                    <a:pt x="27805" y="153"/>
                  </a:lnTo>
                  <a:cubicBezTo>
                    <a:pt x="27729" y="115"/>
                    <a:pt x="27614" y="115"/>
                    <a:pt x="27538" y="115"/>
                  </a:cubicBezTo>
                  <a:lnTo>
                    <a:pt x="26735" y="77"/>
                  </a:lnTo>
                  <a:lnTo>
                    <a:pt x="23751" y="39"/>
                  </a:lnTo>
                  <a:lnTo>
                    <a:pt x="13884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2250025" y="4145900"/>
              <a:ext cx="695150" cy="5750"/>
            </a:xfrm>
            <a:custGeom>
              <a:rect b="b" l="l" r="r" t="t"/>
              <a:pathLst>
                <a:path extrusionOk="0" h="230" w="27806">
                  <a:moveTo>
                    <a:pt x="182" y="98"/>
                  </a:moveTo>
                  <a:cubicBezTo>
                    <a:pt x="120" y="98"/>
                    <a:pt x="52" y="115"/>
                    <a:pt x="1" y="115"/>
                  </a:cubicBezTo>
                  <a:cubicBezTo>
                    <a:pt x="39" y="134"/>
                    <a:pt x="87" y="144"/>
                    <a:pt x="134" y="144"/>
                  </a:cubicBezTo>
                  <a:cubicBezTo>
                    <a:pt x="182" y="144"/>
                    <a:pt x="230" y="134"/>
                    <a:pt x="268" y="115"/>
                  </a:cubicBezTo>
                  <a:cubicBezTo>
                    <a:pt x="243" y="103"/>
                    <a:pt x="213" y="98"/>
                    <a:pt x="182" y="98"/>
                  </a:cubicBezTo>
                  <a:close/>
                  <a:moveTo>
                    <a:pt x="27624" y="98"/>
                  </a:moveTo>
                  <a:cubicBezTo>
                    <a:pt x="27593" y="98"/>
                    <a:pt x="27563" y="103"/>
                    <a:pt x="27538" y="115"/>
                  </a:cubicBezTo>
                  <a:cubicBezTo>
                    <a:pt x="27576" y="134"/>
                    <a:pt x="27624" y="144"/>
                    <a:pt x="27672" y="144"/>
                  </a:cubicBezTo>
                  <a:cubicBezTo>
                    <a:pt x="27719" y="144"/>
                    <a:pt x="27767" y="134"/>
                    <a:pt x="27805" y="115"/>
                  </a:cubicBezTo>
                  <a:cubicBezTo>
                    <a:pt x="27754" y="115"/>
                    <a:pt x="27686" y="98"/>
                    <a:pt x="27624" y="98"/>
                  </a:cubicBezTo>
                  <a:close/>
                  <a:moveTo>
                    <a:pt x="13884" y="1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115"/>
                  </a:lnTo>
                  <a:lnTo>
                    <a:pt x="1071" y="154"/>
                  </a:lnTo>
                  <a:lnTo>
                    <a:pt x="4055" y="192"/>
                  </a:lnTo>
                  <a:lnTo>
                    <a:pt x="13884" y="230"/>
                  </a:lnTo>
                  <a:lnTo>
                    <a:pt x="23751" y="192"/>
                  </a:lnTo>
                  <a:lnTo>
                    <a:pt x="26735" y="154"/>
                  </a:lnTo>
                  <a:lnTo>
                    <a:pt x="27538" y="115"/>
                  </a:lnTo>
                  <a:lnTo>
                    <a:pt x="26735" y="77"/>
                  </a:lnTo>
                  <a:lnTo>
                    <a:pt x="23751" y="39"/>
                  </a:lnTo>
                  <a:lnTo>
                    <a:pt x="13884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2250025" y="4251075"/>
              <a:ext cx="695150" cy="5775"/>
            </a:xfrm>
            <a:custGeom>
              <a:rect b="b" l="l" r="r" t="t"/>
              <a:pathLst>
                <a:path extrusionOk="0" h="231" w="27806">
                  <a:moveTo>
                    <a:pt x="13884" y="1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77"/>
                  </a:lnTo>
                  <a:cubicBezTo>
                    <a:pt x="192" y="77"/>
                    <a:pt x="77" y="115"/>
                    <a:pt x="1" y="115"/>
                  </a:cubicBezTo>
                  <a:cubicBezTo>
                    <a:pt x="77" y="154"/>
                    <a:pt x="192" y="154"/>
                    <a:pt x="268" y="154"/>
                  </a:cubicBezTo>
                  <a:lnTo>
                    <a:pt x="1071" y="154"/>
                  </a:lnTo>
                  <a:lnTo>
                    <a:pt x="4055" y="192"/>
                  </a:lnTo>
                  <a:lnTo>
                    <a:pt x="13884" y="230"/>
                  </a:lnTo>
                  <a:lnTo>
                    <a:pt x="23751" y="192"/>
                  </a:lnTo>
                  <a:lnTo>
                    <a:pt x="26735" y="154"/>
                  </a:lnTo>
                  <a:lnTo>
                    <a:pt x="27538" y="154"/>
                  </a:lnTo>
                  <a:cubicBezTo>
                    <a:pt x="27614" y="154"/>
                    <a:pt x="27729" y="154"/>
                    <a:pt x="27805" y="115"/>
                  </a:cubicBezTo>
                  <a:cubicBezTo>
                    <a:pt x="27729" y="115"/>
                    <a:pt x="27614" y="77"/>
                    <a:pt x="27538" y="77"/>
                  </a:cubicBezTo>
                  <a:lnTo>
                    <a:pt x="26735" y="77"/>
                  </a:lnTo>
                  <a:lnTo>
                    <a:pt x="23751" y="39"/>
                  </a:lnTo>
                  <a:lnTo>
                    <a:pt x="13884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4"/>
          <p:cNvSpPr/>
          <p:nvPr/>
        </p:nvSpPr>
        <p:spPr>
          <a:xfrm>
            <a:off x="8565963" y="2130400"/>
            <a:ext cx="149200" cy="140125"/>
          </a:xfrm>
          <a:custGeom>
            <a:rect b="b" l="l" r="r" t="t"/>
            <a:pathLst>
              <a:path extrusionOk="0" h="5605" w="5968">
                <a:moveTo>
                  <a:pt x="2891" y="1"/>
                </a:moveTo>
                <a:cubicBezTo>
                  <a:pt x="2016" y="1"/>
                  <a:pt x="1196" y="440"/>
                  <a:pt x="689" y="1168"/>
                </a:cubicBezTo>
                <a:cubicBezTo>
                  <a:pt x="536" y="1360"/>
                  <a:pt x="422" y="1551"/>
                  <a:pt x="383" y="1780"/>
                </a:cubicBezTo>
                <a:cubicBezTo>
                  <a:pt x="460" y="1589"/>
                  <a:pt x="574" y="1398"/>
                  <a:pt x="727" y="1207"/>
                </a:cubicBezTo>
                <a:cubicBezTo>
                  <a:pt x="1072" y="709"/>
                  <a:pt x="1607" y="365"/>
                  <a:pt x="2181" y="212"/>
                </a:cubicBezTo>
                <a:cubicBezTo>
                  <a:pt x="2406" y="154"/>
                  <a:pt x="2635" y="125"/>
                  <a:pt x="2864" y="125"/>
                </a:cubicBezTo>
                <a:cubicBezTo>
                  <a:pt x="3529" y="125"/>
                  <a:pt x="4183" y="369"/>
                  <a:pt x="4667" y="824"/>
                </a:cubicBezTo>
                <a:cubicBezTo>
                  <a:pt x="4858" y="977"/>
                  <a:pt x="5011" y="1168"/>
                  <a:pt x="5164" y="1398"/>
                </a:cubicBezTo>
                <a:cubicBezTo>
                  <a:pt x="5279" y="1627"/>
                  <a:pt x="5393" y="1857"/>
                  <a:pt x="5470" y="2125"/>
                </a:cubicBezTo>
                <a:cubicBezTo>
                  <a:pt x="5776" y="3234"/>
                  <a:pt x="5279" y="4419"/>
                  <a:pt x="4284" y="5031"/>
                </a:cubicBezTo>
                <a:cubicBezTo>
                  <a:pt x="3864" y="5337"/>
                  <a:pt x="3328" y="5452"/>
                  <a:pt x="2831" y="5452"/>
                </a:cubicBezTo>
                <a:cubicBezTo>
                  <a:pt x="2334" y="5452"/>
                  <a:pt x="1875" y="5299"/>
                  <a:pt x="1454" y="5070"/>
                </a:cubicBezTo>
                <a:cubicBezTo>
                  <a:pt x="1110" y="4840"/>
                  <a:pt x="804" y="4534"/>
                  <a:pt x="613" y="4190"/>
                </a:cubicBezTo>
                <a:cubicBezTo>
                  <a:pt x="269" y="3654"/>
                  <a:pt x="154" y="3042"/>
                  <a:pt x="230" y="2431"/>
                </a:cubicBezTo>
                <a:cubicBezTo>
                  <a:pt x="268" y="2010"/>
                  <a:pt x="345" y="1781"/>
                  <a:pt x="345" y="1780"/>
                </a:cubicBezTo>
                <a:lnTo>
                  <a:pt x="345" y="1780"/>
                </a:lnTo>
                <a:cubicBezTo>
                  <a:pt x="269" y="1972"/>
                  <a:pt x="192" y="2201"/>
                  <a:pt x="154" y="2431"/>
                </a:cubicBezTo>
                <a:cubicBezTo>
                  <a:pt x="1" y="3501"/>
                  <a:pt x="498" y="4572"/>
                  <a:pt x="1416" y="5146"/>
                </a:cubicBezTo>
                <a:cubicBezTo>
                  <a:pt x="1837" y="5414"/>
                  <a:pt x="2334" y="5567"/>
                  <a:pt x="2831" y="5605"/>
                </a:cubicBezTo>
                <a:cubicBezTo>
                  <a:pt x="3099" y="5605"/>
                  <a:pt x="3366" y="5567"/>
                  <a:pt x="3634" y="5528"/>
                </a:cubicBezTo>
                <a:cubicBezTo>
                  <a:pt x="3902" y="5452"/>
                  <a:pt x="4170" y="5337"/>
                  <a:pt x="4399" y="5184"/>
                </a:cubicBezTo>
                <a:cubicBezTo>
                  <a:pt x="5432" y="4534"/>
                  <a:pt x="5967" y="3272"/>
                  <a:pt x="5623" y="2086"/>
                </a:cubicBezTo>
                <a:cubicBezTo>
                  <a:pt x="5585" y="1819"/>
                  <a:pt x="5470" y="1551"/>
                  <a:pt x="5317" y="1321"/>
                </a:cubicBezTo>
                <a:cubicBezTo>
                  <a:pt x="4896" y="633"/>
                  <a:pt x="4208" y="174"/>
                  <a:pt x="3443" y="59"/>
                </a:cubicBezTo>
                <a:cubicBezTo>
                  <a:pt x="3258" y="20"/>
                  <a:pt x="3074" y="1"/>
                  <a:pt x="2891" y="1"/>
                </a:cubicBezTo>
                <a:close/>
              </a:path>
            </a:pathLst>
          </a:custGeom>
          <a:solidFill>
            <a:srgbClr val="A4C1FF">
              <a:alpha val="86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 txBox="1"/>
          <p:nvPr>
            <p:ph type="ctrTitle"/>
          </p:nvPr>
        </p:nvSpPr>
        <p:spPr>
          <a:xfrm>
            <a:off x="1173900" y="819525"/>
            <a:ext cx="4900500" cy="16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 N°1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SIA - 20202Q</a:t>
            </a:r>
            <a:endParaRPr sz="7200"/>
          </a:p>
        </p:txBody>
      </p:sp>
      <p:grpSp>
        <p:nvGrpSpPr>
          <p:cNvPr id="277" name="Google Shape;277;p24"/>
          <p:cNvGrpSpPr/>
          <p:nvPr/>
        </p:nvGrpSpPr>
        <p:grpSpPr>
          <a:xfrm>
            <a:off x="5495733" y="3271125"/>
            <a:ext cx="1159989" cy="978975"/>
            <a:chOff x="5495733" y="3271125"/>
            <a:chExt cx="1159989" cy="978975"/>
          </a:xfrm>
        </p:grpSpPr>
        <p:sp>
          <p:nvSpPr>
            <p:cNvPr id="278" name="Google Shape;278;p24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24"/>
          <p:cNvGrpSpPr/>
          <p:nvPr/>
        </p:nvGrpSpPr>
        <p:grpSpPr>
          <a:xfrm>
            <a:off x="5887241" y="1110522"/>
            <a:ext cx="2652258" cy="3691033"/>
            <a:chOff x="5165975" y="1320625"/>
            <a:chExt cx="2208375" cy="3073300"/>
          </a:xfrm>
        </p:grpSpPr>
        <p:sp>
          <p:nvSpPr>
            <p:cNvPr id="283" name="Google Shape;283;p24"/>
            <p:cNvSpPr/>
            <p:nvPr/>
          </p:nvSpPr>
          <p:spPr>
            <a:xfrm>
              <a:off x="6422150" y="4107100"/>
              <a:ext cx="10375" cy="7275"/>
            </a:xfrm>
            <a:custGeom>
              <a:rect b="b" l="l" r="r" t="t"/>
              <a:pathLst>
                <a:path extrusionOk="0" h="291" w="415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8"/>
                  </a:lnTo>
                  <a:cubicBezTo>
                    <a:pt x="0" y="131"/>
                    <a:pt x="96" y="291"/>
                    <a:pt x="217" y="291"/>
                  </a:cubicBezTo>
                  <a:cubicBezTo>
                    <a:pt x="244" y="291"/>
                    <a:pt x="272" y="283"/>
                    <a:pt x="300" y="265"/>
                  </a:cubicBezTo>
                  <a:cubicBezTo>
                    <a:pt x="414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6583675" y="1603150"/>
              <a:ext cx="717100" cy="499550"/>
            </a:xfrm>
            <a:custGeom>
              <a:rect b="b" l="l" r="r" t="t"/>
              <a:pathLst>
                <a:path extrusionOk="0" h="19982" w="28684">
                  <a:moveTo>
                    <a:pt x="23478" y="1"/>
                  </a:moveTo>
                  <a:lnTo>
                    <a:pt x="13984" y="10727"/>
                  </a:lnTo>
                  <a:lnTo>
                    <a:pt x="1" y="13116"/>
                  </a:lnTo>
                  <a:lnTo>
                    <a:pt x="780" y="19982"/>
                  </a:lnTo>
                  <a:cubicBezTo>
                    <a:pt x="780" y="19982"/>
                    <a:pt x="17190" y="17656"/>
                    <a:pt x="18875" y="15795"/>
                  </a:cubicBezTo>
                  <a:cubicBezTo>
                    <a:pt x="20548" y="13921"/>
                    <a:pt x="28684" y="2340"/>
                    <a:pt x="28684" y="2340"/>
                  </a:cubicBezTo>
                  <a:lnTo>
                    <a:pt x="2347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6932625" y="1869425"/>
              <a:ext cx="104700" cy="142125"/>
            </a:xfrm>
            <a:custGeom>
              <a:rect b="b" l="l" r="r" t="t"/>
              <a:pathLst>
                <a:path extrusionOk="0" h="5685" w="4188">
                  <a:moveTo>
                    <a:pt x="26" y="1"/>
                  </a:moveTo>
                  <a:cubicBezTo>
                    <a:pt x="1" y="26"/>
                    <a:pt x="390" y="189"/>
                    <a:pt x="944" y="554"/>
                  </a:cubicBezTo>
                  <a:cubicBezTo>
                    <a:pt x="1271" y="768"/>
                    <a:pt x="1572" y="1007"/>
                    <a:pt x="1862" y="1271"/>
                  </a:cubicBezTo>
                  <a:cubicBezTo>
                    <a:pt x="2553" y="1912"/>
                    <a:pt x="3119" y="2692"/>
                    <a:pt x="3522" y="3547"/>
                  </a:cubicBezTo>
                  <a:cubicBezTo>
                    <a:pt x="3685" y="3899"/>
                    <a:pt x="3823" y="4263"/>
                    <a:pt x="3924" y="4641"/>
                  </a:cubicBezTo>
                  <a:cubicBezTo>
                    <a:pt x="4100" y="5269"/>
                    <a:pt x="4138" y="5684"/>
                    <a:pt x="4163" y="5684"/>
                  </a:cubicBezTo>
                  <a:cubicBezTo>
                    <a:pt x="4188" y="5584"/>
                    <a:pt x="4188" y="5483"/>
                    <a:pt x="4163" y="5395"/>
                  </a:cubicBezTo>
                  <a:cubicBezTo>
                    <a:pt x="4150" y="5131"/>
                    <a:pt x="4113" y="4867"/>
                    <a:pt x="4050" y="4603"/>
                  </a:cubicBezTo>
                  <a:cubicBezTo>
                    <a:pt x="3949" y="4213"/>
                    <a:pt x="3823" y="3848"/>
                    <a:pt x="3672" y="3484"/>
                  </a:cubicBezTo>
                  <a:cubicBezTo>
                    <a:pt x="3283" y="2591"/>
                    <a:pt x="2692" y="1799"/>
                    <a:pt x="1962" y="1145"/>
                  </a:cubicBezTo>
                  <a:cubicBezTo>
                    <a:pt x="1673" y="881"/>
                    <a:pt x="1346" y="654"/>
                    <a:pt x="1007" y="441"/>
                  </a:cubicBezTo>
                  <a:cubicBezTo>
                    <a:pt x="780" y="302"/>
                    <a:pt x="541" y="189"/>
                    <a:pt x="302" y="89"/>
                  </a:cubicBezTo>
                  <a:cubicBezTo>
                    <a:pt x="214" y="38"/>
                    <a:pt x="114" y="13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6667625" y="1946125"/>
              <a:ext cx="342350" cy="72025"/>
            </a:xfrm>
            <a:custGeom>
              <a:rect b="b" l="l" r="r" t="t"/>
              <a:pathLst>
                <a:path extrusionOk="0" h="2881" w="13694">
                  <a:moveTo>
                    <a:pt x="13694" y="1"/>
                  </a:moveTo>
                  <a:cubicBezTo>
                    <a:pt x="13518" y="26"/>
                    <a:pt x="13329" y="64"/>
                    <a:pt x="13166" y="114"/>
                  </a:cubicBezTo>
                  <a:lnTo>
                    <a:pt x="11707" y="466"/>
                  </a:lnTo>
                  <a:cubicBezTo>
                    <a:pt x="10475" y="768"/>
                    <a:pt x="8765" y="1170"/>
                    <a:pt x="6878" y="1573"/>
                  </a:cubicBezTo>
                  <a:cubicBezTo>
                    <a:pt x="4980" y="1962"/>
                    <a:pt x="3269" y="2289"/>
                    <a:pt x="2012" y="2503"/>
                  </a:cubicBezTo>
                  <a:lnTo>
                    <a:pt x="541" y="2767"/>
                  </a:lnTo>
                  <a:cubicBezTo>
                    <a:pt x="352" y="2792"/>
                    <a:pt x="176" y="2830"/>
                    <a:pt x="0" y="2880"/>
                  </a:cubicBezTo>
                  <a:cubicBezTo>
                    <a:pt x="189" y="2880"/>
                    <a:pt x="365" y="2868"/>
                    <a:pt x="553" y="2830"/>
                  </a:cubicBezTo>
                  <a:cubicBezTo>
                    <a:pt x="905" y="2792"/>
                    <a:pt x="1408" y="2729"/>
                    <a:pt x="2037" y="2629"/>
                  </a:cubicBezTo>
                  <a:cubicBezTo>
                    <a:pt x="3295" y="2440"/>
                    <a:pt x="5017" y="2138"/>
                    <a:pt x="6904" y="1749"/>
                  </a:cubicBezTo>
                  <a:cubicBezTo>
                    <a:pt x="8802" y="1346"/>
                    <a:pt x="10500" y="919"/>
                    <a:pt x="11732" y="592"/>
                  </a:cubicBezTo>
                  <a:cubicBezTo>
                    <a:pt x="12336" y="428"/>
                    <a:pt x="12839" y="277"/>
                    <a:pt x="13178" y="177"/>
                  </a:cubicBezTo>
                  <a:cubicBezTo>
                    <a:pt x="13354" y="139"/>
                    <a:pt x="13531" y="76"/>
                    <a:pt x="136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6964375" y="1622000"/>
              <a:ext cx="240200" cy="269775"/>
            </a:xfrm>
            <a:custGeom>
              <a:rect b="b" l="l" r="r" t="t"/>
              <a:pathLst>
                <a:path extrusionOk="0" h="10791" w="9608">
                  <a:moveTo>
                    <a:pt x="9569" y="1"/>
                  </a:moveTo>
                  <a:cubicBezTo>
                    <a:pt x="9499" y="1"/>
                    <a:pt x="7349" y="2376"/>
                    <a:pt x="4741" y="5333"/>
                  </a:cubicBezTo>
                  <a:cubicBezTo>
                    <a:pt x="2101" y="8313"/>
                    <a:pt x="1" y="10753"/>
                    <a:pt x="38" y="10790"/>
                  </a:cubicBezTo>
                  <a:cubicBezTo>
                    <a:pt x="39" y="10791"/>
                    <a:pt x="39" y="10791"/>
                    <a:pt x="40" y="10791"/>
                  </a:cubicBezTo>
                  <a:cubicBezTo>
                    <a:pt x="110" y="10791"/>
                    <a:pt x="2259" y="8403"/>
                    <a:pt x="4867" y="5459"/>
                  </a:cubicBezTo>
                  <a:cubicBezTo>
                    <a:pt x="7508" y="2478"/>
                    <a:pt x="9608" y="26"/>
                    <a:pt x="9570" y="1"/>
                  </a:cubicBezTo>
                  <a:cubicBezTo>
                    <a:pt x="9570" y="1"/>
                    <a:pt x="9569" y="1"/>
                    <a:pt x="9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7033550" y="1827925"/>
              <a:ext cx="9450" cy="6950"/>
            </a:xfrm>
            <a:custGeom>
              <a:rect b="b" l="l" r="r" t="t"/>
              <a:pathLst>
                <a:path extrusionOk="0" h="278" w="378">
                  <a:moveTo>
                    <a:pt x="176" y="1"/>
                  </a:moveTo>
                  <a:cubicBezTo>
                    <a:pt x="0" y="13"/>
                    <a:pt x="13" y="277"/>
                    <a:pt x="189" y="277"/>
                  </a:cubicBezTo>
                  <a:cubicBezTo>
                    <a:pt x="365" y="277"/>
                    <a:pt x="377" y="13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6822025" y="1965500"/>
              <a:ext cx="10275" cy="7100"/>
            </a:xfrm>
            <a:custGeom>
              <a:rect b="b" l="l" r="r" t="t"/>
              <a:pathLst>
                <a:path extrusionOk="0" h="284" w="411">
                  <a:moveTo>
                    <a:pt x="218" y="1"/>
                  </a:moveTo>
                  <a:cubicBezTo>
                    <a:pt x="192" y="1"/>
                    <a:pt x="164" y="10"/>
                    <a:pt x="137" y="31"/>
                  </a:cubicBezTo>
                  <a:lnTo>
                    <a:pt x="124" y="31"/>
                  </a:lnTo>
                  <a:cubicBezTo>
                    <a:pt x="1" y="123"/>
                    <a:pt x="88" y="283"/>
                    <a:pt x="206" y="283"/>
                  </a:cubicBezTo>
                  <a:cubicBezTo>
                    <a:pt x="232" y="283"/>
                    <a:pt x="260" y="275"/>
                    <a:pt x="287" y="257"/>
                  </a:cubicBezTo>
                  <a:cubicBezTo>
                    <a:pt x="411" y="175"/>
                    <a:pt x="333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6924450" y="1942700"/>
              <a:ext cx="10400" cy="7250"/>
            </a:xfrm>
            <a:custGeom>
              <a:rect b="b" l="l" r="r" t="t"/>
              <a:pathLst>
                <a:path extrusionOk="0" h="290" w="416">
                  <a:moveTo>
                    <a:pt x="206" y="0"/>
                  </a:moveTo>
                  <a:cubicBezTo>
                    <a:pt x="181" y="0"/>
                    <a:pt x="154" y="8"/>
                    <a:pt x="126" y="25"/>
                  </a:cubicBezTo>
                  <a:lnTo>
                    <a:pt x="114" y="37"/>
                  </a:lnTo>
                  <a:cubicBezTo>
                    <a:pt x="1" y="130"/>
                    <a:pt x="90" y="290"/>
                    <a:pt x="208" y="290"/>
                  </a:cubicBezTo>
                  <a:cubicBezTo>
                    <a:pt x="235" y="290"/>
                    <a:pt x="262" y="282"/>
                    <a:pt x="290" y="264"/>
                  </a:cubicBezTo>
                  <a:cubicBezTo>
                    <a:pt x="415" y="180"/>
                    <a:pt x="332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7093525" y="1762375"/>
              <a:ext cx="8450" cy="5400"/>
            </a:xfrm>
            <a:custGeom>
              <a:rect b="b" l="l" r="r" t="t"/>
              <a:pathLst>
                <a:path extrusionOk="0" h="216" w="338">
                  <a:moveTo>
                    <a:pt x="188" y="0"/>
                  </a:moveTo>
                  <a:cubicBezTo>
                    <a:pt x="164" y="0"/>
                    <a:pt x="139" y="6"/>
                    <a:pt x="116" y="20"/>
                  </a:cubicBezTo>
                  <a:lnTo>
                    <a:pt x="104" y="32"/>
                  </a:lnTo>
                  <a:cubicBezTo>
                    <a:pt x="1" y="109"/>
                    <a:pt x="155" y="216"/>
                    <a:pt x="256" y="216"/>
                  </a:cubicBezTo>
                  <a:cubicBezTo>
                    <a:pt x="303" y="216"/>
                    <a:pt x="338" y="193"/>
                    <a:pt x="330" y="133"/>
                  </a:cubicBezTo>
                  <a:cubicBezTo>
                    <a:pt x="321" y="49"/>
                    <a:pt x="25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7154550" y="1693525"/>
              <a:ext cx="8325" cy="5175"/>
            </a:xfrm>
            <a:custGeom>
              <a:rect b="b" l="l" r="r" t="t"/>
              <a:pathLst>
                <a:path extrusionOk="0" h="207" w="333">
                  <a:moveTo>
                    <a:pt x="186" y="0"/>
                  </a:moveTo>
                  <a:cubicBezTo>
                    <a:pt x="163" y="0"/>
                    <a:pt x="138" y="6"/>
                    <a:pt x="115" y="20"/>
                  </a:cubicBezTo>
                  <a:lnTo>
                    <a:pt x="102" y="20"/>
                  </a:lnTo>
                  <a:cubicBezTo>
                    <a:pt x="0" y="104"/>
                    <a:pt x="144" y="206"/>
                    <a:pt x="245" y="206"/>
                  </a:cubicBezTo>
                  <a:cubicBezTo>
                    <a:pt x="294" y="206"/>
                    <a:pt x="332" y="182"/>
                    <a:pt x="328" y="120"/>
                  </a:cubicBezTo>
                  <a:cubicBezTo>
                    <a:pt x="310" y="47"/>
                    <a:pt x="251" y="0"/>
                    <a:pt x="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6672650" y="1886075"/>
              <a:ext cx="241150" cy="44375"/>
            </a:xfrm>
            <a:custGeom>
              <a:rect b="b" l="l" r="r" t="t"/>
              <a:pathLst>
                <a:path extrusionOk="0" h="1775" w="9646">
                  <a:moveTo>
                    <a:pt x="8966" y="1"/>
                  </a:moveTo>
                  <a:cubicBezTo>
                    <a:pt x="8124" y="1"/>
                    <a:pt x="6552" y="152"/>
                    <a:pt x="4754" y="454"/>
                  </a:cubicBezTo>
                  <a:cubicBezTo>
                    <a:pt x="2113" y="869"/>
                    <a:pt x="0" y="1422"/>
                    <a:pt x="38" y="1661"/>
                  </a:cubicBezTo>
                  <a:cubicBezTo>
                    <a:pt x="51" y="1736"/>
                    <a:pt x="289" y="1774"/>
                    <a:pt x="692" y="1774"/>
                  </a:cubicBezTo>
                  <a:cubicBezTo>
                    <a:pt x="1534" y="1774"/>
                    <a:pt x="3106" y="1611"/>
                    <a:pt x="4892" y="1321"/>
                  </a:cubicBezTo>
                  <a:cubicBezTo>
                    <a:pt x="7533" y="894"/>
                    <a:pt x="9645" y="353"/>
                    <a:pt x="9607" y="114"/>
                  </a:cubicBezTo>
                  <a:cubicBezTo>
                    <a:pt x="9595" y="26"/>
                    <a:pt x="9368" y="1"/>
                    <a:pt x="8966" y="1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6733675" y="1981650"/>
              <a:ext cx="8575" cy="5250"/>
            </a:xfrm>
            <a:custGeom>
              <a:rect b="b" l="l" r="r" t="t"/>
              <a:pathLst>
                <a:path extrusionOk="0" h="210" w="343">
                  <a:moveTo>
                    <a:pt x="179" y="1"/>
                  </a:moveTo>
                  <a:cubicBezTo>
                    <a:pt x="157" y="1"/>
                    <a:pt x="135" y="5"/>
                    <a:pt x="112" y="13"/>
                  </a:cubicBezTo>
                  <a:lnTo>
                    <a:pt x="112" y="26"/>
                  </a:lnTo>
                  <a:cubicBezTo>
                    <a:pt x="0" y="103"/>
                    <a:pt x="152" y="210"/>
                    <a:pt x="256" y="210"/>
                  </a:cubicBezTo>
                  <a:cubicBezTo>
                    <a:pt x="304" y="210"/>
                    <a:pt x="342" y="186"/>
                    <a:pt x="338" y="126"/>
                  </a:cubicBezTo>
                  <a:cubicBezTo>
                    <a:pt x="319" y="49"/>
                    <a:pt x="25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6546900" y="1901175"/>
              <a:ext cx="130475" cy="238000"/>
            </a:xfrm>
            <a:custGeom>
              <a:rect b="b" l="l" r="r" t="t"/>
              <a:pathLst>
                <a:path extrusionOk="0" h="9520" w="5219">
                  <a:moveTo>
                    <a:pt x="1127" y="1"/>
                  </a:moveTo>
                  <a:cubicBezTo>
                    <a:pt x="744" y="1"/>
                    <a:pt x="362" y="65"/>
                    <a:pt x="0" y="202"/>
                  </a:cubicBezTo>
                  <a:lnTo>
                    <a:pt x="1208" y="9520"/>
                  </a:lnTo>
                  <a:cubicBezTo>
                    <a:pt x="2503" y="8979"/>
                    <a:pt x="4414" y="7042"/>
                    <a:pt x="4816" y="5596"/>
                  </a:cubicBezTo>
                  <a:cubicBezTo>
                    <a:pt x="5219" y="4163"/>
                    <a:pt x="4980" y="2528"/>
                    <a:pt x="4024" y="1371"/>
                  </a:cubicBezTo>
                  <a:cubicBezTo>
                    <a:pt x="3326" y="524"/>
                    <a:pt x="2221" y="1"/>
                    <a:pt x="1127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7162750" y="1396375"/>
              <a:ext cx="211600" cy="225675"/>
            </a:xfrm>
            <a:custGeom>
              <a:rect b="b" l="l" r="r" t="t"/>
              <a:pathLst>
                <a:path extrusionOk="0" h="9027" w="8464">
                  <a:moveTo>
                    <a:pt x="6158" y="1"/>
                  </a:moveTo>
                  <a:cubicBezTo>
                    <a:pt x="6001" y="1"/>
                    <a:pt x="5841" y="50"/>
                    <a:pt x="5709" y="136"/>
                  </a:cubicBezTo>
                  <a:cubicBezTo>
                    <a:pt x="5408" y="324"/>
                    <a:pt x="5231" y="651"/>
                    <a:pt x="5081" y="953"/>
                  </a:cubicBezTo>
                  <a:lnTo>
                    <a:pt x="3031" y="4789"/>
                  </a:lnTo>
                  <a:lnTo>
                    <a:pt x="1233" y="1959"/>
                  </a:lnTo>
                  <a:cubicBezTo>
                    <a:pt x="1060" y="1694"/>
                    <a:pt x="835" y="1398"/>
                    <a:pt x="528" y="1398"/>
                  </a:cubicBezTo>
                  <a:cubicBezTo>
                    <a:pt x="499" y="1398"/>
                    <a:pt x="470" y="1401"/>
                    <a:pt x="440" y="1406"/>
                  </a:cubicBezTo>
                  <a:cubicBezTo>
                    <a:pt x="176" y="1444"/>
                    <a:pt x="0" y="1733"/>
                    <a:pt x="0" y="1997"/>
                  </a:cubicBezTo>
                  <a:cubicBezTo>
                    <a:pt x="13" y="2274"/>
                    <a:pt x="88" y="2538"/>
                    <a:pt x="227" y="2777"/>
                  </a:cubicBezTo>
                  <a:cubicBezTo>
                    <a:pt x="755" y="3896"/>
                    <a:pt x="1711" y="6423"/>
                    <a:pt x="1711" y="6423"/>
                  </a:cubicBezTo>
                  <a:lnTo>
                    <a:pt x="6891" y="9026"/>
                  </a:lnTo>
                  <a:cubicBezTo>
                    <a:pt x="7331" y="8448"/>
                    <a:pt x="7721" y="7819"/>
                    <a:pt x="8036" y="7165"/>
                  </a:cubicBezTo>
                  <a:cubicBezTo>
                    <a:pt x="8363" y="6511"/>
                    <a:pt x="8463" y="5769"/>
                    <a:pt x="8350" y="5040"/>
                  </a:cubicBezTo>
                  <a:cubicBezTo>
                    <a:pt x="8212" y="4323"/>
                    <a:pt x="7746" y="3657"/>
                    <a:pt x="7055" y="3393"/>
                  </a:cubicBezTo>
                  <a:cubicBezTo>
                    <a:pt x="6877" y="3327"/>
                    <a:pt x="6685" y="3294"/>
                    <a:pt x="6494" y="3294"/>
                  </a:cubicBezTo>
                  <a:cubicBezTo>
                    <a:pt x="5956" y="3294"/>
                    <a:pt x="5416" y="3549"/>
                    <a:pt x="5156" y="4021"/>
                  </a:cubicBezTo>
                  <a:lnTo>
                    <a:pt x="6539" y="1293"/>
                  </a:lnTo>
                  <a:cubicBezTo>
                    <a:pt x="6703" y="953"/>
                    <a:pt x="6866" y="538"/>
                    <a:pt x="6652" y="236"/>
                  </a:cubicBezTo>
                  <a:cubicBezTo>
                    <a:pt x="6529" y="72"/>
                    <a:pt x="6346" y="1"/>
                    <a:pt x="61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6569850" y="1901350"/>
              <a:ext cx="64775" cy="232800"/>
            </a:xfrm>
            <a:custGeom>
              <a:rect b="b" l="l" r="r" t="t"/>
              <a:pathLst>
                <a:path extrusionOk="0" h="9312" w="2591">
                  <a:moveTo>
                    <a:pt x="47" y="1"/>
                  </a:moveTo>
                  <a:cubicBezTo>
                    <a:pt x="17" y="1"/>
                    <a:pt x="0" y="6"/>
                    <a:pt x="0" y="6"/>
                  </a:cubicBezTo>
                  <a:cubicBezTo>
                    <a:pt x="126" y="44"/>
                    <a:pt x="252" y="107"/>
                    <a:pt x="378" y="170"/>
                  </a:cubicBezTo>
                  <a:cubicBezTo>
                    <a:pt x="692" y="396"/>
                    <a:pt x="956" y="685"/>
                    <a:pt x="1132" y="1012"/>
                  </a:cubicBezTo>
                  <a:cubicBezTo>
                    <a:pt x="1836" y="2081"/>
                    <a:pt x="2251" y="3313"/>
                    <a:pt x="2339" y="4583"/>
                  </a:cubicBezTo>
                  <a:cubicBezTo>
                    <a:pt x="2402" y="5275"/>
                    <a:pt x="2339" y="5967"/>
                    <a:pt x="2138" y="6633"/>
                  </a:cubicBezTo>
                  <a:cubicBezTo>
                    <a:pt x="1949" y="7174"/>
                    <a:pt x="1685" y="7689"/>
                    <a:pt x="1346" y="8142"/>
                  </a:cubicBezTo>
                  <a:cubicBezTo>
                    <a:pt x="767" y="8909"/>
                    <a:pt x="264" y="9286"/>
                    <a:pt x="290" y="9311"/>
                  </a:cubicBezTo>
                  <a:cubicBezTo>
                    <a:pt x="415" y="9236"/>
                    <a:pt x="528" y="9148"/>
                    <a:pt x="642" y="9047"/>
                  </a:cubicBezTo>
                  <a:cubicBezTo>
                    <a:pt x="931" y="8796"/>
                    <a:pt x="1207" y="8507"/>
                    <a:pt x="1446" y="8205"/>
                  </a:cubicBezTo>
                  <a:cubicBezTo>
                    <a:pt x="1824" y="7752"/>
                    <a:pt x="2100" y="7237"/>
                    <a:pt x="2289" y="6683"/>
                  </a:cubicBezTo>
                  <a:cubicBezTo>
                    <a:pt x="2515" y="5992"/>
                    <a:pt x="2591" y="5275"/>
                    <a:pt x="2528" y="4558"/>
                  </a:cubicBezTo>
                  <a:cubicBezTo>
                    <a:pt x="2427" y="3263"/>
                    <a:pt x="1987" y="2006"/>
                    <a:pt x="1245" y="937"/>
                  </a:cubicBezTo>
                  <a:cubicBezTo>
                    <a:pt x="1044" y="597"/>
                    <a:pt x="755" y="321"/>
                    <a:pt x="415" y="107"/>
                  </a:cubicBezTo>
                  <a:cubicBezTo>
                    <a:pt x="327" y="56"/>
                    <a:pt x="214" y="19"/>
                    <a:pt x="101" y="6"/>
                  </a:cubicBezTo>
                  <a:cubicBezTo>
                    <a:pt x="80" y="2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7155825" y="1540700"/>
              <a:ext cx="186125" cy="131225"/>
            </a:xfrm>
            <a:custGeom>
              <a:rect b="b" l="l" r="r" t="t"/>
              <a:pathLst>
                <a:path extrusionOk="0" h="5249" w="7445">
                  <a:moveTo>
                    <a:pt x="1856" y="1"/>
                  </a:moveTo>
                  <a:cubicBezTo>
                    <a:pt x="1673" y="1"/>
                    <a:pt x="1490" y="16"/>
                    <a:pt x="1309" y="47"/>
                  </a:cubicBezTo>
                  <a:cubicBezTo>
                    <a:pt x="793" y="160"/>
                    <a:pt x="303" y="524"/>
                    <a:pt x="152" y="1027"/>
                  </a:cubicBezTo>
                  <a:cubicBezTo>
                    <a:pt x="1" y="1543"/>
                    <a:pt x="89" y="2172"/>
                    <a:pt x="592" y="2499"/>
                  </a:cubicBezTo>
                  <a:cubicBezTo>
                    <a:pt x="2000" y="3404"/>
                    <a:pt x="3484" y="4196"/>
                    <a:pt x="5018" y="4900"/>
                  </a:cubicBezTo>
                  <a:cubicBezTo>
                    <a:pt x="5403" y="5077"/>
                    <a:pt x="5849" y="5248"/>
                    <a:pt x="6262" y="5248"/>
                  </a:cubicBezTo>
                  <a:cubicBezTo>
                    <a:pt x="6497" y="5248"/>
                    <a:pt x="6721" y="5193"/>
                    <a:pt x="6917" y="5051"/>
                  </a:cubicBezTo>
                  <a:cubicBezTo>
                    <a:pt x="7307" y="4775"/>
                    <a:pt x="7445" y="4221"/>
                    <a:pt x="7344" y="3744"/>
                  </a:cubicBezTo>
                  <a:cubicBezTo>
                    <a:pt x="7231" y="3278"/>
                    <a:pt x="6942" y="2863"/>
                    <a:pt x="6615" y="2511"/>
                  </a:cubicBezTo>
                  <a:cubicBezTo>
                    <a:pt x="5622" y="1392"/>
                    <a:pt x="4326" y="575"/>
                    <a:pt x="2880" y="172"/>
                  </a:cubicBezTo>
                  <a:cubicBezTo>
                    <a:pt x="2550" y="57"/>
                    <a:pt x="2204" y="1"/>
                    <a:pt x="1856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7162425" y="1561600"/>
              <a:ext cx="171375" cy="89375"/>
            </a:xfrm>
            <a:custGeom>
              <a:rect b="b" l="l" r="r" t="t"/>
              <a:pathLst>
                <a:path extrusionOk="0" h="3575" w="6855">
                  <a:moveTo>
                    <a:pt x="1348" y="1"/>
                  </a:moveTo>
                  <a:cubicBezTo>
                    <a:pt x="1297" y="1"/>
                    <a:pt x="1246" y="2"/>
                    <a:pt x="1195" y="3"/>
                  </a:cubicBezTo>
                  <a:cubicBezTo>
                    <a:pt x="894" y="15"/>
                    <a:pt x="604" y="53"/>
                    <a:pt x="315" y="103"/>
                  </a:cubicBezTo>
                  <a:cubicBezTo>
                    <a:pt x="202" y="116"/>
                    <a:pt x="101" y="141"/>
                    <a:pt x="1" y="191"/>
                  </a:cubicBezTo>
                  <a:cubicBezTo>
                    <a:pt x="1" y="195"/>
                    <a:pt x="8" y="196"/>
                    <a:pt x="22" y="196"/>
                  </a:cubicBezTo>
                  <a:cubicBezTo>
                    <a:pt x="118" y="196"/>
                    <a:pt x="546" y="129"/>
                    <a:pt x="1195" y="129"/>
                  </a:cubicBezTo>
                  <a:cubicBezTo>
                    <a:pt x="3145" y="154"/>
                    <a:pt x="4968" y="1059"/>
                    <a:pt x="6175" y="2581"/>
                  </a:cubicBezTo>
                  <a:cubicBezTo>
                    <a:pt x="6621" y="3151"/>
                    <a:pt x="6823" y="3574"/>
                    <a:pt x="6853" y="3574"/>
                  </a:cubicBezTo>
                  <a:cubicBezTo>
                    <a:pt x="6853" y="3574"/>
                    <a:pt x="6854" y="3574"/>
                    <a:pt x="6854" y="3574"/>
                  </a:cubicBezTo>
                  <a:cubicBezTo>
                    <a:pt x="6841" y="3461"/>
                    <a:pt x="6804" y="3360"/>
                    <a:pt x="6753" y="3272"/>
                  </a:cubicBezTo>
                  <a:cubicBezTo>
                    <a:pt x="6615" y="2996"/>
                    <a:pt x="6452" y="2744"/>
                    <a:pt x="6276" y="2505"/>
                  </a:cubicBezTo>
                  <a:cubicBezTo>
                    <a:pt x="5124" y="937"/>
                    <a:pt x="3291" y="1"/>
                    <a:pt x="1348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6153625" y="2534450"/>
              <a:ext cx="343000" cy="57150"/>
            </a:xfrm>
            <a:custGeom>
              <a:rect b="b" l="l" r="r" t="t"/>
              <a:pathLst>
                <a:path extrusionOk="0" h="2286" w="13720">
                  <a:moveTo>
                    <a:pt x="13582" y="1"/>
                  </a:moveTo>
                  <a:cubicBezTo>
                    <a:pt x="13347" y="1"/>
                    <a:pt x="12667" y="230"/>
                    <a:pt x="11670" y="511"/>
                  </a:cubicBezTo>
                  <a:cubicBezTo>
                    <a:pt x="11079" y="674"/>
                    <a:pt x="10349" y="850"/>
                    <a:pt x="9545" y="1014"/>
                  </a:cubicBezTo>
                  <a:cubicBezTo>
                    <a:pt x="8133" y="1290"/>
                    <a:pt x="6696" y="1425"/>
                    <a:pt x="5248" y="1425"/>
                  </a:cubicBezTo>
                  <a:cubicBezTo>
                    <a:pt x="4916" y="1425"/>
                    <a:pt x="4583" y="1418"/>
                    <a:pt x="4251" y="1404"/>
                  </a:cubicBezTo>
                  <a:cubicBezTo>
                    <a:pt x="3433" y="1366"/>
                    <a:pt x="2704" y="1290"/>
                    <a:pt x="2088" y="1215"/>
                  </a:cubicBezTo>
                  <a:cubicBezTo>
                    <a:pt x="1171" y="1103"/>
                    <a:pt x="505" y="997"/>
                    <a:pt x="208" y="997"/>
                  </a:cubicBezTo>
                  <a:cubicBezTo>
                    <a:pt x="106" y="997"/>
                    <a:pt x="48" y="1010"/>
                    <a:pt x="38" y="1039"/>
                  </a:cubicBezTo>
                  <a:cubicBezTo>
                    <a:pt x="0" y="1139"/>
                    <a:pt x="717" y="1504"/>
                    <a:pt x="1974" y="1831"/>
                  </a:cubicBezTo>
                  <a:cubicBezTo>
                    <a:pt x="2704" y="2020"/>
                    <a:pt x="3446" y="2145"/>
                    <a:pt x="4200" y="2208"/>
                  </a:cubicBezTo>
                  <a:cubicBezTo>
                    <a:pt x="4743" y="2260"/>
                    <a:pt x="5286" y="2285"/>
                    <a:pt x="5826" y="2285"/>
                  </a:cubicBezTo>
                  <a:cubicBezTo>
                    <a:pt x="6212" y="2285"/>
                    <a:pt x="6597" y="2272"/>
                    <a:pt x="6979" y="2246"/>
                  </a:cubicBezTo>
                  <a:cubicBezTo>
                    <a:pt x="7910" y="2171"/>
                    <a:pt x="8828" y="2020"/>
                    <a:pt x="9733" y="1806"/>
                  </a:cubicBezTo>
                  <a:cubicBezTo>
                    <a:pt x="10462" y="1630"/>
                    <a:pt x="11179" y="1391"/>
                    <a:pt x="11883" y="1102"/>
                  </a:cubicBezTo>
                  <a:cubicBezTo>
                    <a:pt x="13065" y="599"/>
                    <a:pt x="13719" y="133"/>
                    <a:pt x="13669" y="33"/>
                  </a:cubicBezTo>
                  <a:cubicBezTo>
                    <a:pt x="13660" y="11"/>
                    <a:pt x="13631" y="1"/>
                    <a:pt x="13582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6175300" y="2580875"/>
              <a:ext cx="310000" cy="43825"/>
            </a:xfrm>
            <a:custGeom>
              <a:rect b="b" l="l" r="r" t="t"/>
              <a:pathLst>
                <a:path extrusionOk="0" h="1753" w="12400">
                  <a:moveTo>
                    <a:pt x="12195" y="1"/>
                  </a:moveTo>
                  <a:cubicBezTo>
                    <a:pt x="11553" y="1"/>
                    <a:pt x="9152" y="621"/>
                    <a:pt x="6213" y="817"/>
                  </a:cubicBezTo>
                  <a:cubicBezTo>
                    <a:pt x="5292" y="888"/>
                    <a:pt x="4418" y="911"/>
                    <a:pt x="3632" y="911"/>
                  </a:cubicBezTo>
                  <a:cubicBezTo>
                    <a:pt x="2317" y="911"/>
                    <a:pt x="1250" y="848"/>
                    <a:pt x="626" y="848"/>
                  </a:cubicBezTo>
                  <a:cubicBezTo>
                    <a:pt x="254" y="848"/>
                    <a:pt x="40" y="870"/>
                    <a:pt x="26" y="942"/>
                  </a:cubicBezTo>
                  <a:cubicBezTo>
                    <a:pt x="1" y="1055"/>
                    <a:pt x="680" y="1307"/>
                    <a:pt x="1812" y="1508"/>
                  </a:cubicBezTo>
                  <a:cubicBezTo>
                    <a:pt x="2825" y="1671"/>
                    <a:pt x="3845" y="1752"/>
                    <a:pt x="4864" y="1752"/>
                  </a:cubicBezTo>
                  <a:cubicBezTo>
                    <a:pt x="6831" y="1752"/>
                    <a:pt x="8793" y="1451"/>
                    <a:pt x="10689" y="854"/>
                  </a:cubicBezTo>
                  <a:cubicBezTo>
                    <a:pt x="11771" y="502"/>
                    <a:pt x="12400" y="150"/>
                    <a:pt x="12362" y="50"/>
                  </a:cubicBezTo>
                  <a:cubicBezTo>
                    <a:pt x="12352" y="16"/>
                    <a:pt x="12295" y="1"/>
                    <a:pt x="12195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5897400" y="1320625"/>
              <a:ext cx="690400" cy="522675"/>
            </a:xfrm>
            <a:custGeom>
              <a:rect b="b" l="l" r="r" t="t"/>
              <a:pathLst>
                <a:path extrusionOk="0" h="20907" w="27616">
                  <a:moveTo>
                    <a:pt x="15568" y="1"/>
                  </a:moveTo>
                  <a:cubicBezTo>
                    <a:pt x="14232" y="1"/>
                    <a:pt x="12775" y="161"/>
                    <a:pt x="11192" y="513"/>
                  </a:cubicBezTo>
                  <a:cubicBezTo>
                    <a:pt x="11192" y="513"/>
                    <a:pt x="1" y="2575"/>
                    <a:pt x="139" y="12597"/>
                  </a:cubicBezTo>
                  <a:cubicBezTo>
                    <a:pt x="236" y="19655"/>
                    <a:pt x="4968" y="20907"/>
                    <a:pt x="8720" y="20907"/>
                  </a:cubicBezTo>
                  <a:cubicBezTo>
                    <a:pt x="10295" y="20907"/>
                    <a:pt x="11698" y="20686"/>
                    <a:pt x="12513" y="20582"/>
                  </a:cubicBezTo>
                  <a:cubicBezTo>
                    <a:pt x="13758" y="20431"/>
                    <a:pt x="16247" y="20079"/>
                    <a:pt x="18599" y="19739"/>
                  </a:cubicBezTo>
                  <a:cubicBezTo>
                    <a:pt x="23579" y="19023"/>
                    <a:pt x="27288" y="16596"/>
                    <a:pt x="27590" y="11578"/>
                  </a:cubicBezTo>
                  <a:cubicBezTo>
                    <a:pt x="27615" y="10987"/>
                    <a:pt x="27602" y="10396"/>
                    <a:pt x="27527" y="9805"/>
                  </a:cubicBezTo>
                  <a:cubicBezTo>
                    <a:pt x="26927" y="5295"/>
                    <a:pt x="23252" y="1"/>
                    <a:pt x="155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6033525" y="1447400"/>
              <a:ext cx="507725" cy="214275"/>
            </a:xfrm>
            <a:custGeom>
              <a:rect b="b" l="l" r="r" t="t"/>
              <a:pathLst>
                <a:path extrusionOk="0" h="8571" w="20309">
                  <a:moveTo>
                    <a:pt x="17288" y="1"/>
                  </a:moveTo>
                  <a:cubicBezTo>
                    <a:pt x="17086" y="1"/>
                    <a:pt x="16881" y="23"/>
                    <a:pt x="16675" y="69"/>
                  </a:cubicBezTo>
                  <a:lnTo>
                    <a:pt x="2390" y="3100"/>
                  </a:lnTo>
                  <a:cubicBezTo>
                    <a:pt x="919" y="3439"/>
                    <a:pt x="1" y="4898"/>
                    <a:pt x="315" y="6369"/>
                  </a:cubicBezTo>
                  <a:cubicBezTo>
                    <a:pt x="592" y="7674"/>
                    <a:pt x="1734" y="8571"/>
                    <a:pt x="3015" y="8571"/>
                  </a:cubicBezTo>
                  <a:cubicBezTo>
                    <a:pt x="3190" y="8571"/>
                    <a:pt x="3368" y="8554"/>
                    <a:pt x="3547" y="8519"/>
                  </a:cubicBezTo>
                  <a:lnTo>
                    <a:pt x="17832" y="5489"/>
                  </a:lnTo>
                  <a:cubicBezTo>
                    <a:pt x="19341" y="5187"/>
                    <a:pt x="20309" y="3703"/>
                    <a:pt x="19995" y="2194"/>
                  </a:cubicBezTo>
                  <a:cubicBezTo>
                    <a:pt x="19712" y="891"/>
                    <a:pt x="18567" y="1"/>
                    <a:pt x="17288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6140725" y="1562925"/>
              <a:ext cx="51900" cy="44525"/>
            </a:xfrm>
            <a:custGeom>
              <a:rect b="b" l="l" r="r" t="t"/>
              <a:pathLst>
                <a:path extrusionOk="0" h="1781" w="2076">
                  <a:moveTo>
                    <a:pt x="1183" y="0"/>
                  </a:moveTo>
                  <a:cubicBezTo>
                    <a:pt x="390" y="0"/>
                    <a:pt x="1" y="956"/>
                    <a:pt x="554" y="1522"/>
                  </a:cubicBezTo>
                  <a:cubicBezTo>
                    <a:pt x="737" y="1701"/>
                    <a:pt x="961" y="1781"/>
                    <a:pt x="1180" y="1781"/>
                  </a:cubicBezTo>
                  <a:cubicBezTo>
                    <a:pt x="1638" y="1781"/>
                    <a:pt x="2075" y="1429"/>
                    <a:pt x="2075" y="893"/>
                  </a:cubicBezTo>
                  <a:cubicBezTo>
                    <a:pt x="2075" y="403"/>
                    <a:pt x="1673" y="0"/>
                    <a:pt x="1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6390025" y="1509800"/>
              <a:ext cx="52200" cy="44675"/>
            </a:xfrm>
            <a:custGeom>
              <a:rect b="b" l="l" r="r" t="t"/>
              <a:pathLst>
                <a:path extrusionOk="0" h="1787" w="2088">
                  <a:moveTo>
                    <a:pt x="1195" y="0"/>
                  </a:moveTo>
                  <a:cubicBezTo>
                    <a:pt x="403" y="0"/>
                    <a:pt x="0" y="968"/>
                    <a:pt x="566" y="1522"/>
                  </a:cubicBezTo>
                  <a:cubicBezTo>
                    <a:pt x="745" y="1705"/>
                    <a:pt x="968" y="1786"/>
                    <a:pt x="1187" y="1786"/>
                  </a:cubicBezTo>
                  <a:cubicBezTo>
                    <a:pt x="1645" y="1786"/>
                    <a:pt x="2088" y="1429"/>
                    <a:pt x="2088" y="893"/>
                  </a:cubicBezTo>
                  <a:cubicBezTo>
                    <a:pt x="2075" y="402"/>
                    <a:pt x="1686" y="0"/>
                    <a:pt x="1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6160225" y="1336975"/>
              <a:ext cx="126075" cy="128825"/>
            </a:xfrm>
            <a:custGeom>
              <a:rect b="b" l="l" r="r" t="t"/>
              <a:pathLst>
                <a:path extrusionOk="0" h="5153" w="5043">
                  <a:moveTo>
                    <a:pt x="164" y="0"/>
                  </a:moveTo>
                  <a:cubicBezTo>
                    <a:pt x="113" y="0"/>
                    <a:pt x="63" y="3"/>
                    <a:pt x="13" y="9"/>
                  </a:cubicBezTo>
                  <a:cubicBezTo>
                    <a:pt x="0" y="47"/>
                    <a:pt x="440" y="47"/>
                    <a:pt x="1082" y="286"/>
                  </a:cubicBezTo>
                  <a:cubicBezTo>
                    <a:pt x="1912" y="613"/>
                    <a:pt x="2628" y="1154"/>
                    <a:pt x="3182" y="1858"/>
                  </a:cubicBezTo>
                  <a:cubicBezTo>
                    <a:pt x="3735" y="2550"/>
                    <a:pt x="4213" y="3317"/>
                    <a:pt x="4578" y="4134"/>
                  </a:cubicBezTo>
                  <a:cubicBezTo>
                    <a:pt x="4849" y="4751"/>
                    <a:pt x="5011" y="5138"/>
                    <a:pt x="5041" y="5140"/>
                  </a:cubicBezTo>
                  <a:lnTo>
                    <a:pt x="5041" y="5140"/>
                  </a:lnTo>
                  <a:cubicBezTo>
                    <a:pt x="5028" y="5044"/>
                    <a:pt x="5004" y="4948"/>
                    <a:pt x="4967" y="4863"/>
                  </a:cubicBezTo>
                  <a:cubicBezTo>
                    <a:pt x="4904" y="4675"/>
                    <a:pt x="4804" y="4411"/>
                    <a:pt x="4678" y="4096"/>
                  </a:cubicBezTo>
                  <a:cubicBezTo>
                    <a:pt x="4351" y="3241"/>
                    <a:pt x="3886" y="2462"/>
                    <a:pt x="3307" y="1757"/>
                  </a:cubicBezTo>
                  <a:cubicBezTo>
                    <a:pt x="2641" y="915"/>
                    <a:pt x="1798" y="374"/>
                    <a:pt x="1119" y="173"/>
                  </a:cubicBezTo>
                  <a:cubicBezTo>
                    <a:pt x="855" y="85"/>
                    <a:pt x="591" y="35"/>
                    <a:pt x="315" y="9"/>
                  </a:cubicBezTo>
                  <a:cubicBezTo>
                    <a:pt x="264" y="3"/>
                    <a:pt x="214" y="0"/>
                    <a:pt x="164" y="0"/>
                  </a:cubicBezTo>
                  <a:close/>
                  <a:moveTo>
                    <a:pt x="5043" y="5140"/>
                  </a:moveTo>
                  <a:cubicBezTo>
                    <a:pt x="5042" y="5140"/>
                    <a:pt x="5042" y="5140"/>
                    <a:pt x="5042" y="5140"/>
                  </a:cubicBezTo>
                  <a:cubicBezTo>
                    <a:pt x="5041" y="5140"/>
                    <a:pt x="5041" y="5140"/>
                    <a:pt x="5041" y="5140"/>
                  </a:cubicBezTo>
                  <a:lnTo>
                    <a:pt x="5041" y="5140"/>
                  </a:lnTo>
                  <a:cubicBezTo>
                    <a:pt x="5042" y="5144"/>
                    <a:pt x="5042" y="5148"/>
                    <a:pt x="5043" y="5153"/>
                  </a:cubicBezTo>
                  <a:lnTo>
                    <a:pt x="5043" y="5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6295075" y="1639000"/>
              <a:ext cx="49400" cy="184550"/>
            </a:xfrm>
            <a:custGeom>
              <a:rect b="b" l="l" r="r" t="t"/>
              <a:pathLst>
                <a:path extrusionOk="0" h="7382" w="1976">
                  <a:moveTo>
                    <a:pt x="1497" y="0"/>
                  </a:moveTo>
                  <a:lnTo>
                    <a:pt x="1497" y="0"/>
                  </a:lnTo>
                  <a:cubicBezTo>
                    <a:pt x="1485" y="13"/>
                    <a:pt x="1560" y="440"/>
                    <a:pt x="1661" y="1145"/>
                  </a:cubicBezTo>
                  <a:cubicBezTo>
                    <a:pt x="1787" y="2062"/>
                    <a:pt x="1799" y="2993"/>
                    <a:pt x="1686" y="3911"/>
                  </a:cubicBezTo>
                  <a:cubicBezTo>
                    <a:pt x="1548" y="4829"/>
                    <a:pt x="1208" y="5697"/>
                    <a:pt x="705" y="6464"/>
                  </a:cubicBezTo>
                  <a:cubicBezTo>
                    <a:pt x="325" y="7022"/>
                    <a:pt x="23" y="7322"/>
                    <a:pt x="12" y="7375"/>
                  </a:cubicBezTo>
                  <a:lnTo>
                    <a:pt x="12" y="7375"/>
                  </a:lnTo>
                  <a:cubicBezTo>
                    <a:pt x="97" y="7325"/>
                    <a:pt x="180" y="7253"/>
                    <a:pt x="240" y="7180"/>
                  </a:cubicBezTo>
                  <a:cubicBezTo>
                    <a:pt x="441" y="6979"/>
                    <a:pt x="630" y="6765"/>
                    <a:pt x="793" y="6539"/>
                  </a:cubicBezTo>
                  <a:cubicBezTo>
                    <a:pt x="1359" y="5759"/>
                    <a:pt x="1711" y="4879"/>
                    <a:pt x="1849" y="3936"/>
                  </a:cubicBezTo>
                  <a:cubicBezTo>
                    <a:pt x="1975" y="3006"/>
                    <a:pt x="1950" y="2050"/>
                    <a:pt x="1774" y="1132"/>
                  </a:cubicBezTo>
                  <a:cubicBezTo>
                    <a:pt x="1711" y="767"/>
                    <a:pt x="1648" y="491"/>
                    <a:pt x="1598" y="302"/>
                  </a:cubicBezTo>
                  <a:cubicBezTo>
                    <a:pt x="1573" y="201"/>
                    <a:pt x="1548" y="101"/>
                    <a:pt x="1497" y="0"/>
                  </a:cubicBezTo>
                  <a:close/>
                  <a:moveTo>
                    <a:pt x="12" y="7375"/>
                  </a:moveTo>
                  <a:lnTo>
                    <a:pt x="12" y="7375"/>
                  </a:lnTo>
                  <a:cubicBezTo>
                    <a:pt x="9" y="7377"/>
                    <a:pt x="5" y="7379"/>
                    <a:pt x="1" y="7382"/>
                  </a:cubicBezTo>
                  <a:lnTo>
                    <a:pt x="13" y="7382"/>
                  </a:lnTo>
                  <a:cubicBezTo>
                    <a:pt x="12" y="7380"/>
                    <a:pt x="12" y="7378"/>
                    <a:pt x="12" y="73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6052400" y="1713500"/>
              <a:ext cx="502700" cy="131125"/>
            </a:xfrm>
            <a:custGeom>
              <a:rect b="b" l="l" r="r" t="t"/>
              <a:pathLst>
                <a:path extrusionOk="0" h="5245" w="20108">
                  <a:moveTo>
                    <a:pt x="20044" y="0"/>
                  </a:moveTo>
                  <a:cubicBezTo>
                    <a:pt x="19755" y="441"/>
                    <a:pt x="19403" y="843"/>
                    <a:pt x="19026" y="1208"/>
                  </a:cubicBezTo>
                  <a:cubicBezTo>
                    <a:pt x="19919" y="415"/>
                    <a:pt x="20107" y="38"/>
                    <a:pt x="20107" y="38"/>
                  </a:cubicBezTo>
                  <a:lnTo>
                    <a:pt x="20044" y="0"/>
                  </a:lnTo>
                  <a:close/>
                  <a:moveTo>
                    <a:pt x="17982" y="2050"/>
                  </a:moveTo>
                  <a:lnTo>
                    <a:pt x="17982" y="2050"/>
                  </a:lnTo>
                  <a:cubicBezTo>
                    <a:pt x="17391" y="2440"/>
                    <a:pt x="16775" y="2767"/>
                    <a:pt x="16121" y="3044"/>
                  </a:cubicBezTo>
                  <a:cubicBezTo>
                    <a:pt x="16775" y="2792"/>
                    <a:pt x="17404" y="2453"/>
                    <a:pt x="17982" y="2050"/>
                  </a:cubicBezTo>
                  <a:close/>
                  <a:moveTo>
                    <a:pt x="12776" y="3962"/>
                  </a:moveTo>
                  <a:lnTo>
                    <a:pt x="12399" y="4024"/>
                  </a:lnTo>
                  <a:lnTo>
                    <a:pt x="9720" y="4402"/>
                  </a:lnTo>
                  <a:cubicBezTo>
                    <a:pt x="8337" y="4603"/>
                    <a:pt x="7092" y="4779"/>
                    <a:pt x="6325" y="4879"/>
                  </a:cubicBezTo>
                  <a:cubicBezTo>
                    <a:pt x="5068" y="5068"/>
                    <a:pt x="3798" y="5181"/>
                    <a:pt x="2528" y="5206"/>
                  </a:cubicBezTo>
                  <a:cubicBezTo>
                    <a:pt x="1685" y="5206"/>
                    <a:pt x="830" y="5131"/>
                    <a:pt x="0" y="4980"/>
                  </a:cubicBezTo>
                  <a:lnTo>
                    <a:pt x="0" y="4980"/>
                  </a:lnTo>
                  <a:cubicBezTo>
                    <a:pt x="880" y="5156"/>
                    <a:pt x="1773" y="5244"/>
                    <a:pt x="2666" y="5244"/>
                  </a:cubicBezTo>
                  <a:cubicBezTo>
                    <a:pt x="3031" y="5244"/>
                    <a:pt x="3420" y="5232"/>
                    <a:pt x="3835" y="5206"/>
                  </a:cubicBezTo>
                  <a:cubicBezTo>
                    <a:pt x="6476" y="5030"/>
                    <a:pt x="11569" y="4175"/>
                    <a:pt x="12776" y="396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6035425" y="1680800"/>
              <a:ext cx="518100" cy="162600"/>
            </a:xfrm>
            <a:custGeom>
              <a:rect b="b" l="l" r="r" t="t"/>
              <a:pathLst>
                <a:path extrusionOk="0" h="6504" w="20724">
                  <a:moveTo>
                    <a:pt x="15568" y="1"/>
                  </a:moveTo>
                  <a:lnTo>
                    <a:pt x="15568" y="1"/>
                  </a:lnTo>
                  <a:cubicBezTo>
                    <a:pt x="14474" y="26"/>
                    <a:pt x="13367" y="114"/>
                    <a:pt x="12286" y="277"/>
                  </a:cubicBezTo>
                  <a:cubicBezTo>
                    <a:pt x="12336" y="944"/>
                    <a:pt x="12323" y="1610"/>
                    <a:pt x="12248" y="2264"/>
                  </a:cubicBezTo>
                  <a:cubicBezTo>
                    <a:pt x="12110" y="3195"/>
                    <a:pt x="11745" y="4087"/>
                    <a:pt x="11192" y="4855"/>
                  </a:cubicBezTo>
                  <a:cubicBezTo>
                    <a:pt x="11016" y="5093"/>
                    <a:pt x="10840" y="5307"/>
                    <a:pt x="10638" y="5508"/>
                  </a:cubicBezTo>
                  <a:cubicBezTo>
                    <a:pt x="10563" y="5584"/>
                    <a:pt x="10487" y="5647"/>
                    <a:pt x="10399" y="5710"/>
                  </a:cubicBezTo>
                  <a:lnTo>
                    <a:pt x="13078" y="5320"/>
                  </a:lnTo>
                  <a:lnTo>
                    <a:pt x="13443" y="5270"/>
                  </a:lnTo>
                  <a:lnTo>
                    <a:pt x="13707" y="5219"/>
                  </a:lnTo>
                  <a:cubicBezTo>
                    <a:pt x="14763" y="5031"/>
                    <a:pt x="15794" y="4729"/>
                    <a:pt x="16800" y="4352"/>
                  </a:cubicBezTo>
                  <a:cubicBezTo>
                    <a:pt x="17454" y="4087"/>
                    <a:pt x="18070" y="3748"/>
                    <a:pt x="18661" y="3358"/>
                  </a:cubicBezTo>
                  <a:cubicBezTo>
                    <a:pt x="19076" y="3044"/>
                    <a:pt x="19416" y="2767"/>
                    <a:pt x="19692" y="2528"/>
                  </a:cubicBezTo>
                  <a:cubicBezTo>
                    <a:pt x="20082" y="2164"/>
                    <a:pt x="20422" y="1761"/>
                    <a:pt x="20723" y="1321"/>
                  </a:cubicBezTo>
                  <a:cubicBezTo>
                    <a:pt x="19453" y="504"/>
                    <a:pt x="17932" y="126"/>
                    <a:pt x="16423" y="38"/>
                  </a:cubicBezTo>
                  <a:cubicBezTo>
                    <a:pt x="16134" y="13"/>
                    <a:pt x="15844" y="13"/>
                    <a:pt x="15555" y="13"/>
                  </a:cubicBezTo>
                  <a:lnTo>
                    <a:pt x="15568" y="1"/>
                  </a:lnTo>
                  <a:close/>
                  <a:moveTo>
                    <a:pt x="12135" y="302"/>
                  </a:moveTo>
                  <a:lnTo>
                    <a:pt x="11858" y="353"/>
                  </a:lnTo>
                  <a:cubicBezTo>
                    <a:pt x="8350" y="881"/>
                    <a:pt x="4753" y="1711"/>
                    <a:pt x="1911" y="3836"/>
                  </a:cubicBezTo>
                  <a:cubicBezTo>
                    <a:pt x="1119" y="4427"/>
                    <a:pt x="365" y="5156"/>
                    <a:pt x="0" y="6087"/>
                  </a:cubicBezTo>
                  <a:cubicBezTo>
                    <a:pt x="214" y="6162"/>
                    <a:pt x="440" y="6225"/>
                    <a:pt x="667" y="6275"/>
                  </a:cubicBezTo>
                  <a:cubicBezTo>
                    <a:pt x="1437" y="6427"/>
                    <a:pt x="2230" y="6503"/>
                    <a:pt x="3023" y="6503"/>
                  </a:cubicBezTo>
                  <a:cubicBezTo>
                    <a:pt x="3085" y="6503"/>
                    <a:pt x="3146" y="6503"/>
                    <a:pt x="3207" y="6502"/>
                  </a:cubicBezTo>
                  <a:cubicBezTo>
                    <a:pt x="4477" y="6477"/>
                    <a:pt x="5734" y="6376"/>
                    <a:pt x="6992" y="6175"/>
                  </a:cubicBezTo>
                  <a:cubicBezTo>
                    <a:pt x="7759" y="6074"/>
                    <a:pt x="9004" y="5911"/>
                    <a:pt x="10399" y="5710"/>
                  </a:cubicBezTo>
                  <a:cubicBezTo>
                    <a:pt x="10374" y="5684"/>
                    <a:pt x="10689" y="5383"/>
                    <a:pt x="11091" y="4792"/>
                  </a:cubicBezTo>
                  <a:cubicBezTo>
                    <a:pt x="11594" y="4025"/>
                    <a:pt x="11934" y="3144"/>
                    <a:pt x="12072" y="2239"/>
                  </a:cubicBezTo>
                  <a:cubicBezTo>
                    <a:pt x="12147" y="1598"/>
                    <a:pt x="12160" y="944"/>
                    <a:pt x="12135" y="302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6294450" y="1688025"/>
              <a:ext cx="49075" cy="135525"/>
            </a:xfrm>
            <a:custGeom>
              <a:rect b="b" l="l" r="r" t="t"/>
              <a:pathLst>
                <a:path extrusionOk="0" h="5421" w="1963">
                  <a:moveTo>
                    <a:pt x="1912" y="1"/>
                  </a:moveTo>
                  <a:cubicBezTo>
                    <a:pt x="1912" y="1"/>
                    <a:pt x="1912" y="2"/>
                    <a:pt x="1912" y="2"/>
                  </a:cubicBezTo>
                  <a:lnTo>
                    <a:pt x="1912" y="2"/>
                  </a:lnTo>
                  <a:lnTo>
                    <a:pt x="1925" y="1"/>
                  </a:lnTo>
                  <a:close/>
                  <a:moveTo>
                    <a:pt x="1912" y="2"/>
                  </a:moveTo>
                  <a:lnTo>
                    <a:pt x="1761" y="13"/>
                  </a:lnTo>
                  <a:cubicBezTo>
                    <a:pt x="1799" y="667"/>
                    <a:pt x="1774" y="1309"/>
                    <a:pt x="1698" y="1950"/>
                  </a:cubicBezTo>
                  <a:cubicBezTo>
                    <a:pt x="1560" y="2868"/>
                    <a:pt x="1233" y="3736"/>
                    <a:pt x="718" y="4503"/>
                  </a:cubicBezTo>
                  <a:cubicBezTo>
                    <a:pt x="328" y="5094"/>
                    <a:pt x="1" y="5395"/>
                    <a:pt x="26" y="5421"/>
                  </a:cubicBezTo>
                  <a:cubicBezTo>
                    <a:pt x="114" y="5358"/>
                    <a:pt x="189" y="5295"/>
                    <a:pt x="265" y="5219"/>
                  </a:cubicBezTo>
                  <a:cubicBezTo>
                    <a:pt x="466" y="5018"/>
                    <a:pt x="642" y="4804"/>
                    <a:pt x="818" y="4578"/>
                  </a:cubicBezTo>
                  <a:cubicBezTo>
                    <a:pt x="1371" y="3811"/>
                    <a:pt x="1736" y="2918"/>
                    <a:pt x="1874" y="1975"/>
                  </a:cubicBezTo>
                  <a:cubicBezTo>
                    <a:pt x="1950" y="1322"/>
                    <a:pt x="1962" y="655"/>
                    <a:pt x="1912" y="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6009950" y="1428350"/>
              <a:ext cx="549550" cy="259200"/>
            </a:xfrm>
            <a:custGeom>
              <a:rect b="b" l="l" r="r" t="t"/>
              <a:pathLst>
                <a:path extrusionOk="0" h="10368" w="21982">
                  <a:moveTo>
                    <a:pt x="17476" y="0"/>
                  </a:moveTo>
                  <a:cubicBezTo>
                    <a:pt x="17297" y="0"/>
                    <a:pt x="17117" y="8"/>
                    <a:pt x="16939" y="26"/>
                  </a:cubicBezTo>
                  <a:cubicBezTo>
                    <a:pt x="16386" y="64"/>
                    <a:pt x="15820" y="139"/>
                    <a:pt x="15266" y="253"/>
                  </a:cubicBezTo>
                  <a:cubicBezTo>
                    <a:pt x="14109" y="479"/>
                    <a:pt x="12877" y="869"/>
                    <a:pt x="11519" y="1158"/>
                  </a:cubicBezTo>
                  <a:lnTo>
                    <a:pt x="7218" y="2164"/>
                  </a:lnTo>
                  <a:lnTo>
                    <a:pt x="4892" y="2705"/>
                  </a:lnTo>
                  <a:lnTo>
                    <a:pt x="3685" y="2981"/>
                  </a:lnTo>
                  <a:cubicBezTo>
                    <a:pt x="3270" y="3069"/>
                    <a:pt x="2855" y="3183"/>
                    <a:pt x="2465" y="3333"/>
                  </a:cubicBezTo>
                  <a:cubicBezTo>
                    <a:pt x="1648" y="3686"/>
                    <a:pt x="969" y="4314"/>
                    <a:pt x="554" y="5094"/>
                  </a:cubicBezTo>
                  <a:cubicBezTo>
                    <a:pt x="114" y="5899"/>
                    <a:pt x="1" y="6842"/>
                    <a:pt x="239" y="7735"/>
                  </a:cubicBezTo>
                  <a:cubicBezTo>
                    <a:pt x="466" y="8627"/>
                    <a:pt x="1032" y="9394"/>
                    <a:pt x="1811" y="9885"/>
                  </a:cubicBezTo>
                  <a:cubicBezTo>
                    <a:pt x="2375" y="10245"/>
                    <a:pt x="3026" y="10368"/>
                    <a:pt x="3671" y="10368"/>
                  </a:cubicBezTo>
                  <a:cubicBezTo>
                    <a:pt x="3904" y="10368"/>
                    <a:pt x="4137" y="10352"/>
                    <a:pt x="4364" y="10325"/>
                  </a:cubicBezTo>
                  <a:cubicBezTo>
                    <a:pt x="5219" y="10212"/>
                    <a:pt x="6024" y="9998"/>
                    <a:pt x="6816" y="9835"/>
                  </a:cubicBezTo>
                  <a:lnTo>
                    <a:pt x="9155" y="9332"/>
                  </a:lnTo>
                  <a:lnTo>
                    <a:pt x="17241" y="7546"/>
                  </a:lnTo>
                  <a:cubicBezTo>
                    <a:pt x="18385" y="7307"/>
                    <a:pt x="19441" y="7030"/>
                    <a:pt x="20246" y="6540"/>
                  </a:cubicBezTo>
                  <a:cubicBezTo>
                    <a:pt x="20950" y="6125"/>
                    <a:pt x="21491" y="5471"/>
                    <a:pt x="21768" y="4704"/>
                  </a:cubicBezTo>
                  <a:cubicBezTo>
                    <a:pt x="21931" y="4226"/>
                    <a:pt x="21981" y="3698"/>
                    <a:pt x="21906" y="3195"/>
                  </a:cubicBezTo>
                  <a:cubicBezTo>
                    <a:pt x="21881" y="3019"/>
                    <a:pt x="21843" y="2843"/>
                    <a:pt x="21780" y="2680"/>
                  </a:cubicBezTo>
                  <a:lnTo>
                    <a:pt x="21780" y="2680"/>
                  </a:lnTo>
                  <a:cubicBezTo>
                    <a:pt x="21768" y="2680"/>
                    <a:pt x="21830" y="2856"/>
                    <a:pt x="21881" y="3208"/>
                  </a:cubicBezTo>
                  <a:cubicBezTo>
                    <a:pt x="21944" y="3698"/>
                    <a:pt x="21881" y="4214"/>
                    <a:pt x="21717" y="4692"/>
                  </a:cubicBezTo>
                  <a:cubicBezTo>
                    <a:pt x="21441" y="5433"/>
                    <a:pt x="20900" y="6062"/>
                    <a:pt x="20208" y="6465"/>
                  </a:cubicBezTo>
                  <a:cubicBezTo>
                    <a:pt x="19416" y="6942"/>
                    <a:pt x="18372" y="7206"/>
                    <a:pt x="17228" y="7445"/>
                  </a:cubicBezTo>
                  <a:lnTo>
                    <a:pt x="9130" y="9168"/>
                  </a:lnTo>
                  <a:lnTo>
                    <a:pt x="6791" y="9671"/>
                  </a:lnTo>
                  <a:cubicBezTo>
                    <a:pt x="5999" y="9835"/>
                    <a:pt x="5181" y="10036"/>
                    <a:pt x="4364" y="10149"/>
                  </a:cubicBezTo>
                  <a:cubicBezTo>
                    <a:pt x="4148" y="10175"/>
                    <a:pt x="3927" y="10190"/>
                    <a:pt x="3706" y="10190"/>
                  </a:cubicBezTo>
                  <a:cubicBezTo>
                    <a:pt x="3080" y="10190"/>
                    <a:pt x="2451" y="10069"/>
                    <a:pt x="1912" y="9734"/>
                  </a:cubicBezTo>
                  <a:cubicBezTo>
                    <a:pt x="1183" y="9256"/>
                    <a:pt x="642" y="8527"/>
                    <a:pt x="428" y="7684"/>
                  </a:cubicBezTo>
                  <a:cubicBezTo>
                    <a:pt x="202" y="6842"/>
                    <a:pt x="302" y="5949"/>
                    <a:pt x="717" y="5169"/>
                  </a:cubicBezTo>
                  <a:cubicBezTo>
                    <a:pt x="1120" y="4427"/>
                    <a:pt x="1761" y="3836"/>
                    <a:pt x="2541" y="3497"/>
                  </a:cubicBezTo>
                  <a:cubicBezTo>
                    <a:pt x="2930" y="3346"/>
                    <a:pt x="3333" y="3233"/>
                    <a:pt x="3735" y="3157"/>
                  </a:cubicBezTo>
                  <a:lnTo>
                    <a:pt x="4942" y="2868"/>
                  </a:lnTo>
                  <a:lnTo>
                    <a:pt x="7269" y="2315"/>
                  </a:lnTo>
                  <a:lnTo>
                    <a:pt x="11569" y="1296"/>
                  </a:lnTo>
                  <a:cubicBezTo>
                    <a:pt x="12927" y="995"/>
                    <a:pt x="14160" y="605"/>
                    <a:pt x="15304" y="366"/>
                  </a:cubicBezTo>
                  <a:cubicBezTo>
                    <a:pt x="15857" y="253"/>
                    <a:pt x="16398" y="177"/>
                    <a:pt x="16964" y="139"/>
                  </a:cubicBezTo>
                  <a:cubicBezTo>
                    <a:pt x="17169" y="118"/>
                    <a:pt x="17376" y="108"/>
                    <a:pt x="17583" y="108"/>
                  </a:cubicBezTo>
                  <a:cubicBezTo>
                    <a:pt x="17872" y="108"/>
                    <a:pt x="18162" y="128"/>
                    <a:pt x="18448" y="165"/>
                  </a:cubicBezTo>
                  <a:cubicBezTo>
                    <a:pt x="19227" y="278"/>
                    <a:pt x="19982" y="580"/>
                    <a:pt x="20623" y="1045"/>
                  </a:cubicBezTo>
                  <a:cubicBezTo>
                    <a:pt x="21026" y="1359"/>
                    <a:pt x="21340" y="1749"/>
                    <a:pt x="21566" y="2202"/>
                  </a:cubicBezTo>
                  <a:cubicBezTo>
                    <a:pt x="21730" y="2504"/>
                    <a:pt x="21768" y="2680"/>
                    <a:pt x="21780" y="2680"/>
                  </a:cubicBezTo>
                  <a:cubicBezTo>
                    <a:pt x="21768" y="2642"/>
                    <a:pt x="21755" y="2592"/>
                    <a:pt x="21742" y="2554"/>
                  </a:cubicBezTo>
                  <a:cubicBezTo>
                    <a:pt x="21705" y="2428"/>
                    <a:pt x="21654" y="2302"/>
                    <a:pt x="21604" y="2189"/>
                  </a:cubicBezTo>
                  <a:cubicBezTo>
                    <a:pt x="21378" y="1724"/>
                    <a:pt x="21063" y="1321"/>
                    <a:pt x="20661" y="995"/>
                  </a:cubicBezTo>
                  <a:cubicBezTo>
                    <a:pt x="20020" y="504"/>
                    <a:pt x="19253" y="190"/>
                    <a:pt x="18448" y="77"/>
                  </a:cubicBezTo>
                  <a:cubicBezTo>
                    <a:pt x="18131" y="28"/>
                    <a:pt x="17804" y="0"/>
                    <a:pt x="17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5904325" y="1623400"/>
              <a:ext cx="110375" cy="53725"/>
            </a:xfrm>
            <a:custGeom>
              <a:rect b="b" l="l" r="r" t="t"/>
              <a:pathLst>
                <a:path extrusionOk="0" h="2149" w="4415">
                  <a:moveTo>
                    <a:pt x="4371" y="1"/>
                  </a:moveTo>
                  <a:cubicBezTo>
                    <a:pt x="4287" y="1"/>
                    <a:pt x="4039" y="43"/>
                    <a:pt x="3685" y="134"/>
                  </a:cubicBezTo>
                  <a:cubicBezTo>
                    <a:pt x="2566" y="461"/>
                    <a:pt x="1497" y="976"/>
                    <a:pt x="554" y="1681"/>
                  </a:cubicBezTo>
                  <a:cubicBezTo>
                    <a:pt x="202" y="1945"/>
                    <a:pt x="0" y="2133"/>
                    <a:pt x="13" y="2146"/>
                  </a:cubicBezTo>
                  <a:cubicBezTo>
                    <a:pt x="14" y="2148"/>
                    <a:pt x="17" y="2148"/>
                    <a:pt x="20" y="2148"/>
                  </a:cubicBezTo>
                  <a:cubicBezTo>
                    <a:pt x="113" y="2148"/>
                    <a:pt x="962" y="1508"/>
                    <a:pt x="2138" y="926"/>
                  </a:cubicBezTo>
                  <a:cubicBezTo>
                    <a:pt x="3345" y="322"/>
                    <a:pt x="4414" y="58"/>
                    <a:pt x="4402" y="8"/>
                  </a:cubicBezTo>
                  <a:cubicBezTo>
                    <a:pt x="4402" y="3"/>
                    <a:pt x="4391" y="1"/>
                    <a:pt x="4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6192575" y="1367875"/>
              <a:ext cx="8425" cy="5450"/>
            </a:xfrm>
            <a:custGeom>
              <a:rect b="b" l="l" r="r" t="t"/>
              <a:pathLst>
                <a:path extrusionOk="0" h="218" w="337">
                  <a:moveTo>
                    <a:pt x="181" y="1"/>
                  </a:moveTo>
                  <a:cubicBezTo>
                    <a:pt x="159" y="1"/>
                    <a:pt x="136" y="6"/>
                    <a:pt x="115" y="18"/>
                  </a:cubicBezTo>
                  <a:lnTo>
                    <a:pt x="102" y="31"/>
                  </a:lnTo>
                  <a:cubicBezTo>
                    <a:pt x="1" y="116"/>
                    <a:pt x="150" y="217"/>
                    <a:pt x="250" y="217"/>
                  </a:cubicBezTo>
                  <a:cubicBezTo>
                    <a:pt x="299" y="217"/>
                    <a:pt x="337" y="193"/>
                    <a:pt x="328" y="132"/>
                  </a:cubicBezTo>
                  <a:cubicBezTo>
                    <a:pt x="319" y="55"/>
                    <a:pt x="252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6235050" y="1433400"/>
              <a:ext cx="9750" cy="6925"/>
            </a:xfrm>
            <a:custGeom>
              <a:rect b="b" l="l" r="r" t="t"/>
              <a:pathLst>
                <a:path extrusionOk="0" h="277" w="390">
                  <a:moveTo>
                    <a:pt x="189" y="0"/>
                  </a:moveTo>
                  <a:cubicBezTo>
                    <a:pt x="0" y="0"/>
                    <a:pt x="13" y="277"/>
                    <a:pt x="189" y="277"/>
                  </a:cubicBezTo>
                  <a:cubicBezTo>
                    <a:pt x="377" y="277"/>
                    <a:pt x="390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5968200" y="1614150"/>
              <a:ext cx="10300" cy="7300"/>
            </a:xfrm>
            <a:custGeom>
              <a:rect b="b" l="l" r="r" t="t"/>
              <a:pathLst>
                <a:path extrusionOk="0" h="292" w="412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9"/>
                  </a:lnTo>
                  <a:cubicBezTo>
                    <a:pt x="0" y="131"/>
                    <a:pt x="87" y="291"/>
                    <a:pt x="206" y="291"/>
                  </a:cubicBezTo>
                  <a:cubicBezTo>
                    <a:pt x="232" y="291"/>
                    <a:pt x="260" y="283"/>
                    <a:pt x="287" y="265"/>
                  </a:cubicBezTo>
                  <a:cubicBezTo>
                    <a:pt x="412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5910925" y="1644650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189" y="1"/>
                  </a:moveTo>
                  <a:cubicBezTo>
                    <a:pt x="0" y="1"/>
                    <a:pt x="13" y="277"/>
                    <a:pt x="202" y="277"/>
                  </a:cubicBezTo>
                  <a:cubicBezTo>
                    <a:pt x="378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5926325" y="1336250"/>
              <a:ext cx="327275" cy="280450"/>
            </a:xfrm>
            <a:custGeom>
              <a:rect b="b" l="l" r="r" t="t"/>
              <a:pathLst>
                <a:path extrusionOk="0" h="11218" w="13091">
                  <a:moveTo>
                    <a:pt x="12802" y="1"/>
                  </a:moveTo>
                  <a:cubicBezTo>
                    <a:pt x="12806" y="1"/>
                    <a:pt x="12810" y="1"/>
                    <a:pt x="12814" y="1"/>
                  </a:cubicBezTo>
                  <a:lnTo>
                    <a:pt x="12814" y="1"/>
                  </a:lnTo>
                  <a:cubicBezTo>
                    <a:pt x="12814" y="1"/>
                    <a:pt x="12814" y="1"/>
                    <a:pt x="12814" y="1"/>
                  </a:cubicBezTo>
                  <a:close/>
                  <a:moveTo>
                    <a:pt x="12814" y="1"/>
                  </a:moveTo>
                  <a:lnTo>
                    <a:pt x="12814" y="1"/>
                  </a:lnTo>
                  <a:cubicBezTo>
                    <a:pt x="12110" y="39"/>
                    <a:pt x="11418" y="139"/>
                    <a:pt x="10727" y="290"/>
                  </a:cubicBezTo>
                  <a:cubicBezTo>
                    <a:pt x="10978" y="391"/>
                    <a:pt x="11230" y="516"/>
                    <a:pt x="11456" y="667"/>
                  </a:cubicBezTo>
                  <a:cubicBezTo>
                    <a:pt x="12475" y="340"/>
                    <a:pt x="13091" y="152"/>
                    <a:pt x="13066" y="51"/>
                  </a:cubicBezTo>
                  <a:cubicBezTo>
                    <a:pt x="13066" y="14"/>
                    <a:pt x="12970" y="1"/>
                    <a:pt x="12814" y="1"/>
                  </a:cubicBezTo>
                  <a:close/>
                  <a:moveTo>
                    <a:pt x="10488" y="328"/>
                  </a:moveTo>
                  <a:lnTo>
                    <a:pt x="10337" y="365"/>
                  </a:lnTo>
                  <a:cubicBezTo>
                    <a:pt x="9356" y="579"/>
                    <a:pt x="8388" y="868"/>
                    <a:pt x="7457" y="1233"/>
                  </a:cubicBezTo>
                  <a:cubicBezTo>
                    <a:pt x="6288" y="1673"/>
                    <a:pt x="5181" y="2264"/>
                    <a:pt x="4175" y="2994"/>
                  </a:cubicBezTo>
                  <a:cubicBezTo>
                    <a:pt x="3157" y="3723"/>
                    <a:pt x="2264" y="4628"/>
                    <a:pt x="1547" y="5659"/>
                  </a:cubicBezTo>
                  <a:cubicBezTo>
                    <a:pt x="956" y="6502"/>
                    <a:pt x="529" y="7445"/>
                    <a:pt x="252" y="8438"/>
                  </a:cubicBezTo>
                  <a:cubicBezTo>
                    <a:pt x="76" y="9105"/>
                    <a:pt x="1" y="9796"/>
                    <a:pt x="38" y="10476"/>
                  </a:cubicBezTo>
                  <a:cubicBezTo>
                    <a:pt x="76" y="10966"/>
                    <a:pt x="164" y="11217"/>
                    <a:pt x="214" y="11217"/>
                  </a:cubicBezTo>
                  <a:cubicBezTo>
                    <a:pt x="365" y="11217"/>
                    <a:pt x="290" y="10149"/>
                    <a:pt x="856" y="8614"/>
                  </a:cubicBezTo>
                  <a:cubicBezTo>
                    <a:pt x="1183" y="7734"/>
                    <a:pt x="1635" y="6892"/>
                    <a:pt x="2214" y="6137"/>
                  </a:cubicBezTo>
                  <a:cubicBezTo>
                    <a:pt x="2905" y="5207"/>
                    <a:pt x="3748" y="4377"/>
                    <a:pt x="4691" y="3698"/>
                  </a:cubicBezTo>
                  <a:cubicBezTo>
                    <a:pt x="6716" y="2252"/>
                    <a:pt x="8904" y="1485"/>
                    <a:pt x="10488" y="969"/>
                  </a:cubicBezTo>
                  <a:lnTo>
                    <a:pt x="11255" y="730"/>
                  </a:lnTo>
                  <a:cubicBezTo>
                    <a:pt x="11016" y="567"/>
                    <a:pt x="10752" y="441"/>
                    <a:pt x="10488" y="328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6188525" y="1343175"/>
              <a:ext cx="24225" cy="11350"/>
            </a:xfrm>
            <a:custGeom>
              <a:rect b="b" l="l" r="r" t="t"/>
              <a:pathLst>
                <a:path extrusionOk="0" h="454" w="969">
                  <a:moveTo>
                    <a:pt x="239" y="0"/>
                  </a:moveTo>
                  <a:lnTo>
                    <a:pt x="239" y="13"/>
                  </a:lnTo>
                  <a:lnTo>
                    <a:pt x="0" y="51"/>
                  </a:lnTo>
                  <a:cubicBezTo>
                    <a:pt x="264" y="164"/>
                    <a:pt x="528" y="290"/>
                    <a:pt x="767" y="453"/>
                  </a:cubicBezTo>
                  <a:lnTo>
                    <a:pt x="968" y="390"/>
                  </a:lnTo>
                  <a:cubicBezTo>
                    <a:pt x="729" y="239"/>
                    <a:pt x="490" y="114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5937650" y="1684900"/>
              <a:ext cx="48750" cy="56600"/>
            </a:xfrm>
            <a:custGeom>
              <a:rect b="b" l="l" r="r" t="t"/>
              <a:pathLst>
                <a:path extrusionOk="0" h="2264" w="1950">
                  <a:moveTo>
                    <a:pt x="302" y="0"/>
                  </a:moveTo>
                  <a:lnTo>
                    <a:pt x="290" y="13"/>
                  </a:lnTo>
                  <a:cubicBezTo>
                    <a:pt x="277" y="13"/>
                    <a:pt x="252" y="13"/>
                    <a:pt x="239" y="25"/>
                  </a:cubicBezTo>
                  <a:cubicBezTo>
                    <a:pt x="0" y="101"/>
                    <a:pt x="38" y="792"/>
                    <a:pt x="516" y="1459"/>
                  </a:cubicBezTo>
                  <a:cubicBezTo>
                    <a:pt x="893" y="1987"/>
                    <a:pt x="1371" y="2264"/>
                    <a:pt x="1635" y="2264"/>
                  </a:cubicBezTo>
                  <a:cubicBezTo>
                    <a:pt x="1685" y="2264"/>
                    <a:pt x="1748" y="2238"/>
                    <a:pt x="1786" y="2201"/>
                  </a:cubicBezTo>
                  <a:cubicBezTo>
                    <a:pt x="1949" y="2000"/>
                    <a:pt x="1635" y="1509"/>
                    <a:pt x="1245" y="943"/>
                  </a:cubicBezTo>
                  <a:cubicBezTo>
                    <a:pt x="881" y="428"/>
                    <a:pt x="528" y="0"/>
                    <a:pt x="302" y="0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5963100" y="1849575"/>
              <a:ext cx="616525" cy="708575"/>
            </a:xfrm>
            <a:custGeom>
              <a:rect b="b" l="l" r="r" t="t"/>
              <a:pathLst>
                <a:path extrusionOk="0" h="28343" w="24661">
                  <a:moveTo>
                    <a:pt x="16142" y="1"/>
                  </a:moveTo>
                  <a:cubicBezTo>
                    <a:pt x="7130" y="1"/>
                    <a:pt x="1" y="3850"/>
                    <a:pt x="1" y="3850"/>
                  </a:cubicBezTo>
                  <a:cubicBezTo>
                    <a:pt x="152" y="7447"/>
                    <a:pt x="315" y="11081"/>
                    <a:pt x="1095" y="14589"/>
                  </a:cubicBezTo>
                  <a:cubicBezTo>
                    <a:pt x="1875" y="18110"/>
                    <a:pt x="3333" y="21543"/>
                    <a:pt x="5798" y="24184"/>
                  </a:cubicBezTo>
                  <a:cubicBezTo>
                    <a:pt x="8100" y="26651"/>
                    <a:pt x="11377" y="28342"/>
                    <a:pt x="14746" y="28342"/>
                  </a:cubicBezTo>
                  <a:cubicBezTo>
                    <a:pt x="14965" y="28342"/>
                    <a:pt x="15185" y="28335"/>
                    <a:pt x="15405" y="28321"/>
                  </a:cubicBezTo>
                  <a:cubicBezTo>
                    <a:pt x="18385" y="28107"/>
                    <a:pt x="21290" y="26472"/>
                    <a:pt x="22824" y="23894"/>
                  </a:cubicBezTo>
                  <a:cubicBezTo>
                    <a:pt x="24195" y="21581"/>
                    <a:pt x="24396" y="18776"/>
                    <a:pt x="24471" y="16085"/>
                  </a:cubicBezTo>
                  <a:cubicBezTo>
                    <a:pt x="24610" y="11081"/>
                    <a:pt x="24660" y="1247"/>
                    <a:pt x="23981" y="1059"/>
                  </a:cubicBezTo>
                  <a:cubicBezTo>
                    <a:pt x="21298" y="298"/>
                    <a:pt x="18647" y="1"/>
                    <a:pt x="161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5987325" y="2197950"/>
              <a:ext cx="260325" cy="346450"/>
            </a:xfrm>
            <a:custGeom>
              <a:rect b="b" l="l" r="r" t="t"/>
              <a:pathLst>
                <a:path extrusionOk="0" h="13858" w="10413">
                  <a:moveTo>
                    <a:pt x="0" y="0"/>
                  </a:moveTo>
                  <a:cubicBezTo>
                    <a:pt x="226" y="1409"/>
                    <a:pt x="591" y="2792"/>
                    <a:pt x="1082" y="4125"/>
                  </a:cubicBezTo>
                  <a:cubicBezTo>
                    <a:pt x="1874" y="6162"/>
                    <a:pt x="2892" y="8061"/>
                    <a:pt x="4389" y="9746"/>
                  </a:cubicBezTo>
                  <a:cubicBezTo>
                    <a:pt x="2188" y="7193"/>
                    <a:pt x="868" y="3949"/>
                    <a:pt x="138" y="654"/>
                  </a:cubicBezTo>
                  <a:cubicBezTo>
                    <a:pt x="88" y="440"/>
                    <a:pt x="38" y="214"/>
                    <a:pt x="0" y="0"/>
                  </a:cubicBezTo>
                  <a:close/>
                  <a:moveTo>
                    <a:pt x="6438" y="11732"/>
                  </a:moveTo>
                  <a:cubicBezTo>
                    <a:pt x="6539" y="11808"/>
                    <a:pt x="6652" y="11896"/>
                    <a:pt x="6765" y="11971"/>
                  </a:cubicBezTo>
                  <a:cubicBezTo>
                    <a:pt x="6652" y="11896"/>
                    <a:pt x="6552" y="11808"/>
                    <a:pt x="6438" y="11732"/>
                  </a:cubicBezTo>
                  <a:close/>
                  <a:moveTo>
                    <a:pt x="8803" y="13204"/>
                  </a:moveTo>
                  <a:cubicBezTo>
                    <a:pt x="9318" y="13480"/>
                    <a:pt x="9859" y="13694"/>
                    <a:pt x="10412" y="13858"/>
                  </a:cubicBezTo>
                  <a:cubicBezTo>
                    <a:pt x="9859" y="13681"/>
                    <a:pt x="9318" y="13455"/>
                    <a:pt x="8803" y="1320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5975675" y="1980075"/>
              <a:ext cx="349625" cy="569675"/>
            </a:xfrm>
            <a:custGeom>
              <a:rect b="b" l="l" r="r" t="t"/>
              <a:pathLst>
                <a:path extrusionOk="0" h="22787" w="13985">
                  <a:moveTo>
                    <a:pt x="190" y="1"/>
                  </a:moveTo>
                  <a:cubicBezTo>
                    <a:pt x="193" y="13"/>
                    <a:pt x="197" y="26"/>
                    <a:pt x="201" y="38"/>
                  </a:cubicBezTo>
                  <a:lnTo>
                    <a:pt x="201" y="38"/>
                  </a:lnTo>
                  <a:lnTo>
                    <a:pt x="202" y="13"/>
                  </a:lnTo>
                  <a:lnTo>
                    <a:pt x="190" y="1"/>
                  </a:lnTo>
                  <a:close/>
                  <a:moveTo>
                    <a:pt x="201" y="38"/>
                  </a:moveTo>
                  <a:lnTo>
                    <a:pt x="39" y="3371"/>
                  </a:lnTo>
                  <a:cubicBezTo>
                    <a:pt x="1" y="5169"/>
                    <a:pt x="139" y="6955"/>
                    <a:pt x="441" y="8715"/>
                  </a:cubicBezTo>
                  <a:cubicBezTo>
                    <a:pt x="491" y="8942"/>
                    <a:pt x="529" y="9155"/>
                    <a:pt x="579" y="9369"/>
                  </a:cubicBezTo>
                  <a:cubicBezTo>
                    <a:pt x="1321" y="12676"/>
                    <a:pt x="2642" y="15908"/>
                    <a:pt x="4842" y="18473"/>
                  </a:cubicBezTo>
                  <a:cubicBezTo>
                    <a:pt x="5471" y="19177"/>
                    <a:pt x="6163" y="19844"/>
                    <a:pt x="6904" y="20435"/>
                  </a:cubicBezTo>
                  <a:cubicBezTo>
                    <a:pt x="7005" y="20523"/>
                    <a:pt x="7118" y="20611"/>
                    <a:pt x="7231" y="20686"/>
                  </a:cubicBezTo>
                  <a:cubicBezTo>
                    <a:pt x="7885" y="21139"/>
                    <a:pt x="8564" y="21541"/>
                    <a:pt x="9256" y="21919"/>
                  </a:cubicBezTo>
                  <a:cubicBezTo>
                    <a:pt x="9784" y="22170"/>
                    <a:pt x="10325" y="22384"/>
                    <a:pt x="10878" y="22573"/>
                  </a:cubicBezTo>
                  <a:cubicBezTo>
                    <a:pt x="11079" y="22635"/>
                    <a:pt x="11280" y="22686"/>
                    <a:pt x="11494" y="22749"/>
                  </a:cubicBezTo>
                  <a:lnTo>
                    <a:pt x="11545" y="22749"/>
                  </a:lnTo>
                  <a:cubicBezTo>
                    <a:pt x="11645" y="22774"/>
                    <a:pt x="11746" y="22786"/>
                    <a:pt x="11859" y="22786"/>
                  </a:cubicBezTo>
                  <a:cubicBezTo>
                    <a:pt x="12903" y="22786"/>
                    <a:pt x="13519" y="21403"/>
                    <a:pt x="13745" y="20246"/>
                  </a:cubicBezTo>
                  <a:cubicBezTo>
                    <a:pt x="13984" y="18951"/>
                    <a:pt x="13519" y="17593"/>
                    <a:pt x="12739" y="16537"/>
                  </a:cubicBezTo>
                  <a:cubicBezTo>
                    <a:pt x="11947" y="15480"/>
                    <a:pt x="10866" y="14688"/>
                    <a:pt x="9759" y="13984"/>
                  </a:cubicBezTo>
                  <a:cubicBezTo>
                    <a:pt x="8652" y="13267"/>
                    <a:pt x="7495" y="12626"/>
                    <a:pt x="6477" y="11796"/>
                  </a:cubicBezTo>
                  <a:cubicBezTo>
                    <a:pt x="4716" y="10362"/>
                    <a:pt x="3421" y="8439"/>
                    <a:pt x="2453" y="6389"/>
                  </a:cubicBezTo>
                  <a:cubicBezTo>
                    <a:pt x="1490" y="4351"/>
                    <a:pt x="851" y="2189"/>
                    <a:pt x="201" y="38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6181350" y="2398825"/>
              <a:ext cx="10300" cy="7275"/>
            </a:xfrm>
            <a:custGeom>
              <a:rect b="b" l="l" r="r" t="t"/>
              <a:pathLst>
                <a:path extrusionOk="0" h="291" w="412">
                  <a:moveTo>
                    <a:pt x="206" y="0"/>
                  </a:moveTo>
                  <a:cubicBezTo>
                    <a:pt x="180" y="0"/>
                    <a:pt x="152" y="8"/>
                    <a:pt x="124" y="26"/>
                  </a:cubicBezTo>
                  <a:lnTo>
                    <a:pt x="124" y="38"/>
                  </a:lnTo>
                  <a:cubicBezTo>
                    <a:pt x="0" y="131"/>
                    <a:pt x="87" y="291"/>
                    <a:pt x="205" y="291"/>
                  </a:cubicBezTo>
                  <a:cubicBezTo>
                    <a:pt x="232" y="291"/>
                    <a:pt x="260" y="283"/>
                    <a:pt x="287" y="264"/>
                  </a:cubicBezTo>
                  <a:cubicBezTo>
                    <a:pt x="412" y="171"/>
                    <a:pt x="330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6290650" y="2394875"/>
              <a:ext cx="8325" cy="5175"/>
            </a:xfrm>
            <a:custGeom>
              <a:rect b="b" l="l" r="r" t="t"/>
              <a:pathLst>
                <a:path extrusionOk="0" h="207" w="333">
                  <a:moveTo>
                    <a:pt x="187" y="0"/>
                  </a:moveTo>
                  <a:cubicBezTo>
                    <a:pt x="163" y="0"/>
                    <a:pt x="139" y="7"/>
                    <a:pt x="115" y="20"/>
                  </a:cubicBezTo>
                  <a:lnTo>
                    <a:pt x="102" y="20"/>
                  </a:lnTo>
                  <a:cubicBezTo>
                    <a:pt x="1" y="105"/>
                    <a:pt x="144" y="206"/>
                    <a:pt x="245" y="206"/>
                  </a:cubicBezTo>
                  <a:cubicBezTo>
                    <a:pt x="294" y="206"/>
                    <a:pt x="333" y="182"/>
                    <a:pt x="329" y="121"/>
                  </a:cubicBezTo>
                  <a:cubicBezTo>
                    <a:pt x="310" y="47"/>
                    <a:pt x="25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6408950" y="2282200"/>
              <a:ext cx="10300" cy="7275"/>
            </a:xfrm>
            <a:custGeom>
              <a:rect b="b" l="l" r="r" t="t"/>
              <a:pathLst>
                <a:path extrusionOk="0" h="291" w="412">
                  <a:moveTo>
                    <a:pt x="214" y="0"/>
                  </a:moveTo>
                  <a:cubicBezTo>
                    <a:pt x="189" y="0"/>
                    <a:pt x="163" y="8"/>
                    <a:pt x="136" y="25"/>
                  </a:cubicBezTo>
                  <a:lnTo>
                    <a:pt x="124" y="38"/>
                  </a:lnTo>
                  <a:cubicBezTo>
                    <a:pt x="0" y="131"/>
                    <a:pt x="96" y="290"/>
                    <a:pt x="210" y="290"/>
                  </a:cubicBezTo>
                  <a:cubicBezTo>
                    <a:pt x="236" y="290"/>
                    <a:pt x="262" y="283"/>
                    <a:pt x="287" y="264"/>
                  </a:cubicBezTo>
                  <a:cubicBezTo>
                    <a:pt x="412" y="171"/>
                    <a:pt x="331" y="0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6352625" y="2005225"/>
              <a:ext cx="9750" cy="7275"/>
            </a:xfrm>
            <a:custGeom>
              <a:rect b="b" l="l" r="r" t="t"/>
              <a:pathLst>
                <a:path extrusionOk="0" h="291" w="390">
                  <a:moveTo>
                    <a:pt x="189" y="1"/>
                  </a:moveTo>
                  <a:cubicBezTo>
                    <a:pt x="0" y="13"/>
                    <a:pt x="13" y="290"/>
                    <a:pt x="201" y="290"/>
                  </a:cubicBezTo>
                  <a:cubicBezTo>
                    <a:pt x="377" y="290"/>
                    <a:pt x="390" y="13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466150" y="2050375"/>
              <a:ext cx="8575" cy="5375"/>
            </a:xfrm>
            <a:custGeom>
              <a:rect b="b" l="l" r="r" t="t"/>
              <a:pathLst>
                <a:path extrusionOk="0" h="215" w="343">
                  <a:moveTo>
                    <a:pt x="189" y="0"/>
                  </a:moveTo>
                  <a:cubicBezTo>
                    <a:pt x="168" y="0"/>
                    <a:pt x="146" y="6"/>
                    <a:pt x="124" y="18"/>
                  </a:cubicBezTo>
                  <a:lnTo>
                    <a:pt x="112" y="31"/>
                  </a:lnTo>
                  <a:cubicBezTo>
                    <a:pt x="0" y="108"/>
                    <a:pt x="152" y="214"/>
                    <a:pt x="256" y="214"/>
                  </a:cubicBezTo>
                  <a:cubicBezTo>
                    <a:pt x="304" y="214"/>
                    <a:pt x="342" y="191"/>
                    <a:pt x="338" y="131"/>
                  </a:cubicBezTo>
                  <a:cubicBezTo>
                    <a:pt x="319" y="55"/>
                    <a:pt x="257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6057850" y="2366750"/>
              <a:ext cx="10300" cy="7125"/>
            </a:xfrm>
            <a:custGeom>
              <a:rect b="b" l="l" r="r" t="t"/>
              <a:pathLst>
                <a:path extrusionOk="0" h="285" w="412">
                  <a:moveTo>
                    <a:pt x="212" y="1"/>
                  </a:moveTo>
                  <a:cubicBezTo>
                    <a:pt x="187" y="1"/>
                    <a:pt x="161" y="8"/>
                    <a:pt x="134" y="26"/>
                  </a:cubicBezTo>
                  <a:lnTo>
                    <a:pt x="122" y="39"/>
                  </a:lnTo>
                  <a:cubicBezTo>
                    <a:pt x="1" y="129"/>
                    <a:pt x="90" y="284"/>
                    <a:pt x="207" y="284"/>
                  </a:cubicBezTo>
                  <a:cubicBezTo>
                    <a:pt x="237" y="284"/>
                    <a:pt x="268" y="275"/>
                    <a:pt x="298" y="252"/>
                  </a:cubicBezTo>
                  <a:cubicBezTo>
                    <a:pt x="412" y="169"/>
                    <a:pt x="329" y="1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6039875" y="2274325"/>
              <a:ext cx="10300" cy="7300"/>
            </a:xfrm>
            <a:custGeom>
              <a:rect b="b" l="l" r="r" t="t"/>
              <a:pathLst>
                <a:path extrusionOk="0" h="292" w="412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9"/>
                  </a:lnTo>
                  <a:cubicBezTo>
                    <a:pt x="0" y="131"/>
                    <a:pt x="96" y="291"/>
                    <a:pt x="210" y="291"/>
                  </a:cubicBezTo>
                  <a:cubicBezTo>
                    <a:pt x="236" y="291"/>
                    <a:pt x="262" y="283"/>
                    <a:pt x="287" y="265"/>
                  </a:cubicBezTo>
                  <a:cubicBezTo>
                    <a:pt x="412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6030375" y="2191350"/>
              <a:ext cx="9775" cy="7250"/>
            </a:xfrm>
            <a:custGeom>
              <a:rect b="b" l="l" r="r" t="t"/>
              <a:pathLst>
                <a:path extrusionOk="0" h="290" w="391">
                  <a:moveTo>
                    <a:pt x="190" y="0"/>
                  </a:moveTo>
                  <a:cubicBezTo>
                    <a:pt x="1" y="13"/>
                    <a:pt x="13" y="289"/>
                    <a:pt x="190" y="289"/>
                  </a:cubicBezTo>
                  <a:cubicBezTo>
                    <a:pt x="378" y="289"/>
                    <a:pt x="391" y="13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6025350" y="2102200"/>
              <a:ext cx="6350" cy="6700"/>
            </a:xfrm>
            <a:custGeom>
              <a:rect b="b" l="l" r="r" t="t"/>
              <a:pathLst>
                <a:path extrusionOk="0" h="268" w="254">
                  <a:moveTo>
                    <a:pt x="137" y="1"/>
                  </a:moveTo>
                  <a:cubicBezTo>
                    <a:pt x="123" y="1"/>
                    <a:pt x="107" y="7"/>
                    <a:pt x="89" y="20"/>
                  </a:cubicBezTo>
                  <a:lnTo>
                    <a:pt x="76" y="20"/>
                  </a:lnTo>
                  <a:cubicBezTo>
                    <a:pt x="1" y="95"/>
                    <a:pt x="13" y="209"/>
                    <a:pt x="101" y="259"/>
                  </a:cubicBezTo>
                  <a:cubicBezTo>
                    <a:pt x="116" y="265"/>
                    <a:pt x="129" y="268"/>
                    <a:pt x="140" y="268"/>
                  </a:cubicBezTo>
                  <a:cubicBezTo>
                    <a:pt x="254" y="268"/>
                    <a:pt x="235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6531875" y="2028500"/>
              <a:ext cx="10350" cy="7275"/>
            </a:xfrm>
            <a:custGeom>
              <a:rect b="b" l="l" r="r" t="t"/>
              <a:pathLst>
                <a:path extrusionOk="0" h="291" w="414">
                  <a:moveTo>
                    <a:pt x="218" y="0"/>
                  </a:moveTo>
                  <a:cubicBezTo>
                    <a:pt x="192" y="0"/>
                    <a:pt x="165" y="8"/>
                    <a:pt x="136" y="26"/>
                  </a:cubicBezTo>
                  <a:lnTo>
                    <a:pt x="123" y="38"/>
                  </a:lnTo>
                  <a:cubicBezTo>
                    <a:pt x="0" y="131"/>
                    <a:pt x="95" y="291"/>
                    <a:pt x="217" y="291"/>
                  </a:cubicBezTo>
                  <a:cubicBezTo>
                    <a:pt x="244" y="291"/>
                    <a:pt x="272" y="283"/>
                    <a:pt x="300" y="264"/>
                  </a:cubicBezTo>
                  <a:cubicBezTo>
                    <a:pt x="414" y="171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6425550" y="238687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189" y="1"/>
                  </a:moveTo>
                  <a:cubicBezTo>
                    <a:pt x="0" y="1"/>
                    <a:pt x="13" y="277"/>
                    <a:pt x="189" y="277"/>
                  </a:cubicBezTo>
                  <a:cubicBezTo>
                    <a:pt x="365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6439475" y="2474100"/>
              <a:ext cx="8525" cy="5325"/>
            </a:xfrm>
            <a:custGeom>
              <a:rect b="b" l="l" r="r" t="t"/>
              <a:pathLst>
                <a:path extrusionOk="0" h="213" w="341">
                  <a:moveTo>
                    <a:pt x="194" y="0"/>
                  </a:moveTo>
                  <a:cubicBezTo>
                    <a:pt x="171" y="0"/>
                    <a:pt x="146" y="6"/>
                    <a:pt x="122" y="20"/>
                  </a:cubicBezTo>
                  <a:lnTo>
                    <a:pt x="110" y="33"/>
                  </a:lnTo>
                  <a:cubicBezTo>
                    <a:pt x="0" y="108"/>
                    <a:pt x="145" y="212"/>
                    <a:pt x="248" y="212"/>
                  </a:cubicBezTo>
                  <a:cubicBezTo>
                    <a:pt x="299" y="212"/>
                    <a:pt x="340" y="187"/>
                    <a:pt x="336" y="121"/>
                  </a:cubicBezTo>
                  <a:cubicBezTo>
                    <a:pt x="318" y="47"/>
                    <a:pt x="259" y="0"/>
                    <a:pt x="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5991100" y="1941100"/>
              <a:ext cx="504900" cy="54100"/>
            </a:xfrm>
            <a:custGeom>
              <a:rect b="b" l="l" r="r" t="t"/>
              <a:pathLst>
                <a:path extrusionOk="0" h="2164" w="20196">
                  <a:moveTo>
                    <a:pt x="20032" y="1"/>
                  </a:moveTo>
                  <a:cubicBezTo>
                    <a:pt x="19453" y="1"/>
                    <a:pt x="16875" y="667"/>
                    <a:pt x="13392" y="1032"/>
                  </a:cubicBezTo>
                  <a:cubicBezTo>
                    <a:pt x="13405" y="1233"/>
                    <a:pt x="13417" y="1434"/>
                    <a:pt x="13430" y="1623"/>
                  </a:cubicBezTo>
                  <a:cubicBezTo>
                    <a:pt x="13430" y="1711"/>
                    <a:pt x="13430" y="1786"/>
                    <a:pt x="13443" y="1862"/>
                  </a:cubicBezTo>
                  <a:cubicBezTo>
                    <a:pt x="13681" y="1836"/>
                    <a:pt x="13908" y="1799"/>
                    <a:pt x="14147" y="1774"/>
                  </a:cubicBezTo>
                  <a:cubicBezTo>
                    <a:pt x="15216" y="1598"/>
                    <a:pt x="16284" y="1371"/>
                    <a:pt x="17341" y="1095"/>
                  </a:cubicBezTo>
                  <a:cubicBezTo>
                    <a:pt x="19139" y="604"/>
                    <a:pt x="20195" y="139"/>
                    <a:pt x="20157" y="38"/>
                  </a:cubicBezTo>
                  <a:cubicBezTo>
                    <a:pt x="20157" y="13"/>
                    <a:pt x="20107" y="1"/>
                    <a:pt x="20032" y="1"/>
                  </a:cubicBezTo>
                  <a:close/>
                  <a:moveTo>
                    <a:pt x="226" y="667"/>
                  </a:moveTo>
                  <a:cubicBezTo>
                    <a:pt x="101" y="667"/>
                    <a:pt x="38" y="692"/>
                    <a:pt x="38" y="717"/>
                  </a:cubicBezTo>
                  <a:cubicBezTo>
                    <a:pt x="0" y="831"/>
                    <a:pt x="1094" y="1220"/>
                    <a:pt x="2917" y="1585"/>
                  </a:cubicBezTo>
                  <a:cubicBezTo>
                    <a:pt x="3986" y="1799"/>
                    <a:pt x="5068" y="1950"/>
                    <a:pt x="6149" y="2038"/>
                  </a:cubicBezTo>
                  <a:cubicBezTo>
                    <a:pt x="7067" y="2113"/>
                    <a:pt x="8060" y="2163"/>
                    <a:pt x="9104" y="2163"/>
                  </a:cubicBezTo>
                  <a:cubicBezTo>
                    <a:pt x="9444" y="2163"/>
                    <a:pt x="9796" y="2163"/>
                    <a:pt x="10160" y="2151"/>
                  </a:cubicBezTo>
                  <a:cubicBezTo>
                    <a:pt x="11255" y="2113"/>
                    <a:pt x="12298" y="2013"/>
                    <a:pt x="13279" y="1887"/>
                  </a:cubicBezTo>
                  <a:cubicBezTo>
                    <a:pt x="13279" y="1811"/>
                    <a:pt x="13266" y="1723"/>
                    <a:pt x="13266" y="1635"/>
                  </a:cubicBezTo>
                  <a:cubicBezTo>
                    <a:pt x="13254" y="1447"/>
                    <a:pt x="13241" y="1258"/>
                    <a:pt x="13216" y="1057"/>
                  </a:cubicBezTo>
                  <a:cubicBezTo>
                    <a:pt x="12248" y="1157"/>
                    <a:pt x="11217" y="1233"/>
                    <a:pt x="10123" y="1271"/>
                  </a:cubicBezTo>
                  <a:cubicBezTo>
                    <a:pt x="9607" y="1283"/>
                    <a:pt x="9079" y="1296"/>
                    <a:pt x="8576" y="1296"/>
                  </a:cubicBezTo>
                  <a:cubicBezTo>
                    <a:pt x="6765" y="1283"/>
                    <a:pt x="4942" y="1183"/>
                    <a:pt x="3131" y="981"/>
                  </a:cubicBezTo>
                  <a:cubicBezTo>
                    <a:pt x="1672" y="818"/>
                    <a:pt x="641" y="667"/>
                    <a:pt x="226" y="667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6036350" y="1959325"/>
              <a:ext cx="138050" cy="550175"/>
            </a:xfrm>
            <a:custGeom>
              <a:rect b="b" l="l" r="r" t="t"/>
              <a:pathLst>
                <a:path extrusionOk="0" h="22007" w="5522">
                  <a:moveTo>
                    <a:pt x="13" y="1"/>
                  </a:moveTo>
                  <a:cubicBezTo>
                    <a:pt x="1" y="89"/>
                    <a:pt x="1" y="164"/>
                    <a:pt x="13" y="240"/>
                  </a:cubicBezTo>
                  <a:cubicBezTo>
                    <a:pt x="13" y="416"/>
                    <a:pt x="26" y="630"/>
                    <a:pt x="26" y="919"/>
                  </a:cubicBezTo>
                  <a:cubicBezTo>
                    <a:pt x="51" y="1497"/>
                    <a:pt x="89" y="2340"/>
                    <a:pt x="177" y="3384"/>
                  </a:cubicBezTo>
                  <a:cubicBezTo>
                    <a:pt x="391" y="6112"/>
                    <a:pt x="768" y="8816"/>
                    <a:pt x="1296" y="11482"/>
                  </a:cubicBezTo>
                  <a:cubicBezTo>
                    <a:pt x="1610" y="13054"/>
                    <a:pt x="1950" y="14537"/>
                    <a:pt x="2315" y="15870"/>
                  </a:cubicBezTo>
                  <a:cubicBezTo>
                    <a:pt x="2491" y="16537"/>
                    <a:pt x="2667" y="17165"/>
                    <a:pt x="2843" y="17756"/>
                  </a:cubicBezTo>
                  <a:cubicBezTo>
                    <a:pt x="2994" y="18310"/>
                    <a:pt x="3182" y="18850"/>
                    <a:pt x="3409" y="19379"/>
                  </a:cubicBezTo>
                  <a:cubicBezTo>
                    <a:pt x="3761" y="20133"/>
                    <a:pt x="4251" y="20825"/>
                    <a:pt x="4842" y="21403"/>
                  </a:cubicBezTo>
                  <a:cubicBezTo>
                    <a:pt x="5043" y="21604"/>
                    <a:pt x="5219" y="21768"/>
                    <a:pt x="5333" y="21868"/>
                  </a:cubicBezTo>
                  <a:cubicBezTo>
                    <a:pt x="5395" y="21919"/>
                    <a:pt x="5458" y="21969"/>
                    <a:pt x="5521" y="22007"/>
                  </a:cubicBezTo>
                  <a:cubicBezTo>
                    <a:pt x="5471" y="21944"/>
                    <a:pt x="5421" y="21894"/>
                    <a:pt x="5358" y="21831"/>
                  </a:cubicBezTo>
                  <a:cubicBezTo>
                    <a:pt x="5245" y="21730"/>
                    <a:pt x="5081" y="21567"/>
                    <a:pt x="4880" y="21353"/>
                  </a:cubicBezTo>
                  <a:cubicBezTo>
                    <a:pt x="4314" y="20762"/>
                    <a:pt x="3849" y="20083"/>
                    <a:pt x="3522" y="19328"/>
                  </a:cubicBezTo>
                  <a:cubicBezTo>
                    <a:pt x="3295" y="18800"/>
                    <a:pt x="3119" y="18272"/>
                    <a:pt x="2981" y="17719"/>
                  </a:cubicBezTo>
                  <a:cubicBezTo>
                    <a:pt x="2805" y="17128"/>
                    <a:pt x="2642" y="16499"/>
                    <a:pt x="2465" y="15833"/>
                  </a:cubicBezTo>
                  <a:cubicBezTo>
                    <a:pt x="2113" y="14487"/>
                    <a:pt x="1774" y="13016"/>
                    <a:pt x="1459" y="11457"/>
                  </a:cubicBezTo>
                  <a:cubicBezTo>
                    <a:pt x="931" y="8778"/>
                    <a:pt x="542" y="6087"/>
                    <a:pt x="290" y="3371"/>
                  </a:cubicBezTo>
                  <a:cubicBezTo>
                    <a:pt x="189" y="2340"/>
                    <a:pt x="127" y="1497"/>
                    <a:pt x="89" y="906"/>
                  </a:cubicBezTo>
                  <a:cubicBezTo>
                    <a:pt x="64" y="630"/>
                    <a:pt x="51" y="403"/>
                    <a:pt x="39" y="240"/>
                  </a:cubicBezTo>
                  <a:cubicBezTo>
                    <a:pt x="39" y="164"/>
                    <a:pt x="26" y="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6370525" y="2239450"/>
              <a:ext cx="39025" cy="302125"/>
            </a:xfrm>
            <a:custGeom>
              <a:rect b="b" l="l" r="r" t="t"/>
              <a:pathLst>
                <a:path extrusionOk="0" h="12085" w="1561">
                  <a:moveTo>
                    <a:pt x="51" y="0"/>
                  </a:moveTo>
                  <a:cubicBezTo>
                    <a:pt x="1" y="0"/>
                    <a:pt x="290" y="2716"/>
                    <a:pt x="692" y="6048"/>
                  </a:cubicBezTo>
                  <a:cubicBezTo>
                    <a:pt x="1095" y="9393"/>
                    <a:pt x="1460" y="12084"/>
                    <a:pt x="1510" y="12084"/>
                  </a:cubicBezTo>
                  <a:cubicBezTo>
                    <a:pt x="1560" y="12072"/>
                    <a:pt x="1271" y="9368"/>
                    <a:pt x="869" y="6023"/>
                  </a:cubicBezTo>
                  <a:cubicBezTo>
                    <a:pt x="466" y="2691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6244150" y="1859050"/>
              <a:ext cx="83975" cy="189600"/>
            </a:xfrm>
            <a:custGeom>
              <a:rect b="b" l="l" r="r" t="t"/>
              <a:pathLst>
                <a:path extrusionOk="0" h="7584" w="3359">
                  <a:moveTo>
                    <a:pt x="1" y="1"/>
                  </a:moveTo>
                  <a:lnTo>
                    <a:pt x="1" y="1"/>
                  </a:lnTo>
                  <a:cubicBezTo>
                    <a:pt x="51" y="101"/>
                    <a:pt x="114" y="189"/>
                    <a:pt x="189" y="277"/>
                  </a:cubicBezTo>
                  <a:cubicBezTo>
                    <a:pt x="315" y="453"/>
                    <a:pt x="516" y="705"/>
                    <a:pt x="755" y="1019"/>
                  </a:cubicBezTo>
                  <a:cubicBezTo>
                    <a:pt x="1246" y="1635"/>
                    <a:pt x="1925" y="2490"/>
                    <a:pt x="2679" y="3421"/>
                  </a:cubicBezTo>
                  <a:lnTo>
                    <a:pt x="2968" y="3760"/>
                  </a:lnTo>
                  <a:cubicBezTo>
                    <a:pt x="2981" y="3798"/>
                    <a:pt x="3019" y="3823"/>
                    <a:pt x="3019" y="3836"/>
                  </a:cubicBezTo>
                  <a:lnTo>
                    <a:pt x="3031" y="3861"/>
                  </a:lnTo>
                  <a:lnTo>
                    <a:pt x="3044" y="3911"/>
                  </a:lnTo>
                  <a:cubicBezTo>
                    <a:pt x="3056" y="3974"/>
                    <a:pt x="3056" y="4050"/>
                    <a:pt x="3069" y="4113"/>
                  </a:cubicBezTo>
                  <a:cubicBezTo>
                    <a:pt x="3107" y="4402"/>
                    <a:pt x="3119" y="4666"/>
                    <a:pt x="3144" y="4930"/>
                  </a:cubicBezTo>
                  <a:cubicBezTo>
                    <a:pt x="3170" y="5433"/>
                    <a:pt x="3195" y="5898"/>
                    <a:pt x="3220" y="6313"/>
                  </a:cubicBezTo>
                  <a:cubicBezTo>
                    <a:pt x="3270" y="7093"/>
                    <a:pt x="3308" y="7583"/>
                    <a:pt x="3333" y="7583"/>
                  </a:cubicBezTo>
                  <a:cubicBezTo>
                    <a:pt x="3358" y="7470"/>
                    <a:pt x="3358" y="7344"/>
                    <a:pt x="3358" y="7231"/>
                  </a:cubicBezTo>
                  <a:cubicBezTo>
                    <a:pt x="3358" y="7017"/>
                    <a:pt x="3358" y="6703"/>
                    <a:pt x="3358" y="6301"/>
                  </a:cubicBezTo>
                  <a:cubicBezTo>
                    <a:pt x="3346" y="5911"/>
                    <a:pt x="3333" y="5445"/>
                    <a:pt x="3308" y="4917"/>
                  </a:cubicBezTo>
                  <a:cubicBezTo>
                    <a:pt x="3295" y="4653"/>
                    <a:pt x="3283" y="4389"/>
                    <a:pt x="3245" y="4100"/>
                  </a:cubicBezTo>
                  <a:cubicBezTo>
                    <a:pt x="3245" y="4024"/>
                    <a:pt x="3232" y="3949"/>
                    <a:pt x="3220" y="3886"/>
                  </a:cubicBezTo>
                  <a:lnTo>
                    <a:pt x="3207" y="3823"/>
                  </a:lnTo>
                  <a:cubicBezTo>
                    <a:pt x="3195" y="3798"/>
                    <a:pt x="3195" y="3773"/>
                    <a:pt x="3182" y="3748"/>
                  </a:cubicBezTo>
                  <a:cubicBezTo>
                    <a:pt x="3170" y="3723"/>
                    <a:pt x="3157" y="3710"/>
                    <a:pt x="3144" y="3698"/>
                  </a:cubicBezTo>
                  <a:lnTo>
                    <a:pt x="3107" y="3647"/>
                  </a:lnTo>
                  <a:lnTo>
                    <a:pt x="2818" y="3308"/>
                  </a:lnTo>
                  <a:cubicBezTo>
                    <a:pt x="2063" y="2377"/>
                    <a:pt x="1371" y="1535"/>
                    <a:pt x="856" y="944"/>
                  </a:cubicBezTo>
                  <a:cubicBezTo>
                    <a:pt x="604" y="642"/>
                    <a:pt x="391" y="403"/>
                    <a:pt x="240" y="239"/>
                  </a:cubicBezTo>
                  <a:cubicBezTo>
                    <a:pt x="101" y="76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6104575" y="2367275"/>
              <a:ext cx="274775" cy="16525"/>
            </a:xfrm>
            <a:custGeom>
              <a:rect b="b" l="l" r="r" t="t"/>
              <a:pathLst>
                <a:path extrusionOk="0" h="661" w="10991">
                  <a:moveTo>
                    <a:pt x="10878" y="0"/>
                  </a:moveTo>
                  <a:cubicBezTo>
                    <a:pt x="10773" y="0"/>
                    <a:pt x="10665" y="12"/>
                    <a:pt x="10563" y="30"/>
                  </a:cubicBezTo>
                  <a:lnTo>
                    <a:pt x="9381" y="131"/>
                  </a:lnTo>
                  <a:cubicBezTo>
                    <a:pt x="8388" y="219"/>
                    <a:pt x="7030" y="332"/>
                    <a:pt x="5508" y="407"/>
                  </a:cubicBezTo>
                  <a:cubicBezTo>
                    <a:pt x="3987" y="495"/>
                    <a:pt x="2616" y="521"/>
                    <a:pt x="1623" y="521"/>
                  </a:cubicBezTo>
                  <a:lnTo>
                    <a:pt x="441" y="533"/>
                  </a:lnTo>
                  <a:cubicBezTo>
                    <a:pt x="290" y="533"/>
                    <a:pt x="151" y="533"/>
                    <a:pt x="1" y="558"/>
                  </a:cubicBezTo>
                  <a:cubicBezTo>
                    <a:pt x="151" y="596"/>
                    <a:pt x="290" y="609"/>
                    <a:pt x="441" y="609"/>
                  </a:cubicBezTo>
                  <a:cubicBezTo>
                    <a:pt x="717" y="621"/>
                    <a:pt x="1120" y="646"/>
                    <a:pt x="1623" y="646"/>
                  </a:cubicBezTo>
                  <a:cubicBezTo>
                    <a:pt x="1969" y="655"/>
                    <a:pt x="2361" y="661"/>
                    <a:pt x="2789" y="661"/>
                  </a:cubicBezTo>
                  <a:cubicBezTo>
                    <a:pt x="3589" y="661"/>
                    <a:pt x="4517" y="641"/>
                    <a:pt x="5508" y="583"/>
                  </a:cubicBezTo>
                  <a:cubicBezTo>
                    <a:pt x="7042" y="508"/>
                    <a:pt x="8413" y="382"/>
                    <a:pt x="9394" y="256"/>
                  </a:cubicBezTo>
                  <a:cubicBezTo>
                    <a:pt x="9897" y="194"/>
                    <a:pt x="10287" y="143"/>
                    <a:pt x="10563" y="93"/>
                  </a:cubicBezTo>
                  <a:cubicBezTo>
                    <a:pt x="10714" y="80"/>
                    <a:pt x="10853" y="43"/>
                    <a:pt x="10991" y="5"/>
                  </a:cubicBezTo>
                  <a:cubicBezTo>
                    <a:pt x="10954" y="2"/>
                    <a:pt x="10916" y="0"/>
                    <a:pt x="108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6404175" y="2039750"/>
              <a:ext cx="171975" cy="53125"/>
            </a:xfrm>
            <a:custGeom>
              <a:rect b="b" l="l" r="r" t="t"/>
              <a:pathLst>
                <a:path extrusionOk="0" h="2125" w="6879">
                  <a:moveTo>
                    <a:pt x="6873" y="1"/>
                  </a:moveTo>
                  <a:cubicBezTo>
                    <a:pt x="6823" y="1"/>
                    <a:pt x="6478" y="182"/>
                    <a:pt x="5911" y="431"/>
                  </a:cubicBezTo>
                  <a:cubicBezTo>
                    <a:pt x="5131" y="770"/>
                    <a:pt x="4339" y="1059"/>
                    <a:pt x="3521" y="1286"/>
                  </a:cubicBezTo>
                  <a:cubicBezTo>
                    <a:pt x="2566" y="1575"/>
                    <a:pt x="1685" y="1764"/>
                    <a:pt x="1044" y="1889"/>
                  </a:cubicBezTo>
                  <a:cubicBezTo>
                    <a:pt x="403" y="2028"/>
                    <a:pt x="0" y="2090"/>
                    <a:pt x="0" y="2116"/>
                  </a:cubicBezTo>
                  <a:cubicBezTo>
                    <a:pt x="3" y="2122"/>
                    <a:pt x="28" y="2125"/>
                    <a:pt x="73" y="2125"/>
                  </a:cubicBezTo>
                  <a:cubicBezTo>
                    <a:pt x="217" y="2125"/>
                    <a:pt x="570" y="2092"/>
                    <a:pt x="1069" y="2015"/>
                  </a:cubicBezTo>
                  <a:cubicBezTo>
                    <a:pt x="1912" y="1889"/>
                    <a:pt x="2742" y="1701"/>
                    <a:pt x="3572" y="1462"/>
                  </a:cubicBezTo>
                  <a:cubicBezTo>
                    <a:pt x="4389" y="1223"/>
                    <a:pt x="5194" y="921"/>
                    <a:pt x="5961" y="544"/>
                  </a:cubicBezTo>
                  <a:cubicBezTo>
                    <a:pt x="6200" y="431"/>
                    <a:pt x="6426" y="305"/>
                    <a:pt x="6652" y="167"/>
                  </a:cubicBezTo>
                  <a:cubicBezTo>
                    <a:pt x="6803" y="66"/>
                    <a:pt x="6879" y="3"/>
                    <a:pt x="6879" y="3"/>
                  </a:cubicBezTo>
                  <a:cubicBezTo>
                    <a:pt x="6878" y="2"/>
                    <a:pt x="6876" y="1"/>
                    <a:pt x="6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6210825" y="2043575"/>
              <a:ext cx="232350" cy="199000"/>
            </a:xfrm>
            <a:custGeom>
              <a:rect b="b" l="l" r="r" t="t"/>
              <a:pathLst>
                <a:path extrusionOk="0" h="7960" w="9294">
                  <a:moveTo>
                    <a:pt x="5307" y="1"/>
                  </a:moveTo>
                  <a:cubicBezTo>
                    <a:pt x="1761" y="1"/>
                    <a:pt x="1" y="4289"/>
                    <a:pt x="2503" y="6791"/>
                  </a:cubicBezTo>
                  <a:cubicBezTo>
                    <a:pt x="3315" y="7599"/>
                    <a:pt x="4309" y="7960"/>
                    <a:pt x="5284" y="7960"/>
                  </a:cubicBezTo>
                  <a:cubicBezTo>
                    <a:pt x="7332" y="7960"/>
                    <a:pt x="9294" y="6368"/>
                    <a:pt x="9294" y="3975"/>
                  </a:cubicBezTo>
                  <a:cubicBezTo>
                    <a:pt x="9281" y="1774"/>
                    <a:pt x="7508" y="1"/>
                    <a:pt x="5307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6246675" y="2070300"/>
              <a:ext cx="169150" cy="145100"/>
            </a:xfrm>
            <a:custGeom>
              <a:rect b="b" l="l" r="r" t="t"/>
              <a:pathLst>
                <a:path extrusionOk="0" h="5804" w="6766">
                  <a:moveTo>
                    <a:pt x="3873" y="1"/>
                  </a:moveTo>
                  <a:cubicBezTo>
                    <a:pt x="1296" y="1"/>
                    <a:pt x="0" y="3119"/>
                    <a:pt x="1824" y="4943"/>
                  </a:cubicBezTo>
                  <a:cubicBezTo>
                    <a:pt x="2415" y="5538"/>
                    <a:pt x="3142" y="5804"/>
                    <a:pt x="3855" y="5804"/>
                  </a:cubicBezTo>
                  <a:cubicBezTo>
                    <a:pt x="5341" y="5804"/>
                    <a:pt x="6766" y="4648"/>
                    <a:pt x="6766" y="2906"/>
                  </a:cubicBezTo>
                  <a:cubicBezTo>
                    <a:pt x="6766" y="1296"/>
                    <a:pt x="5470" y="1"/>
                    <a:pt x="3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6302625" y="2093575"/>
              <a:ext cx="79875" cy="90250"/>
            </a:xfrm>
            <a:custGeom>
              <a:rect b="b" l="l" r="r" t="t"/>
              <a:pathLst>
                <a:path extrusionOk="0" h="3610" w="3195">
                  <a:moveTo>
                    <a:pt x="1522" y="0"/>
                  </a:moveTo>
                  <a:lnTo>
                    <a:pt x="1485" y="25"/>
                  </a:lnTo>
                  <a:lnTo>
                    <a:pt x="47" y="963"/>
                  </a:lnTo>
                  <a:lnTo>
                    <a:pt x="47" y="963"/>
                  </a:lnTo>
                  <a:cubicBezTo>
                    <a:pt x="49" y="958"/>
                    <a:pt x="50" y="954"/>
                    <a:pt x="49" y="954"/>
                  </a:cubicBezTo>
                  <a:lnTo>
                    <a:pt x="49" y="954"/>
                  </a:lnTo>
                  <a:cubicBezTo>
                    <a:pt x="48" y="954"/>
                    <a:pt x="45" y="958"/>
                    <a:pt x="38" y="969"/>
                  </a:cubicBezTo>
                  <a:lnTo>
                    <a:pt x="47" y="963"/>
                  </a:lnTo>
                  <a:lnTo>
                    <a:pt x="47" y="963"/>
                  </a:lnTo>
                  <a:cubicBezTo>
                    <a:pt x="37" y="989"/>
                    <a:pt x="4" y="1057"/>
                    <a:pt x="1" y="1057"/>
                  </a:cubicBezTo>
                  <a:cubicBezTo>
                    <a:pt x="1" y="1057"/>
                    <a:pt x="1" y="1057"/>
                    <a:pt x="1" y="1057"/>
                  </a:cubicBezTo>
                  <a:lnTo>
                    <a:pt x="1" y="1107"/>
                  </a:lnTo>
                  <a:lnTo>
                    <a:pt x="1" y="1157"/>
                  </a:lnTo>
                  <a:lnTo>
                    <a:pt x="13" y="1270"/>
                  </a:lnTo>
                  <a:lnTo>
                    <a:pt x="26" y="1497"/>
                  </a:lnTo>
                  <a:cubicBezTo>
                    <a:pt x="26" y="1648"/>
                    <a:pt x="38" y="1786"/>
                    <a:pt x="51" y="1937"/>
                  </a:cubicBezTo>
                  <a:cubicBezTo>
                    <a:pt x="64" y="2226"/>
                    <a:pt x="89" y="2503"/>
                    <a:pt x="101" y="2767"/>
                  </a:cubicBezTo>
                  <a:lnTo>
                    <a:pt x="101" y="2817"/>
                  </a:lnTo>
                  <a:lnTo>
                    <a:pt x="139" y="2842"/>
                  </a:lnTo>
                  <a:lnTo>
                    <a:pt x="1686" y="3597"/>
                  </a:lnTo>
                  <a:lnTo>
                    <a:pt x="1723" y="3609"/>
                  </a:lnTo>
                  <a:lnTo>
                    <a:pt x="1761" y="3597"/>
                  </a:lnTo>
                  <a:cubicBezTo>
                    <a:pt x="2214" y="3295"/>
                    <a:pt x="2566" y="3043"/>
                    <a:pt x="2805" y="2867"/>
                  </a:cubicBezTo>
                  <a:cubicBezTo>
                    <a:pt x="2931" y="2792"/>
                    <a:pt x="3056" y="2691"/>
                    <a:pt x="3170" y="2591"/>
                  </a:cubicBezTo>
                  <a:lnTo>
                    <a:pt x="3170" y="2591"/>
                  </a:lnTo>
                  <a:cubicBezTo>
                    <a:pt x="3019" y="2654"/>
                    <a:pt x="2880" y="2742"/>
                    <a:pt x="2742" y="2830"/>
                  </a:cubicBezTo>
                  <a:cubicBezTo>
                    <a:pt x="2496" y="2977"/>
                    <a:pt x="2141" y="3197"/>
                    <a:pt x="1714" y="3466"/>
                  </a:cubicBezTo>
                  <a:lnTo>
                    <a:pt x="1714" y="3466"/>
                  </a:lnTo>
                  <a:lnTo>
                    <a:pt x="263" y="2729"/>
                  </a:lnTo>
                  <a:lnTo>
                    <a:pt x="263" y="2729"/>
                  </a:lnTo>
                  <a:cubicBezTo>
                    <a:pt x="250" y="2475"/>
                    <a:pt x="226" y="2200"/>
                    <a:pt x="214" y="1937"/>
                  </a:cubicBezTo>
                  <a:cubicBezTo>
                    <a:pt x="214" y="1786"/>
                    <a:pt x="202" y="1648"/>
                    <a:pt x="189" y="1497"/>
                  </a:cubicBezTo>
                  <a:lnTo>
                    <a:pt x="177" y="1270"/>
                  </a:lnTo>
                  <a:lnTo>
                    <a:pt x="177" y="1157"/>
                  </a:lnTo>
                  <a:lnTo>
                    <a:pt x="177" y="1107"/>
                  </a:lnTo>
                  <a:lnTo>
                    <a:pt x="1548" y="201"/>
                  </a:lnTo>
                  <a:lnTo>
                    <a:pt x="3008" y="914"/>
                  </a:lnTo>
                  <a:lnTo>
                    <a:pt x="3008" y="914"/>
                  </a:lnTo>
                  <a:cubicBezTo>
                    <a:pt x="3045" y="1414"/>
                    <a:pt x="3082" y="1830"/>
                    <a:pt x="3119" y="2125"/>
                  </a:cubicBezTo>
                  <a:cubicBezTo>
                    <a:pt x="3119" y="2276"/>
                    <a:pt x="3144" y="2440"/>
                    <a:pt x="3182" y="2591"/>
                  </a:cubicBezTo>
                  <a:cubicBezTo>
                    <a:pt x="3195" y="2440"/>
                    <a:pt x="3195" y="2289"/>
                    <a:pt x="3182" y="2138"/>
                  </a:cubicBezTo>
                  <a:cubicBezTo>
                    <a:pt x="3170" y="1849"/>
                    <a:pt x="3157" y="1409"/>
                    <a:pt x="3132" y="868"/>
                  </a:cubicBezTo>
                  <a:lnTo>
                    <a:pt x="3132" y="830"/>
                  </a:lnTo>
                  <a:lnTo>
                    <a:pt x="3107" y="805"/>
                  </a:lnTo>
                  <a:lnTo>
                    <a:pt x="1573" y="25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5963100" y="1848675"/>
              <a:ext cx="599550" cy="97175"/>
            </a:xfrm>
            <a:custGeom>
              <a:rect b="b" l="l" r="r" t="t"/>
              <a:pathLst>
                <a:path extrusionOk="0" h="3887" w="23982">
                  <a:moveTo>
                    <a:pt x="16213" y="0"/>
                  </a:moveTo>
                  <a:cubicBezTo>
                    <a:pt x="16170" y="0"/>
                    <a:pt x="16127" y="0"/>
                    <a:pt x="16084" y="1"/>
                  </a:cubicBezTo>
                  <a:cubicBezTo>
                    <a:pt x="7106" y="1"/>
                    <a:pt x="1" y="3886"/>
                    <a:pt x="1" y="3886"/>
                  </a:cubicBezTo>
                  <a:cubicBezTo>
                    <a:pt x="1" y="3886"/>
                    <a:pt x="7131" y="38"/>
                    <a:pt x="16147" y="38"/>
                  </a:cubicBezTo>
                  <a:cubicBezTo>
                    <a:pt x="16192" y="38"/>
                    <a:pt x="16238" y="38"/>
                    <a:pt x="16284" y="38"/>
                  </a:cubicBezTo>
                  <a:cubicBezTo>
                    <a:pt x="18879" y="38"/>
                    <a:pt x="21472" y="390"/>
                    <a:pt x="23981" y="1095"/>
                  </a:cubicBezTo>
                  <a:cubicBezTo>
                    <a:pt x="21457" y="377"/>
                    <a:pt x="18836" y="0"/>
                    <a:pt x="1621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5963100" y="1849600"/>
              <a:ext cx="599550" cy="110400"/>
            </a:xfrm>
            <a:custGeom>
              <a:rect b="b" l="l" r="r" t="t"/>
              <a:pathLst>
                <a:path extrusionOk="0" h="4416" w="23982">
                  <a:moveTo>
                    <a:pt x="16284" y="1"/>
                  </a:moveTo>
                  <a:cubicBezTo>
                    <a:pt x="16238" y="1"/>
                    <a:pt x="16193" y="1"/>
                    <a:pt x="16147" y="1"/>
                  </a:cubicBezTo>
                  <a:cubicBezTo>
                    <a:pt x="7131" y="1"/>
                    <a:pt x="1" y="3849"/>
                    <a:pt x="1" y="3849"/>
                  </a:cubicBezTo>
                  <a:cubicBezTo>
                    <a:pt x="2956" y="4214"/>
                    <a:pt x="5936" y="4402"/>
                    <a:pt x="8904" y="4415"/>
                  </a:cubicBezTo>
                  <a:cubicBezTo>
                    <a:pt x="10677" y="4415"/>
                    <a:pt x="12450" y="4327"/>
                    <a:pt x="14223" y="4151"/>
                  </a:cubicBezTo>
                  <a:cubicBezTo>
                    <a:pt x="14210" y="4138"/>
                    <a:pt x="14210" y="4138"/>
                    <a:pt x="14223" y="4138"/>
                  </a:cubicBezTo>
                  <a:lnTo>
                    <a:pt x="13934" y="3786"/>
                  </a:lnTo>
                  <a:cubicBezTo>
                    <a:pt x="13179" y="2856"/>
                    <a:pt x="12500" y="2013"/>
                    <a:pt x="12010" y="1397"/>
                  </a:cubicBezTo>
                  <a:cubicBezTo>
                    <a:pt x="11771" y="1083"/>
                    <a:pt x="11570" y="831"/>
                    <a:pt x="11444" y="655"/>
                  </a:cubicBezTo>
                  <a:cubicBezTo>
                    <a:pt x="11369" y="567"/>
                    <a:pt x="11306" y="467"/>
                    <a:pt x="11255" y="366"/>
                  </a:cubicBezTo>
                  <a:lnTo>
                    <a:pt x="11255" y="366"/>
                  </a:lnTo>
                  <a:cubicBezTo>
                    <a:pt x="11343" y="441"/>
                    <a:pt x="11419" y="517"/>
                    <a:pt x="11494" y="605"/>
                  </a:cubicBezTo>
                  <a:cubicBezTo>
                    <a:pt x="11645" y="768"/>
                    <a:pt x="11846" y="1020"/>
                    <a:pt x="12098" y="1309"/>
                  </a:cubicBezTo>
                  <a:cubicBezTo>
                    <a:pt x="12613" y="1913"/>
                    <a:pt x="13305" y="2755"/>
                    <a:pt x="14072" y="3686"/>
                  </a:cubicBezTo>
                  <a:lnTo>
                    <a:pt x="14349" y="4025"/>
                  </a:lnTo>
                  <a:lnTo>
                    <a:pt x="14386" y="4063"/>
                  </a:lnTo>
                  <a:cubicBezTo>
                    <a:pt x="14399" y="4076"/>
                    <a:pt x="14424" y="4101"/>
                    <a:pt x="14424" y="4126"/>
                  </a:cubicBezTo>
                  <a:cubicBezTo>
                    <a:pt x="21617" y="3308"/>
                    <a:pt x="23981" y="1058"/>
                    <a:pt x="23981" y="1058"/>
                  </a:cubicBezTo>
                  <a:cubicBezTo>
                    <a:pt x="21472" y="353"/>
                    <a:pt x="18891" y="1"/>
                    <a:pt x="16284" y="1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6244150" y="1858725"/>
              <a:ext cx="79250" cy="94650"/>
            </a:xfrm>
            <a:custGeom>
              <a:rect b="b" l="l" r="r" t="t"/>
              <a:pathLst>
                <a:path extrusionOk="0" h="3786" w="3170">
                  <a:moveTo>
                    <a:pt x="1" y="1"/>
                  </a:moveTo>
                  <a:lnTo>
                    <a:pt x="1" y="1"/>
                  </a:lnTo>
                  <a:cubicBezTo>
                    <a:pt x="51" y="102"/>
                    <a:pt x="114" y="202"/>
                    <a:pt x="189" y="290"/>
                  </a:cubicBezTo>
                  <a:cubicBezTo>
                    <a:pt x="328" y="466"/>
                    <a:pt x="516" y="718"/>
                    <a:pt x="755" y="1020"/>
                  </a:cubicBezTo>
                  <a:cubicBezTo>
                    <a:pt x="1246" y="1648"/>
                    <a:pt x="1925" y="2491"/>
                    <a:pt x="2692" y="3421"/>
                  </a:cubicBezTo>
                  <a:lnTo>
                    <a:pt x="2968" y="3761"/>
                  </a:lnTo>
                  <a:cubicBezTo>
                    <a:pt x="2968" y="3773"/>
                    <a:pt x="2968" y="3773"/>
                    <a:pt x="2968" y="3786"/>
                  </a:cubicBezTo>
                  <a:lnTo>
                    <a:pt x="3170" y="3761"/>
                  </a:lnTo>
                  <a:cubicBezTo>
                    <a:pt x="3170" y="3736"/>
                    <a:pt x="3157" y="3711"/>
                    <a:pt x="3132" y="3698"/>
                  </a:cubicBezTo>
                  <a:lnTo>
                    <a:pt x="3094" y="3660"/>
                  </a:lnTo>
                  <a:lnTo>
                    <a:pt x="2818" y="3321"/>
                  </a:lnTo>
                  <a:cubicBezTo>
                    <a:pt x="2063" y="2390"/>
                    <a:pt x="1359" y="1548"/>
                    <a:pt x="856" y="944"/>
                  </a:cubicBezTo>
                  <a:cubicBezTo>
                    <a:pt x="592" y="642"/>
                    <a:pt x="391" y="403"/>
                    <a:pt x="240" y="240"/>
                  </a:cubicBezTo>
                  <a:cubicBezTo>
                    <a:pt x="164" y="152"/>
                    <a:pt x="89" y="76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6429600" y="3901950"/>
              <a:ext cx="8325" cy="5175"/>
            </a:xfrm>
            <a:custGeom>
              <a:rect b="b" l="l" r="r" t="t"/>
              <a:pathLst>
                <a:path extrusionOk="0" h="207" w="333">
                  <a:moveTo>
                    <a:pt x="189" y="1"/>
                  </a:moveTo>
                  <a:cubicBezTo>
                    <a:pt x="164" y="1"/>
                    <a:pt x="139" y="7"/>
                    <a:pt x="115" y="21"/>
                  </a:cubicBezTo>
                  <a:lnTo>
                    <a:pt x="103" y="21"/>
                  </a:lnTo>
                  <a:cubicBezTo>
                    <a:pt x="1" y="105"/>
                    <a:pt x="144" y="207"/>
                    <a:pt x="245" y="207"/>
                  </a:cubicBezTo>
                  <a:cubicBezTo>
                    <a:pt x="294" y="207"/>
                    <a:pt x="333" y="183"/>
                    <a:pt x="329" y="121"/>
                  </a:cubicBezTo>
                  <a:cubicBezTo>
                    <a:pt x="320" y="47"/>
                    <a:pt x="257" y="1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6302625" y="2618250"/>
              <a:ext cx="306850" cy="932050"/>
            </a:xfrm>
            <a:custGeom>
              <a:rect b="b" l="l" r="r" t="t"/>
              <a:pathLst>
                <a:path extrusionOk="0" h="37282" w="12274">
                  <a:moveTo>
                    <a:pt x="7458" y="1"/>
                  </a:moveTo>
                  <a:cubicBezTo>
                    <a:pt x="2641" y="1"/>
                    <a:pt x="1" y="2717"/>
                    <a:pt x="139" y="7784"/>
                  </a:cubicBezTo>
                  <a:cubicBezTo>
                    <a:pt x="340" y="16071"/>
                    <a:pt x="1195" y="24358"/>
                    <a:pt x="3295" y="32381"/>
                  </a:cubicBezTo>
                  <a:cubicBezTo>
                    <a:pt x="3660" y="33751"/>
                    <a:pt x="4087" y="35185"/>
                    <a:pt x="5081" y="36203"/>
                  </a:cubicBezTo>
                  <a:cubicBezTo>
                    <a:pt x="5709" y="36856"/>
                    <a:pt x="6642" y="37281"/>
                    <a:pt x="7532" y="37281"/>
                  </a:cubicBezTo>
                  <a:cubicBezTo>
                    <a:pt x="8032" y="37281"/>
                    <a:pt x="8518" y="37147"/>
                    <a:pt x="8929" y="36845"/>
                  </a:cubicBezTo>
                  <a:cubicBezTo>
                    <a:pt x="9910" y="36115"/>
                    <a:pt x="10136" y="34770"/>
                    <a:pt x="10262" y="33550"/>
                  </a:cubicBezTo>
                  <a:cubicBezTo>
                    <a:pt x="11318" y="24157"/>
                    <a:pt x="11909" y="16285"/>
                    <a:pt x="12022" y="6829"/>
                  </a:cubicBezTo>
                  <a:cubicBezTo>
                    <a:pt x="12022" y="6829"/>
                    <a:pt x="12274" y="1"/>
                    <a:pt x="74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6313000" y="2623275"/>
              <a:ext cx="118550" cy="543575"/>
            </a:xfrm>
            <a:custGeom>
              <a:rect b="b" l="l" r="r" t="t"/>
              <a:pathLst>
                <a:path extrusionOk="0" h="21743" w="4742">
                  <a:moveTo>
                    <a:pt x="4326" y="1"/>
                  </a:moveTo>
                  <a:cubicBezTo>
                    <a:pt x="4050" y="1"/>
                    <a:pt x="3786" y="51"/>
                    <a:pt x="3547" y="177"/>
                  </a:cubicBezTo>
                  <a:cubicBezTo>
                    <a:pt x="3735" y="177"/>
                    <a:pt x="3924" y="189"/>
                    <a:pt x="4113" y="215"/>
                  </a:cubicBezTo>
                  <a:cubicBezTo>
                    <a:pt x="4314" y="139"/>
                    <a:pt x="4528" y="89"/>
                    <a:pt x="4741" y="39"/>
                  </a:cubicBezTo>
                  <a:cubicBezTo>
                    <a:pt x="4603" y="13"/>
                    <a:pt x="4477" y="1"/>
                    <a:pt x="4339" y="1"/>
                  </a:cubicBezTo>
                  <a:close/>
                  <a:moveTo>
                    <a:pt x="1" y="13908"/>
                  </a:moveTo>
                  <a:cubicBezTo>
                    <a:pt x="38" y="16059"/>
                    <a:pt x="416" y="19064"/>
                    <a:pt x="818" y="21743"/>
                  </a:cubicBezTo>
                  <a:cubicBezTo>
                    <a:pt x="453" y="19140"/>
                    <a:pt x="189" y="16524"/>
                    <a:pt x="13" y="1390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6313325" y="2624225"/>
              <a:ext cx="178275" cy="697600"/>
            </a:xfrm>
            <a:custGeom>
              <a:rect b="b" l="l" r="r" t="t"/>
              <a:pathLst>
                <a:path extrusionOk="0" h="27904" w="7131">
                  <a:moveTo>
                    <a:pt x="4716" y="1"/>
                  </a:moveTo>
                  <a:cubicBezTo>
                    <a:pt x="4502" y="51"/>
                    <a:pt x="4288" y="114"/>
                    <a:pt x="4087" y="177"/>
                  </a:cubicBezTo>
                  <a:cubicBezTo>
                    <a:pt x="4766" y="252"/>
                    <a:pt x="5407" y="453"/>
                    <a:pt x="5822" y="994"/>
                  </a:cubicBezTo>
                  <a:cubicBezTo>
                    <a:pt x="6388" y="1711"/>
                    <a:pt x="6262" y="2754"/>
                    <a:pt x="6112" y="3660"/>
                  </a:cubicBezTo>
                  <a:cubicBezTo>
                    <a:pt x="5659" y="6376"/>
                    <a:pt x="5181" y="9205"/>
                    <a:pt x="3622" y="11469"/>
                  </a:cubicBezTo>
                  <a:cubicBezTo>
                    <a:pt x="2754" y="12701"/>
                    <a:pt x="1459" y="13556"/>
                    <a:pt x="0" y="13870"/>
                  </a:cubicBezTo>
                  <a:cubicBezTo>
                    <a:pt x="189" y="16499"/>
                    <a:pt x="440" y="19114"/>
                    <a:pt x="805" y="21705"/>
                  </a:cubicBezTo>
                  <a:cubicBezTo>
                    <a:pt x="1321" y="25062"/>
                    <a:pt x="1874" y="27904"/>
                    <a:pt x="1874" y="27904"/>
                  </a:cubicBezTo>
                  <a:cubicBezTo>
                    <a:pt x="4125" y="26118"/>
                    <a:pt x="4766" y="23188"/>
                    <a:pt x="4904" y="20309"/>
                  </a:cubicBezTo>
                  <a:cubicBezTo>
                    <a:pt x="5043" y="17429"/>
                    <a:pt x="4653" y="14524"/>
                    <a:pt x="5156" y="11682"/>
                  </a:cubicBezTo>
                  <a:cubicBezTo>
                    <a:pt x="5671" y="8740"/>
                    <a:pt x="7130" y="5898"/>
                    <a:pt x="6791" y="2918"/>
                  </a:cubicBezTo>
                  <a:cubicBezTo>
                    <a:pt x="6690" y="1975"/>
                    <a:pt x="6363" y="1007"/>
                    <a:pt x="5621" y="415"/>
                  </a:cubicBezTo>
                  <a:cubicBezTo>
                    <a:pt x="5357" y="214"/>
                    <a:pt x="5055" y="63"/>
                    <a:pt x="4728" y="1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6406050" y="2916275"/>
              <a:ext cx="81775" cy="634100"/>
            </a:xfrm>
            <a:custGeom>
              <a:rect b="b" l="l" r="r" t="t"/>
              <a:pathLst>
                <a:path extrusionOk="0" h="25364" w="3271">
                  <a:moveTo>
                    <a:pt x="1" y="0"/>
                  </a:moveTo>
                  <a:cubicBezTo>
                    <a:pt x="1" y="89"/>
                    <a:pt x="1" y="177"/>
                    <a:pt x="13" y="265"/>
                  </a:cubicBezTo>
                  <a:cubicBezTo>
                    <a:pt x="26" y="453"/>
                    <a:pt x="39" y="692"/>
                    <a:pt x="64" y="1006"/>
                  </a:cubicBezTo>
                  <a:cubicBezTo>
                    <a:pt x="101" y="1648"/>
                    <a:pt x="177" y="2591"/>
                    <a:pt x="277" y="3735"/>
                  </a:cubicBezTo>
                  <a:cubicBezTo>
                    <a:pt x="491" y="6049"/>
                    <a:pt x="818" y="9230"/>
                    <a:pt x="1271" y="12726"/>
                  </a:cubicBezTo>
                  <a:cubicBezTo>
                    <a:pt x="1724" y="16235"/>
                    <a:pt x="2214" y="19403"/>
                    <a:pt x="2591" y="21679"/>
                  </a:cubicBezTo>
                  <a:cubicBezTo>
                    <a:pt x="2780" y="22824"/>
                    <a:pt x="2943" y="23754"/>
                    <a:pt x="3069" y="24383"/>
                  </a:cubicBezTo>
                  <a:cubicBezTo>
                    <a:pt x="3119" y="24685"/>
                    <a:pt x="3170" y="24924"/>
                    <a:pt x="3207" y="25112"/>
                  </a:cubicBezTo>
                  <a:cubicBezTo>
                    <a:pt x="3220" y="25200"/>
                    <a:pt x="3245" y="25288"/>
                    <a:pt x="3270" y="25364"/>
                  </a:cubicBezTo>
                  <a:cubicBezTo>
                    <a:pt x="3270" y="25276"/>
                    <a:pt x="3258" y="25188"/>
                    <a:pt x="3245" y="25112"/>
                  </a:cubicBezTo>
                  <a:cubicBezTo>
                    <a:pt x="3220" y="24924"/>
                    <a:pt x="3182" y="24672"/>
                    <a:pt x="3132" y="24370"/>
                  </a:cubicBezTo>
                  <a:cubicBezTo>
                    <a:pt x="3031" y="23704"/>
                    <a:pt x="2893" y="22786"/>
                    <a:pt x="2717" y="21667"/>
                  </a:cubicBezTo>
                  <a:cubicBezTo>
                    <a:pt x="2365" y="19366"/>
                    <a:pt x="1887" y="16209"/>
                    <a:pt x="1447" y="12701"/>
                  </a:cubicBezTo>
                  <a:cubicBezTo>
                    <a:pt x="994" y="9205"/>
                    <a:pt x="642" y="6024"/>
                    <a:pt x="403" y="3723"/>
                  </a:cubicBezTo>
                  <a:cubicBezTo>
                    <a:pt x="277" y="2578"/>
                    <a:pt x="189" y="1660"/>
                    <a:pt x="127" y="994"/>
                  </a:cubicBezTo>
                  <a:cubicBezTo>
                    <a:pt x="89" y="692"/>
                    <a:pt x="64" y="441"/>
                    <a:pt x="39" y="252"/>
                  </a:cubicBezTo>
                  <a:cubicBezTo>
                    <a:pt x="39" y="164"/>
                    <a:pt x="26" y="7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6042950" y="2627775"/>
              <a:ext cx="430400" cy="346700"/>
            </a:xfrm>
            <a:custGeom>
              <a:rect b="b" l="l" r="r" t="t"/>
              <a:pathLst>
                <a:path extrusionOk="0" h="13868" w="17216">
                  <a:moveTo>
                    <a:pt x="14192" y="0"/>
                  </a:moveTo>
                  <a:cubicBezTo>
                    <a:pt x="14033" y="0"/>
                    <a:pt x="13875" y="4"/>
                    <a:pt x="13720" y="9"/>
                  </a:cubicBezTo>
                  <a:lnTo>
                    <a:pt x="3660" y="336"/>
                  </a:lnTo>
                  <a:cubicBezTo>
                    <a:pt x="3660" y="336"/>
                    <a:pt x="1" y="1380"/>
                    <a:pt x="1" y="3593"/>
                  </a:cubicBezTo>
                  <a:cubicBezTo>
                    <a:pt x="1" y="5794"/>
                    <a:pt x="4352" y="11905"/>
                    <a:pt x="7433" y="13402"/>
                  </a:cubicBezTo>
                  <a:cubicBezTo>
                    <a:pt x="8081" y="13717"/>
                    <a:pt x="8809" y="13867"/>
                    <a:pt x="9555" y="13867"/>
                  </a:cubicBezTo>
                  <a:cubicBezTo>
                    <a:pt x="11395" y="13867"/>
                    <a:pt x="13339" y="12950"/>
                    <a:pt x="14449" y="11339"/>
                  </a:cubicBezTo>
                  <a:cubicBezTo>
                    <a:pt x="16009" y="9063"/>
                    <a:pt x="16499" y="6247"/>
                    <a:pt x="16939" y="3518"/>
                  </a:cubicBezTo>
                  <a:cubicBezTo>
                    <a:pt x="17103" y="2612"/>
                    <a:pt x="17216" y="1581"/>
                    <a:pt x="16650" y="852"/>
                  </a:cubicBezTo>
                  <a:cubicBezTo>
                    <a:pt x="16092" y="133"/>
                    <a:pt x="15121" y="0"/>
                    <a:pt x="14192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6360150" y="3563925"/>
              <a:ext cx="217275" cy="758550"/>
            </a:xfrm>
            <a:custGeom>
              <a:rect b="b" l="l" r="r" t="t"/>
              <a:pathLst>
                <a:path extrusionOk="0" h="30342" w="8691">
                  <a:moveTo>
                    <a:pt x="5520" y="0"/>
                  </a:moveTo>
                  <a:cubicBezTo>
                    <a:pt x="4854" y="0"/>
                    <a:pt x="4191" y="135"/>
                    <a:pt x="3534" y="263"/>
                  </a:cubicBezTo>
                  <a:lnTo>
                    <a:pt x="3396" y="225"/>
                  </a:lnTo>
                  <a:cubicBezTo>
                    <a:pt x="2302" y="275"/>
                    <a:pt x="1397" y="1143"/>
                    <a:pt x="969" y="2136"/>
                  </a:cubicBezTo>
                  <a:cubicBezTo>
                    <a:pt x="542" y="3130"/>
                    <a:pt x="504" y="4249"/>
                    <a:pt x="454" y="5330"/>
                  </a:cubicBezTo>
                  <a:cubicBezTo>
                    <a:pt x="227" y="11932"/>
                    <a:pt x="1" y="18534"/>
                    <a:pt x="366" y="25123"/>
                  </a:cubicBezTo>
                  <a:cubicBezTo>
                    <a:pt x="441" y="26556"/>
                    <a:pt x="579" y="28065"/>
                    <a:pt x="1447" y="29197"/>
                  </a:cubicBezTo>
                  <a:cubicBezTo>
                    <a:pt x="1988" y="29893"/>
                    <a:pt x="2904" y="30341"/>
                    <a:pt x="3758" y="30341"/>
                  </a:cubicBezTo>
                  <a:cubicBezTo>
                    <a:pt x="4293" y="30341"/>
                    <a:pt x="4804" y="30165"/>
                    <a:pt x="5182" y="29763"/>
                  </a:cubicBezTo>
                  <a:cubicBezTo>
                    <a:pt x="5748" y="29172"/>
                    <a:pt x="5861" y="28304"/>
                    <a:pt x="5949" y="27487"/>
                  </a:cubicBezTo>
                  <a:cubicBezTo>
                    <a:pt x="6804" y="19628"/>
                    <a:pt x="7659" y="11768"/>
                    <a:pt x="8514" y="3909"/>
                  </a:cubicBezTo>
                  <a:cubicBezTo>
                    <a:pt x="8602" y="3029"/>
                    <a:pt x="8690" y="2061"/>
                    <a:pt x="8237" y="1294"/>
                  </a:cubicBezTo>
                  <a:cubicBezTo>
                    <a:pt x="7797" y="552"/>
                    <a:pt x="6942" y="149"/>
                    <a:pt x="6087" y="36"/>
                  </a:cubicBezTo>
                  <a:cubicBezTo>
                    <a:pt x="5898" y="11"/>
                    <a:pt x="5709" y="0"/>
                    <a:pt x="55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6399150" y="3576775"/>
              <a:ext cx="42150" cy="768950"/>
            </a:xfrm>
            <a:custGeom>
              <a:rect b="b" l="l" r="r" t="t"/>
              <a:pathLst>
                <a:path extrusionOk="0" h="30758" w="1686">
                  <a:moveTo>
                    <a:pt x="1685" y="0"/>
                  </a:moveTo>
                  <a:lnTo>
                    <a:pt x="1685" y="0"/>
                  </a:lnTo>
                  <a:cubicBezTo>
                    <a:pt x="1660" y="13"/>
                    <a:pt x="1647" y="38"/>
                    <a:pt x="1635" y="63"/>
                  </a:cubicBezTo>
                  <a:lnTo>
                    <a:pt x="1484" y="252"/>
                  </a:lnTo>
                  <a:cubicBezTo>
                    <a:pt x="1321" y="503"/>
                    <a:pt x="1182" y="767"/>
                    <a:pt x="1069" y="1044"/>
                  </a:cubicBezTo>
                  <a:cubicBezTo>
                    <a:pt x="742" y="1773"/>
                    <a:pt x="541" y="2917"/>
                    <a:pt x="491" y="4313"/>
                  </a:cubicBezTo>
                  <a:cubicBezTo>
                    <a:pt x="403" y="7130"/>
                    <a:pt x="289" y="10990"/>
                    <a:pt x="151" y="15266"/>
                  </a:cubicBezTo>
                  <a:cubicBezTo>
                    <a:pt x="25" y="19541"/>
                    <a:pt x="0" y="23427"/>
                    <a:pt x="126" y="26231"/>
                  </a:cubicBezTo>
                  <a:cubicBezTo>
                    <a:pt x="201" y="27627"/>
                    <a:pt x="277" y="28759"/>
                    <a:pt x="352" y="29538"/>
                  </a:cubicBezTo>
                  <a:cubicBezTo>
                    <a:pt x="390" y="29928"/>
                    <a:pt x="428" y="30230"/>
                    <a:pt x="453" y="30444"/>
                  </a:cubicBezTo>
                  <a:cubicBezTo>
                    <a:pt x="465" y="30532"/>
                    <a:pt x="478" y="30607"/>
                    <a:pt x="478" y="30670"/>
                  </a:cubicBezTo>
                  <a:cubicBezTo>
                    <a:pt x="478" y="30695"/>
                    <a:pt x="491" y="30720"/>
                    <a:pt x="503" y="30758"/>
                  </a:cubicBezTo>
                  <a:cubicBezTo>
                    <a:pt x="503" y="30733"/>
                    <a:pt x="503" y="30695"/>
                    <a:pt x="503" y="30670"/>
                  </a:cubicBezTo>
                  <a:cubicBezTo>
                    <a:pt x="491" y="30607"/>
                    <a:pt x="491" y="30532"/>
                    <a:pt x="491" y="30444"/>
                  </a:cubicBezTo>
                  <a:cubicBezTo>
                    <a:pt x="465" y="30217"/>
                    <a:pt x="453" y="29915"/>
                    <a:pt x="428" y="29538"/>
                  </a:cubicBezTo>
                  <a:cubicBezTo>
                    <a:pt x="365" y="28759"/>
                    <a:pt x="302" y="27627"/>
                    <a:pt x="252" y="26218"/>
                  </a:cubicBezTo>
                  <a:cubicBezTo>
                    <a:pt x="151" y="23427"/>
                    <a:pt x="214" y="19541"/>
                    <a:pt x="327" y="15278"/>
                  </a:cubicBezTo>
                  <a:cubicBezTo>
                    <a:pt x="440" y="11003"/>
                    <a:pt x="541" y="7143"/>
                    <a:pt x="616" y="4326"/>
                  </a:cubicBezTo>
                  <a:cubicBezTo>
                    <a:pt x="654" y="2930"/>
                    <a:pt x="830" y="1798"/>
                    <a:pt x="1132" y="1081"/>
                  </a:cubicBezTo>
                  <a:cubicBezTo>
                    <a:pt x="1232" y="792"/>
                    <a:pt x="1371" y="528"/>
                    <a:pt x="1522" y="264"/>
                  </a:cubicBezTo>
                  <a:lnTo>
                    <a:pt x="1647" y="63"/>
                  </a:lnTo>
                  <a:cubicBezTo>
                    <a:pt x="1673" y="25"/>
                    <a:pt x="1685" y="0"/>
                    <a:pt x="1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6379975" y="4250875"/>
              <a:ext cx="144950" cy="117175"/>
            </a:xfrm>
            <a:custGeom>
              <a:rect b="b" l="l" r="r" t="t"/>
              <a:pathLst>
                <a:path extrusionOk="0" h="4687" w="5798">
                  <a:moveTo>
                    <a:pt x="2830" y="0"/>
                  </a:moveTo>
                  <a:cubicBezTo>
                    <a:pt x="2712" y="0"/>
                    <a:pt x="2594" y="7"/>
                    <a:pt x="2477" y="21"/>
                  </a:cubicBezTo>
                  <a:cubicBezTo>
                    <a:pt x="1937" y="59"/>
                    <a:pt x="1434" y="235"/>
                    <a:pt x="993" y="537"/>
                  </a:cubicBezTo>
                  <a:cubicBezTo>
                    <a:pt x="453" y="952"/>
                    <a:pt x="176" y="1618"/>
                    <a:pt x="88" y="2285"/>
                  </a:cubicBezTo>
                  <a:cubicBezTo>
                    <a:pt x="0" y="2964"/>
                    <a:pt x="88" y="3643"/>
                    <a:pt x="176" y="4309"/>
                  </a:cubicBezTo>
                  <a:lnTo>
                    <a:pt x="5797" y="4687"/>
                  </a:lnTo>
                  <a:lnTo>
                    <a:pt x="5282" y="2222"/>
                  </a:lnTo>
                  <a:cubicBezTo>
                    <a:pt x="5168" y="1417"/>
                    <a:pt x="4728" y="613"/>
                    <a:pt x="3999" y="248"/>
                  </a:cubicBezTo>
                  <a:cubicBezTo>
                    <a:pt x="3630" y="83"/>
                    <a:pt x="3230" y="0"/>
                    <a:pt x="2830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6374925" y="4355775"/>
              <a:ext cx="258450" cy="38150"/>
            </a:xfrm>
            <a:custGeom>
              <a:rect b="b" l="l" r="r" t="t"/>
              <a:pathLst>
                <a:path extrusionOk="0" h="1526" w="10338">
                  <a:moveTo>
                    <a:pt x="177" y="0"/>
                  </a:moveTo>
                  <a:lnTo>
                    <a:pt x="1" y="1321"/>
                  </a:lnTo>
                  <a:cubicBezTo>
                    <a:pt x="1" y="1321"/>
                    <a:pt x="5010" y="1525"/>
                    <a:pt x="8024" y="1525"/>
                  </a:cubicBezTo>
                  <a:cubicBezTo>
                    <a:pt x="9303" y="1525"/>
                    <a:pt x="10223" y="1488"/>
                    <a:pt x="10249" y="1384"/>
                  </a:cubicBezTo>
                  <a:cubicBezTo>
                    <a:pt x="10337" y="1031"/>
                    <a:pt x="6037" y="63"/>
                    <a:pt x="6037" y="63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6287850" y="2635850"/>
              <a:ext cx="76725" cy="338600"/>
            </a:xfrm>
            <a:custGeom>
              <a:rect b="b" l="l" r="r" t="t"/>
              <a:pathLst>
                <a:path extrusionOk="0" h="13544" w="3069">
                  <a:moveTo>
                    <a:pt x="2201" y="1"/>
                  </a:moveTo>
                  <a:lnTo>
                    <a:pt x="2201" y="1"/>
                  </a:lnTo>
                  <a:cubicBezTo>
                    <a:pt x="2239" y="189"/>
                    <a:pt x="2277" y="365"/>
                    <a:pt x="2340" y="542"/>
                  </a:cubicBezTo>
                  <a:cubicBezTo>
                    <a:pt x="2390" y="705"/>
                    <a:pt x="2440" y="931"/>
                    <a:pt x="2490" y="1183"/>
                  </a:cubicBezTo>
                  <a:cubicBezTo>
                    <a:pt x="2541" y="1434"/>
                    <a:pt x="2604" y="1711"/>
                    <a:pt x="2667" y="2038"/>
                  </a:cubicBezTo>
                  <a:cubicBezTo>
                    <a:pt x="2717" y="2352"/>
                    <a:pt x="2755" y="2704"/>
                    <a:pt x="2805" y="3069"/>
                  </a:cubicBezTo>
                  <a:cubicBezTo>
                    <a:pt x="2855" y="3446"/>
                    <a:pt x="2868" y="3861"/>
                    <a:pt x="2893" y="4276"/>
                  </a:cubicBezTo>
                  <a:cubicBezTo>
                    <a:pt x="2905" y="5207"/>
                    <a:pt x="2843" y="6125"/>
                    <a:pt x="2717" y="7043"/>
                  </a:cubicBezTo>
                  <a:cubicBezTo>
                    <a:pt x="2566" y="7948"/>
                    <a:pt x="2340" y="8841"/>
                    <a:pt x="2050" y="9721"/>
                  </a:cubicBezTo>
                  <a:cubicBezTo>
                    <a:pt x="1887" y="10111"/>
                    <a:pt x="1761" y="10501"/>
                    <a:pt x="1598" y="10840"/>
                  </a:cubicBezTo>
                  <a:cubicBezTo>
                    <a:pt x="1522" y="11004"/>
                    <a:pt x="1434" y="11180"/>
                    <a:pt x="1359" y="11331"/>
                  </a:cubicBezTo>
                  <a:lnTo>
                    <a:pt x="1120" y="11783"/>
                  </a:lnTo>
                  <a:cubicBezTo>
                    <a:pt x="982" y="12060"/>
                    <a:pt x="805" y="12311"/>
                    <a:pt x="680" y="12525"/>
                  </a:cubicBezTo>
                  <a:cubicBezTo>
                    <a:pt x="567" y="12714"/>
                    <a:pt x="441" y="12890"/>
                    <a:pt x="315" y="13066"/>
                  </a:cubicBezTo>
                  <a:cubicBezTo>
                    <a:pt x="189" y="13217"/>
                    <a:pt x="89" y="13380"/>
                    <a:pt x="1" y="13544"/>
                  </a:cubicBezTo>
                  <a:cubicBezTo>
                    <a:pt x="126" y="13405"/>
                    <a:pt x="252" y="13267"/>
                    <a:pt x="365" y="13116"/>
                  </a:cubicBezTo>
                  <a:cubicBezTo>
                    <a:pt x="504" y="12940"/>
                    <a:pt x="642" y="12764"/>
                    <a:pt x="755" y="12588"/>
                  </a:cubicBezTo>
                  <a:cubicBezTo>
                    <a:pt x="931" y="12349"/>
                    <a:pt x="1082" y="12098"/>
                    <a:pt x="1233" y="11846"/>
                  </a:cubicBezTo>
                  <a:cubicBezTo>
                    <a:pt x="1308" y="11708"/>
                    <a:pt x="1396" y="11557"/>
                    <a:pt x="1484" y="11406"/>
                  </a:cubicBezTo>
                  <a:cubicBezTo>
                    <a:pt x="1560" y="11243"/>
                    <a:pt x="1635" y="11079"/>
                    <a:pt x="1723" y="10903"/>
                  </a:cubicBezTo>
                  <a:cubicBezTo>
                    <a:pt x="1899" y="10564"/>
                    <a:pt x="2038" y="10174"/>
                    <a:pt x="2189" y="9784"/>
                  </a:cubicBezTo>
                  <a:cubicBezTo>
                    <a:pt x="2503" y="8904"/>
                    <a:pt x="2742" y="7986"/>
                    <a:pt x="2880" y="7068"/>
                  </a:cubicBezTo>
                  <a:cubicBezTo>
                    <a:pt x="3019" y="6150"/>
                    <a:pt x="3069" y="5207"/>
                    <a:pt x="3044" y="4276"/>
                  </a:cubicBezTo>
                  <a:cubicBezTo>
                    <a:pt x="3019" y="3849"/>
                    <a:pt x="2981" y="3446"/>
                    <a:pt x="2943" y="3069"/>
                  </a:cubicBezTo>
                  <a:cubicBezTo>
                    <a:pt x="2918" y="2679"/>
                    <a:pt x="2843" y="2340"/>
                    <a:pt x="2792" y="2013"/>
                  </a:cubicBezTo>
                  <a:cubicBezTo>
                    <a:pt x="2742" y="1698"/>
                    <a:pt x="2654" y="1409"/>
                    <a:pt x="2591" y="1158"/>
                  </a:cubicBezTo>
                  <a:cubicBezTo>
                    <a:pt x="2541" y="944"/>
                    <a:pt x="2478" y="743"/>
                    <a:pt x="2402" y="529"/>
                  </a:cubicBezTo>
                  <a:cubicBezTo>
                    <a:pt x="2352" y="353"/>
                    <a:pt x="2289" y="177"/>
                    <a:pt x="2201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6452575" y="3129425"/>
              <a:ext cx="9775" cy="7250"/>
            </a:xfrm>
            <a:custGeom>
              <a:rect b="b" l="l" r="r" t="t"/>
              <a:pathLst>
                <a:path extrusionOk="0" h="290" w="391">
                  <a:moveTo>
                    <a:pt x="189" y="0"/>
                  </a:moveTo>
                  <a:cubicBezTo>
                    <a:pt x="1" y="13"/>
                    <a:pt x="13" y="289"/>
                    <a:pt x="189" y="289"/>
                  </a:cubicBezTo>
                  <a:cubicBezTo>
                    <a:pt x="366" y="289"/>
                    <a:pt x="391" y="13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6475625" y="3310500"/>
              <a:ext cx="10325" cy="7075"/>
            </a:xfrm>
            <a:custGeom>
              <a:rect b="b" l="l" r="r" t="t"/>
              <a:pathLst>
                <a:path extrusionOk="0" h="283" w="413">
                  <a:moveTo>
                    <a:pt x="213" y="0"/>
                  </a:moveTo>
                  <a:cubicBezTo>
                    <a:pt x="188" y="0"/>
                    <a:pt x="162" y="8"/>
                    <a:pt x="135" y="25"/>
                  </a:cubicBezTo>
                  <a:lnTo>
                    <a:pt x="123" y="25"/>
                  </a:lnTo>
                  <a:cubicBezTo>
                    <a:pt x="0" y="117"/>
                    <a:pt x="92" y="283"/>
                    <a:pt x="212" y="283"/>
                  </a:cubicBezTo>
                  <a:cubicBezTo>
                    <a:pt x="240" y="283"/>
                    <a:pt x="270" y="273"/>
                    <a:pt x="299" y="252"/>
                  </a:cubicBezTo>
                  <a:cubicBezTo>
                    <a:pt x="413" y="169"/>
                    <a:pt x="330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6432525" y="2943825"/>
              <a:ext cx="10325" cy="7075"/>
            </a:xfrm>
            <a:custGeom>
              <a:rect b="b" l="l" r="r" t="t"/>
              <a:pathLst>
                <a:path extrusionOk="0" h="283" w="413">
                  <a:moveTo>
                    <a:pt x="218" y="0"/>
                  </a:moveTo>
                  <a:cubicBezTo>
                    <a:pt x="192" y="0"/>
                    <a:pt x="164" y="9"/>
                    <a:pt x="136" y="30"/>
                  </a:cubicBezTo>
                  <a:lnTo>
                    <a:pt x="124" y="30"/>
                  </a:lnTo>
                  <a:cubicBezTo>
                    <a:pt x="0" y="123"/>
                    <a:pt x="96" y="283"/>
                    <a:pt x="217" y="283"/>
                  </a:cubicBezTo>
                  <a:cubicBezTo>
                    <a:pt x="244" y="283"/>
                    <a:pt x="272" y="275"/>
                    <a:pt x="300" y="257"/>
                  </a:cubicBezTo>
                  <a:cubicBezTo>
                    <a:pt x="413" y="175"/>
                    <a:pt x="333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6434025" y="3728775"/>
              <a:ext cx="6375" cy="7000"/>
            </a:xfrm>
            <a:custGeom>
              <a:rect b="b" l="l" r="r" t="t"/>
              <a:pathLst>
                <a:path extrusionOk="0" h="280" w="255">
                  <a:moveTo>
                    <a:pt x="128" y="0"/>
                  </a:moveTo>
                  <a:cubicBezTo>
                    <a:pt x="112" y="0"/>
                    <a:pt x="95" y="6"/>
                    <a:pt x="76" y="19"/>
                  </a:cubicBezTo>
                  <a:lnTo>
                    <a:pt x="64" y="19"/>
                  </a:lnTo>
                  <a:cubicBezTo>
                    <a:pt x="1" y="94"/>
                    <a:pt x="14" y="207"/>
                    <a:pt x="102" y="270"/>
                  </a:cubicBezTo>
                  <a:cubicBezTo>
                    <a:pt x="116" y="276"/>
                    <a:pt x="128" y="279"/>
                    <a:pt x="140" y="279"/>
                  </a:cubicBezTo>
                  <a:cubicBezTo>
                    <a:pt x="254" y="279"/>
                    <a:pt x="235" y="0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6379650" y="4307500"/>
              <a:ext cx="135200" cy="15725"/>
            </a:xfrm>
            <a:custGeom>
              <a:rect b="b" l="l" r="r" t="t"/>
              <a:pathLst>
                <a:path extrusionOk="0" h="629" w="5408">
                  <a:moveTo>
                    <a:pt x="5386" y="1"/>
                  </a:moveTo>
                  <a:cubicBezTo>
                    <a:pt x="5220" y="1"/>
                    <a:pt x="4114" y="342"/>
                    <a:pt x="2717" y="435"/>
                  </a:cubicBezTo>
                  <a:cubicBezTo>
                    <a:pt x="2472" y="451"/>
                    <a:pt x="2236" y="458"/>
                    <a:pt x="2011" y="458"/>
                  </a:cubicBezTo>
                  <a:cubicBezTo>
                    <a:pt x="1008" y="458"/>
                    <a:pt x="236" y="325"/>
                    <a:pt x="46" y="325"/>
                  </a:cubicBezTo>
                  <a:cubicBezTo>
                    <a:pt x="17" y="325"/>
                    <a:pt x="2" y="327"/>
                    <a:pt x="1" y="334"/>
                  </a:cubicBezTo>
                  <a:cubicBezTo>
                    <a:pt x="1" y="359"/>
                    <a:pt x="290" y="447"/>
                    <a:pt x="780" y="523"/>
                  </a:cubicBezTo>
                  <a:cubicBezTo>
                    <a:pt x="1238" y="594"/>
                    <a:pt x="1698" y="629"/>
                    <a:pt x="2158" y="629"/>
                  </a:cubicBezTo>
                  <a:cubicBezTo>
                    <a:pt x="3000" y="629"/>
                    <a:pt x="3840" y="512"/>
                    <a:pt x="4653" y="284"/>
                  </a:cubicBezTo>
                  <a:cubicBezTo>
                    <a:pt x="5131" y="146"/>
                    <a:pt x="5408" y="20"/>
                    <a:pt x="5408" y="7"/>
                  </a:cubicBezTo>
                  <a:cubicBezTo>
                    <a:pt x="5407" y="3"/>
                    <a:pt x="5399" y="1"/>
                    <a:pt x="5386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6364875" y="3594375"/>
              <a:ext cx="33650" cy="346450"/>
            </a:xfrm>
            <a:custGeom>
              <a:rect b="b" l="l" r="r" t="t"/>
              <a:pathLst>
                <a:path extrusionOk="0" h="13858" w="1346">
                  <a:moveTo>
                    <a:pt x="1346" y="0"/>
                  </a:moveTo>
                  <a:cubicBezTo>
                    <a:pt x="1296" y="38"/>
                    <a:pt x="1233" y="76"/>
                    <a:pt x="1183" y="113"/>
                  </a:cubicBezTo>
                  <a:cubicBezTo>
                    <a:pt x="742" y="466"/>
                    <a:pt x="604" y="1057"/>
                    <a:pt x="541" y="1635"/>
                  </a:cubicBezTo>
                  <a:cubicBezTo>
                    <a:pt x="604" y="1383"/>
                    <a:pt x="680" y="1157"/>
                    <a:pt x="780" y="918"/>
                  </a:cubicBezTo>
                  <a:cubicBezTo>
                    <a:pt x="918" y="591"/>
                    <a:pt x="1120" y="277"/>
                    <a:pt x="1346" y="0"/>
                  </a:cubicBezTo>
                  <a:close/>
                  <a:moveTo>
                    <a:pt x="214" y="5571"/>
                  </a:moveTo>
                  <a:cubicBezTo>
                    <a:pt x="63" y="8337"/>
                    <a:pt x="0" y="11091"/>
                    <a:pt x="0" y="13858"/>
                  </a:cubicBezTo>
                  <a:cubicBezTo>
                    <a:pt x="38" y="11091"/>
                    <a:pt x="126" y="8337"/>
                    <a:pt x="214" y="557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6364875" y="3589975"/>
              <a:ext cx="126725" cy="475975"/>
            </a:xfrm>
            <a:custGeom>
              <a:rect b="b" l="l" r="r" t="t"/>
              <a:pathLst>
                <a:path extrusionOk="0" h="19039" w="5069">
                  <a:moveTo>
                    <a:pt x="2928" y="5557"/>
                  </a:moveTo>
                  <a:cubicBezTo>
                    <a:pt x="3111" y="5557"/>
                    <a:pt x="3111" y="5836"/>
                    <a:pt x="2928" y="5836"/>
                  </a:cubicBezTo>
                  <a:cubicBezTo>
                    <a:pt x="2921" y="5836"/>
                    <a:pt x="2913" y="5836"/>
                    <a:pt x="2905" y="5835"/>
                  </a:cubicBezTo>
                  <a:lnTo>
                    <a:pt x="2905" y="5822"/>
                  </a:lnTo>
                  <a:lnTo>
                    <a:pt x="2868" y="5822"/>
                  </a:lnTo>
                  <a:cubicBezTo>
                    <a:pt x="2780" y="5759"/>
                    <a:pt x="2767" y="5646"/>
                    <a:pt x="2830" y="5571"/>
                  </a:cubicBezTo>
                  <a:lnTo>
                    <a:pt x="2842" y="5571"/>
                  </a:lnTo>
                  <a:cubicBezTo>
                    <a:pt x="2855" y="5558"/>
                    <a:pt x="2880" y="5558"/>
                    <a:pt x="2905" y="5558"/>
                  </a:cubicBezTo>
                  <a:cubicBezTo>
                    <a:pt x="2913" y="5557"/>
                    <a:pt x="2921" y="5557"/>
                    <a:pt x="2928" y="5557"/>
                  </a:cubicBezTo>
                  <a:close/>
                  <a:moveTo>
                    <a:pt x="2692" y="88"/>
                  </a:moveTo>
                  <a:lnTo>
                    <a:pt x="2704" y="101"/>
                  </a:lnTo>
                  <a:cubicBezTo>
                    <a:pt x="2629" y="252"/>
                    <a:pt x="2553" y="390"/>
                    <a:pt x="2503" y="553"/>
                  </a:cubicBezTo>
                  <a:cubicBezTo>
                    <a:pt x="2201" y="1270"/>
                    <a:pt x="2025" y="2402"/>
                    <a:pt x="1987" y="3798"/>
                  </a:cubicBezTo>
                  <a:cubicBezTo>
                    <a:pt x="1912" y="6615"/>
                    <a:pt x="1811" y="10475"/>
                    <a:pt x="1698" y="14750"/>
                  </a:cubicBezTo>
                  <a:cubicBezTo>
                    <a:pt x="1673" y="15643"/>
                    <a:pt x="1648" y="16511"/>
                    <a:pt x="1635" y="17366"/>
                  </a:cubicBezTo>
                  <a:cubicBezTo>
                    <a:pt x="2277" y="16435"/>
                    <a:pt x="2754" y="15417"/>
                    <a:pt x="3069" y="14335"/>
                  </a:cubicBezTo>
                  <a:cubicBezTo>
                    <a:pt x="3622" y="12487"/>
                    <a:pt x="3773" y="10563"/>
                    <a:pt x="3924" y="8639"/>
                  </a:cubicBezTo>
                  <a:cubicBezTo>
                    <a:pt x="4075" y="6728"/>
                    <a:pt x="4238" y="4791"/>
                    <a:pt x="4791" y="2955"/>
                  </a:cubicBezTo>
                  <a:cubicBezTo>
                    <a:pt x="4917" y="2553"/>
                    <a:pt x="5068" y="2138"/>
                    <a:pt x="4980" y="1723"/>
                  </a:cubicBezTo>
                  <a:cubicBezTo>
                    <a:pt x="4829" y="1069"/>
                    <a:pt x="4163" y="679"/>
                    <a:pt x="3547" y="403"/>
                  </a:cubicBezTo>
                  <a:cubicBezTo>
                    <a:pt x="3270" y="277"/>
                    <a:pt x="2993" y="164"/>
                    <a:pt x="2692" y="88"/>
                  </a:cubicBezTo>
                  <a:close/>
                  <a:moveTo>
                    <a:pt x="2063" y="0"/>
                  </a:moveTo>
                  <a:cubicBezTo>
                    <a:pt x="1811" y="0"/>
                    <a:pt x="1572" y="63"/>
                    <a:pt x="1346" y="176"/>
                  </a:cubicBezTo>
                  <a:cubicBezTo>
                    <a:pt x="1120" y="453"/>
                    <a:pt x="918" y="767"/>
                    <a:pt x="780" y="1094"/>
                  </a:cubicBezTo>
                  <a:cubicBezTo>
                    <a:pt x="680" y="1321"/>
                    <a:pt x="604" y="1559"/>
                    <a:pt x="541" y="1798"/>
                  </a:cubicBezTo>
                  <a:cubicBezTo>
                    <a:pt x="541" y="1874"/>
                    <a:pt x="529" y="1937"/>
                    <a:pt x="516" y="2000"/>
                  </a:cubicBezTo>
                  <a:cubicBezTo>
                    <a:pt x="390" y="3244"/>
                    <a:pt x="290" y="4502"/>
                    <a:pt x="214" y="5747"/>
                  </a:cubicBezTo>
                  <a:cubicBezTo>
                    <a:pt x="126" y="8513"/>
                    <a:pt x="38" y="11267"/>
                    <a:pt x="0" y="14034"/>
                  </a:cubicBezTo>
                  <a:cubicBezTo>
                    <a:pt x="0" y="15693"/>
                    <a:pt x="13" y="17366"/>
                    <a:pt x="26" y="19038"/>
                  </a:cubicBezTo>
                  <a:cubicBezTo>
                    <a:pt x="566" y="18623"/>
                    <a:pt x="1044" y="18146"/>
                    <a:pt x="1459" y="17605"/>
                  </a:cubicBezTo>
                  <a:cubicBezTo>
                    <a:pt x="1472" y="16674"/>
                    <a:pt x="1497" y="15719"/>
                    <a:pt x="1535" y="14738"/>
                  </a:cubicBezTo>
                  <a:cubicBezTo>
                    <a:pt x="1660" y="10462"/>
                    <a:pt x="1786" y="6602"/>
                    <a:pt x="1874" y="3785"/>
                  </a:cubicBezTo>
                  <a:cubicBezTo>
                    <a:pt x="1912" y="2389"/>
                    <a:pt x="2126" y="1245"/>
                    <a:pt x="2440" y="516"/>
                  </a:cubicBezTo>
                  <a:cubicBezTo>
                    <a:pt x="2503" y="365"/>
                    <a:pt x="2578" y="214"/>
                    <a:pt x="2654" y="76"/>
                  </a:cubicBezTo>
                  <a:cubicBezTo>
                    <a:pt x="2465" y="25"/>
                    <a:pt x="2277" y="0"/>
                    <a:pt x="2075" y="0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6364250" y="4066225"/>
              <a:ext cx="650" cy="4125"/>
            </a:xfrm>
            <a:custGeom>
              <a:rect b="b" l="l" r="r" t="t"/>
              <a:pathLst>
                <a:path extrusionOk="0" h="165" w="26">
                  <a:moveTo>
                    <a:pt x="25" y="1"/>
                  </a:moveTo>
                  <a:lnTo>
                    <a:pt x="0" y="26"/>
                  </a:lnTo>
                  <a:lnTo>
                    <a:pt x="25" y="164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6364875" y="4065925"/>
              <a:ext cx="650" cy="7575"/>
            </a:xfrm>
            <a:custGeom>
              <a:rect b="b" l="l" r="r" t="t"/>
              <a:pathLst>
                <a:path extrusionOk="0" h="303" w="26">
                  <a:moveTo>
                    <a:pt x="26" y="0"/>
                  </a:moveTo>
                  <a:lnTo>
                    <a:pt x="0" y="13"/>
                  </a:lnTo>
                  <a:lnTo>
                    <a:pt x="0" y="176"/>
                  </a:lnTo>
                  <a:lnTo>
                    <a:pt x="26" y="30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6401350" y="3591850"/>
              <a:ext cx="31150" cy="438250"/>
            </a:xfrm>
            <a:custGeom>
              <a:rect b="b" l="l" r="r" t="t"/>
              <a:pathLst>
                <a:path extrusionOk="0" h="17530" w="1246">
                  <a:moveTo>
                    <a:pt x="1195" y="1"/>
                  </a:moveTo>
                  <a:cubicBezTo>
                    <a:pt x="1119" y="139"/>
                    <a:pt x="1044" y="290"/>
                    <a:pt x="981" y="441"/>
                  </a:cubicBezTo>
                  <a:cubicBezTo>
                    <a:pt x="667" y="1170"/>
                    <a:pt x="465" y="2302"/>
                    <a:pt x="415" y="3710"/>
                  </a:cubicBezTo>
                  <a:cubicBezTo>
                    <a:pt x="327" y="6527"/>
                    <a:pt x="214" y="10387"/>
                    <a:pt x="76" y="14663"/>
                  </a:cubicBezTo>
                  <a:cubicBezTo>
                    <a:pt x="50" y="15644"/>
                    <a:pt x="25" y="16599"/>
                    <a:pt x="0" y="17530"/>
                  </a:cubicBezTo>
                  <a:cubicBezTo>
                    <a:pt x="63" y="17454"/>
                    <a:pt x="126" y="17366"/>
                    <a:pt x="189" y="17291"/>
                  </a:cubicBezTo>
                  <a:cubicBezTo>
                    <a:pt x="201" y="16436"/>
                    <a:pt x="227" y="15556"/>
                    <a:pt x="252" y="14663"/>
                  </a:cubicBezTo>
                  <a:cubicBezTo>
                    <a:pt x="365" y="10400"/>
                    <a:pt x="465" y="6527"/>
                    <a:pt x="541" y="3710"/>
                  </a:cubicBezTo>
                  <a:cubicBezTo>
                    <a:pt x="579" y="2314"/>
                    <a:pt x="755" y="1195"/>
                    <a:pt x="1044" y="466"/>
                  </a:cubicBezTo>
                  <a:cubicBezTo>
                    <a:pt x="1107" y="315"/>
                    <a:pt x="1170" y="164"/>
                    <a:pt x="1245" y="13"/>
                  </a:cubicBezTo>
                  <a:lnTo>
                    <a:pt x="119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6434025" y="3728275"/>
              <a:ext cx="8725" cy="7275"/>
            </a:xfrm>
            <a:custGeom>
              <a:rect b="b" l="l" r="r" t="t"/>
              <a:pathLst>
                <a:path extrusionOk="0" h="291" w="349">
                  <a:moveTo>
                    <a:pt x="152" y="1"/>
                  </a:moveTo>
                  <a:cubicBezTo>
                    <a:pt x="148" y="1"/>
                    <a:pt x="143" y="1"/>
                    <a:pt x="139" y="1"/>
                  </a:cubicBezTo>
                  <a:lnTo>
                    <a:pt x="139" y="14"/>
                  </a:lnTo>
                  <a:cubicBezTo>
                    <a:pt x="114" y="14"/>
                    <a:pt x="89" y="26"/>
                    <a:pt x="76" y="39"/>
                  </a:cubicBezTo>
                  <a:lnTo>
                    <a:pt x="64" y="39"/>
                  </a:lnTo>
                  <a:cubicBezTo>
                    <a:pt x="1" y="102"/>
                    <a:pt x="14" y="227"/>
                    <a:pt x="102" y="278"/>
                  </a:cubicBezTo>
                  <a:cubicBezTo>
                    <a:pt x="114" y="278"/>
                    <a:pt x="127" y="290"/>
                    <a:pt x="139" y="290"/>
                  </a:cubicBezTo>
                  <a:cubicBezTo>
                    <a:pt x="143" y="291"/>
                    <a:pt x="148" y="291"/>
                    <a:pt x="152" y="291"/>
                  </a:cubicBezTo>
                  <a:cubicBezTo>
                    <a:pt x="349" y="291"/>
                    <a:pt x="349" y="1"/>
                    <a:pt x="15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6350725" y="3440325"/>
              <a:ext cx="243675" cy="208325"/>
            </a:xfrm>
            <a:custGeom>
              <a:rect b="b" l="l" r="r" t="t"/>
              <a:pathLst>
                <a:path extrusionOk="0" h="8333" w="9747">
                  <a:moveTo>
                    <a:pt x="5584" y="1"/>
                  </a:moveTo>
                  <a:cubicBezTo>
                    <a:pt x="1862" y="1"/>
                    <a:pt x="1" y="4490"/>
                    <a:pt x="2629" y="7118"/>
                  </a:cubicBezTo>
                  <a:cubicBezTo>
                    <a:pt x="3427" y="7908"/>
                    <a:pt x="4489" y="8333"/>
                    <a:pt x="5571" y="8333"/>
                  </a:cubicBezTo>
                  <a:cubicBezTo>
                    <a:pt x="6108" y="8333"/>
                    <a:pt x="6651" y="8228"/>
                    <a:pt x="7168" y="8011"/>
                  </a:cubicBezTo>
                  <a:cubicBezTo>
                    <a:pt x="8728" y="7369"/>
                    <a:pt x="9746" y="5848"/>
                    <a:pt x="9746" y="4163"/>
                  </a:cubicBezTo>
                  <a:cubicBezTo>
                    <a:pt x="9746" y="1862"/>
                    <a:pt x="7872" y="1"/>
                    <a:pt x="5584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6388775" y="3529575"/>
              <a:ext cx="199650" cy="36650"/>
            </a:xfrm>
            <a:custGeom>
              <a:rect b="b" l="l" r="r" t="t"/>
              <a:pathLst>
                <a:path extrusionOk="0" h="1466" w="7986">
                  <a:moveTo>
                    <a:pt x="7982" y="1"/>
                  </a:moveTo>
                  <a:cubicBezTo>
                    <a:pt x="7939" y="1"/>
                    <a:pt x="7624" y="353"/>
                    <a:pt x="6979" y="693"/>
                  </a:cubicBezTo>
                  <a:cubicBezTo>
                    <a:pt x="6176" y="1089"/>
                    <a:pt x="5301" y="1292"/>
                    <a:pt x="4410" y="1292"/>
                  </a:cubicBezTo>
                  <a:cubicBezTo>
                    <a:pt x="4311" y="1292"/>
                    <a:pt x="4212" y="1290"/>
                    <a:pt x="4112" y="1284"/>
                  </a:cubicBezTo>
                  <a:cubicBezTo>
                    <a:pt x="3131" y="1222"/>
                    <a:pt x="2150" y="1033"/>
                    <a:pt x="1207" y="744"/>
                  </a:cubicBezTo>
                  <a:cubicBezTo>
                    <a:pt x="535" y="547"/>
                    <a:pt x="88" y="414"/>
                    <a:pt x="11" y="414"/>
                  </a:cubicBezTo>
                  <a:cubicBezTo>
                    <a:pt x="5" y="414"/>
                    <a:pt x="1" y="415"/>
                    <a:pt x="0" y="417"/>
                  </a:cubicBezTo>
                  <a:cubicBezTo>
                    <a:pt x="101" y="480"/>
                    <a:pt x="201" y="530"/>
                    <a:pt x="315" y="555"/>
                  </a:cubicBezTo>
                  <a:cubicBezTo>
                    <a:pt x="503" y="631"/>
                    <a:pt x="805" y="744"/>
                    <a:pt x="1170" y="870"/>
                  </a:cubicBezTo>
                  <a:cubicBezTo>
                    <a:pt x="2113" y="1196"/>
                    <a:pt x="3106" y="1398"/>
                    <a:pt x="4112" y="1461"/>
                  </a:cubicBezTo>
                  <a:cubicBezTo>
                    <a:pt x="4197" y="1464"/>
                    <a:pt x="4281" y="1466"/>
                    <a:pt x="4364" y="1466"/>
                  </a:cubicBezTo>
                  <a:cubicBezTo>
                    <a:pt x="5455" y="1466"/>
                    <a:pt x="6410" y="1169"/>
                    <a:pt x="7030" y="807"/>
                  </a:cubicBezTo>
                  <a:cubicBezTo>
                    <a:pt x="7306" y="656"/>
                    <a:pt x="7545" y="467"/>
                    <a:pt x="7771" y="253"/>
                  </a:cubicBezTo>
                  <a:cubicBezTo>
                    <a:pt x="7859" y="178"/>
                    <a:pt x="7922" y="90"/>
                    <a:pt x="7985" y="2"/>
                  </a:cubicBezTo>
                  <a:cubicBezTo>
                    <a:pt x="7984" y="1"/>
                    <a:pt x="7983" y="1"/>
                    <a:pt x="7982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5165975" y="1722475"/>
              <a:ext cx="242925" cy="174950"/>
            </a:xfrm>
            <a:custGeom>
              <a:rect b="b" l="l" r="r" t="t"/>
              <a:pathLst>
                <a:path extrusionOk="0" h="6998" w="9717">
                  <a:moveTo>
                    <a:pt x="659" y="1"/>
                  </a:moveTo>
                  <a:cubicBezTo>
                    <a:pt x="378" y="1"/>
                    <a:pt x="1" y="602"/>
                    <a:pt x="160" y="899"/>
                  </a:cubicBezTo>
                  <a:cubicBezTo>
                    <a:pt x="336" y="1264"/>
                    <a:pt x="1593" y="4734"/>
                    <a:pt x="2373" y="4847"/>
                  </a:cubicBezTo>
                  <a:cubicBezTo>
                    <a:pt x="2589" y="4882"/>
                    <a:pt x="2896" y="4895"/>
                    <a:pt x="3226" y="4895"/>
                  </a:cubicBezTo>
                  <a:cubicBezTo>
                    <a:pt x="4085" y="4895"/>
                    <a:pt x="5102" y="4810"/>
                    <a:pt x="5102" y="4810"/>
                  </a:cubicBezTo>
                  <a:lnTo>
                    <a:pt x="5730" y="6998"/>
                  </a:lnTo>
                  <a:lnTo>
                    <a:pt x="9716" y="5677"/>
                  </a:lnTo>
                  <a:cubicBezTo>
                    <a:pt x="9716" y="5677"/>
                    <a:pt x="8899" y="2332"/>
                    <a:pt x="8459" y="2169"/>
                  </a:cubicBezTo>
                  <a:cubicBezTo>
                    <a:pt x="8419" y="2155"/>
                    <a:pt x="8339" y="2149"/>
                    <a:pt x="8227" y="2149"/>
                  </a:cubicBezTo>
                  <a:cubicBezTo>
                    <a:pt x="7109" y="2149"/>
                    <a:pt x="2775" y="2773"/>
                    <a:pt x="2775" y="2773"/>
                  </a:cubicBezTo>
                  <a:cubicBezTo>
                    <a:pt x="2775" y="2773"/>
                    <a:pt x="1065" y="383"/>
                    <a:pt x="801" y="69"/>
                  </a:cubicBezTo>
                  <a:cubicBezTo>
                    <a:pt x="760" y="22"/>
                    <a:pt x="711" y="1"/>
                    <a:pt x="65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5319600" y="1899925"/>
              <a:ext cx="664900" cy="418200"/>
            </a:xfrm>
            <a:custGeom>
              <a:rect b="b" l="l" r="r" t="t"/>
              <a:pathLst>
                <a:path extrusionOk="0" h="16728" w="26596">
                  <a:moveTo>
                    <a:pt x="3974" y="0"/>
                  </a:moveTo>
                  <a:lnTo>
                    <a:pt x="0" y="755"/>
                  </a:lnTo>
                  <a:cubicBezTo>
                    <a:pt x="1145" y="5495"/>
                    <a:pt x="2779" y="10412"/>
                    <a:pt x="5722" y="14310"/>
                  </a:cubicBezTo>
                  <a:cubicBezTo>
                    <a:pt x="6351" y="15140"/>
                    <a:pt x="7042" y="15970"/>
                    <a:pt x="7998" y="16385"/>
                  </a:cubicBezTo>
                  <a:cubicBezTo>
                    <a:pt x="8557" y="16630"/>
                    <a:pt x="9167" y="16728"/>
                    <a:pt x="9783" y="16728"/>
                  </a:cubicBezTo>
                  <a:cubicBezTo>
                    <a:pt x="10400" y="16728"/>
                    <a:pt x="11022" y="16630"/>
                    <a:pt x="11607" y="16486"/>
                  </a:cubicBezTo>
                  <a:cubicBezTo>
                    <a:pt x="13330" y="16033"/>
                    <a:pt x="15681" y="15279"/>
                    <a:pt x="17517" y="14600"/>
                  </a:cubicBezTo>
                  <a:cubicBezTo>
                    <a:pt x="20824" y="13355"/>
                    <a:pt x="22949" y="12751"/>
                    <a:pt x="26256" y="11544"/>
                  </a:cubicBezTo>
                  <a:cubicBezTo>
                    <a:pt x="26521" y="11443"/>
                    <a:pt x="26596" y="11116"/>
                    <a:pt x="26420" y="10915"/>
                  </a:cubicBezTo>
                  <a:lnTo>
                    <a:pt x="24257" y="5596"/>
                  </a:lnTo>
                  <a:lnTo>
                    <a:pt x="11179" y="10073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5868175" y="1978200"/>
              <a:ext cx="148100" cy="213100"/>
            </a:xfrm>
            <a:custGeom>
              <a:rect b="b" l="l" r="r" t="t"/>
              <a:pathLst>
                <a:path extrusionOk="0" h="8524" w="5924">
                  <a:moveTo>
                    <a:pt x="4452" y="0"/>
                  </a:moveTo>
                  <a:cubicBezTo>
                    <a:pt x="906" y="1094"/>
                    <a:pt x="0" y="5684"/>
                    <a:pt x="2855" y="8036"/>
                  </a:cubicBezTo>
                  <a:cubicBezTo>
                    <a:pt x="3184" y="8297"/>
                    <a:pt x="3584" y="8524"/>
                    <a:pt x="3990" y="8524"/>
                  </a:cubicBezTo>
                  <a:cubicBezTo>
                    <a:pt x="4266" y="8524"/>
                    <a:pt x="4544" y="8419"/>
                    <a:pt x="4804" y="8149"/>
                  </a:cubicBezTo>
                  <a:cubicBezTo>
                    <a:pt x="4992" y="7922"/>
                    <a:pt x="5143" y="7671"/>
                    <a:pt x="5219" y="7382"/>
                  </a:cubicBezTo>
                  <a:cubicBezTo>
                    <a:pt x="5923" y="4917"/>
                    <a:pt x="5646" y="2276"/>
                    <a:pt x="4452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5929150" y="2001775"/>
              <a:ext cx="62900" cy="183000"/>
            </a:xfrm>
            <a:custGeom>
              <a:rect b="b" l="l" r="r" t="t"/>
              <a:pathLst>
                <a:path extrusionOk="0" h="7320" w="2516">
                  <a:moveTo>
                    <a:pt x="428" y="1"/>
                  </a:moveTo>
                  <a:cubicBezTo>
                    <a:pt x="353" y="13"/>
                    <a:pt x="290" y="38"/>
                    <a:pt x="240" y="76"/>
                  </a:cubicBezTo>
                  <a:cubicBezTo>
                    <a:pt x="164" y="126"/>
                    <a:pt x="101" y="189"/>
                    <a:pt x="51" y="252"/>
                  </a:cubicBezTo>
                  <a:cubicBezTo>
                    <a:pt x="13" y="302"/>
                    <a:pt x="1" y="327"/>
                    <a:pt x="1" y="327"/>
                  </a:cubicBezTo>
                  <a:cubicBezTo>
                    <a:pt x="2" y="328"/>
                    <a:pt x="2" y="329"/>
                    <a:pt x="4" y="329"/>
                  </a:cubicBezTo>
                  <a:cubicBezTo>
                    <a:pt x="22" y="329"/>
                    <a:pt x="100" y="234"/>
                    <a:pt x="277" y="139"/>
                  </a:cubicBezTo>
                  <a:cubicBezTo>
                    <a:pt x="328" y="107"/>
                    <a:pt x="387" y="92"/>
                    <a:pt x="447" y="92"/>
                  </a:cubicBezTo>
                  <a:cubicBezTo>
                    <a:pt x="507" y="92"/>
                    <a:pt x="567" y="107"/>
                    <a:pt x="617" y="139"/>
                  </a:cubicBezTo>
                  <a:cubicBezTo>
                    <a:pt x="755" y="189"/>
                    <a:pt x="831" y="353"/>
                    <a:pt x="944" y="516"/>
                  </a:cubicBezTo>
                  <a:cubicBezTo>
                    <a:pt x="1522" y="1346"/>
                    <a:pt x="1925" y="2289"/>
                    <a:pt x="2126" y="3295"/>
                  </a:cubicBezTo>
                  <a:cubicBezTo>
                    <a:pt x="2340" y="4276"/>
                    <a:pt x="2327" y="5307"/>
                    <a:pt x="2101" y="6300"/>
                  </a:cubicBezTo>
                  <a:cubicBezTo>
                    <a:pt x="2025" y="6590"/>
                    <a:pt x="1887" y="6866"/>
                    <a:pt x="1686" y="7093"/>
                  </a:cubicBezTo>
                  <a:cubicBezTo>
                    <a:pt x="1535" y="7244"/>
                    <a:pt x="1422" y="7294"/>
                    <a:pt x="1434" y="7319"/>
                  </a:cubicBezTo>
                  <a:cubicBezTo>
                    <a:pt x="1548" y="7281"/>
                    <a:pt x="1648" y="7231"/>
                    <a:pt x="1724" y="7143"/>
                  </a:cubicBezTo>
                  <a:cubicBezTo>
                    <a:pt x="1962" y="6917"/>
                    <a:pt x="2126" y="6640"/>
                    <a:pt x="2214" y="6338"/>
                  </a:cubicBezTo>
                  <a:cubicBezTo>
                    <a:pt x="2491" y="5332"/>
                    <a:pt x="2516" y="4276"/>
                    <a:pt x="2302" y="3257"/>
                  </a:cubicBezTo>
                  <a:cubicBezTo>
                    <a:pt x="2101" y="2239"/>
                    <a:pt x="1661" y="1271"/>
                    <a:pt x="1045" y="441"/>
                  </a:cubicBezTo>
                  <a:lnTo>
                    <a:pt x="868" y="214"/>
                  </a:lnTo>
                  <a:cubicBezTo>
                    <a:pt x="818" y="139"/>
                    <a:pt x="743" y="89"/>
                    <a:pt x="655" y="51"/>
                  </a:cubicBezTo>
                  <a:cubicBezTo>
                    <a:pt x="579" y="13"/>
                    <a:pt x="504" y="1"/>
                    <a:pt x="428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5512625" y="2151725"/>
              <a:ext cx="88975" cy="153450"/>
            </a:xfrm>
            <a:custGeom>
              <a:rect b="b" l="l" r="r" t="t"/>
              <a:pathLst>
                <a:path extrusionOk="0" h="6138" w="3559">
                  <a:moveTo>
                    <a:pt x="3458" y="1"/>
                  </a:moveTo>
                  <a:lnTo>
                    <a:pt x="3458" y="1"/>
                  </a:lnTo>
                  <a:cubicBezTo>
                    <a:pt x="3421" y="1"/>
                    <a:pt x="3471" y="416"/>
                    <a:pt x="3421" y="1082"/>
                  </a:cubicBezTo>
                  <a:cubicBezTo>
                    <a:pt x="3383" y="1484"/>
                    <a:pt x="3307" y="1862"/>
                    <a:pt x="3207" y="2239"/>
                  </a:cubicBezTo>
                  <a:cubicBezTo>
                    <a:pt x="3068" y="2704"/>
                    <a:pt x="2880" y="3144"/>
                    <a:pt x="2641" y="3559"/>
                  </a:cubicBezTo>
                  <a:cubicBezTo>
                    <a:pt x="2201" y="4314"/>
                    <a:pt x="1610" y="4980"/>
                    <a:pt x="918" y="5508"/>
                  </a:cubicBezTo>
                  <a:cubicBezTo>
                    <a:pt x="377" y="5923"/>
                    <a:pt x="0" y="6112"/>
                    <a:pt x="13" y="6137"/>
                  </a:cubicBezTo>
                  <a:cubicBezTo>
                    <a:pt x="113" y="6112"/>
                    <a:pt x="201" y="6074"/>
                    <a:pt x="289" y="6024"/>
                  </a:cubicBezTo>
                  <a:cubicBezTo>
                    <a:pt x="528" y="5911"/>
                    <a:pt x="767" y="5772"/>
                    <a:pt x="981" y="5609"/>
                  </a:cubicBezTo>
                  <a:cubicBezTo>
                    <a:pt x="1723" y="5106"/>
                    <a:pt x="2339" y="4427"/>
                    <a:pt x="2792" y="3660"/>
                  </a:cubicBezTo>
                  <a:cubicBezTo>
                    <a:pt x="3043" y="3220"/>
                    <a:pt x="3232" y="2767"/>
                    <a:pt x="3358" y="2289"/>
                  </a:cubicBezTo>
                  <a:cubicBezTo>
                    <a:pt x="3471" y="1899"/>
                    <a:pt x="3534" y="1497"/>
                    <a:pt x="3546" y="1095"/>
                  </a:cubicBezTo>
                  <a:cubicBezTo>
                    <a:pt x="3559" y="831"/>
                    <a:pt x="3546" y="554"/>
                    <a:pt x="3509" y="290"/>
                  </a:cubicBezTo>
                  <a:cubicBezTo>
                    <a:pt x="3509" y="189"/>
                    <a:pt x="3483" y="89"/>
                    <a:pt x="3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5598450" y="2070275"/>
              <a:ext cx="312500" cy="117350"/>
            </a:xfrm>
            <a:custGeom>
              <a:rect b="b" l="l" r="r" t="t"/>
              <a:pathLst>
                <a:path extrusionOk="0" h="4694" w="12500">
                  <a:moveTo>
                    <a:pt x="12471" y="1"/>
                  </a:moveTo>
                  <a:cubicBezTo>
                    <a:pt x="12360" y="1"/>
                    <a:pt x="9595" y="994"/>
                    <a:pt x="6225" y="2265"/>
                  </a:cubicBezTo>
                  <a:cubicBezTo>
                    <a:pt x="2779" y="3560"/>
                    <a:pt x="0" y="4642"/>
                    <a:pt x="25" y="4692"/>
                  </a:cubicBezTo>
                  <a:cubicBezTo>
                    <a:pt x="25" y="4693"/>
                    <a:pt x="27" y="4693"/>
                    <a:pt x="29" y="4693"/>
                  </a:cubicBezTo>
                  <a:cubicBezTo>
                    <a:pt x="140" y="4693"/>
                    <a:pt x="2905" y="3700"/>
                    <a:pt x="6288" y="2429"/>
                  </a:cubicBezTo>
                  <a:cubicBezTo>
                    <a:pt x="9720" y="1134"/>
                    <a:pt x="12499" y="52"/>
                    <a:pt x="12474" y="2"/>
                  </a:cubicBezTo>
                  <a:cubicBezTo>
                    <a:pt x="12474" y="1"/>
                    <a:pt x="12473" y="1"/>
                    <a:pt x="12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5351975" y="1915950"/>
              <a:ext cx="189900" cy="371600"/>
            </a:xfrm>
            <a:custGeom>
              <a:rect b="b" l="l" r="r" t="t"/>
              <a:pathLst>
                <a:path extrusionOk="0" h="14864" w="7596">
                  <a:moveTo>
                    <a:pt x="0" y="1"/>
                  </a:moveTo>
                  <a:cubicBezTo>
                    <a:pt x="0" y="51"/>
                    <a:pt x="13" y="114"/>
                    <a:pt x="26" y="164"/>
                  </a:cubicBezTo>
                  <a:cubicBezTo>
                    <a:pt x="63" y="290"/>
                    <a:pt x="101" y="441"/>
                    <a:pt x="164" y="629"/>
                  </a:cubicBezTo>
                  <a:cubicBezTo>
                    <a:pt x="277" y="1044"/>
                    <a:pt x="478" y="1623"/>
                    <a:pt x="730" y="2340"/>
                  </a:cubicBezTo>
                  <a:cubicBezTo>
                    <a:pt x="1421" y="4201"/>
                    <a:pt x="2201" y="6011"/>
                    <a:pt x="3094" y="7784"/>
                  </a:cubicBezTo>
                  <a:cubicBezTo>
                    <a:pt x="3622" y="8828"/>
                    <a:pt x="4138" y="9796"/>
                    <a:pt x="4653" y="10664"/>
                  </a:cubicBezTo>
                  <a:cubicBezTo>
                    <a:pt x="5169" y="11519"/>
                    <a:pt x="5659" y="12286"/>
                    <a:pt x="6087" y="12915"/>
                  </a:cubicBezTo>
                  <a:cubicBezTo>
                    <a:pt x="6300" y="13229"/>
                    <a:pt x="6514" y="13506"/>
                    <a:pt x="6690" y="13745"/>
                  </a:cubicBezTo>
                  <a:cubicBezTo>
                    <a:pt x="6866" y="13984"/>
                    <a:pt x="7030" y="14198"/>
                    <a:pt x="7156" y="14361"/>
                  </a:cubicBezTo>
                  <a:lnTo>
                    <a:pt x="7470" y="14738"/>
                  </a:lnTo>
                  <a:cubicBezTo>
                    <a:pt x="7545" y="14826"/>
                    <a:pt x="7596" y="14864"/>
                    <a:pt x="7596" y="14864"/>
                  </a:cubicBezTo>
                  <a:cubicBezTo>
                    <a:pt x="7570" y="14801"/>
                    <a:pt x="7533" y="14763"/>
                    <a:pt x="7508" y="14713"/>
                  </a:cubicBezTo>
                  <a:lnTo>
                    <a:pt x="7218" y="14311"/>
                  </a:lnTo>
                  <a:cubicBezTo>
                    <a:pt x="7093" y="14147"/>
                    <a:pt x="6942" y="13933"/>
                    <a:pt x="6778" y="13682"/>
                  </a:cubicBezTo>
                  <a:cubicBezTo>
                    <a:pt x="6602" y="13443"/>
                    <a:pt x="6401" y="13154"/>
                    <a:pt x="6200" y="12839"/>
                  </a:cubicBezTo>
                  <a:cubicBezTo>
                    <a:pt x="5772" y="12211"/>
                    <a:pt x="5294" y="11444"/>
                    <a:pt x="4804" y="10576"/>
                  </a:cubicBezTo>
                  <a:cubicBezTo>
                    <a:pt x="4301" y="9708"/>
                    <a:pt x="3773" y="8740"/>
                    <a:pt x="3257" y="7709"/>
                  </a:cubicBezTo>
                  <a:cubicBezTo>
                    <a:pt x="2226" y="5647"/>
                    <a:pt x="1409" y="3710"/>
                    <a:pt x="868" y="2302"/>
                  </a:cubicBezTo>
                  <a:cubicBezTo>
                    <a:pt x="591" y="1585"/>
                    <a:pt x="378" y="1007"/>
                    <a:pt x="239" y="617"/>
                  </a:cubicBezTo>
                  <a:lnTo>
                    <a:pt x="63" y="151"/>
                  </a:lnTo>
                  <a:cubicBezTo>
                    <a:pt x="51" y="101"/>
                    <a:pt x="26" y="5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5658475" y="2175300"/>
              <a:ext cx="9475" cy="6950"/>
            </a:xfrm>
            <a:custGeom>
              <a:rect b="b" l="l" r="r" t="t"/>
              <a:pathLst>
                <a:path extrusionOk="0" h="278" w="379">
                  <a:moveTo>
                    <a:pt x="190" y="1"/>
                  </a:moveTo>
                  <a:cubicBezTo>
                    <a:pt x="13" y="1"/>
                    <a:pt x="1" y="277"/>
                    <a:pt x="177" y="277"/>
                  </a:cubicBezTo>
                  <a:lnTo>
                    <a:pt x="190" y="277"/>
                  </a:lnTo>
                  <a:cubicBezTo>
                    <a:pt x="378" y="277"/>
                    <a:pt x="36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5519525" y="221617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202" y="0"/>
                  </a:moveTo>
                  <a:cubicBezTo>
                    <a:pt x="13" y="0"/>
                    <a:pt x="1" y="277"/>
                    <a:pt x="189" y="277"/>
                  </a:cubicBezTo>
                  <a:lnTo>
                    <a:pt x="202" y="277"/>
                  </a:lnTo>
                  <a:cubicBezTo>
                    <a:pt x="391" y="277"/>
                    <a:pt x="378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5456650" y="211777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202" y="1"/>
                  </a:moveTo>
                  <a:cubicBezTo>
                    <a:pt x="13" y="1"/>
                    <a:pt x="1" y="277"/>
                    <a:pt x="189" y="277"/>
                  </a:cubicBezTo>
                  <a:lnTo>
                    <a:pt x="202" y="277"/>
                  </a:lnTo>
                  <a:cubicBezTo>
                    <a:pt x="391" y="277"/>
                    <a:pt x="378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5739600" y="2146700"/>
              <a:ext cx="9450" cy="6950"/>
            </a:xfrm>
            <a:custGeom>
              <a:rect b="b" l="l" r="r" t="t"/>
              <a:pathLst>
                <a:path extrusionOk="0" h="278" w="378">
                  <a:moveTo>
                    <a:pt x="189" y="0"/>
                  </a:moveTo>
                  <a:cubicBezTo>
                    <a:pt x="13" y="0"/>
                    <a:pt x="0" y="265"/>
                    <a:pt x="189" y="277"/>
                  </a:cubicBezTo>
                  <a:lnTo>
                    <a:pt x="201" y="277"/>
                  </a:lnTo>
                  <a:cubicBezTo>
                    <a:pt x="377" y="265"/>
                    <a:pt x="36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5833225" y="2121700"/>
              <a:ext cx="8650" cy="5400"/>
            </a:xfrm>
            <a:custGeom>
              <a:rect b="b" l="l" r="r" t="t"/>
              <a:pathLst>
                <a:path extrusionOk="0" h="216" w="346">
                  <a:moveTo>
                    <a:pt x="188" y="0"/>
                  </a:moveTo>
                  <a:cubicBezTo>
                    <a:pt x="164" y="0"/>
                    <a:pt x="139" y="6"/>
                    <a:pt x="116" y="20"/>
                  </a:cubicBezTo>
                  <a:lnTo>
                    <a:pt x="103" y="32"/>
                  </a:lnTo>
                  <a:cubicBezTo>
                    <a:pt x="0" y="109"/>
                    <a:pt x="155" y="216"/>
                    <a:pt x="259" y="216"/>
                  </a:cubicBezTo>
                  <a:cubicBezTo>
                    <a:pt x="308" y="216"/>
                    <a:pt x="346" y="193"/>
                    <a:pt x="342" y="133"/>
                  </a:cubicBezTo>
                  <a:cubicBezTo>
                    <a:pt x="323" y="49"/>
                    <a:pt x="25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5289100" y="1843075"/>
              <a:ext cx="165375" cy="76075"/>
            </a:xfrm>
            <a:custGeom>
              <a:rect b="b" l="l" r="r" t="t"/>
              <a:pathLst>
                <a:path extrusionOk="0" h="3043" w="6615">
                  <a:moveTo>
                    <a:pt x="3763" y="1"/>
                  </a:moveTo>
                  <a:cubicBezTo>
                    <a:pt x="2993" y="1"/>
                    <a:pt x="2227" y="140"/>
                    <a:pt x="1497" y="413"/>
                  </a:cubicBezTo>
                  <a:cubicBezTo>
                    <a:pt x="1082" y="552"/>
                    <a:pt x="717" y="778"/>
                    <a:pt x="415" y="1092"/>
                  </a:cubicBezTo>
                  <a:cubicBezTo>
                    <a:pt x="114" y="1419"/>
                    <a:pt x="0" y="1872"/>
                    <a:pt x="139" y="2287"/>
                  </a:cubicBezTo>
                  <a:cubicBezTo>
                    <a:pt x="285" y="2688"/>
                    <a:pt x="619" y="3043"/>
                    <a:pt x="1085" y="3043"/>
                  </a:cubicBezTo>
                  <a:cubicBezTo>
                    <a:pt x="1100" y="3043"/>
                    <a:pt x="1116" y="3042"/>
                    <a:pt x="1132" y="3041"/>
                  </a:cubicBezTo>
                  <a:cubicBezTo>
                    <a:pt x="2490" y="2953"/>
                    <a:pt x="3836" y="2765"/>
                    <a:pt x="5169" y="2475"/>
                  </a:cubicBezTo>
                  <a:cubicBezTo>
                    <a:pt x="5709" y="2362"/>
                    <a:pt x="6326" y="2174"/>
                    <a:pt x="6489" y="1658"/>
                  </a:cubicBezTo>
                  <a:cubicBezTo>
                    <a:pt x="6615" y="1281"/>
                    <a:pt x="6426" y="853"/>
                    <a:pt x="6137" y="602"/>
                  </a:cubicBezTo>
                  <a:cubicBezTo>
                    <a:pt x="5823" y="350"/>
                    <a:pt x="5458" y="199"/>
                    <a:pt x="5068" y="137"/>
                  </a:cubicBezTo>
                  <a:cubicBezTo>
                    <a:pt x="4636" y="46"/>
                    <a:pt x="4199" y="1"/>
                    <a:pt x="3763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5293500" y="1855200"/>
              <a:ext cx="153450" cy="44150"/>
            </a:xfrm>
            <a:custGeom>
              <a:rect b="b" l="l" r="r" t="t"/>
              <a:pathLst>
                <a:path extrusionOk="0" h="1766" w="6138">
                  <a:moveTo>
                    <a:pt x="3751" y="0"/>
                  </a:moveTo>
                  <a:cubicBezTo>
                    <a:pt x="2659" y="0"/>
                    <a:pt x="1584" y="361"/>
                    <a:pt x="705" y="1060"/>
                  </a:cubicBezTo>
                  <a:cubicBezTo>
                    <a:pt x="516" y="1198"/>
                    <a:pt x="340" y="1362"/>
                    <a:pt x="177" y="1550"/>
                  </a:cubicBezTo>
                  <a:cubicBezTo>
                    <a:pt x="76" y="1676"/>
                    <a:pt x="1" y="1739"/>
                    <a:pt x="26" y="1764"/>
                  </a:cubicBezTo>
                  <a:cubicBezTo>
                    <a:pt x="27" y="1765"/>
                    <a:pt x="28" y="1766"/>
                    <a:pt x="30" y="1766"/>
                  </a:cubicBezTo>
                  <a:cubicBezTo>
                    <a:pt x="72" y="1766"/>
                    <a:pt x="322" y="1486"/>
                    <a:pt x="780" y="1161"/>
                  </a:cubicBezTo>
                  <a:cubicBezTo>
                    <a:pt x="1680" y="508"/>
                    <a:pt x="2746" y="171"/>
                    <a:pt x="3828" y="171"/>
                  </a:cubicBezTo>
                  <a:cubicBezTo>
                    <a:pt x="4289" y="171"/>
                    <a:pt x="4752" y="232"/>
                    <a:pt x="5207" y="356"/>
                  </a:cubicBezTo>
                  <a:cubicBezTo>
                    <a:pt x="5731" y="493"/>
                    <a:pt x="6059" y="650"/>
                    <a:pt x="6125" y="650"/>
                  </a:cubicBezTo>
                  <a:cubicBezTo>
                    <a:pt x="6132" y="650"/>
                    <a:pt x="6136" y="648"/>
                    <a:pt x="6137" y="645"/>
                  </a:cubicBezTo>
                  <a:cubicBezTo>
                    <a:pt x="6074" y="595"/>
                    <a:pt x="5999" y="544"/>
                    <a:pt x="5911" y="507"/>
                  </a:cubicBezTo>
                  <a:cubicBezTo>
                    <a:pt x="5697" y="393"/>
                    <a:pt x="5471" y="305"/>
                    <a:pt x="5244" y="230"/>
                  </a:cubicBezTo>
                  <a:cubicBezTo>
                    <a:pt x="4754" y="76"/>
                    <a:pt x="4251" y="0"/>
                    <a:pt x="375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6069050" y="3552675"/>
              <a:ext cx="201850" cy="759950"/>
            </a:xfrm>
            <a:custGeom>
              <a:rect b="b" l="l" r="r" t="t"/>
              <a:pathLst>
                <a:path extrusionOk="0" h="30398" w="8074">
                  <a:moveTo>
                    <a:pt x="5098" y="1"/>
                  </a:moveTo>
                  <a:cubicBezTo>
                    <a:pt x="4326" y="1"/>
                    <a:pt x="3573" y="183"/>
                    <a:pt x="2830" y="386"/>
                  </a:cubicBezTo>
                  <a:lnTo>
                    <a:pt x="2679" y="348"/>
                  </a:lnTo>
                  <a:cubicBezTo>
                    <a:pt x="1598" y="474"/>
                    <a:pt x="743" y="1392"/>
                    <a:pt x="378" y="2410"/>
                  </a:cubicBezTo>
                  <a:cubicBezTo>
                    <a:pt x="1" y="3429"/>
                    <a:pt x="26" y="4535"/>
                    <a:pt x="63" y="5629"/>
                  </a:cubicBezTo>
                  <a:cubicBezTo>
                    <a:pt x="214" y="12231"/>
                    <a:pt x="378" y="18833"/>
                    <a:pt x="1132" y="25384"/>
                  </a:cubicBezTo>
                  <a:cubicBezTo>
                    <a:pt x="1283" y="26805"/>
                    <a:pt x="1522" y="28314"/>
                    <a:pt x="2465" y="29396"/>
                  </a:cubicBezTo>
                  <a:cubicBezTo>
                    <a:pt x="3004" y="30015"/>
                    <a:pt x="3868" y="30398"/>
                    <a:pt x="4678" y="30398"/>
                  </a:cubicBezTo>
                  <a:cubicBezTo>
                    <a:pt x="5266" y="30398"/>
                    <a:pt x="5826" y="30195"/>
                    <a:pt x="6213" y="29735"/>
                  </a:cubicBezTo>
                  <a:cubicBezTo>
                    <a:pt x="6741" y="29106"/>
                    <a:pt x="6804" y="28239"/>
                    <a:pt x="6841" y="27421"/>
                  </a:cubicBezTo>
                  <a:cubicBezTo>
                    <a:pt x="7231" y="19524"/>
                    <a:pt x="7621" y="11627"/>
                    <a:pt x="8011" y="3731"/>
                  </a:cubicBezTo>
                  <a:cubicBezTo>
                    <a:pt x="8048" y="2838"/>
                    <a:pt x="8074" y="1869"/>
                    <a:pt x="7583" y="1128"/>
                  </a:cubicBezTo>
                  <a:cubicBezTo>
                    <a:pt x="7105" y="411"/>
                    <a:pt x="6225" y="59"/>
                    <a:pt x="5370" y="8"/>
                  </a:cubicBezTo>
                  <a:cubicBezTo>
                    <a:pt x="5279" y="3"/>
                    <a:pt x="5188" y="1"/>
                    <a:pt x="50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5992350" y="2620450"/>
              <a:ext cx="306850" cy="932275"/>
            </a:xfrm>
            <a:custGeom>
              <a:rect b="b" l="l" r="r" t="t"/>
              <a:pathLst>
                <a:path extrusionOk="0" h="37291" w="12274">
                  <a:moveTo>
                    <a:pt x="7457" y="1"/>
                  </a:moveTo>
                  <a:cubicBezTo>
                    <a:pt x="2641" y="13"/>
                    <a:pt x="0" y="2729"/>
                    <a:pt x="126" y="7797"/>
                  </a:cubicBezTo>
                  <a:cubicBezTo>
                    <a:pt x="340" y="16084"/>
                    <a:pt x="1182" y="24371"/>
                    <a:pt x="3295" y="32381"/>
                  </a:cubicBezTo>
                  <a:cubicBezTo>
                    <a:pt x="3660" y="33764"/>
                    <a:pt x="4075" y="35185"/>
                    <a:pt x="5068" y="36216"/>
                  </a:cubicBezTo>
                  <a:cubicBezTo>
                    <a:pt x="5702" y="36866"/>
                    <a:pt x="6628" y="37291"/>
                    <a:pt x="7512" y="37291"/>
                  </a:cubicBezTo>
                  <a:cubicBezTo>
                    <a:pt x="8014" y="37291"/>
                    <a:pt x="8502" y="37154"/>
                    <a:pt x="8916" y="36845"/>
                  </a:cubicBezTo>
                  <a:cubicBezTo>
                    <a:pt x="9897" y="36128"/>
                    <a:pt x="10123" y="34770"/>
                    <a:pt x="10261" y="33563"/>
                  </a:cubicBezTo>
                  <a:cubicBezTo>
                    <a:pt x="11305" y="24157"/>
                    <a:pt x="11896" y="16298"/>
                    <a:pt x="12009" y="6829"/>
                  </a:cubicBezTo>
                  <a:cubicBezTo>
                    <a:pt x="12009" y="6829"/>
                    <a:pt x="12273" y="1"/>
                    <a:pt x="745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6006500" y="2676400"/>
              <a:ext cx="92450" cy="783450"/>
            </a:xfrm>
            <a:custGeom>
              <a:rect b="b" l="l" r="r" t="t"/>
              <a:pathLst>
                <a:path extrusionOk="0" h="31338" w="3698">
                  <a:moveTo>
                    <a:pt x="2151" y="1"/>
                  </a:moveTo>
                  <a:lnTo>
                    <a:pt x="2151" y="14"/>
                  </a:lnTo>
                  <a:cubicBezTo>
                    <a:pt x="2113" y="14"/>
                    <a:pt x="2025" y="76"/>
                    <a:pt x="1886" y="202"/>
                  </a:cubicBezTo>
                  <a:cubicBezTo>
                    <a:pt x="1786" y="303"/>
                    <a:pt x="1698" y="391"/>
                    <a:pt x="1610" y="491"/>
                  </a:cubicBezTo>
                  <a:lnTo>
                    <a:pt x="1270" y="944"/>
                  </a:lnTo>
                  <a:cubicBezTo>
                    <a:pt x="805" y="1623"/>
                    <a:pt x="327" y="2780"/>
                    <a:pt x="164" y="4251"/>
                  </a:cubicBezTo>
                  <a:cubicBezTo>
                    <a:pt x="0" y="5735"/>
                    <a:pt x="88" y="7483"/>
                    <a:pt x="252" y="9382"/>
                  </a:cubicBezTo>
                  <a:cubicBezTo>
                    <a:pt x="428" y="11293"/>
                    <a:pt x="604" y="13393"/>
                    <a:pt x="855" y="15581"/>
                  </a:cubicBezTo>
                  <a:cubicBezTo>
                    <a:pt x="1371" y="19970"/>
                    <a:pt x="2037" y="23918"/>
                    <a:pt x="2553" y="26760"/>
                  </a:cubicBezTo>
                  <a:cubicBezTo>
                    <a:pt x="3081" y="29602"/>
                    <a:pt x="3458" y="31337"/>
                    <a:pt x="3584" y="31337"/>
                  </a:cubicBezTo>
                  <a:cubicBezTo>
                    <a:pt x="3697" y="31312"/>
                    <a:pt x="3534" y="29526"/>
                    <a:pt x="3169" y="26659"/>
                  </a:cubicBezTo>
                  <a:cubicBezTo>
                    <a:pt x="2804" y="23792"/>
                    <a:pt x="2239" y="19844"/>
                    <a:pt x="1736" y="15480"/>
                  </a:cubicBezTo>
                  <a:cubicBezTo>
                    <a:pt x="1471" y="13292"/>
                    <a:pt x="1258" y="11218"/>
                    <a:pt x="1056" y="9306"/>
                  </a:cubicBezTo>
                  <a:cubicBezTo>
                    <a:pt x="855" y="7407"/>
                    <a:pt x="679" y="5722"/>
                    <a:pt x="780" y="4314"/>
                  </a:cubicBezTo>
                  <a:cubicBezTo>
                    <a:pt x="830" y="3208"/>
                    <a:pt x="1094" y="2114"/>
                    <a:pt x="1572" y="1108"/>
                  </a:cubicBezTo>
                  <a:lnTo>
                    <a:pt x="1811" y="655"/>
                  </a:lnTo>
                  <a:cubicBezTo>
                    <a:pt x="1886" y="517"/>
                    <a:pt x="1974" y="416"/>
                    <a:pt x="2025" y="315"/>
                  </a:cubicBezTo>
                  <a:cubicBezTo>
                    <a:pt x="2125" y="139"/>
                    <a:pt x="2176" y="39"/>
                    <a:pt x="2151" y="1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6068100" y="2626750"/>
              <a:ext cx="94350" cy="923625"/>
            </a:xfrm>
            <a:custGeom>
              <a:rect b="b" l="l" r="r" t="t"/>
              <a:pathLst>
                <a:path extrusionOk="0" h="36945" w="3774">
                  <a:moveTo>
                    <a:pt x="2453" y="0"/>
                  </a:moveTo>
                  <a:lnTo>
                    <a:pt x="2453" y="0"/>
                  </a:lnTo>
                  <a:cubicBezTo>
                    <a:pt x="2327" y="63"/>
                    <a:pt x="2227" y="126"/>
                    <a:pt x="2113" y="201"/>
                  </a:cubicBezTo>
                  <a:cubicBezTo>
                    <a:pt x="1812" y="428"/>
                    <a:pt x="1548" y="679"/>
                    <a:pt x="1321" y="968"/>
                  </a:cubicBezTo>
                  <a:cubicBezTo>
                    <a:pt x="957" y="1434"/>
                    <a:pt x="667" y="1949"/>
                    <a:pt x="466" y="2503"/>
                  </a:cubicBezTo>
                  <a:cubicBezTo>
                    <a:pt x="202" y="3244"/>
                    <a:pt x="64" y="4011"/>
                    <a:pt x="26" y="4791"/>
                  </a:cubicBezTo>
                  <a:cubicBezTo>
                    <a:pt x="1" y="5734"/>
                    <a:pt x="26" y="6665"/>
                    <a:pt x="114" y="7608"/>
                  </a:cubicBezTo>
                  <a:cubicBezTo>
                    <a:pt x="177" y="8614"/>
                    <a:pt x="252" y="9695"/>
                    <a:pt x="328" y="10827"/>
                  </a:cubicBezTo>
                  <a:cubicBezTo>
                    <a:pt x="491" y="13090"/>
                    <a:pt x="680" y="15580"/>
                    <a:pt x="906" y="18196"/>
                  </a:cubicBezTo>
                  <a:cubicBezTo>
                    <a:pt x="1346" y="23414"/>
                    <a:pt x="2000" y="28130"/>
                    <a:pt x="2604" y="31512"/>
                  </a:cubicBezTo>
                  <a:cubicBezTo>
                    <a:pt x="2918" y="33197"/>
                    <a:pt x="3195" y="34556"/>
                    <a:pt x="3409" y="35499"/>
                  </a:cubicBezTo>
                  <a:cubicBezTo>
                    <a:pt x="3522" y="35951"/>
                    <a:pt x="3610" y="36316"/>
                    <a:pt x="3660" y="36580"/>
                  </a:cubicBezTo>
                  <a:cubicBezTo>
                    <a:pt x="3698" y="36693"/>
                    <a:pt x="3723" y="36781"/>
                    <a:pt x="3736" y="36857"/>
                  </a:cubicBezTo>
                  <a:cubicBezTo>
                    <a:pt x="3748" y="36882"/>
                    <a:pt x="3748" y="36920"/>
                    <a:pt x="3773" y="36945"/>
                  </a:cubicBezTo>
                  <a:cubicBezTo>
                    <a:pt x="3761" y="36920"/>
                    <a:pt x="3761" y="36882"/>
                    <a:pt x="3761" y="36844"/>
                  </a:cubicBezTo>
                  <a:cubicBezTo>
                    <a:pt x="3736" y="36781"/>
                    <a:pt x="3723" y="36681"/>
                    <a:pt x="3698" y="36568"/>
                  </a:cubicBezTo>
                  <a:cubicBezTo>
                    <a:pt x="3648" y="36303"/>
                    <a:pt x="3572" y="35939"/>
                    <a:pt x="3484" y="35486"/>
                  </a:cubicBezTo>
                  <a:cubicBezTo>
                    <a:pt x="3283" y="34543"/>
                    <a:pt x="3031" y="33172"/>
                    <a:pt x="2730" y="31487"/>
                  </a:cubicBezTo>
                  <a:cubicBezTo>
                    <a:pt x="2151" y="28105"/>
                    <a:pt x="1535" y="23402"/>
                    <a:pt x="1082" y="18183"/>
                  </a:cubicBezTo>
                  <a:cubicBezTo>
                    <a:pt x="856" y="15568"/>
                    <a:pt x="667" y="13078"/>
                    <a:pt x="491" y="10814"/>
                  </a:cubicBezTo>
                  <a:cubicBezTo>
                    <a:pt x="416" y="9683"/>
                    <a:pt x="328" y="8601"/>
                    <a:pt x="252" y="7595"/>
                  </a:cubicBezTo>
                  <a:cubicBezTo>
                    <a:pt x="164" y="6665"/>
                    <a:pt x="127" y="5734"/>
                    <a:pt x="152" y="4804"/>
                  </a:cubicBezTo>
                  <a:cubicBezTo>
                    <a:pt x="177" y="4024"/>
                    <a:pt x="315" y="3270"/>
                    <a:pt x="554" y="2540"/>
                  </a:cubicBezTo>
                  <a:cubicBezTo>
                    <a:pt x="743" y="1987"/>
                    <a:pt x="1019" y="1471"/>
                    <a:pt x="1372" y="1019"/>
                  </a:cubicBezTo>
                  <a:cubicBezTo>
                    <a:pt x="1673" y="629"/>
                    <a:pt x="2038" y="289"/>
                    <a:pt x="2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6099850" y="3583375"/>
              <a:ext cx="39325" cy="702950"/>
            </a:xfrm>
            <a:custGeom>
              <a:rect b="b" l="l" r="r" t="t"/>
              <a:pathLst>
                <a:path extrusionOk="0" h="28118" w="1573">
                  <a:moveTo>
                    <a:pt x="51" y="0"/>
                  </a:moveTo>
                  <a:cubicBezTo>
                    <a:pt x="39" y="88"/>
                    <a:pt x="26" y="189"/>
                    <a:pt x="39" y="289"/>
                  </a:cubicBezTo>
                  <a:cubicBezTo>
                    <a:pt x="26" y="491"/>
                    <a:pt x="26" y="755"/>
                    <a:pt x="26" y="1107"/>
                  </a:cubicBezTo>
                  <a:cubicBezTo>
                    <a:pt x="1" y="1823"/>
                    <a:pt x="1" y="2855"/>
                    <a:pt x="26" y="4125"/>
                  </a:cubicBezTo>
                  <a:cubicBezTo>
                    <a:pt x="51" y="6677"/>
                    <a:pt x="139" y="10198"/>
                    <a:pt x="353" y="14084"/>
                  </a:cubicBezTo>
                  <a:cubicBezTo>
                    <a:pt x="554" y="17969"/>
                    <a:pt x="856" y="21478"/>
                    <a:pt x="1095" y="24018"/>
                  </a:cubicBezTo>
                  <a:cubicBezTo>
                    <a:pt x="1221" y="25288"/>
                    <a:pt x="1321" y="26307"/>
                    <a:pt x="1409" y="27011"/>
                  </a:cubicBezTo>
                  <a:cubicBezTo>
                    <a:pt x="1447" y="27363"/>
                    <a:pt x="1485" y="27627"/>
                    <a:pt x="1510" y="27828"/>
                  </a:cubicBezTo>
                  <a:cubicBezTo>
                    <a:pt x="1522" y="27929"/>
                    <a:pt x="1535" y="28017"/>
                    <a:pt x="1560" y="28117"/>
                  </a:cubicBezTo>
                  <a:cubicBezTo>
                    <a:pt x="1573" y="28017"/>
                    <a:pt x="1573" y="27916"/>
                    <a:pt x="1560" y="27828"/>
                  </a:cubicBezTo>
                  <a:cubicBezTo>
                    <a:pt x="1548" y="27627"/>
                    <a:pt x="1522" y="27350"/>
                    <a:pt x="1497" y="27011"/>
                  </a:cubicBezTo>
                  <a:cubicBezTo>
                    <a:pt x="1434" y="26281"/>
                    <a:pt x="1346" y="25263"/>
                    <a:pt x="1233" y="24005"/>
                  </a:cubicBezTo>
                  <a:cubicBezTo>
                    <a:pt x="1019" y="21465"/>
                    <a:pt x="743" y="17957"/>
                    <a:pt x="529" y="14071"/>
                  </a:cubicBezTo>
                  <a:cubicBezTo>
                    <a:pt x="328" y="10186"/>
                    <a:pt x="215" y="6665"/>
                    <a:pt x="152" y="4125"/>
                  </a:cubicBezTo>
                  <a:cubicBezTo>
                    <a:pt x="127" y="2867"/>
                    <a:pt x="102" y="1836"/>
                    <a:pt x="89" y="1107"/>
                  </a:cubicBezTo>
                  <a:cubicBezTo>
                    <a:pt x="76" y="755"/>
                    <a:pt x="64" y="491"/>
                    <a:pt x="64" y="289"/>
                  </a:cubicBezTo>
                  <a:cubicBezTo>
                    <a:pt x="64" y="189"/>
                    <a:pt x="64" y="88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6025975" y="3442850"/>
              <a:ext cx="243350" cy="208175"/>
            </a:xfrm>
            <a:custGeom>
              <a:rect b="b" l="l" r="r" t="t"/>
              <a:pathLst>
                <a:path extrusionOk="0" h="8327" w="9734">
                  <a:moveTo>
                    <a:pt x="5571" y="0"/>
                  </a:moveTo>
                  <a:cubicBezTo>
                    <a:pt x="1849" y="0"/>
                    <a:pt x="1" y="4489"/>
                    <a:pt x="2616" y="7105"/>
                  </a:cubicBezTo>
                  <a:cubicBezTo>
                    <a:pt x="3415" y="7904"/>
                    <a:pt x="4485" y="8326"/>
                    <a:pt x="5568" y="8326"/>
                  </a:cubicBezTo>
                  <a:cubicBezTo>
                    <a:pt x="6104" y="8326"/>
                    <a:pt x="6644" y="8223"/>
                    <a:pt x="7156" y="8010"/>
                  </a:cubicBezTo>
                  <a:cubicBezTo>
                    <a:pt x="8715" y="7369"/>
                    <a:pt x="9734" y="5847"/>
                    <a:pt x="9734" y="4162"/>
                  </a:cubicBezTo>
                  <a:cubicBezTo>
                    <a:pt x="9734" y="1861"/>
                    <a:pt x="7873" y="0"/>
                    <a:pt x="5571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6104575" y="4251325"/>
              <a:ext cx="137100" cy="127725"/>
            </a:xfrm>
            <a:custGeom>
              <a:rect b="b" l="l" r="r" t="t"/>
              <a:pathLst>
                <a:path extrusionOk="0" h="5109" w="5484">
                  <a:moveTo>
                    <a:pt x="2698" y="1"/>
                  </a:moveTo>
                  <a:cubicBezTo>
                    <a:pt x="2238" y="1"/>
                    <a:pt x="1777" y="97"/>
                    <a:pt x="1346" y="293"/>
                  </a:cubicBezTo>
                  <a:cubicBezTo>
                    <a:pt x="755" y="620"/>
                    <a:pt x="378" y="1236"/>
                    <a:pt x="189" y="1890"/>
                  </a:cubicBezTo>
                  <a:cubicBezTo>
                    <a:pt x="1" y="2544"/>
                    <a:pt x="1" y="4430"/>
                    <a:pt x="1" y="5096"/>
                  </a:cubicBezTo>
                  <a:lnTo>
                    <a:pt x="5483" y="5109"/>
                  </a:lnTo>
                  <a:lnTo>
                    <a:pt x="5345" y="2594"/>
                  </a:lnTo>
                  <a:cubicBezTo>
                    <a:pt x="5345" y="1777"/>
                    <a:pt x="5030" y="921"/>
                    <a:pt x="4364" y="444"/>
                  </a:cubicBezTo>
                  <a:cubicBezTo>
                    <a:pt x="3847" y="150"/>
                    <a:pt x="3273" y="1"/>
                    <a:pt x="2698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6103000" y="4356725"/>
              <a:ext cx="258450" cy="35950"/>
            </a:xfrm>
            <a:custGeom>
              <a:rect b="b" l="l" r="r" t="t"/>
              <a:pathLst>
                <a:path extrusionOk="0" h="1438" w="10338">
                  <a:moveTo>
                    <a:pt x="5999" y="0"/>
                  </a:moveTo>
                  <a:lnTo>
                    <a:pt x="152" y="63"/>
                  </a:lnTo>
                  <a:lnTo>
                    <a:pt x="1" y="1371"/>
                  </a:lnTo>
                  <a:cubicBezTo>
                    <a:pt x="1" y="1371"/>
                    <a:pt x="3157" y="1437"/>
                    <a:pt x="5967" y="1437"/>
                  </a:cubicBezTo>
                  <a:cubicBezTo>
                    <a:pt x="8198" y="1437"/>
                    <a:pt x="10210" y="1395"/>
                    <a:pt x="10249" y="1245"/>
                  </a:cubicBezTo>
                  <a:cubicBezTo>
                    <a:pt x="10337" y="893"/>
                    <a:pt x="5999" y="0"/>
                    <a:pt x="599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6107475" y="2987025"/>
              <a:ext cx="10325" cy="7275"/>
            </a:xfrm>
            <a:custGeom>
              <a:rect b="b" l="l" r="r" t="t"/>
              <a:pathLst>
                <a:path extrusionOk="0" h="291" w="413">
                  <a:moveTo>
                    <a:pt x="203" y="1"/>
                  </a:moveTo>
                  <a:cubicBezTo>
                    <a:pt x="178" y="1"/>
                    <a:pt x="151" y="8"/>
                    <a:pt x="123" y="25"/>
                  </a:cubicBezTo>
                  <a:lnTo>
                    <a:pt x="123" y="38"/>
                  </a:lnTo>
                  <a:cubicBezTo>
                    <a:pt x="0" y="130"/>
                    <a:pt x="87" y="290"/>
                    <a:pt x="205" y="290"/>
                  </a:cubicBezTo>
                  <a:cubicBezTo>
                    <a:pt x="232" y="290"/>
                    <a:pt x="260" y="282"/>
                    <a:pt x="287" y="264"/>
                  </a:cubicBezTo>
                  <a:cubicBezTo>
                    <a:pt x="412" y="180"/>
                    <a:pt x="329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6096825" y="2830775"/>
              <a:ext cx="10250" cy="7100"/>
            </a:xfrm>
            <a:custGeom>
              <a:rect b="b" l="l" r="r" t="t"/>
              <a:pathLst>
                <a:path extrusionOk="0" h="284" w="410">
                  <a:moveTo>
                    <a:pt x="212" y="0"/>
                  </a:moveTo>
                  <a:cubicBezTo>
                    <a:pt x="187" y="0"/>
                    <a:pt x="161" y="8"/>
                    <a:pt x="135" y="25"/>
                  </a:cubicBezTo>
                  <a:lnTo>
                    <a:pt x="122" y="25"/>
                  </a:lnTo>
                  <a:cubicBezTo>
                    <a:pt x="1" y="126"/>
                    <a:pt x="90" y="284"/>
                    <a:pt x="202" y="284"/>
                  </a:cubicBezTo>
                  <a:cubicBezTo>
                    <a:pt x="229" y="284"/>
                    <a:pt x="258" y="274"/>
                    <a:pt x="285" y="252"/>
                  </a:cubicBezTo>
                  <a:cubicBezTo>
                    <a:pt x="410" y="169"/>
                    <a:pt x="329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6118725" y="318002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189" y="1"/>
                  </a:moveTo>
                  <a:cubicBezTo>
                    <a:pt x="0" y="1"/>
                    <a:pt x="13" y="277"/>
                    <a:pt x="202" y="277"/>
                  </a:cubicBezTo>
                  <a:cubicBezTo>
                    <a:pt x="378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6148275" y="3395300"/>
              <a:ext cx="6400" cy="6925"/>
            </a:xfrm>
            <a:custGeom>
              <a:rect b="b" l="l" r="r" t="t"/>
              <a:pathLst>
                <a:path extrusionOk="0" h="277" w="256">
                  <a:moveTo>
                    <a:pt x="124" y="1"/>
                  </a:moveTo>
                  <a:cubicBezTo>
                    <a:pt x="109" y="1"/>
                    <a:pt x="93" y="5"/>
                    <a:pt x="76" y="16"/>
                  </a:cubicBezTo>
                  <a:lnTo>
                    <a:pt x="63" y="29"/>
                  </a:lnTo>
                  <a:cubicBezTo>
                    <a:pt x="0" y="104"/>
                    <a:pt x="13" y="217"/>
                    <a:pt x="101" y="267"/>
                  </a:cubicBezTo>
                  <a:cubicBezTo>
                    <a:pt x="115" y="274"/>
                    <a:pt x="128" y="276"/>
                    <a:pt x="140" y="276"/>
                  </a:cubicBezTo>
                  <a:cubicBezTo>
                    <a:pt x="255" y="276"/>
                    <a:pt x="234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6118400" y="3725075"/>
              <a:ext cx="6400" cy="6925"/>
            </a:xfrm>
            <a:custGeom>
              <a:rect b="b" l="l" r="r" t="t"/>
              <a:pathLst>
                <a:path extrusionOk="0" h="277" w="256">
                  <a:moveTo>
                    <a:pt x="124" y="1"/>
                  </a:moveTo>
                  <a:cubicBezTo>
                    <a:pt x="110" y="1"/>
                    <a:pt x="94" y="5"/>
                    <a:pt x="76" y="16"/>
                  </a:cubicBezTo>
                  <a:lnTo>
                    <a:pt x="64" y="28"/>
                  </a:lnTo>
                  <a:cubicBezTo>
                    <a:pt x="1" y="91"/>
                    <a:pt x="13" y="217"/>
                    <a:pt x="101" y="267"/>
                  </a:cubicBezTo>
                  <a:cubicBezTo>
                    <a:pt x="116" y="274"/>
                    <a:pt x="129" y="276"/>
                    <a:pt x="140" y="276"/>
                  </a:cubicBezTo>
                  <a:cubicBezTo>
                    <a:pt x="255" y="276"/>
                    <a:pt x="234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6133700" y="3894650"/>
              <a:ext cx="11275" cy="7950"/>
            </a:xfrm>
            <a:custGeom>
              <a:rect b="b" l="l" r="r" t="t"/>
              <a:pathLst>
                <a:path extrusionOk="0" h="318" w="451">
                  <a:moveTo>
                    <a:pt x="228" y="0"/>
                  </a:moveTo>
                  <a:cubicBezTo>
                    <a:pt x="197" y="0"/>
                    <a:pt x="163" y="11"/>
                    <a:pt x="131" y="36"/>
                  </a:cubicBezTo>
                  <a:lnTo>
                    <a:pt x="118" y="48"/>
                  </a:lnTo>
                  <a:cubicBezTo>
                    <a:pt x="0" y="156"/>
                    <a:pt x="97" y="318"/>
                    <a:pt x="217" y="318"/>
                  </a:cubicBezTo>
                  <a:cubicBezTo>
                    <a:pt x="251" y="318"/>
                    <a:pt x="286" y="305"/>
                    <a:pt x="319" y="275"/>
                  </a:cubicBezTo>
                  <a:cubicBezTo>
                    <a:pt x="450" y="174"/>
                    <a:pt x="355" y="0"/>
                    <a:pt x="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6133825" y="4086350"/>
              <a:ext cx="9750" cy="6950"/>
            </a:xfrm>
            <a:custGeom>
              <a:rect b="b" l="l" r="r" t="t"/>
              <a:pathLst>
                <a:path extrusionOk="0" h="278" w="390">
                  <a:moveTo>
                    <a:pt x="189" y="1"/>
                  </a:moveTo>
                  <a:cubicBezTo>
                    <a:pt x="0" y="1"/>
                    <a:pt x="13" y="277"/>
                    <a:pt x="201" y="277"/>
                  </a:cubicBezTo>
                  <a:cubicBezTo>
                    <a:pt x="377" y="277"/>
                    <a:pt x="39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6065275" y="3526125"/>
              <a:ext cx="201850" cy="42025"/>
            </a:xfrm>
            <a:custGeom>
              <a:rect b="b" l="l" r="r" t="t"/>
              <a:pathLst>
                <a:path extrusionOk="0" h="1681" w="8074">
                  <a:moveTo>
                    <a:pt x="8071" y="0"/>
                  </a:moveTo>
                  <a:cubicBezTo>
                    <a:pt x="8035" y="0"/>
                    <a:pt x="7672" y="330"/>
                    <a:pt x="7005" y="706"/>
                  </a:cubicBezTo>
                  <a:cubicBezTo>
                    <a:pt x="6049" y="1240"/>
                    <a:pt x="4990" y="1507"/>
                    <a:pt x="3930" y="1507"/>
                  </a:cubicBezTo>
                  <a:cubicBezTo>
                    <a:pt x="2968" y="1507"/>
                    <a:pt x="2005" y="1287"/>
                    <a:pt x="1120" y="844"/>
                  </a:cubicBezTo>
                  <a:cubicBezTo>
                    <a:pt x="430" y="499"/>
                    <a:pt x="42" y="202"/>
                    <a:pt x="14" y="202"/>
                  </a:cubicBezTo>
                  <a:cubicBezTo>
                    <a:pt x="14" y="202"/>
                    <a:pt x="14" y="202"/>
                    <a:pt x="13" y="203"/>
                  </a:cubicBezTo>
                  <a:cubicBezTo>
                    <a:pt x="1" y="203"/>
                    <a:pt x="101" y="291"/>
                    <a:pt x="265" y="429"/>
                  </a:cubicBezTo>
                  <a:cubicBezTo>
                    <a:pt x="516" y="630"/>
                    <a:pt x="780" y="806"/>
                    <a:pt x="1057" y="957"/>
                  </a:cubicBezTo>
                  <a:cubicBezTo>
                    <a:pt x="1953" y="1441"/>
                    <a:pt x="2939" y="1681"/>
                    <a:pt x="3925" y="1681"/>
                  </a:cubicBezTo>
                  <a:cubicBezTo>
                    <a:pt x="5015" y="1681"/>
                    <a:pt x="6104" y="1387"/>
                    <a:pt x="7068" y="806"/>
                  </a:cubicBezTo>
                  <a:cubicBezTo>
                    <a:pt x="7344" y="643"/>
                    <a:pt x="7596" y="467"/>
                    <a:pt x="7835" y="253"/>
                  </a:cubicBezTo>
                  <a:cubicBezTo>
                    <a:pt x="7923" y="178"/>
                    <a:pt x="8011" y="102"/>
                    <a:pt x="8074" y="2"/>
                  </a:cubicBezTo>
                  <a:cubicBezTo>
                    <a:pt x="8073" y="1"/>
                    <a:pt x="8072" y="0"/>
                    <a:pt x="807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6105200" y="4313475"/>
              <a:ext cx="132075" cy="14850"/>
            </a:xfrm>
            <a:custGeom>
              <a:rect b="b" l="l" r="r" t="t"/>
              <a:pathLst>
                <a:path extrusionOk="0" h="594" w="5283">
                  <a:moveTo>
                    <a:pt x="5261" y="0"/>
                  </a:moveTo>
                  <a:cubicBezTo>
                    <a:pt x="5098" y="0"/>
                    <a:pt x="4017" y="340"/>
                    <a:pt x="2667" y="410"/>
                  </a:cubicBezTo>
                  <a:cubicBezTo>
                    <a:pt x="2495" y="419"/>
                    <a:pt x="2327" y="422"/>
                    <a:pt x="2164" y="422"/>
                  </a:cubicBezTo>
                  <a:cubicBezTo>
                    <a:pt x="1073" y="422"/>
                    <a:pt x="225" y="250"/>
                    <a:pt x="47" y="250"/>
                  </a:cubicBezTo>
                  <a:cubicBezTo>
                    <a:pt x="25" y="250"/>
                    <a:pt x="13" y="253"/>
                    <a:pt x="13" y="259"/>
                  </a:cubicBezTo>
                  <a:cubicBezTo>
                    <a:pt x="1" y="271"/>
                    <a:pt x="290" y="372"/>
                    <a:pt x="768" y="460"/>
                  </a:cubicBezTo>
                  <a:cubicBezTo>
                    <a:pt x="1264" y="549"/>
                    <a:pt x="1766" y="594"/>
                    <a:pt x="2268" y="594"/>
                  </a:cubicBezTo>
                  <a:cubicBezTo>
                    <a:pt x="3038" y="594"/>
                    <a:pt x="3807" y="489"/>
                    <a:pt x="4553" y="284"/>
                  </a:cubicBezTo>
                  <a:cubicBezTo>
                    <a:pt x="5018" y="146"/>
                    <a:pt x="5282" y="20"/>
                    <a:pt x="5282" y="7"/>
                  </a:cubicBezTo>
                  <a:cubicBezTo>
                    <a:pt x="5281" y="3"/>
                    <a:pt x="5274" y="0"/>
                    <a:pt x="526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24"/>
          <p:cNvGrpSpPr/>
          <p:nvPr/>
        </p:nvGrpSpPr>
        <p:grpSpPr>
          <a:xfrm>
            <a:off x="8226513" y="2012350"/>
            <a:ext cx="644500" cy="761125"/>
            <a:chOff x="8226513" y="2012350"/>
            <a:chExt cx="644500" cy="761125"/>
          </a:xfrm>
        </p:grpSpPr>
        <p:sp>
          <p:nvSpPr>
            <p:cNvPr id="403" name="Google Shape;403;p24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3"/>
          <p:cNvSpPr/>
          <p:nvPr/>
        </p:nvSpPr>
        <p:spPr>
          <a:xfrm>
            <a:off x="571525" y="1275300"/>
            <a:ext cx="7896600" cy="34137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0" name="Google Shape;650;p33"/>
          <p:cNvGrpSpPr/>
          <p:nvPr/>
        </p:nvGrpSpPr>
        <p:grpSpPr>
          <a:xfrm>
            <a:off x="641231" y="1137100"/>
            <a:ext cx="7937933" cy="3466500"/>
            <a:chOff x="702300" y="1123300"/>
            <a:chExt cx="7050300" cy="3466500"/>
          </a:xfrm>
        </p:grpSpPr>
        <p:grpSp>
          <p:nvGrpSpPr>
            <p:cNvPr id="651" name="Google Shape;651;p33"/>
            <p:cNvGrpSpPr/>
            <p:nvPr/>
          </p:nvGrpSpPr>
          <p:grpSpPr>
            <a:xfrm>
              <a:off x="712500" y="1123300"/>
              <a:ext cx="7029900" cy="3466500"/>
              <a:chOff x="712500" y="1123300"/>
              <a:chExt cx="7029900" cy="3466500"/>
            </a:xfrm>
          </p:grpSpPr>
          <p:sp>
            <p:nvSpPr>
              <p:cNvPr id="652" name="Google Shape;652;p33"/>
              <p:cNvSpPr/>
              <p:nvPr/>
            </p:nvSpPr>
            <p:spPr>
              <a:xfrm>
                <a:off x="712500" y="1123300"/>
                <a:ext cx="7029900" cy="34665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85860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1014675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117075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56" name="Google Shape;656;p33"/>
            <p:cNvCxnSpPr/>
            <p:nvPr/>
          </p:nvCxnSpPr>
          <p:spPr>
            <a:xfrm>
              <a:off x="702300" y="1377475"/>
              <a:ext cx="705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7" name="Google Shape;657;p33"/>
          <p:cNvSpPr txBox="1"/>
          <p:nvPr>
            <p:ph type="title"/>
          </p:nvPr>
        </p:nvSpPr>
        <p:spPr>
          <a:xfrm>
            <a:off x="1239300" y="295000"/>
            <a:ext cx="7228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de la Búsqueda Informada - H2</a:t>
            </a:r>
            <a:endParaRPr/>
          </a:p>
        </p:txBody>
      </p:sp>
      <p:graphicFrame>
        <p:nvGraphicFramePr>
          <p:cNvPr id="658" name="Google Shape;658;p33"/>
          <p:cNvGraphicFramePr/>
          <p:nvPr/>
        </p:nvGraphicFramePr>
        <p:xfrm>
          <a:off x="682611" y="13923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{B3697DB1-D22A-4B92-8B88-2FDB1BABA35D}</a:tableStyleId>
              </a:tblPr>
              <a:tblGrid>
                <a:gridCol w="1628675"/>
                <a:gridCol w="1591325"/>
                <a:gridCol w="1591325"/>
                <a:gridCol w="1542625"/>
                <a:gridCol w="1542625"/>
              </a:tblGrid>
              <a:tr h="84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Algoritmo</a:t>
                      </a:r>
                      <a:endParaRPr>
                        <a:solidFill>
                          <a:schemeClr val="dk1"/>
                        </a:solidFill>
                        <a:latin typeface="Antic"/>
                        <a:ea typeface="Antic"/>
                        <a:cs typeface="Antic"/>
                        <a:sym typeface="Antic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Tiempo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Profundidad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Nodos Exp.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Nodos Front.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075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Global Greedy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0.21s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105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531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96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000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A*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0.14s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79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11685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37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200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IDA*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129.87s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79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13155807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36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4"/>
          <p:cNvSpPr/>
          <p:nvPr/>
        </p:nvSpPr>
        <p:spPr>
          <a:xfrm>
            <a:off x="571525" y="1275300"/>
            <a:ext cx="7896600" cy="34137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4" name="Google Shape;664;p34"/>
          <p:cNvGrpSpPr/>
          <p:nvPr/>
        </p:nvGrpSpPr>
        <p:grpSpPr>
          <a:xfrm>
            <a:off x="641231" y="1137100"/>
            <a:ext cx="7937933" cy="3466500"/>
            <a:chOff x="702300" y="1123300"/>
            <a:chExt cx="7050300" cy="3466500"/>
          </a:xfrm>
        </p:grpSpPr>
        <p:grpSp>
          <p:nvGrpSpPr>
            <p:cNvPr id="665" name="Google Shape;665;p34"/>
            <p:cNvGrpSpPr/>
            <p:nvPr/>
          </p:nvGrpSpPr>
          <p:grpSpPr>
            <a:xfrm>
              <a:off x="712500" y="1123300"/>
              <a:ext cx="7029900" cy="3466500"/>
              <a:chOff x="712500" y="1123300"/>
              <a:chExt cx="7029900" cy="3466500"/>
            </a:xfrm>
          </p:grpSpPr>
          <p:sp>
            <p:nvSpPr>
              <p:cNvPr id="666" name="Google Shape;666;p34"/>
              <p:cNvSpPr/>
              <p:nvPr/>
            </p:nvSpPr>
            <p:spPr>
              <a:xfrm>
                <a:off x="712500" y="1123300"/>
                <a:ext cx="7029900" cy="34665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4"/>
              <p:cNvSpPr/>
              <p:nvPr/>
            </p:nvSpPr>
            <p:spPr>
              <a:xfrm>
                <a:off x="85860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4"/>
              <p:cNvSpPr/>
              <p:nvPr/>
            </p:nvSpPr>
            <p:spPr>
              <a:xfrm>
                <a:off x="1014675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4"/>
              <p:cNvSpPr/>
              <p:nvPr/>
            </p:nvSpPr>
            <p:spPr>
              <a:xfrm>
                <a:off x="117075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70" name="Google Shape;670;p34"/>
            <p:cNvCxnSpPr/>
            <p:nvPr/>
          </p:nvCxnSpPr>
          <p:spPr>
            <a:xfrm>
              <a:off x="702300" y="1377475"/>
              <a:ext cx="705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1" name="Google Shape;671;p34"/>
          <p:cNvSpPr txBox="1"/>
          <p:nvPr>
            <p:ph type="title"/>
          </p:nvPr>
        </p:nvSpPr>
        <p:spPr>
          <a:xfrm>
            <a:off x="1239300" y="295000"/>
            <a:ext cx="7228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de la Búsqueda Informada - H3</a:t>
            </a:r>
            <a:endParaRPr/>
          </a:p>
        </p:txBody>
      </p:sp>
      <p:graphicFrame>
        <p:nvGraphicFramePr>
          <p:cNvPr id="672" name="Google Shape;672;p34"/>
          <p:cNvGraphicFramePr/>
          <p:nvPr/>
        </p:nvGraphicFramePr>
        <p:xfrm>
          <a:off x="682611" y="13923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{B3697DB1-D22A-4B92-8B88-2FDB1BABA35D}</a:tableStyleId>
              </a:tblPr>
              <a:tblGrid>
                <a:gridCol w="1628675"/>
                <a:gridCol w="1591325"/>
                <a:gridCol w="1591325"/>
                <a:gridCol w="1542625"/>
                <a:gridCol w="1542625"/>
              </a:tblGrid>
              <a:tr h="84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Algoritmo</a:t>
                      </a:r>
                      <a:endParaRPr>
                        <a:solidFill>
                          <a:schemeClr val="dk1"/>
                        </a:solidFill>
                        <a:latin typeface="Antic"/>
                        <a:ea typeface="Antic"/>
                        <a:cs typeface="Antic"/>
                        <a:sym typeface="Antic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Tiempo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Profundidad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Nodos Exp.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Nodos Front.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075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Global Greedy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0.34s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95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22962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000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A*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0.36s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NO ENCONTRADA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23339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200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IDA*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31.52s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79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3170775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37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5"/>
          <p:cNvSpPr txBox="1"/>
          <p:nvPr>
            <p:ph idx="1" type="body"/>
          </p:nvPr>
        </p:nvSpPr>
        <p:spPr>
          <a:xfrm>
            <a:off x="2563500" y="3966000"/>
            <a:ext cx="40170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Comparación de tiempos entre soluciones. *</a:t>
            </a:r>
            <a:endParaRPr/>
          </a:p>
        </p:txBody>
      </p:sp>
      <p:sp>
        <p:nvSpPr>
          <p:cNvPr id="678" name="Google Shape;678;p35"/>
          <p:cNvSpPr txBox="1"/>
          <p:nvPr/>
        </p:nvSpPr>
        <p:spPr>
          <a:xfrm>
            <a:off x="3116900" y="4715100"/>
            <a:ext cx="6027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* </a:t>
            </a:r>
            <a:r>
              <a:rPr lang="en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Para las informadas tomamos la heurística con mejor resultado.</a:t>
            </a:r>
            <a:endParaRPr sz="1000"/>
          </a:p>
        </p:txBody>
      </p:sp>
      <p:pic>
        <p:nvPicPr>
          <p:cNvPr id="679" name="Google Shape;6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700" y="242804"/>
            <a:ext cx="5916996" cy="35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6"/>
          <p:cNvSpPr txBox="1"/>
          <p:nvPr>
            <p:ph idx="1" type="body"/>
          </p:nvPr>
        </p:nvSpPr>
        <p:spPr>
          <a:xfrm>
            <a:off x="2563500" y="3966000"/>
            <a:ext cx="40170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Comparación de profundidad entre soluciones. *</a:t>
            </a:r>
            <a:endParaRPr/>
          </a:p>
        </p:txBody>
      </p:sp>
      <p:sp>
        <p:nvSpPr>
          <p:cNvPr id="685" name="Google Shape;685;p36"/>
          <p:cNvSpPr txBox="1"/>
          <p:nvPr/>
        </p:nvSpPr>
        <p:spPr>
          <a:xfrm>
            <a:off x="3116900" y="4715100"/>
            <a:ext cx="6027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* Para las informadas tomamos la heurística con mejor resultado.</a:t>
            </a:r>
            <a:endParaRPr sz="1000"/>
          </a:p>
        </p:txBody>
      </p:sp>
      <p:pic>
        <p:nvPicPr>
          <p:cNvPr id="686" name="Google Shape;6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716" y="242800"/>
            <a:ext cx="5916984" cy="35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7"/>
          <p:cNvSpPr txBox="1"/>
          <p:nvPr>
            <p:ph idx="1" type="body"/>
          </p:nvPr>
        </p:nvSpPr>
        <p:spPr>
          <a:xfrm>
            <a:off x="2563500" y="3966000"/>
            <a:ext cx="40170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Comparación de nodos expandidos entre soluciones. *</a:t>
            </a:r>
            <a:endParaRPr/>
          </a:p>
        </p:txBody>
      </p:sp>
      <p:sp>
        <p:nvSpPr>
          <p:cNvPr id="692" name="Google Shape;692;p37"/>
          <p:cNvSpPr txBox="1"/>
          <p:nvPr/>
        </p:nvSpPr>
        <p:spPr>
          <a:xfrm>
            <a:off x="3116900" y="4715100"/>
            <a:ext cx="6027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* Para las informadas tomamos la heurística con mejor resultado.</a:t>
            </a:r>
            <a:endParaRPr sz="1000"/>
          </a:p>
        </p:txBody>
      </p:sp>
      <p:pic>
        <p:nvPicPr>
          <p:cNvPr id="693" name="Google Shape;6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700" y="242804"/>
            <a:ext cx="5916996" cy="35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8"/>
          <p:cNvSpPr txBox="1"/>
          <p:nvPr>
            <p:ph idx="8" type="title"/>
          </p:nvPr>
        </p:nvSpPr>
        <p:spPr>
          <a:xfrm>
            <a:off x="4239425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 &amp; Demo</a:t>
            </a:r>
            <a:endParaRPr/>
          </a:p>
        </p:txBody>
      </p:sp>
      <p:sp>
        <p:nvSpPr>
          <p:cNvPr id="699" name="Google Shape;699;p38"/>
          <p:cNvSpPr txBox="1"/>
          <p:nvPr>
            <p:ph type="ctrTitle"/>
          </p:nvPr>
        </p:nvSpPr>
        <p:spPr>
          <a:xfrm>
            <a:off x="3937825" y="2157625"/>
            <a:ext cx="18081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¿Hay un método perfecto?</a:t>
            </a:r>
            <a:endParaRPr/>
          </a:p>
        </p:txBody>
      </p:sp>
      <p:grpSp>
        <p:nvGrpSpPr>
          <p:cNvPr id="700" name="Google Shape;700;p38"/>
          <p:cNvGrpSpPr/>
          <p:nvPr/>
        </p:nvGrpSpPr>
        <p:grpSpPr>
          <a:xfrm>
            <a:off x="-459364" y="1052338"/>
            <a:ext cx="4177948" cy="3427468"/>
            <a:chOff x="235600" y="1774125"/>
            <a:chExt cx="3113225" cy="2554000"/>
          </a:xfrm>
        </p:grpSpPr>
        <p:sp>
          <p:nvSpPr>
            <p:cNvPr id="701" name="Google Shape;701;p38"/>
            <p:cNvSpPr/>
            <p:nvPr/>
          </p:nvSpPr>
          <p:spPr>
            <a:xfrm>
              <a:off x="2937300" y="3352625"/>
              <a:ext cx="263475" cy="35225"/>
            </a:xfrm>
            <a:custGeom>
              <a:rect b="b" l="l" r="r" t="t"/>
              <a:pathLst>
                <a:path extrusionOk="0" h="1409" w="10539">
                  <a:moveTo>
                    <a:pt x="0" y="0"/>
                  </a:moveTo>
                  <a:lnTo>
                    <a:pt x="0" y="1409"/>
                  </a:lnTo>
                  <a:lnTo>
                    <a:pt x="10538" y="1409"/>
                  </a:lnTo>
                  <a:lnTo>
                    <a:pt x="105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2971550" y="3353875"/>
              <a:ext cx="3175" cy="33025"/>
            </a:xfrm>
            <a:custGeom>
              <a:rect b="b" l="l" r="r" t="t"/>
              <a:pathLst>
                <a:path extrusionOk="0" h="1321" w="127">
                  <a:moveTo>
                    <a:pt x="64" y="1"/>
                  </a:moveTo>
                  <a:cubicBezTo>
                    <a:pt x="26" y="1"/>
                    <a:pt x="1" y="302"/>
                    <a:pt x="1" y="667"/>
                  </a:cubicBezTo>
                  <a:cubicBezTo>
                    <a:pt x="1" y="1032"/>
                    <a:pt x="26" y="1321"/>
                    <a:pt x="64" y="1321"/>
                  </a:cubicBezTo>
                  <a:cubicBezTo>
                    <a:pt x="102" y="1321"/>
                    <a:pt x="127" y="1032"/>
                    <a:pt x="127" y="667"/>
                  </a:cubicBezTo>
                  <a:cubicBezTo>
                    <a:pt x="127" y="302"/>
                    <a:pt x="102" y="1"/>
                    <a:pt x="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2965600" y="3353250"/>
              <a:ext cx="3475" cy="33025"/>
            </a:xfrm>
            <a:custGeom>
              <a:rect b="b" l="l" r="r" t="t"/>
              <a:pathLst>
                <a:path extrusionOk="0" h="1321" w="139">
                  <a:moveTo>
                    <a:pt x="76" y="0"/>
                  </a:moveTo>
                  <a:cubicBezTo>
                    <a:pt x="38" y="0"/>
                    <a:pt x="0" y="290"/>
                    <a:pt x="0" y="654"/>
                  </a:cubicBezTo>
                  <a:cubicBezTo>
                    <a:pt x="0" y="1019"/>
                    <a:pt x="38" y="1321"/>
                    <a:pt x="76" y="1321"/>
                  </a:cubicBezTo>
                  <a:cubicBezTo>
                    <a:pt x="113" y="1321"/>
                    <a:pt x="138" y="1019"/>
                    <a:pt x="138" y="654"/>
                  </a:cubicBezTo>
                  <a:cubicBezTo>
                    <a:pt x="138" y="290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3178725" y="3353875"/>
              <a:ext cx="3500" cy="33025"/>
            </a:xfrm>
            <a:custGeom>
              <a:rect b="b" l="l" r="r" t="t"/>
              <a:pathLst>
                <a:path extrusionOk="0" h="1321" w="140">
                  <a:moveTo>
                    <a:pt x="64" y="1"/>
                  </a:moveTo>
                  <a:cubicBezTo>
                    <a:pt x="39" y="1"/>
                    <a:pt x="1" y="302"/>
                    <a:pt x="1" y="667"/>
                  </a:cubicBezTo>
                  <a:cubicBezTo>
                    <a:pt x="1" y="1032"/>
                    <a:pt x="39" y="1321"/>
                    <a:pt x="64" y="1321"/>
                  </a:cubicBezTo>
                  <a:cubicBezTo>
                    <a:pt x="101" y="1321"/>
                    <a:pt x="139" y="1032"/>
                    <a:pt x="139" y="667"/>
                  </a:cubicBezTo>
                  <a:cubicBezTo>
                    <a:pt x="139" y="302"/>
                    <a:pt x="101" y="1"/>
                    <a:pt x="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3173075" y="3353250"/>
              <a:ext cx="3175" cy="33025"/>
            </a:xfrm>
            <a:custGeom>
              <a:rect b="b" l="l" r="r" t="t"/>
              <a:pathLst>
                <a:path extrusionOk="0" h="1321" w="127">
                  <a:moveTo>
                    <a:pt x="63" y="0"/>
                  </a:moveTo>
                  <a:cubicBezTo>
                    <a:pt x="26" y="0"/>
                    <a:pt x="0" y="290"/>
                    <a:pt x="0" y="654"/>
                  </a:cubicBezTo>
                  <a:cubicBezTo>
                    <a:pt x="0" y="1019"/>
                    <a:pt x="26" y="1321"/>
                    <a:pt x="63" y="1321"/>
                  </a:cubicBezTo>
                  <a:cubicBezTo>
                    <a:pt x="101" y="1321"/>
                    <a:pt x="126" y="1019"/>
                    <a:pt x="126" y="654"/>
                  </a:cubicBezTo>
                  <a:cubicBezTo>
                    <a:pt x="126" y="290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3005525" y="3369600"/>
              <a:ext cx="134875" cy="3175"/>
            </a:xfrm>
            <a:custGeom>
              <a:rect b="b" l="l" r="r" t="t"/>
              <a:pathLst>
                <a:path extrusionOk="0" h="127" w="5395">
                  <a:moveTo>
                    <a:pt x="2691" y="0"/>
                  </a:moveTo>
                  <a:cubicBezTo>
                    <a:pt x="1207" y="0"/>
                    <a:pt x="0" y="25"/>
                    <a:pt x="0" y="63"/>
                  </a:cubicBezTo>
                  <a:cubicBezTo>
                    <a:pt x="0" y="101"/>
                    <a:pt x="1207" y="126"/>
                    <a:pt x="2691" y="126"/>
                  </a:cubicBezTo>
                  <a:cubicBezTo>
                    <a:pt x="4187" y="126"/>
                    <a:pt x="5395" y="101"/>
                    <a:pt x="5395" y="63"/>
                  </a:cubicBezTo>
                  <a:cubicBezTo>
                    <a:pt x="5395" y="25"/>
                    <a:pt x="4187" y="0"/>
                    <a:pt x="269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2936050" y="3511050"/>
              <a:ext cx="263775" cy="70450"/>
            </a:xfrm>
            <a:custGeom>
              <a:rect b="b" l="l" r="r" t="t"/>
              <a:pathLst>
                <a:path extrusionOk="0" h="2818" w="10551">
                  <a:moveTo>
                    <a:pt x="0" y="1"/>
                  </a:moveTo>
                  <a:lnTo>
                    <a:pt x="0" y="2818"/>
                  </a:lnTo>
                  <a:lnTo>
                    <a:pt x="10550" y="2818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2936675" y="3517300"/>
              <a:ext cx="266300" cy="60775"/>
            </a:xfrm>
            <a:custGeom>
              <a:rect b="b" l="l" r="r" t="t"/>
              <a:pathLst>
                <a:path extrusionOk="0" h="2431" w="10652">
                  <a:moveTo>
                    <a:pt x="5872" y="115"/>
                  </a:moveTo>
                  <a:cubicBezTo>
                    <a:pt x="5954" y="115"/>
                    <a:pt x="6038" y="140"/>
                    <a:pt x="6112" y="191"/>
                  </a:cubicBezTo>
                  <a:cubicBezTo>
                    <a:pt x="6275" y="304"/>
                    <a:pt x="6388" y="480"/>
                    <a:pt x="6438" y="681"/>
                  </a:cubicBezTo>
                  <a:cubicBezTo>
                    <a:pt x="6509" y="1057"/>
                    <a:pt x="6393" y="1454"/>
                    <a:pt x="6122" y="1730"/>
                  </a:cubicBezTo>
                  <a:lnTo>
                    <a:pt x="6122" y="1730"/>
                  </a:lnTo>
                  <a:cubicBezTo>
                    <a:pt x="5933" y="1614"/>
                    <a:pt x="5763" y="1468"/>
                    <a:pt x="5621" y="1298"/>
                  </a:cubicBezTo>
                  <a:cubicBezTo>
                    <a:pt x="5495" y="1134"/>
                    <a:pt x="5420" y="946"/>
                    <a:pt x="5407" y="757"/>
                  </a:cubicBezTo>
                  <a:cubicBezTo>
                    <a:pt x="5382" y="556"/>
                    <a:pt x="5458" y="367"/>
                    <a:pt x="5596" y="229"/>
                  </a:cubicBezTo>
                  <a:cubicBezTo>
                    <a:pt x="5672" y="153"/>
                    <a:pt x="5771" y="115"/>
                    <a:pt x="5872" y="115"/>
                  </a:cubicBezTo>
                  <a:close/>
                  <a:moveTo>
                    <a:pt x="8438" y="90"/>
                  </a:moveTo>
                  <a:cubicBezTo>
                    <a:pt x="8727" y="116"/>
                    <a:pt x="8966" y="405"/>
                    <a:pt x="8991" y="719"/>
                  </a:cubicBezTo>
                  <a:cubicBezTo>
                    <a:pt x="9016" y="1059"/>
                    <a:pt x="8891" y="1398"/>
                    <a:pt x="8652" y="1637"/>
                  </a:cubicBezTo>
                  <a:cubicBezTo>
                    <a:pt x="8598" y="1690"/>
                    <a:pt x="8541" y="1740"/>
                    <a:pt x="8481" y="1785"/>
                  </a:cubicBezTo>
                  <a:lnTo>
                    <a:pt x="8481" y="1785"/>
                  </a:lnTo>
                  <a:cubicBezTo>
                    <a:pt x="8321" y="1677"/>
                    <a:pt x="8176" y="1538"/>
                    <a:pt x="8073" y="1373"/>
                  </a:cubicBezTo>
                  <a:cubicBezTo>
                    <a:pt x="7922" y="1159"/>
                    <a:pt x="7872" y="883"/>
                    <a:pt x="7910" y="631"/>
                  </a:cubicBezTo>
                  <a:cubicBezTo>
                    <a:pt x="7922" y="493"/>
                    <a:pt x="7985" y="355"/>
                    <a:pt x="8073" y="254"/>
                  </a:cubicBezTo>
                  <a:cubicBezTo>
                    <a:pt x="8161" y="141"/>
                    <a:pt x="8300" y="90"/>
                    <a:pt x="8438" y="90"/>
                  </a:cubicBezTo>
                  <a:close/>
                  <a:moveTo>
                    <a:pt x="3225" y="146"/>
                  </a:moveTo>
                  <a:cubicBezTo>
                    <a:pt x="3347" y="146"/>
                    <a:pt x="3471" y="184"/>
                    <a:pt x="3571" y="254"/>
                  </a:cubicBezTo>
                  <a:cubicBezTo>
                    <a:pt x="3798" y="468"/>
                    <a:pt x="3886" y="795"/>
                    <a:pt x="3798" y="1084"/>
                  </a:cubicBezTo>
                  <a:cubicBezTo>
                    <a:pt x="3697" y="1361"/>
                    <a:pt x="3521" y="1612"/>
                    <a:pt x="3295" y="1801"/>
                  </a:cubicBezTo>
                  <a:cubicBezTo>
                    <a:pt x="3278" y="1815"/>
                    <a:pt x="3261" y="1829"/>
                    <a:pt x="3243" y="1843"/>
                  </a:cubicBezTo>
                  <a:lnTo>
                    <a:pt x="3243" y="1843"/>
                  </a:lnTo>
                  <a:cubicBezTo>
                    <a:pt x="3112" y="1735"/>
                    <a:pt x="2998" y="1606"/>
                    <a:pt x="2905" y="1461"/>
                  </a:cubicBezTo>
                  <a:cubicBezTo>
                    <a:pt x="2704" y="1159"/>
                    <a:pt x="2666" y="782"/>
                    <a:pt x="2779" y="455"/>
                  </a:cubicBezTo>
                  <a:cubicBezTo>
                    <a:pt x="2842" y="304"/>
                    <a:pt x="2968" y="191"/>
                    <a:pt x="3131" y="153"/>
                  </a:cubicBezTo>
                  <a:cubicBezTo>
                    <a:pt x="3162" y="148"/>
                    <a:pt x="3193" y="146"/>
                    <a:pt x="3225" y="146"/>
                  </a:cubicBezTo>
                  <a:close/>
                  <a:moveTo>
                    <a:pt x="5879" y="0"/>
                  </a:moveTo>
                  <a:cubicBezTo>
                    <a:pt x="5864" y="0"/>
                    <a:pt x="5850" y="1"/>
                    <a:pt x="5835" y="2"/>
                  </a:cubicBezTo>
                  <a:cubicBezTo>
                    <a:pt x="5709" y="2"/>
                    <a:pt x="5583" y="53"/>
                    <a:pt x="5495" y="141"/>
                  </a:cubicBezTo>
                  <a:cubicBezTo>
                    <a:pt x="5332" y="304"/>
                    <a:pt x="5256" y="543"/>
                    <a:pt x="5282" y="769"/>
                  </a:cubicBezTo>
                  <a:cubicBezTo>
                    <a:pt x="5294" y="996"/>
                    <a:pt x="5370" y="1210"/>
                    <a:pt x="5521" y="1373"/>
                  </a:cubicBezTo>
                  <a:cubicBezTo>
                    <a:pt x="5663" y="1550"/>
                    <a:pt x="5832" y="1701"/>
                    <a:pt x="6020" y="1822"/>
                  </a:cubicBezTo>
                  <a:lnTo>
                    <a:pt x="6020" y="1822"/>
                  </a:lnTo>
                  <a:cubicBezTo>
                    <a:pt x="5713" y="2066"/>
                    <a:pt x="5339" y="2217"/>
                    <a:pt x="4942" y="2241"/>
                  </a:cubicBezTo>
                  <a:cubicBezTo>
                    <a:pt x="4831" y="2255"/>
                    <a:pt x="4718" y="2262"/>
                    <a:pt x="4606" y="2262"/>
                  </a:cubicBezTo>
                  <a:cubicBezTo>
                    <a:pt x="4324" y="2262"/>
                    <a:pt x="4042" y="2217"/>
                    <a:pt x="3773" y="2128"/>
                  </a:cubicBezTo>
                  <a:cubicBezTo>
                    <a:pt x="3607" y="2076"/>
                    <a:pt x="3453" y="1998"/>
                    <a:pt x="3317" y="1899"/>
                  </a:cubicBezTo>
                  <a:lnTo>
                    <a:pt x="3317" y="1899"/>
                  </a:lnTo>
                  <a:cubicBezTo>
                    <a:pt x="3326" y="1892"/>
                    <a:pt x="3336" y="1884"/>
                    <a:pt x="3345" y="1876"/>
                  </a:cubicBezTo>
                  <a:cubicBezTo>
                    <a:pt x="3597" y="1675"/>
                    <a:pt x="3773" y="1423"/>
                    <a:pt x="3886" y="1122"/>
                  </a:cubicBezTo>
                  <a:cubicBezTo>
                    <a:pt x="3999" y="795"/>
                    <a:pt x="3898" y="417"/>
                    <a:pt x="3634" y="178"/>
                  </a:cubicBezTo>
                  <a:cubicBezTo>
                    <a:pt x="3517" y="90"/>
                    <a:pt x="3369" y="40"/>
                    <a:pt x="3220" y="40"/>
                  </a:cubicBezTo>
                  <a:cubicBezTo>
                    <a:pt x="3178" y="40"/>
                    <a:pt x="3135" y="44"/>
                    <a:pt x="3094" y="53"/>
                  </a:cubicBezTo>
                  <a:cubicBezTo>
                    <a:pt x="2905" y="90"/>
                    <a:pt x="2741" y="229"/>
                    <a:pt x="2666" y="417"/>
                  </a:cubicBezTo>
                  <a:cubicBezTo>
                    <a:pt x="2528" y="782"/>
                    <a:pt x="2578" y="1197"/>
                    <a:pt x="2792" y="1537"/>
                  </a:cubicBezTo>
                  <a:cubicBezTo>
                    <a:pt x="2883" y="1687"/>
                    <a:pt x="2995" y="1819"/>
                    <a:pt x="3125" y="1931"/>
                  </a:cubicBezTo>
                  <a:lnTo>
                    <a:pt x="3125" y="1931"/>
                  </a:lnTo>
                  <a:cubicBezTo>
                    <a:pt x="2767" y="2181"/>
                    <a:pt x="2344" y="2332"/>
                    <a:pt x="1912" y="2354"/>
                  </a:cubicBezTo>
                  <a:cubicBezTo>
                    <a:pt x="1884" y="2355"/>
                    <a:pt x="1856" y="2355"/>
                    <a:pt x="1828" y="2355"/>
                  </a:cubicBezTo>
                  <a:cubicBezTo>
                    <a:pt x="1466" y="2355"/>
                    <a:pt x="1108" y="2279"/>
                    <a:pt x="792" y="2128"/>
                  </a:cubicBezTo>
                  <a:cubicBezTo>
                    <a:pt x="491" y="1977"/>
                    <a:pt x="227" y="1775"/>
                    <a:pt x="0" y="1524"/>
                  </a:cubicBezTo>
                  <a:lnTo>
                    <a:pt x="0" y="1524"/>
                  </a:lnTo>
                  <a:cubicBezTo>
                    <a:pt x="13" y="1549"/>
                    <a:pt x="25" y="1562"/>
                    <a:pt x="38" y="1574"/>
                  </a:cubicBezTo>
                  <a:cubicBezTo>
                    <a:pt x="76" y="1625"/>
                    <a:pt x="126" y="1675"/>
                    <a:pt x="164" y="1725"/>
                  </a:cubicBezTo>
                  <a:cubicBezTo>
                    <a:pt x="597" y="2170"/>
                    <a:pt x="1190" y="2431"/>
                    <a:pt x="1813" y="2431"/>
                  </a:cubicBezTo>
                  <a:cubicBezTo>
                    <a:pt x="1842" y="2431"/>
                    <a:pt x="1870" y="2430"/>
                    <a:pt x="1899" y="2429"/>
                  </a:cubicBezTo>
                  <a:cubicBezTo>
                    <a:pt x="2376" y="2418"/>
                    <a:pt x="2823" y="2260"/>
                    <a:pt x="3198" y="1991"/>
                  </a:cubicBezTo>
                  <a:lnTo>
                    <a:pt x="3198" y="1991"/>
                  </a:lnTo>
                  <a:cubicBezTo>
                    <a:pt x="3356" y="2111"/>
                    <a:pt x="3536" y="2204"/>
                    <a:pt x="3735" y="2266"/>
                  </a:cubicBezTo>
                  <a:cubicBezTo>
                    <a:pt x="4029" y="2361"/>
                    <a:pt x="4338" y="2406"/>
                    <a:pt x="4650" y="2406"/>
                  </a:cubicBezTo>
                  <a:cubicBezTo>
                    <a:pt x="4751" y="2406"/>
                    <a:pt x="4853" y="2401"/>
                    <a:pt x="4955" y="2392"/>
                  </a:cubicBezTo>
                  <a:cubicBezTo>
                    <a:pt x="5395" y="2354"/>
                    <a:pt x="5810" y="2178"/>
                    <a:pt x="6149" y="1901"/>
                  </a:cubicBezTo>
                  <a:cubicBezTo>
                    <a:pt x="6150" y="1901"/>
                    <a:pt x="6150" y="1900"/>
                    <a:pt x="6151" y="1900"/>
                  </a:cubicBezTo>
                  <a:lnTo>
                    <a:pt x="6151" y="1900"/>
                  </a:lnTo>
                  <a:cubicBezTo>
                    <a:pt x="6273" y="1967"/>
                    <a:pt x="6403" y="2022"/>
                    <a:pt x="6539" y="2065"/>
                  </a:cubicBezTo>
                  <a:cubicBezTo>
                    <a:pt x="6835" y="2173"/>
                    <a:pt x="7147" y="2228"/>
                    <a:pt x="7463" y="2228"/>
                  </a:cubicBezTo>
                  <a:cubicBezTo>
                    <a:pt x="7549" y="2228"/>
                    <a:pt x="7635" y="2224"/>
                    <a:pt x="7721" y="2216"/>
                  </a:cubicBezTo>
                  <a:cubicBezTo>
                    <a:pt x="8006" y="2187"/>
                    <a:pt x="8285" y="2079"/>
                    <a:pt x="8517" y="1909"/>
                  </a:cubicBezTo>
                  <a:lnTo>
                    <a:pt x="8517" y="1909"/>
                  </a:lnTo>
                  <a:cubicBezTo>
                    <a:pt x="8529" y="1915"/>
                    <a:pt x="8540" y="1921"/>
                    <a:pt x="8551" y="1926"/>
                  </a:cubicBezTo>
                  <a:cubicBezTo>
                    <a:pt x="8805" y="2053"/>
                    <a:pt x="9091" y="2121"/>
                    <a:pt x="9377" y="2121"/>
                  </a:cubicBezTo>
                  <a:cubicBezTo>
                    <a:pt x="9488" y="2121"/>
                    <a:pt x="9599" y="2111"/>
                    <a:pt x="9708" y="2090"/>
                  </a:cubicBezTo>
                  <a:cubicBezTo>
                    <a:pt x="9959" y="2052"/>
                    <a:pt x="10198" y="1977"/>
                    <a:pt x="10425" y="1889"/>
                  </a:cubicBezTo>
                  <a:cubicBezTo>
                    <a:pt x="10500" y="1851"/>
                    <a:pt x="10563" y="1826"/>
                    <a:pt x="10601" y="1801"/>
                  </a:cubicBezTo>
                  <a:cubicBezTo>
                    <a:pt x="10613" y="1801"/>
                    <a:pt x="10638" y="1788"/>
                    <a:pt x="10651" y="1775"/>
                  </a:cubicBezTo>
                  <a:cubicBezTo>
                    <a:pt x="10651" y="1774"/>
                    <a:pt x="10650" y="1773"/>
                    <a:pt x="10647" y="1773"/>
                  </a:cubicBezTo>
                  <a:cubicBezTo>
                    <a:pt x="10630" y="1773"/>
                    <a:pt x="10556" y="1807"/>
                    <a:pt x="10425" y="1851"/>
                  </a:cubicBezTo>
                  <a:cubicBezTo>
                    <a:pt x="10186" y="1939"/>
                    <a:pt x="9947" y="2002"/>
                    <a:pt x="9708" y="2027"/>
                  </a:cubicBezTo>
                  <a:cubicBezTo>
                    <a:pt x="9612" y="2043"/>
                    <a:pt x="9515" y="2051"/>
                    <a:pt x="9418" y="2051"/>
                  </a:cubicBezTo>
                  <a:cubicBezTo>
                    <a:pt x="9132" y="2051"/>
                    <a:pt x="8844" y="1983"/>
                    <a:pt x="8591" y="1852"/>
                  </a:cubicBezTo>
                  <a:lnTo>
                    <a:pt x="8591" y="1852"/>
                  </a:lnTo>
                  <a:cubicBezTo>
                    <a:pt x="8639" y="1812"/>
                    <a:pt x="8684" y="1770"/>
                    <a:pt x="8727" y="1725"/>
                  </a:cubicBezTo>
                  <a:cubicBezTo>
                    <a:pt x="8991" y="1461"/>
                    <a:pt x="9129" y="1096"/>
                    <a:pt x="9092" y="719"/>
                  </a:cubicBezTo>
                  <a:cubicBezTo>
                    <a:pt x="9079" y="543"/>
                    <a:pt x="9004" y="380"/>
                    <a:pt x="8891" y="241"/>
                  </a:cubicBezTo>
                  <a:cubicBezTo>
                    <a:pt x="8777" y="103"/>
                    <a:pt x="8614" y="15"/>
                    <a:pt x="8450" y="2"/>
                  </a:cubicBezTo>
                  <a:cubicBezTo>
                    <a:pt x="8438" y="2"/>
                    <a:pt x="8425" y="1"/>
                    <a:pt x="8413" y="1"/>
                  </a:cubicBezTo>
                  <a:cubicBezTo>
                    <a:pt x="8251" y="1"/>
                    <a:pt x="8103" y="75"/>
                    <a:pt x="7998" y="204"/>
                  </a:cubicBezTo>
                  <a:cubicBezTo>
                    <a:pt x="7897" y="317"/>
                    <a:pt x="7834" y="468"/>
                    <a:pt x="7809" y="619"/>
                  </a:cubicBezTo>
                  <a:cubicBezTo>
                    <a:pt x="7771" y="908"/>
                    <a:pt x="7834" y="1197"/>
                    <a:pt x="7998" y="1436"/>
                  </a:cubicBezTo>
                  <a:cubicBezTo>
                    <a:pt x="8105" y="1591"/>
                    <a:pt x="8241" y="1732"/>
                    <a:pt x="8402" y="1840"/>
                  </a:cubicBezTo>
                  <a:lnTo>
                    <a:pt x="8402" y="1840"/>
                  </a:lnTo>
                  <a:cubicBezTo>
                    <a:pt x="8194" y="1976"/>
                    <a:pt x="7954" y="2063"/>
                    <a:pt x="7709" y="2090"/>
                  </a:cubicBezTo>
                  <a:cubicBezTo>
                    <a:pt x="7646" y="2094"/>
                    <a:pt x="7582" y="2096"/>
                    <a:pt x="7519" y="2096"/>
                  </a:cubicBezTo>
                  <a:cubicBezTo>
                    <a:pt x="7202" y="2096"/>
                    <a:pt x="6883" y="2044"/>
                    <a:pt x="6589" y="1939"/>
                  </a:cubicBezTo>
                  <a:cubicBezTo>
                    <a:pt x="6471" y="1903"/>
                    <a:pt x="6357" y="1857"/>
                    <a:pt x="6248" y="1800"/>
                  </a:cubicBezTo>
                  <a:lnTo>
                    <a:pt x="6248" y="1800"/>
                  </a:lnTo>
                  <a:cubicBezTo>
                    <a:pt x="6520" y="1492"/>
                    <a:pt x="6643" y="1074"/>
                    <a:pt x="6564" y="656"/>
                  </a:cubicBezTo>
                  <a:cubicBezTo>
                    <a:pt x="6514" y="430"/>
                    <a:pt x="6376" y="229"/>
                    <a:pt x="6174" y="90"/>
                  </a:cubicBezTo>
                  <a:cubicBezTo>
                    <a:pt x="6087" y="36"/>
                    <a:pt x="5980" y="0"/>
                    <a:pt x="58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2959625" y="3388775"/>
              <a:ext cx="240200" cy="122000"/>
            </a:xfrm>
            <a:custGeom>
              <a:rect b="b" l="l" r="r" t="t"/>
              <a:pathLst>
                <a:path extrusionOk="0" h="4880" w="9608">
                  <a:moveTo>
                    <a:pt x="0" y="0"/>
                  </a:moveTo>
                  <a:lnTo>
                    <a:pt x="0" y="4879"/>
                  </a:lnTo>
                  <a:lnTo>
                    <a:pt x="9607" y="4879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2997975" y="3392850"/>
              <a:ext cx="3175" cy="118225"/>
            </a:xfrm>
            <a:custGeom>
              <a:rect b="b" l="l" r="r" t="t"/>
              <a:pathLst>
                <a:path extrusionOk="0" h="4729" w="127">
                  <a:moveTo>
                    <a:pt x="63" y="1"/>
                  </a:moveTo>
                  <a:cubicBezTo>
                    <a:pt x="25" y="1"/>
                    <a:pt x="0" y="1057"/>
                    <a:pt x="0" y="2365"/>
                  </a:cubicBezTo>
                  <a:cubicBezTo>
                    <a:pt x="0" y="3673"/>
                    <a:pt x="25" y="4729"/>
                    <a:pt x="63" y="4729"/>
                  </a:cubicBezTo>
                  <a:cubicBezTo>
                    <a:pt x="101" y="4729"/>
                    <a:pt x="126" y="3660"/>
                    <a:pt x="126" y="2365"/>
                  </a:cubicBezTo>
                  <a:cubicBezTo>
                    <a:pt x="126" y="1057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3016200" y="3391600"/>
              <a:ext cx="3175" cy="116650"/>
            </a:xfrm>
            <a:custGeom>
              <a:rect b="b" l="l" r="r" t="t"/>
              <a:pathLst>
                <a:path extrusionOk="0" h="4666" w="127">
                  <a:moveTo>
                    <a:pt x="63" y="1"/>
                  </a:moveTo>
                  <a:cubicBezTo>
                    <a:pt x="26" y="1"/>
                    <a:pt x="1" y="1044"/>
                    <a:pt x="1" y="2327"/>
                  </a:cubicBezTo>
                  <a:cubicBezTo>
                    <a:pt x="1" y="3622"/>
                    <a:pt x="26" y="4666"/>
                    <a:pt x="63" y="4666"/>
                  </a:cubicBezTo>
                  <a:cubicBezTo>
                    <a:pt x="101" y="4666"/>
                    <a:pt x="126" y="3622"/>
                    <a:pt x="126" y="2327"/>
                  </a:cubicBezTo>
                  <a:cubicBezTo>
                    <a:pt x="126" y="1044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3170875" y="3387525"/>
              <a:ext cx="3475" cy="122925"/>
            </a:xfrm>
            <a:custGeom>
              <a:rect b="b" l="l" r="r" t="t"/>
              <a:pathLst>
                <a:path extrusionOk="0" h="4917" w="139">
                  <a:moveTo>
                    <a:pt x="63" y="0"/>
                  </a:moveTo>
                  <a:cubicBezTo>
                    <a:pt x="26" y="0"/>
                    <a:pt x="0" y="1107"/>
                    <a:pt x="0" y="2465"/>
                  </a:cubicBezTo>
                  <a:cubicBezTo>
                    <a:pt x="0" y="3823"/>
                    <a:pt x="26" y="4917"/>
                    <a:pt x="63" y="4917"/>
                  </a:cubicBezTo>
                  <a:cubicBezTo>
                    <a:pt x="101" y="4917"/>
                    <a:pt x="139" y="3823"/>
                    <a:pt x="139" y="2465"/>
                  </a:cubicBezTo>
                  <a:cubicBezTo>
                    <a:pt x="139" y="1107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3149500" y="3389075"/>
              <a:ext cx="3175" cy="119800"/>
            </a:xfrm>
            <a:custGeom>
              <a:rect b="b" l="l" r="r" t="t"/>
              <a:pathLst>
                <a:path extrusionOk="0" h="4792" w="127">
                  <a:moveTo>
                    <a:pt x="63" y="1"/>
                  </a:moveTo>
                  <a:cubicBezTo>
                    <a:pt x="25" y="1"/>
                    <a:pt x="0" y="1070"/>
                    <a:pt x="0" y="2403"/>
                  </a:cubicBezTo>
                  <a:cubicBezTo>
                    <a:pt x="0" y="3723"/>
                    <a:pt x="25" y="4792"/>
                    <a:pt x="63" y="4792"/>
                  </a:cubicBezTo>
                  <a:cubicBezTo>
                    <a:pt x="101" y="4792"/>
                    <a:pt x="126" y="3723"/>
                    <a:pt x="126" y="2403"/>
                  </a:cubicBezTo>
                  <a:cubicBezTo>
                    <a:pt x="126" y="1070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1530500" y="1997700"/>
              <a:ext cx="1618400" cy="1073275"/>
            </a:xfrm>
            <a:custGeom>
              <a:rect b="b" l="l" r="r" t="t"/>
              <a:pathLst>
                <a:path extrusionOk="0" h="42931" w="64736">
                  <a:moveTo>
                    <a:pt x="0" y="0"/>
                  </a:moveTo>
                  <a:lnTo>
                    <a:pt x="0" y="42930"/>
                  </a:lnTo>
                  <a:lnTo>
                    <a:pt x="64735" y="42930"/>
                  </a:lnTo>
                  <a:lnTo>
                    <a:pt x="64735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235600" y="1796150"/>
              <a:ext cx="553325" cy="551175"/>
            </a:xfrm>
            <a:custGeom>
              <a:rect b="b" l="l" r="r" t="t"/>
              <a:pathLst>
                <a:path extrusionOk="0" h="22047" w="22133">
                  <a:moveTo>
                    <a:pt x="11071" y="5800"/>
                  </a:moveTo>
                  <a:cubicBezTo>
                    <a:pt x="11711" y="5800"/>
                    <a:pt x="12358" y="5918"/>
                    <a:pt x="12978" y="6163"/>
                  </a:cubicBezTo>
                  <a:cubicBezTo>
                    <a:pt x="14952" y="6930"/>
                    <a:pt x="16260" y="8817"/>
                    <a:pt x="16310" y="10942"/>
                  </a:cubicBezTo>
                  <a:cubicBezTo>
                    <a:pt x="16360" y="13834"/>
                    <a:pt x="14059" y="16236"/>
                    <a:pt x="11154" y="16286"/>
                  </a:cubicBezTo>
                  <a:cubicBezTo>
                    <a:pt x="11123" y="16286"/>
                    <a:pt x="11092" y="16287"/>
                    <a:pt x="11060" y="16287"/>
                  </a:cubicBezTo>
                  <a:cubicBezTo>
                    <a:pt x="8973" y="16287"/>
                    <a:pt x="7093" y="15050"/>
                    <a:pt x="6263" y="13130"/>
                  </a:cubicBezTo>
                  <a:cubicBezTo>
                    <a:pt x="5408" y="11193"/>
                    <a:pt x="5823" y="8930"/>
                    <a:pt x="7294" y="7408"/>
                  </a:cubicBezTo>
                  <a:cubicBezTo>
                    <a:pt x="8303" y="6364"/>
                    <a:pt x="9673" y="5800"/>
                    <a:pt x="11071" y="5800"/>
                  </a:cubicBezTo>
                  <a:close/>
                  <a:moveTo>
                    <a:pt x="11052" y="0"/>
                  </a:moveTo>
                  <a:cubicBezTo>
                    <a:pt x="10998" y="0"/>
                    <a:pt x="10944" y="1"/>
                    <a:pt x="10890" y="2"/>
                  </a:cubicBezTo>
                  <a:cubicBezTo>
                    <a:pt x="4842" y="102"/>
                    <a:pt x="0" y="5120"/>
                    <a:pt x="101" y="11193"/>
                  </a:cubicBezTo>
                  <a:cubicBezTo>
                    <a:pt x="201" y="17205"/>
                    <a:pt x="5093" y="22047"/>
                    <a:pt x="11059" y="22047"/>
                  </a:cubicBezTo>
                  <a:cubicBezTo>
                    <a:pt x="11120" y="22047"/>
                    <a:pt x="11181" y="22046"/>
                    <a:pt x="11242" y="22045"/>
                  </a:cubicBezTo>
                  <a:cubicBezTo>
                    <a:pt x="17291" y="21945"/>
                    <a:pt x="22132" y="16927"/>
                    <a:pt x="22031" y="10854"/>
                  </a:cubicBezTo>
                  <a:cubicBezTo>
                    <a:pt x="21932" y="4822"/>
                    <a:pt x="17028" y="0"/>
                    <a:pt x="1105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235600" y="1796175"/>
              <a:ext cx="281075" cy="550850"/>
            </a:xfrm>
            <a:custGeom>
              <a:rect b="b" l="l" r="r" t="t"/>
              <a:pathLst>
                <a:path extrusionOk="0" h="22034" w="11243">
                  <a:moveTo>
                    <a:pt x="10890" y="1"/>
                  </a:moveTo>
                  <a:cubicBezTo>
                    <a:pt x="4842" y="101"/>
                    <a:pt x="0" y="5119"/>
                    <a:pt x="101" y="11192"/>
                  </a:cubicBezTo>
                  <a:cubicBezTo>
                    <a:pt x="201" y="17204"/>
                    <a:pt x="5093" y="22033"/>
                    <a:pt x="11058" y="22033"/>
                  </a:cubicBezTo>
                  <a:cubicBezTo>
                    <a:pt x="11119" y="22033"/>
                    <a:pt x="11181" y="22033"/>
                    <a:pt x="11242" y="22032"/>
                  </a:cubicBezTo>
                  <a:lnTo>
                    <a:pt x="11154" y="16285"/>
                  </a:lnTo>
                  <a:cubicBezTo>
                    <a:pt x="8275" y="16272"/>
                    <a:pt x="5948" y="13971"/>
                    <a:pt x="5898" y="11104"/>
                  </a:cubicBezTo>
                  <a:cubicBezTo>
                    <a:pt x="5848" y="8225"/>
                    <a:pt x="8111" y="5848"/>
                    <a:pt x="10978" y="5747"/>
                  </a:cubicBezTo>
                  <a:lnTo>
                    <a:pt x="108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483325" y="1774125"/>
              <a:ext cx="320675" cy="314750"/>
            </a:xfrm>
            <a:custGeom>
              <a:rect b="b" l="l" r="r" t="t"/>
              <a:pathLst>
                <a:path extrusionOk="0" h="12590" w="12827">
                  <a:moveTo>
                    <a:pt x="215" y="1"/>
                  </a:moveTo>
                  <a:cubicBezTo>
                    <a:pt x="144" y="1"/>
                    <a:pt x="72" y="1"/>
                    <a:pt x="0" y="2"/>
                  </a:cubicBezTo>
                  <a:lnTo>
                    <a:pt x="114" y="7107"/>
                  </a:lnTo>
                  <a:cubicBezTo>
                    <a:pt x="153" y="7107"/>
                    <a:pt x="191" y="7106"/>
                    <a:pt x="230" y="7106"/>
                  </a:cubicBezTo>
                  <a:cubicBezTo>
                    <a:pt x="3555" y="7106"/>
                    <a:pt x="6075" y="9234"/>
                    <a:pt x="6137" y="12590"/>
                  </a:cubicBezTo>
                  <a:lnTo>
                    <a:pt x="12827" y="12489"/>
                  </a:lnTo>
                  <a:cubicBezTo>
                    <a:pt x="12715" y="5444"/>
                    <a:pt x="7181" y="1"/>
                    <a:pt x="21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1527025" y="4134400"/>
              <a:ext cx="194000" cy="152850"/>
            </a:xfrm>
            <a:custGeom>
              <a:rect b="b" l="l" r="r" t="t"/>
              <a:pathLst>
                <a:path extrusionOk="0" h="6114" w="7760">
                  <a:moveTo>
                    <a:pt x="5276" y="1"/>
                  </a:moveTo>
                  <a:cubicBezTo>
                    <a:pt x="4513" y="1"/>
                    <a:pt x="3784" y="505"/>
                    <a:pt x="3396" y="1185"/>
                  </a:cubicBezTo>
                  <a:cubicBezTo>
                    <a:pt x="3044" y="1788"/>
                    <a:pt x="2893" y="2543"/>
                    <a:pt x="2365" y="2995"/>
                  </a:cubicBezTo>
                  <a:cubicBezTo>
                    <a:pt x="2076" y="3234"/>
                    <a:pt x="1723" y="3360"/>
                    <a:pt x="1384" y="3498"/>
                  </a:cubicBezTo>
                  <a:cubicBezTo>
                    <a:pt x="1044" y="3637"/>
                    <a:pt x="667" y="3800"/>
                    <a:pt x="479" y="4127"/>
                  </a:cubicBezTo>
                  <a:cubicBezTo>
                    <a:pt x="1" y="5020"/>
                    <a:pt x="629" y="5787"/>
                    <a:pt x="906" y="6026"/>
                  </a:cubicBezTo>
                  <a:lnTo>
                    <a:pt x="1019" y="5951"/>
                  </a:lnTo>
                  <a:lnTo>
                    <a:pt x="6037" y="6114"/>
                  </a:lnTo>
                  <a:cubicBezTo>
                    <a:pt x="6502" y="6114"/>
                    <a:pt x="7017" y="6114"/>
                    <a:pt x="7370" y="5800"/>
                  </a:cubicBezTo>
                  <a:cubicBezTo>
                    <a:pt x="7747" y="5460"/>
                    <a:pt x="7759" y="4882"/>
                    <a:pt x="7759" y="4379"/>
                  </a:cubicBezTo>
                  <a:cubicBezTo>
                    <a:pt x="7747" y="3448"/>
                    <a:pt x="7747" y="2505"/>
                    <a:pt x="7395" y="1650"/>
                  </a:cubicBezTo>
                  <a:cubicBezTo>
                    <a:pt x="7043" y="782"/>
                    <a:pt x="6276" y="40"/>
                    <a:pt x="5358" y="3"/>
                  </a:cubicBezTo>
                  <a:cubicBezTo>
                    <a:pt x="5330" y="1"/>
                    <a:pt x="5303" y="1"/>
                    <a:pt x="52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1459750" y="3940500"/>
              <a:ext cx="329800" cy="387625"/>
            </a:xfrm>
            <a:custGeom>
              <a:rect b="b" l="l" r="r" t="t"/>
              <a:pathLst>
                <a:path extrusionOk="0" h="15505" w="13192">
                  <a:moveTo>
                    <a:pt x="1497" y="126"/>
                  </a:moveTo>
                  <a:cubicBezTo>
                    <a:pt x="1547" y="402"/>
                    <a:pt x="1786" y="1899"/>
                    <a:pt x="2113" y="3936"/>
                  </a:cubicBezTo>
                  <a:lnTo>
                    <a:pt x="793" y="3936"/>
                  </a:lnTo>
                  <a:lnTo>
                    <a:pt x="152" y="126"/>
                  </a:lnTo>
                  <a:close/>
                  <a:moveTo>
                    <a:pt x="4301" y="126"/>
                  </a:moveTo>
                  <a:lnTo>
                    <a:pt x="4603" y="3936"/>
                  </a:lnTo>
                  <a:lnTo>
                    <a:pt x="2252" y="3936"/>
                  </a:lnTo>
                  <a:cubicBezTo>
                    <a:pt x="2164" y="3408"/>
                    <a:pt x="2088" y="2917"/>
                    <a:pt x="2013" y="2465"/>
                  </a:cubicBezTo>
                  <a:cubicBezTo>
                    <a:pt x="1761" y="931"/>
                    <a:pt x="1673" y="340"/>
                    <a:pt x="1623" y="126"/>
                  </a:cubicBezTo>
                  <a:close/>
                  <a:moveTo>
                    <a:pt x="6879" y="126"/>
                  </a:moveTo>
                  <a:lnTo>
                    <a:pt x="6967" y="3936"/>
                  </a:lnTo>
                  <a:lnTo>
                    <a:pt x="4741" y="3936"/>
                  </a:lnTo>
                  <a:lnTo>
                    <a:pt x="4440" y="126"/>
                  </a:lnTo>
                  <a:close/>
                  <a:moveTo>
                    <a:pt x="9507" y="126"/>
                  </a:moveTo>
                  <a:lnTo>
                    <a:pt x="9382" y="3936"/>
                  </a:lnTo>
                  <a:lnTo>
                    <a:pt x="7093" y="3936"/>
                  </a:lnTo>
                  <a:lnTo>
                    <a:pt x="7005" y="126"/>
                  </a:lnTo>
                  <a:close/>
                  <a:moveTo>
                    <a:pt x="11456" y="126"/>
                  </a:moveTo>
                  <a:lnTo>
                    <a:pt x="11129" y="3936"/>
                  </a:lnTo>
                  <a:lnTo>
                    <a:pt x="9507" y="3936"/>
                  </a:lnTo>
                  <a:lnTo>
                    <a:pt x="9633" y="126"/>
                  </a:lnTo>
                  <a:close/>
                  <a:moveTo>
                    <a:pt x="13041" y="126"/>
                  </a:moveTo>
                  <a:lnTo>
                    <a:pt x="12601" y="3936"/>
                  </a:lnTo>
                  <a:lnTo>
                    <a:pt x="11268" y="3936"/>
                  </a:lnTo>
                  <a:lnTo>
                    <a:pt x="11595" y="126"/>
                  </a:lnTo>
                  <a:close/>
                  <a:moveTo>
                    <a:pt x="2277" y="4917"/>
                  </a:moveTo>
                  <a:cubicBezTo>
                    <a:pt x="2478" y="6187"/>
                    <a:pt x="2704" y="7608"/>
                    <a:pt x="2931" y="9029"/>
                  </a:cubicBezTo>
                  <a:lnTo>
                    <a:pt x="1648" y="9029"/>
                  </a:lnTo>
                  <a:lnTo>
                    <a:pt x="969" y="4917"/>
                  </a:lnTo>
                  <a:close/>
                  <a:moveTo>
                    <a:pt x="4679" y="4917"/>
                  </a:moveTo>
                  <a:lnTo>
                    <a:pt x="4993" y="9029"/>
                  </a:lnTo>
                  <a:lnTo>
                    <a:pt x="3056" y="9029"/>
                  </a:lnTo>
                  <a:lnTo>
                    <a:pt x="2855" y="7771"/>
                  </a:lnTo>
                  <a:cubicBezTo>
                    <a:pt x="2704" y="6803"/>
                    <a:pt x="2553" y="5835"/>
                    <a:pt x="2415" y="4929"/>
                  </a:cubicBezTo>
                  <a:lnTo>
                    <a:pt x="4679" y="4917"/>
                  </a:lnTo>
                  <a:close/>
                  <a:moveTo>
                    <a:pt x="6992" y="4917"/>
                  </a:moveTo>
                  <a:lnTo>
                    <a:pt x="7080" y="9029"/>
                  </a:lnTo>
                  <a:lnTo>
                    <a:pt x="5131" y="9029"/>
                  </a:lnTo>
                  <a:lnTo>
                    <a:pt x="4817" y="4917"/>
                  </a:lnTo>
                  <a:close/>
                  <a:moveTo>
                    <a:pt x="9356" y="4917"/>
                  </a:moveTo>
                  <a:lnTo>
                    <a:pt x="9218" y="9029"/>
                  </a:lnTo>
                  <a:lnTo>
                    <a:pt x="7206" y="9029"/>
                  </a:lnTo>
                  <a:lnTo>
                    <a:pt x="7118" y="4917"/>
                  </a:lnTo>
                  <a:close/>
                  <a:moveTo>
                    <a:pt x="11067" y="4917"/>
                  </a:moveTo>
                  <a:lnTo>
                    <a:pt x="10714" y="9029"/>
                  </a:lnTo>
                  <a:lnTo>
                    <a:pt x="9356" y="9029"/>
                  </a:lnTo>
                  <a:lnTo>
                    <a:pt x="9495" y="4917"/>
                  </a:lnTo>
                  <a:close/>
                  <a:moveTo>
                    <a:pt x="12475" y="4917"/>
                  </a:moveTo>
                  <a:lnTo>
                    <a:pt x="11997" y="9029"/>
                  </a:lnTo>
                  <a:lnTo>
                    <a:pt x="10828" y="9029"/>
                  </a:lnTo>
                  <a:lnTo>
                    <a:pt x="11180" y="4917"/>
                  </a:lnTo>
                  <a:close/>
                  <a:moveTo>
                    <a:pt x="9180" y="10010"/>
                  </a:moveTo>
                  <a:lnTo>
                    <a:pt x="9067" y="13581"/>
                  </a:lnTo>
                  <a:lnTo>
                    <a:pt x="7319" y="13581"/>
                  </a:lnTo>
                  <a:lnTo>
                    <a:pt x="7231" y="10010"/>
                  </a:lnTo>
                  <a:close/>
                  <a:moveTo>
                    <a:pt x="3082" y="10022"/>
                  </a:moveTo>
                  <a:cubicBezTo>
                    <a:pt x="3270" y="11254"/>
                    <a:pt x="3459" y="12474"/>
                    <a:pt x="3635" y="13593"/>
                  </a:cubicBezTo>
                  <a:lnTo>
                    <a:pt x="2415" y="13593"/>
                  </a:lnTo>
                  <a:lnTo>
                    <a:pt x="1811" y="10022"/>
                  </a:lnTo>
                  <a:close/>
                  <a:moveTo>
                    <a:pt x="5081" y="10022"/>
                  </a:moveTo>
                  <a:lnTo>
                    <a:pt x="5358" y="13593"/>
                  </a:lnTo>
                  <a:lnTo>
                    <a:pt x="3761" y="13593"/>
                  </a:lnTo>
                  <a:lnTo>
                    <a:pt x="3207" y="10022"/>
                  </a:lnTo>
                  <a:close/>
                  <a:moveTo>
                    <a:pt x="7093" y="10022"/>
                  </a:moveTo>
                  <a:lnTo>
                    <a:pt x="7181" y="13593"/>
                  </a:lnTo>
                  <a:lnTo>
                    <a:pt x="5496" y="13593"/>
                  </a:lnTo>
                  <a:lnTo>
                    <a:pt x="5207" y="10022"/>
                  </a:lnTo>
                  <a:close/>
                  <a:moveTo>
                    <a:pt x="10614" y="10022"/>
                  </a:moveTo>
                  <a:lnTo>
                    <a:pt x="10312" y="13593"/>
                  </a:lnTo>
                  <a:lnTo>
                    <a:pt x="9193" y="13593"/>
                  </a:lnTo>
                  <a:lnTo>
                    <a:pt x="9319" y="10022"/>
                  </a:lnTo>
                  <a:close/>
                  <a:moveTo>
                    <a:pt x="11871" y="10022"/>
                  </a:moveTo>
                  <a:lnTo>
                    <a:pt x="11456" y="13593"/>
                  </a:lnTo>
                  <a:lnTo>
                    <a:pt x="10438" y="13593"/>
                  </a:lnTo>
                  <a:lnTo>
                    <a:pt x="10740" y="10022"/>
                  </a:lnTo>
                  <a:close/>
                  <a:moveTo>
                    <a:pt x="1" y="0"/>
                  </a:moveTo>
                  <a:lnTo>
                    <a:pt x="2377" y="14159"/>
                  </a:lnTo>
                  <a:cubicBezTo>
                    <a:pt x="2478" y="14763"/>
                    <a:pt x="2918" y="15253"/>
                    <a:pt x="3509" y="15417"/>
                  </a:cubicBezTo>
                  <a:lnTo>
                    <a:pt x="3547" y="15429"/>
                  </a:lnTo>
                  <a:cubicBezTo>
                    <a:pt x="3585" y="15442"/>
                    <a:pt x="3622" y="15454"/>
                    <a:pt x="3673" y="15467"/>
                  </a:cubicBezTo>
                  <a:cubicBezTo>
                    <a:pt x="3761" y="15480"/>
                    <a:pt x="3849" y="15492"/>
                    <a:pt x="3937" y="15492"/>
                  </a:cubicBezTo>
                  <a:lnTo>
                    <a:pt x="3937" y="15505"/>
                  </a:lnTo>
                  <a:lnTo>
                    <a:pt x="4000" y="15492"/>
                  </a:lnTo>
                  <a:lnTo>
                    <a:pt x="9885" y="15492"/>
                  </a:lnTo>
                  <a:cubicBezTo>
                    <a:pt x="10702" y="15492"/>
                    <a:pt x="11406" y="14889"/>
                    <a:pt x="11532" y="14084"/>
                  </a:cubicBezTo>
                  <a:lnTo>
                    <a:pt x="12676" y="4326"/>
                  </a:lnTo>
                  <a:lnTo>
                    <a:pt x="12739" y="3936"/>
                  </a:lnTo>
                  <a:lnTo>
                    <a:pt x="13192" y="63"/>
                  </a:lnTo>
                  <a:lnTo>
                    <a:pt x="131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1047925" y="3202975"/>
              <a:ext cx="692275" cy="194950"/>
            </a:xfrm>
            <a:custGeom>
              <a:rect b="b" l="l" r="r" t="t"/>
              <a:pathLst>
                <a:path extrusionOk="0" h="7798" w="27691">
                  <a:moveTo>
                    <a:pt x="806" y="1"/>
                  </a:moveTo>
                  <a:cubicBezTo>
                    <a:pt x="365" y="1"/>
                    <a:pt x="1" y="365"/>
                    <a:pt x="1" y="805"/>
                  </a:cubicBezTo>
                  <a:lnTo>
                    <a:pt x="1" y="6992"/>
                  </a:lnTo>
                  <a:cubicBezTo>
                    <a:pt x="1" y="7445"/>
                    <a:pt x="365" y="7797"/>
                    <a:pt x="806" y="7797"/>
                  </a:cubicBezTo>
                  <a:lnTo>
                    <a:pt x="26886" y="7797"/>
                  </a:lnTo>
                  <a:cubicBezTo>
                    <a:pt x="27338" y="7797"/>
                    <a:pt x="27690" y="7445"/>
                    <a:pt x="27690" y="6992"/>
                  </a:cubicBezTo>
                  <a:lnTo>
                    <a:pt x="27690" y="805"/>
                  </a:lnTo>
                  <a:cubicBezTo>
                    <a:pt x="27690" y="365"/>
                    <a:pt x="27338" y="1"/>
                    <a:pt x="26886" y="1"/>
                  </a:cubicBez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1113325" y="3264250"/>
              <a:ext cx="94950" cy="84650"/>
            </a:xfrm>
            <a:custGeom>
              <a:rect b="b" l="l" r="r" t="t"/>
              <a:pathLst>
                <a:path extrusionOk="0" h="3386" w="3798">
                  <a:moveTo>
                    <a:pt x="1899" y="0"/>
                  </a:moveTo>
                  <a:cubicBezTo>
                    <a:pt x="1408" y="0"/>
                    <a:pt x="920" y="216"/>
                    <a:pt x="591" y="630"/>
                  </a:cubicBezTo>
                  <a:cubicBezTo>
                    <a:pt x="0" y="1360"/>
                    <a:pt x="126" y="2429"/>
                    <a:pt x="855" y="3007"/>
                  </a:cubicBezTo>
                  <a:cubicBezTo>
                    <a:pt x="1164" y="3262"/>
                    <a:pt x="1539" y="3386"/>
                    <a:pt x="1912" y="3386"/>
                  </a:cubicBezTo>
                  <a:cubicBezTo>
                    <a:pt x="2403" y="3386"/>
                    <a:pt x="2890" y="3170"/>
                    <a:pt x="3219" y="2756"/>
                  </a:cubicBezTo>
                  <a:cubicBezTo>
                    <a:pt x="3798" y="2026"/>
                    <a:pt x="3685" y="957"/>
                    <a:pt x="2955" y="379"/>
                  </a:cubicBezTo>
                  <a:cubicBezTo>
                    <a:pt x="2646" y="124"/>
                    <a:pt x="2272" y="0"/>
                    <a:pt x="189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1136575" y="3292225"/>
              <a:ext cx="48750" cy="30875"/>
            </a:xfrm>
            <a:custGeom>
              <a:rect b="b" l="l" r="r" t="t"/>
              <a:pathLst>
                <a:path extrusionOk="0" h="1235" w="1950">
                  <a:moveTo>
                    <a:pt x="1921" y="1"/>
                  </a:moveTo>
                  <a:cubicBezTo>
                    <a:pt x="1872" y="1"/>
                    <a:pt x="1431" y="382"/>
                    <a:pt x="931" y="882"/>
                  </a:cubicBezTo>
                  <a:lnTo>
                    <a:pt x="749" y="1065"/>
                  </a:lnTo>
                  <a:lnTo>
                    <a:pt x="749" y="1065"/>
                  </a:lnTo>
                  <a:cubicBezTo>
                    <a:pt x="364" y="682"/>
                    <a:pt x="64" y="416"/>
                    <a:pt x="28" y="416"/>
                  </a:cubicBezTo>
                  <a:cubicBezTo>
                    <a:pt x="27" y="416"/>
                    <a:pt x="26" y="417"/>
                    <a:pt x="26" y="417"/>
                  </a:cubicBezTo>
                  <a:cubicBezTo>
                    <a:pt x="1" y="442"/>
                    <a:pt x="290" y="769"/>
                    <a:pt x="705" y="1197"/>
                  </a:cubicBezTo>
                  <a:lnTo>
                    <a:pt x="743" y="1234"/>
                  </a:lnTo>
                  <a:lnTo>
                    <a:pt x="793" y="1197"/>
                  </a:lnTo>
                  <a:lnTo>
                    <a:pt x="1019" y="983"/>
                  </a:lnTo>
                  <a:cubicBezTo>
                    <a:pt x="1548" y="467"/>
                    <a:pt x="1950" y="27"/>
                    <a:pt x="1925" y="2"/>
                  </a:cubicBezTo>
                  <a:cubicBezTo>
                    <a:pt x="1924" y="1"/>
                    <a:pt x="1923" y="1"/>
                    <a:pt x="19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1256975" y="3284075"/>
              <a:ext cx="415325" cy="3175"/>
            </a:xfrm>
            <a:custGeom>
              <a:rect b="b" l="l" r="r" t="t"/>
              <a:pathLst>
                <a:path extrusionOk="0" h="127" w="16613">
                  <a:moveTo>
                    <a:pt x="8300" y="1"/>
                  </a:moveTo>
                  <a:cubicBezTo>
                    <a:pt x="3723" y="1"/>
                    <a:pt x="1" y="26"/>
                    <a:pt x="1" y="64"/>
                  </a:cubicBezTo>
                  <a:cubicBezTo>
                    <a:pt x="1" y="102"/>
                    <a:pt x="3723" y="127"/>
                    <a:pt x="8300" y="127"/>
                  </a:cubicBezTo>
                  <a:cubicBezTo>
                    <a:pt x="12890" y="127"/>
                    <a:pt x="16612" y="102"/>
                    <a:pt x="16612" y="64"/>
                  </a:cubicBezTo>
                  <a:cubicBezTo>
                    <a:pt x="16612" y="26"/>
                    <a:pt x="12890" y="1"/>
                    <a:pt x="83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1258875" y="3319300"/>
              <a:ext cx="415000" cy="3175"/>
            </a:xfrm>
            <a:custGeom>
              <a:rect b="b" l="l" r="r" t="t"/>
              <a:pathLst>
                <a:path extrusionOk="0" h="127" w="16600">
                  <a:moveTo>
                    <a:pt x="8300" y="0"/>
                  </a:moveTo>
                  <a:cubicBezTo>
                    <a:pt x="3710" y="0"/>
                    <a:pt x="0" y="25"/>
                    <a:pt x="0" y="63"/>
                  </a:cubicBezTo>
                  <a:cubicBezTo>
                    <a:pt x="0" y="101"/>
                    <a:pt x="3710" y="126"/>
                    <a:pt x="8300" y="126"/>
                  </a:cubicBezTo>
                  <a:cubicBezTo>
                    <a:pt x="12890" y="126"/>
                    <a:pt x="16599" y="101"/>
                    <a:pt x="16599" y="63"/>
                  </a:cubicBezTo>
                  <a:cubicBezTo>
                    <a:pt x="16599" y="25"/>
                    <a:pt x="12890" y="0"/>
                    <a:pt x="83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288400" y="4321825"/>
              <a:ext cx="3060425" cy="1900"/>
            </a:xfrm>
            <a:custGeom>
              <a:rect b="b" l="l" r="r" t="t"/>
              <a:pathLst>
                <a:path extrusionOk="0" h="76" w="122417">
                  <a:moveTo>
                    <a:pt x="61203" y="0"/>
                  </a:moveTo>
                  <a:cubicBezTo>
                    <a:pt x="27401" y="0"/>
                    <a:pt x="1" y="25"/>
                    <a:pt x="1" y="38"/>
                  </a:cubicBezTo>
                  <a:cubicBezTo>
                    <a:pt x="1" y="51"/>
                    <a:pt x="27414" y="76"/>
                    <a:pt x="61203" y="76"/>
                  </a:cubicBezTo>
                  <a:cubicBezTo>
                    <a:pt x="95004" y="76"/>
                    <a:pt x="122417" y="63"/>
                    <a:pt x="122417" y="38"/>
                  </a:cubicBezTo>
                  <a:cubicBezTo>
                    <a:pt x="122417" y="13"/>
                    <a:pt x="95016" y="0"/>
                    <a:pt x="6120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1433675" y="2024725"/>
              <a:ext cx="1675600" cy="1099050"/>
            </a:xfrm>
            <a:custGeom>
              <a:rect b="b" l="l" r="r" t="t"/>
              <a:pathLst>
                <a:path extrusionOk="0" h="43962" w="67024">
                  <a:moveTo>
                    <a:pt x="0" y="0"/>
                  </a:moveTo>
                  <a:lnTo>
                    <a:pt x="0" y="43962"/>
                  </a:lnTo>
                  <a:lnTo>
                    <a:pt x="67024" y="43962"/>
                  </a:lnTo>
                  <a:lnTo>
                    <a:pt x="6702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1432400" y="2022850"/>
              <a:ext cx="1678450" cy="1102500"/>
            </a:xfrm>
            <a:custGeom>
              <a:rect b="b" l="l" r="r" t="t"/>
              <a:pathLst>
                <a:path extrusionOk="0" h="44100" w="67138">
                  <a:moveTo>
                    <a:pt x="1" y="0"/>
                  </a:moveTo>
                  <a:lnTo>
                    <a:pt x="1" y="75"/>
                  </a:lnTo>
                  <a:lnTo>
                    <a:pt x="1" y="44037"/>
                  </a:lnTo>
                  <a:lnTo>
                    <a:pt x="1" y="44100"/>
                  </a:lnTo>
                  <a:lnTo>
                    <a:pt x="64" y="44100"/>
                  </a:lnTo>
                  <a:lnTo>
                    <a:pt x="67087" y="44037"/>
                  </a:lnTo>
                  <a:lnTo>
                    <a:pt x="114" y="43974"/>
                  </a:lnTo>
                  <a:lnTo>
                    <a:pt x="114" y="43974"/>
                  </a:lnTo>
                  <a:lnTo>
                    <a:pt x="114" y="138"/>
                  </a:lnTo>
                  <a:lnTo>
                    <a:pt x="114" y="138"/>
                  </a:lnTo>
                  <a:lnTo>
                    <a:pt x="67025" y="126"/>
                  </a:lnTo>
                  <a:lnTo>
                    <a:pt x="67025" y="126"/>
                  </a:lnTo>
                  <a:cubicBezTo>
                    <a:pt x="67062" y="26906"/>
                    <a:pt x="67075" y="43609"/>
                    <a:pt x="67075" y="44037"/>
                  </a:cubicBezTo>
                  <a:lnTo>
                    <a:pt x="67075" y="44037"/>
                  </a:lnTo>
                  <a:cubicBezTo>
                    <a:pt x="67075" y="43609"/>
                    <a:pt x="67100" y="26885"/>
                    <a:pt x="67138" y="75"/>
                  </a:cubicBezTo>
                  <a:lnTo>
                    <a:pt x="67138" y="25"/>
                  </a:lnTo>
                  <a:lnTo>
                    <a:pt x="67100" y="2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1944825" y="2631450"/>
              <a:ext cx="165700" cy="161925"/>
            </a:xfrm>
            <a:custGeom>
              <a:rect b="b" l="l" r="r" t="t"/>
              <a:pathLst>
                <a:path extrusionOk="0" h="6477" w="6628">
                  <a:moveTo>
                    <a:pt x="38" y="1"/>
                  </a:moveTo>
                  <a:lnTo>
                    <a:pt x="1" y="6477"/>
                  </a:lnTo>
                  <a:lnTo>
                    <a:pt x="38" y="6477"/>
                  </a:lnTo>
                  <a:cubicBezTo>
                    <a:pt x="3622" y="6477"/>
                    <a:pt x="6577" y="3610"/>
                    <a:pt x="6628" y="101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2002675" y="2729225"/>
              <a:ext cx="215675" cy="126400"/>
            </a:xfrm>
            <a:custGeom>
              <a:rect b="b" l="l" r="r" t="t"/>
              <a:pathLst>
                <a:path extrusionOk="0" h="5056" w="8627">
                  <a:moveTo>
                    <a:pt x="2679" y="1"/>
                  </a:moveTo>
                  <a:lnTo>
                    <a:pt x="742" y="13"/>
                  </a:lnTo>
                  <a:lnTo>
                    <a:pt x="189" y="26"/>
                  </a:lnTo>
                  <a:cubicBezTo>
                    <a:pt x="126" y="26"/>
                    <a:pt x="63" y="38"/>
                    <a:pt x="0" y="38"/>
                  </a:cubicBezTo>
                  <a:cubicBezTo>
                    <a:pt x="45" y="47"/>
                    <a:pt x="89" y="56"/>
                    <a:pt x="134" y="56"/>
                  </a:cubicBezTo>
                  <a:cubicBezTo>
                    <a:pt x="152" y="56"/>
                    <a:pt x="171" y="54"/>
                    <a:pt x="189" y="51"/>
                  </a:cubicBezTo>
                  <a:lnTo>
                    <a:pt x="742" y="63"/>
                  </a:lnTo>
                  <a:lnTo>
                    <a:pt x="2661" y="88"/>
                  </a:lnTo>
                  <a:lnTo>
                    <a:pt x="2661" y="88"/>
                  </a:lnTo>
                  <a:lnTo>
                    <a:pt x="4402" y="2302"/>
                  </a:lnTo>
                  <a:lnTo>
                    <a:pt x="6577" y="5043"/>
                  </a:lnTo>
                  <a:lnTo>
                    <a:pt x="6590" y="5056"/>
                  </a:lnTo>
                  <a:lnTo>
                    <a:pt x="6602" y="5056"/>
                  </a:lnTo>
                  <a:lnTo>
                    <a:pt x="8073" y="5043"/>
                  </a:lnTo>
                  <a:lnTo>
                    <a:pt x="8488" y="5030"/>
                  </a:lnTo>
                  <a:cubicBezTo>
                    <a:pt x="8526" y="5030"/>
                    <a:pt x="8576" y="5030"/>
                    <a:pt x="8627" y="5018"/>
                  </a:cubicBezTo>
                  <a:cubicBezTo>
                    <a:pt x="8576" y="5018"/>
                    <a:pt x="8526" y="5005"/>
                    <a:pt x="8476" y="5005"/>
                  </a:cubicBezTo>
                  <a:lnTo>
                    <a:pt x="8073" y="5005"/>
                  </a:lnTo>
                  <a:lnTo>
                    <a:pt x="6618" y="4980"/>
                  </a:lnTo>
                  <a:lnTo>
                    <a:pt x="6618" y="4980"/>
                  </a:lnTo>
                  <a:lnTo>
                    <a:pt x="4477" y="2239"/>
                  </a:lnTo>
                  <a:lnTo>
                    <a:pt x="2717" y="13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2170850" y="2872575"/>
              <a:ext cx="106600" cy="2550"/>
            </a:xfrm>
            <a:custGeom>
              <a:rect b="b" l="l" r="r" t="t"/>
              <a:pathLst>
                <a:path extrusionOk="0" h="102" w="4264">
                  <a:moveTo>
                    <a:pt x="2126" y="1"/>
                  </a:moveTo>
                  <a:cubicBezTo>
                    <a:pt x="944" y="1"/>
                    <a:pt x="1" y="26"/>
                    <a:pt x="1" y="51"/>
                  </a:cubicBezTo>
                  <a:cubicBezTo>
                    <a:pt x="1" y="76"/>
                    <a:pt x="957" y="101"/>
                    <a:pt x="2126" y="101"/>
                  </a:cubicBezTo>
                  <a:cubicBezTo>
                    <a:pt x="3308" y="101"/>
                    <a:pt x="4264" y="76"/>
                    <a:pt x="4264" y="51"/>
                  </a:cubicBezTo>
                  <a:cubicBezTo>
                    <a:pt x="4264" y="26"/>
                    <a:pt x="3308" y="1"/>
                    <a:pt x="21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2170850" y="2892375"/>
              <a:ext cx="106600" cy="2550"/>
            </a:xfrm>
            <a:custGeom>
              <a:rect b="b" l="l" r="r" t="t"/>
              <a:pathLst>
                <a:path extrusionOk="0" h="102" w="4264">
                  <a:moveTo>
                    <a:pt x="2126" y="1"/>
                  </a:moveTo>
                  <a:cubicBezTo>
                    <a:pt x="944" y="1"/>
                    <a:pt x="1" y="13"/>
                    <a:pt x="1" y="51"/>
                  </a:cubicBezTo>
                  <a:cubicBezTo>
                    <a:pt x="1" y="76"/>
                    <a:pt x="957" y="101"/>
                    <a:pt x="2126" y="101"/>
                  </a:cubicBezTo>
                  <a:cubicBezTo>
                    <a:pt x="3308" y="101"/>
                    <a:pt x="4264" y="76"/>
                    <a:pt x="4264" y="51"/>
                  </a:cubicBezTo>
                  <a:cubicBezTo>
                    <a:pt x="4264" y="13"/>
                    <a:pt x="3308" y="1"/>
                    <a:pt x="21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754950" y="2446300"/>
              <a:ext cx="329800" cy="323500"/>
            </a:xfrm>
            <a:custGeom>
              <a:rect b="b" l="l" r="r" t="t"/>
              <a:pathLst>
                <a:path extrusionOk="0" h="12940" w="13192">
                  <a:moveTo>
                    <a:pt x="6602" y="0"/>
                  </a:moveTo>
                  <a:cubicBezTo>
                    <a:pt x="2981" y="0"/>
                    <a:pt x="0" y="2930"/>
                    <a:pt x="0" y="6476"/>
                  </a:cubicBezTo>
                  <a:cubicBezTo>
                    <a:pt x="0" y="9985"/>
                    <a:pt x="2918" y="12889"/>
                    <a:pt x="6502" y="12940"/>
                  </a:cubicBezTo>
                  <a:lnTo>
                    <a:pt x="6590" y="6476"/>
                  </a:lnTo>
                  <a:lnTo>
                    <a:pt x="13191" y="6476"/>
                  </a:lnTo>
                  <a:cubicBezTo>
                    <a:pt x="13191" y="2930"/>
                    <a:pt x="10224" y="0"/>
                    <a:pt x="6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1706525" y="2454475"/>
              <a:ext cx="148725" cy="106900"/>
            </a:xfrm>
            <a:custGeom>
              <a:rect b="b" l="l" r="r" t="t"/>
              <a:pathLst>
                <a:path extrusionOk="0" h="4276" w="5949">
                  <a:moveTo>
                    <a:pt x="1" y="0"/>
                  </a:moveTo>
                  <a:lnTo>
                    <a:pt x="1" y="0"/>
                  </a:lnTo>
                  <a:cubicBezTo>
                    <a:pt x="51" y="88"/>
                    <a:pt x="127" y="164"/>
                    <a:pt x="202" y="227"/>
                  </a:cubicBezTo>
                  <a:lnTo>
                    <a:pt x="781" y="805"/>
                  </a:lnTo>
                  <a:cubicBezTo>
                    <a:pt x="1271" y="1308"/>
                    <a:pt x="1963" y="1987"/>
                    <a:pt x="2717" y="2729"/>
                  </a:cubicBezTo>
                  <a:lnTo>
                    <a:pt x="4289" y="4263"/>
                  </a:lnTo>
                  <a:lnTo>
                    <a:pt x="4302" y="4276"/>
                  </a:lnTo>
                  <a:lnTo>
                    <a:pt x="4327" y="4276"/>
                  </a:lnTo>
                  <a:lnTo>
                    <a:pt x="5509" y="4112"/>
                  </a:lnTo>
                  <a:lnTo>
                    <a:pt x="5836" y="4062"/>
                  </a:lnTo>
                  <a:cubicBezTo>
                    <a:pt x="5873" y="4049"/>
                    <a:pt x="5911" y="4049"/>
                    <a:pt x="5949" y="4037"/>
                  </a:cubicBezTo>
                  <a:cubicBezTo>
                    <a:pt x="5936" y="4032"/>
                    <a:pt x="5924" y="4031"/>
                    <a:pt x="5911" y="4031"/>
                  </a:cubicBezTo>
                  <a:cubicBezTo>
                    <a:pt x="5886" y="4031"/>
                    <a:pt x="5861" y="4037"/>
                    <a:pt x="5836" y="4037"/>
                  </a:cubicBezTo>
                  <a:lnTo>
                    <a:pt x="5509" y="4074"/>
                  </a:lnTo>
                  <a:lnTo>
                    <a:pt x="4337" y="4198"/>
                  </a:lnTo>
                  <a:lnTo>
                    <a:pt x="4337" y="4198"/>
                  </a:lnTo>
                  <a:cubicBezTo>
                    <a:pt x="3887" y="3748"/>
                    <a:pt x="3352" y="3226"/>
                    <a:pt x="2780" y="2666"/>
                  </a:cubicBezTo>
                  <a:cubicBezTo>
                    <a:pt x="2025" y="1912"/>
                    <a:pt x="1334" y="1245"/>
                    <a:pt x="831" y="767"/>
                  </a:cubicBezTo>
                  <a:lnTo>
                    <a:pt x="227" y="201"/>
                  </a:lnTo>
                  <a:cubicBezTo>
                    <a:pt x="152" y="126"/>
                    <a:pt x="76" y="63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1557850" y="2445975"/>
              <a:ext cx="106900" cy="2550"/>
            </a:xfrm>
            <a:custGeom>
              <a:rect b="b" l="l" r="r" t="t"/>
              <a:pathLst>
                <a:path extrusionOk="0" h="102" w="4276">
                  <a:moveTo>
                    <a:pt x="2138" y="1"/>
                  </a:moveTo>
                  <a:cubicBezTo>
                    <a:pt x="956" y="1"/>
                    <a:pt x="0" y="26"/>
                    <a:pt x="0" y="51"/>
                  </a:cubicBezTo>
                  <a:cubicBezTo>
                    <a:pt x="0" y="76"/>
                    <a:pt x="956" y="101"/>
                    <a:pt x="2138" y="101"/>
                  </a:cubicBezTo>
                  <a:cubicBezTo>
                    <a:pt x="3320" y="101"/>
                    <a:pt x="4275" y="76"/>
                    <a:pt x="4275" y="51"/>
                  </a:cubicBezTo>
                  <a:cubicBezTo>
                    <a:pt x="4275" y="26"/>
                    <a:pt x="3320" y="1"/>
                    <a:pt x="21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1557850" y="2465775"/>
              <a:ext cx="106900" cy="2550"/>
            </a:xfrm>
            <a:custGeom>
              <a:rect b="b" l="l" r="r" t="t"/>
              <a:pathLst>
                <a:path extrusionOk="0" h="102" w="4276">
                  <a:moveTo>
                    <a:pt x="2138" y="1"/>
                  </a:moveTo>
                  <a:cubicBezTo>
                    <a:pt x="956" y="1"/>
                    <a:pt x="0" y="26"/>
                    <a:pt x="0" y="51"/>
                  </a:cubicBezTo>
                  <a:cubicBezTo>
                    <a:pt x="0" y="76"/>
                    <a:pt x="956" y="101"/>
                    <a:pt x="2138" y="101"/>
                  </a:cubicBezTo>
                  <a:cubicBezTo>
                    <a:pt x="3320" y="101"/>
                    <a:pt x="4275" y="76"/>
                    <a:pt x="4275" y="51"/>
                  </a:cubicBezTo>
                  <a:cubicBezTo>
                    <a:pt x="4275" y="26"/>
                    <a:pt x="3320" y="1"/>
                    <a:pt x="21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367975" y="2188200"/>
              <a:ext cx="128275" cy="151225"/>
            </a:xfrm>
            <a:custGeom>
              <a:rect b="b" l="l" r="r" t="t"/>
              <a:pathLst>
                <a:path extrusionOk="0" h="6049" w="5131">
                  <a:moveTo>
                    <a:pt x="5106" y="0"/>
                  </a:moveTo>
                  <a:cubicBezTo>
                    <a:pt x="3886" y="25"/>
                    <a:pt x="2704" y="478"/>
                    <a:pt x="1786" y="1296"/>
                  </a:cubicBezTo>
                  <a:cubicBezTo>
                    <a:pt x="604" y="2327"/>
                    <a:pt x="0" y="3886"/>
                    <a:pt x="189" y="5458"/>
                  </a:cubicBezTo>
                  <a:cubicBezTo>
                    <a:pt x="214" y="5646"/>
                    <a:pt x="239" y="5835"/>
                    <a:pt x="290" y="6036"/>
                  </a:cubicBezTo>
                  <a:lnTo>
                    <a:pt x="290" y="6049"/>
                  </a:lnTo>
                  <a:lnTo>
                    <a:pt x="5131" y="4955"/>
                  </a:lnTo>
                  <a:lnTo>
                    <a:pt x="5131" y="4024"/>
                  </a:lnTo>
                  <a:lnTo>
                    <a:pt x="510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371750" y="2188200"/>
              <a:ext cx="124500" cy="151225"/>
            </a:xfrm>
            <a:custGeom>
              <a:rect b="b" l="l" r="r" t="t"/>
              <a:pathLst>
                <a:path extrusionOk="0" h="6049" w="4980">
                  <a:moveTo>
                    <a:pt x="4942" y="0"/>
                  </a:moveTo>
                  <a:lnTo>
                    <a:pt x="4942" y="1"/>
                  </a:lnTo>
                  <a:lnTo>
                    <a:pt x="4942" y="1"/>
                  </a:lnTo>
                  <a:cubicBezTo>
                    <a:pt x="4946" y="1"/>
                    <a:pt x="4951" y="0"/>
                    <a:pt x="4955" y="0"/>
                  </a:cubicBezTo>
                  <a:close/>
                  <a:moveTo>
                    <a:pt x="4942" y="1"/>
                  </a:moveTo>
                  <a:lnTo>
                    <a:pt x="4942" y="1"/>
                  </a:lnTo>
                  <a:cubicBezTo>
                    <a:pt x="3727" y="29"/>
                    <a:pt x="2550" y="481"/>
                    <a:pt x="1635" y="1296"/>
                  </a:cubicBezTo>
                  <a:cubicBezTo>
                    <a:pt x="591" y="2188"/>
                    <a:pt x="0" y="3509"/>
                    <a:pt x="13" y="4892"/>
                  </a:cubicBezTo>
                  <a:cubicBezTo>
                    <a:pt x="0" y="5081"/>
                    <a:pt x="13" y="5269"/>
                    <a:pt x="38" y="5458"/>
                  </a:cubicBezTo>
                  <a:cubicBezTo>
                    <a:pt x="63" y="5646"/>
                    <a:pt x="88" y="5835"/>
                    <a:pt x="126" y="6036"/>
                  </a:cubicBezTo>
                  <a:lnTo>
                    <a:pt x="126" y="6049"/>
                  </a:lnTo>
                  <a:lnTo>
                    <a:pt x="4980" y="4967"/>
                  </a:lnTo>
                  <a:lnTo>
                    <a:pt x="4980" y="4024"/>
                  </a:lnTo>
                  <a:lnTo>
                    <a:pt x="4942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2509125" y="2188825"/>
              <a:ext cx="124525" cy="150600"/>
            </a:xfrm>
            <a:custGeom>
              <a:rect b="b" l="l" r="r" t="t"/>
              <a:pathLst>
                <a:path extrusionOk="0" h="6024" w="4981">
                  <a:moveTo>
                    <a:pt x="0" y="0"/>
                  </a:moveTo>
                  <a:lnTo>
                    <a:pt x="26" y="4024"/>
                  </a:lnTo>
                  <a:lnTo>
                    <a:pt x="26" y="4968"/>
                  </a:lnTo>
                  <a:lnTo>
                    <a:pt x="4867" y="6024"/>
                  </a:lnTo>
                  <a:cubicBezTo>
                    <a:pt x="4942" y="5672"/>
                    <a:pt x="4980" y="5332"/>
                    <a:pt x="4980" y="4980"/>
                  </a:cubicBezTo>
                  <a:cubicBezTo>
                    <a:pt x="4967" y="4213"/>
                    <a:pt x="4791" y="3459"/>
                    <a:pt x="4464" y="2767"/>
                  </a:cubicBezTo>
                  <a:lnTo>
                    <a:pt x="4477" y="2754"/>
                  </a:lnTo>
                  <a:cubicBezTo>
                    <a:pt x="3760" y="1208"/>
                    <a:pt x="2264" y="164"/>
                    <a:pt x="566" y="26"/>
                  </a:cubicBezTo>
                  <a:lnTo>
                    <a:pt x="415" y="13"/>
                  </a:lnTo>
                  <a:lnTo>
                    <a:pt x="315" y="13"/>
                  </a:lnTo>
                  <a:cubicBezTo>
                    <a:pt x="214" y="13"/>
                    <a:pt x="126" y="0"/>
                    <a:pt x="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2508800" y="2188500"/>
              <a:ext cx="124850" cy="150625"/>
            </a:xfrm>
            <a:custGeom>
              <a:rect b="b" l="l" r="r" t="t"/>
              <a:pathLst>
                <a:path extrusionOk="0" h="6025" w="4994">
                  <a:moveTo>
                    <a:pt x="13" y="1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3" y="1"/>
                  </a:lnTo>
                  <a:close/>
                  <a:moveTo>
                    <a:pt x="14" y="13"/>
                  </a:moveTo>
                  <a:lnTo>
                    <a:pt x="39" y="4025"/>
                  </a:lnTo>
                  <a:lnTo>
                    <a:pt x="39" y="4968"/>
                  </a:lnTo>
                  <a:lnTo>
                    <a:pt x="4880" y="6024"/>
                  </a:lnTo>
                  <a:cubicBezTo>
                    <a:pt x="4955" y="5697"/>
                    <a:pt x="4993" y="5358"/>
                    <a:pt x="4993" y="5018"/>
                  </a:cubicBezTo>
                  <a:lnTo>
                    <a:pt x="4993" y="4981"/>
                  </a:lnTo>
                  <a:cubicBezTo>
                    <a:pt x="4980" y="4213"/>
                    <a:pt x="4817" y="3459"/>
                    <a:pt x="4477" y="2767"/>
                  </a:cubicBezTo>
                  <a:cubicBezTo>
                    <a:pt x="3761" y="1221"/>
                    <a:pt x="2264" y="177"/>
                    <a:pt x="567" y="39"/>
                  </a:cubicBezTo>
                  <a:lnTo>
                    <a:pt x="416" y="13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2381800" y="2324950"/>
              <a:ext cx="242400" cy="124200"/>
            </a:xfrm>
            <a:custGeom>
              <a:rect b="b" l="l" r="r" t="t"/>
              <a:pathLst>
                <a:path extrusionOk="0" h="4968" w="9696">
                  <a:moveTo>
                    <a:pt x="4842" y="0"/>
                  </a:moveTo>
                  <a:lnTo>
                    <a:pt x="1" y="1082"/>
                  </a:lnTo>
                  <a:cubicBezTo>
                    <a:pt x="504" y="3358"/>
                    <a:pt x="2528" y="4967"/>
                    <a:pt x="4855" y="4967"/>
                  </a:cubicBezTo>
                  <a:cubicBezTo>
                    <a:pt x="7181" y="4955"/>
                    <a:pt x="9193" y="3333"/>
                    <a:pt x="9696" y="1057"/>
                  </a:cubicBezTo>
                  <a:lnTo>
                    <a:pt x="484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2694300" y="2305150"/>
              <a:ext cx="279800" cy="3475"/>
            </a:xfrm>
            <a:custGeom>
              <a:rect b="b" l="l" r="r" t="t"/>
              <a:pathLst>
                <a:path extrusionOk="0" h="139" w="11192">
                  <a:moveTo>
                    <a:pt x="5596" y="0"/>
                  </a:moveTo>
                  <a:cubicBezTo>
                    <a:pt x="2502" y="0"/>
                    <a:pt x="0" y="38"/>
                    <a:pt x="0" y="76"/>
                  </a:cubicBezTo>
                  <a:cubicBezTo>
                    <a:pt x="0" y="101"/>
                    <a:pt x="2502" y="138"/>
                    <a:pt x="5596" y="138"/>
                  </a:cubicBezTo>
                  <a:cubicBezTo>
                    <a:pt x="8689" y="138"/>
                    <a:pt x="11192" y="101"/>
                    <a:pt x="11192" y="76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2694300" y="2273400"/>
              <a:ext cx="279800" cy="3150"/>
            </a:xfrm>
            <a:custGeom>
              <a:rect b="b" l="l" r="r" t="t"/>
              <a:pathLst>
                <a:path extrusionOk="0" h="126" w="11192">
                  <a:moveTo>
                    <a:pt x="5596" y="0"/>
                  </a:moveTo>
                  <a:cubicBezTo>
                    <a:pt x="2502" y="0"/>
                    <a:pt x="0" y="25"/>
                    <a:pt x="0" y="63"/>
                  </a:cubicBezTo>
                  <a:cubicBezTo>
                    <a:pt x="0" y="101"/>
                    <a:pt x="2502" y="126"/>
                    <a:pt x="5596" y="126"/>
                  </a:cubicBezTo>
                  <a:cubicBezTo>
                    <a:pt x="8689" y="126"/>
                    <a:pt x="11192" y="101"/>
                    <a:pt x="11192" y="63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2694300" y="2241325"/>
              <a:ext cx="279800" cy="3475"/>
            </a:xfrm>
            <a:custGeom>
              <a:rect b="b" l="l" r="r" t="t"/>
              <a:pathLst>
                <a:path extrusionOk="0" h="139" w="11192">
                  <a:moveTo>
                    <a:pt x="5596" y="0"/>
                  </a:moveTo>
                  <a:cubicBezTo>
                    <a:pt x="2502" y="0"/>
                    <a:pt x="0" y="38"/>
                    <a:pt x="0" y="63"/>
                  </a:cubicBezTo>
                  <a:cubicBezTo>
                    <a:pt x="0" y="101"/>
                    <a:pt x="2502" y="139"/>
                    <a:pt x="5596" y="139"/>
                  </a:cubicBezTo>
                  <a:cubicBezTo>
                    <a:pt x="8689" y="139"/>
                    <a:pt x="11192" y="101"/>
                    <a:pt x="11192" y="63"/>
                  </a:cubicBezTo>
                  <a:cubicBezTo>
                    <a:pt x="11192" y="38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2694300" y="2334700"/>
              <a:ext cx="279800" cy="3475"/>
            </a:xfrm>
            <a:custGeom>
              <a:rect b="b" l="l" r="r" t="t"/>
              <a:pathLst>
                <a:path extrusionOk="0" h="139" w="11192">
                  <a:moveTo>
                    <a:pt x="5596" y="0"/>
                  </a:moveTo>
                  <a:cubicBezTo>
                    <a:pt x="2502" y="0"/>
                    <a:pt x="0" y="25"/>
                    <a:pt x="0" y="63"/>
                  </a:cubicBezTo>
                  <a:cubicBezTo>
                    <a:pt x="0" y="101"/>
                    <a:pt x="2502" y="139"/>
                    <a:pt x="5596" y="139"/>
                  </a:cubicBezTo>
                  <a:cubicBezTo>
                    <a:pt x="8689" y="139"/>
                    <a:pt x="11192" y="101"/>
                    <a:pt x="11192" y="63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2695550" y="2367075"/>
              <a:ext cx="192100" cy="3175"/>
            </a:xfrm>
            <a:custGeom>
              <a:rect b="b" l="l" r="r" t="t"/>
              <a:pathLst>
                <a:path extrusionOk="0" h="127" w="7684">
                  <a:moveTo>
                    <a:pt x="3836" y="0"/>
                  </a:moveTo>
                  <a:cubicBezTo>
                    <a:pt x="1710" y="0"/>
                    <a:pt x="0" y="26"/>
                    <a:pt x="0" y="63"/>
                  </a:cubicBezTo>
                  <a:cubicBezTo>
                    <a:pt x="0" y="101"/>
                    <a:pt x="1710" y="126"/>
                    <a:pt x="3836" y="126"/>
                  </a:cubicBezTo>
                  <a:cubicBezTo>
                    <a:pt x="5961" y="126"/>
                    <a:pt x="7684" y="101"/>
                    <a:pt x="7684" y="63"/>
                  </a:cubicBezTo>
                  <a:cubicBezTo>
                    <a:pt x="7684" y="26"/>
                    <a:pt x="5961" y="0"/>
                    <a:pt x="383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2401300" y="2599400"/>
              <a:ext cx="28625" cy="321625"/>
            </a:xfrm>
            <a:custGeom>
              <a:rect b="b" l="l" r="r" t="t"/>
              <a:pathLst>
                <a:path extrusionOk="0" h="12865" w="1145">
                  <a:moveTo>
                    <a:pt x="0" y="0"/>
                  </a:moveTo>
                  <a:lnTo>
                    <a:pt x="0" y="12864"/>
                  </a:lnTo>
                  <a:lnTo>
                    <a:pt x="1145" y="12864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2456950" y="2708475"/>
              <a:ext cx="28625" cy="212550"/>
            </a:xfrm>
            <a:custGeom>
              <a:rect b="b" l="l" r="r" t="t"/>
              <a:pathLst>
                <a:path extrusionOk="0" h="8502" w="1145">
                  <a:moveTo>
                    <a:pt x="0" y="1"/>
                  </a:moveTo>
                  <a:lnTo>
                    <a:pt x="0" y="8501"/>
                  </a:lnTo>
                  <a:lnTo>
                    <a:pt x="1144" y="8501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2512575" y="2639325"/>
              <a:ext cx="28650" cy="283250"/>
            </a:xfrm>
            <a:custGeom>
              <a:rect b="b" l="l" r="r" t="t"/>
              <a:pathLst>
                <a:path extrusionOk="0" h="11330" w="1146">
                  <a:moveTo>
                    <a:pt x="1" y="0"/>
                  </a:moveTo>
                  <a:lnTo>
                    <a:pt x="1" y="11330"/>
                  </a:lnTo>
                  <a:lnTo>
                    <a:pt x="1145" y="11330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2567900" y="2611650"/>
              <a:ext cx="28950" cy="309375"/>
            </a:xfrm>
            <a:custGeom>
              <a:rect b="b" l="l" r="r" t="t"/>
              <a:pathLst>
                <a:path extrusionOk="0" h="12375" w="1158">
                  <a:moveTo>
                    <a:pt x="1" y="1"/>
                  </a:moveTo>
                  <a:lnTo>
                    <a:pt x="1" y="12374"/>
                  </a:lnTo>
                  <a:lnTo>
                    <a:pt x="1158" y="12374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2623550" y="2715075"/>
              <a:ext cx="28950" cy="205950"/>
            </a:xfrm>
            <a:custGeom>
              <a:rect b="b" l="l" r="r" t="t"/>
              <a:pathLst>
                <a:path extrusionOk="0" h="8238" w="1158">
                  <a:moveTo>
                    <a:pt x="1" y="1"/>
                  </a:moveTo>
                  <a:lnTo>
                    <a:pt x="1" y="8237"/>
                  </a:lnTo>
                  <a:lnTo>
                    <a:pt x="1158" y="8237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2679200" y="2755625"/>
              <a:ext cx="28950" cy="165400"/>
            </a:xfrm>
            <a:custGeom>
              <a:rect b="b" l="l" r="r" t="t"/>
              <a:pathLst>
                <a:path extrusionOk="0" h="6616" w="1158">
                  <a:moveTo>
                    <a:pt x="0" y="1"/>
                  </a:moveTo>
                  <a:lnTo>
                    <a:pt x="0" y="6615"/>
                  </a:lnTo>
                  <a:lnTo>
                    <a:pt x="1157" y="6615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2734850" y="2632400"/>
              <a:ext cx="28625" cy="288625"/>
            </a:xfrm>
            <a:custGeom>
              <a:rect b="b" l="l" r="r" t="t"/>
              <a:pathLst>
                <a:path extrusionOk="0" h="11545" w="1145">
                  <a:moveTo>
                    <a:pt x="0" y="0"/>
                  </a:moveTo>
                  <a:lnTo>
                    <a:pt x="0" y="11544"/>
                  </a:lnTo>
                  <a:lnTo>
                    <a:pt x="1144" y="11544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2790475" y="2684275"/>
              <a:ext cx="28650" cy="236750"/>
            </a:xfrm>
            <a:custGeom>
              <a:rect b="b" l="l" r="r" t="t"/>
              <a:pathLst>
                <a:path extrusionOk="0" h="9470" w="1146">
                  <a:moveTo>
                    <a:pt x="1" y="0"/>
                  </a:moveTo>
                  <a:lnTo>
                    <a:pt x="1" y="9469"/>
                  </a:lnTo>
                  <a:lnTo>
                    <a:pt x="1145" y="946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2846125" y="2642775"/>
              <a:ext cx="28625" cy="278250"/>
            </a:xfrm>
            <a:custGeom>
              <a:rect b="b" l="l" r="r" t="t"/>
              <a:pathLst>
                <a:path extrusionOk="0" h="11130" w="1145">
                  <a:moveTo>
                    <a:pt x="1" y="0"/>
                  </a:moveTo>
                  <a:lnTo>
                    <a:pt x="1" y="11129"/>
                  </a:lnTo>
                  <a:lnTo>
                    <a:pt x="1145" y="1112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2901775" y="2731425"/>
              <a:ext cx="28625" cy="189600"/>
            </a:xfrm>
            <a:custGeom>
              <a:rect b="b" l="l" r="r" t="t"/>
              <a:pathLst>
                <a:path extrusionOk="0" h="7584" w="1145">
                  <a:moveTo>
                    <a:pt x="0" y="1"/>
                  </a:moveTo>
                  <a:lnTo>
                    <a:pt x="0" y="7583"/>
                  </a:lnTo>
                  <a:lnTo>
                    <a:pt x="1145" y="7583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2957100" y="2695600"/>
              <a:ext cx="28950" cy="225425"/>
            </a:xfrm>
            <a:custGeom>
              <a:rect b="b" l="l" r="r" t="t"/>
              <a:pathLst>
                <a:path extrusionOk="0" h="9017" w="1158">
                  <a:moveTo>
                    <a:pt x="1" y="0"/>
                  </a:moveTo>
                  <a:lnTo>
                    <a:pt x="1" y="9016"/>
                  </a:lnTo>
                  <a:lnTo>
                    <a:pt x="1157" y="9016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2387775" y="2942375"/>
              <a:ext cx="609900" cy="2225"/>
            </a:xfrm>
            <a:custGeom>
              <a:rect b="b" l="l" r="r" t="t"/>
              <a:pathLst>
                <a:path extrusionOk="0" h="89" w="24396">
                  <a:moveTo>
                    <a:pt x="12198" y="0"/>
                  </a:moveTo>
                  <a:cubicBezTo>
                    <a:pt x="5458" y="0"/>
                    <a:pt x="1" y="25"/>
                    <a:pt x="1" y="50"/>
                  </a:cubicBezTo>
                  <a:cubicBezTo>
                    <a:pt x="1" y="63"/>
                    <a:pt x="5458" y="88"/>
                    <a:pt x="12198" y="88"/>
                  </a:cubicBezTo>
                  <a:cubicBezTo>
                    <a:pt x="18938" y="88"/>
                    <a:pt x="24396" y="76"/>
                    <a:pt x="24396" y="50"/>
                  </a:cubicBezTo>
                  <a:cubicBezTo>
                    <a:pt x="24396" y="13"/>
                    <a:pt x="18938" y="0"/>
                    <a:pt x="1219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2399725" y="2967600"/>
              <a:ext cx="42450" cy="2450"/>
            </a:xfrm>
            <a:custGeom>
              <a:rect b="b" l="l" r="r" t="t"/>
              <a:pathLst>
                <a:path extrusionOk="0" h="98" w="1698">
                  <a:moveTo>
                    <a:pt x="849" y="0"/>
                  </a:moveTo>
                  <a:cubicBezTo>
                    <a:pt x="566" y="0"/>
                    <a:pt x="283" y="16"/>
                    <a:pt x="0" y="47"/>
                  </a:cubicBezTo>
                  <a:cubicBezTo>
                    <a:pt x="0" y="73"/>
                    <a:pt x="378" y="98"/>
                    <a:pt x="843" y="98"/>
                  </a:cubicBezTo>
                  <a:cubicBezTo>
                    <a:pt x="1321" y="98"/>
                    <a:pt x="1698" y="73"/>
                    <a:pt x="1698" y="47"/>
                  </a:cubicBezTo>
                  <a:cubicBezTo>
                    <a:pt x="1415" y="16"/>
                    <a:pt x="1132" y="0"/>
                    <a:pt x="84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2462275" y="2968775"/>
              <a:ext cx="51275" cy="2550"/>
            </a:xfrm>
            <a:custGeom>
              <a:rect b="b" l="l" r="r" t="t"/>
              <a:pathLst>
                <a:path extrusionOk="0" h="102" w="2051">
                  <a:moveTo>
                    <a:pt x="1019" y="0"/>
                  </a:moveTo>
                  <a:cubicBezTo>
                    <a:pt x="453" y="0"/>
                    <a:pt x="1" y="26"/>
                    <a:pt x="1" y="51"/>
                  </a:cubicBezTo>
                  <a:cubicBezTo>
                    <a:pt x="1" y="76"/>
                    <a:pt x="453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2522650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7" y="76"/>
                    <a:pt x="2037" y="51"/>
                  </a:cubicBezTo>
                  <a:cubicBezTo>
                    <a:pt x="2037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2583000" y="2968775"/>
              <a:ext cx="51275" cy="2550"/>
            </a:xfrm>
            <a:custGeom>
              <a:rect b="b" l="l" r="r" t="t"/>
              <a:pathLst>
                <a:path extrusionOk="0" h="102" w="2051">
                  <a:moveTo>
                    <a:pt x="1019" y="0"/>
                  </a:moveTo>
                  <a:cubicBezTo>
                    <a:pt x="466" y="0"/>
                    <a:pt x="1" y="26"/>
                    <a:pt x="1" y="51"/>
                  </a:cubicBezTo>
                  <a:cubicBezTo>
                    <a:pt x="1" y="76"/>
                    <a:pt x="466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264367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270402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4" y="0"/>
                    <a:pt x="1" y="26"/>
                    <a:pt x="1" y="51"/>
                  </a:cubicBezTo>
                  <a:cubicBezTo>
                    <a:pt x="1" y="76"/>
                    <a:pt x="454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2764400" y="2968775"/>
              <a:ext cx="51250" cy="2550"/>
            </a:xfrm>
            <a:custGeom>
              <a:rect b="b" l="l" r="r" t="t"/>
              <a:pathLst>
                <a:path extrusionOk="0" h="102" w="2050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282507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7" y="76"/>
                    <a:pt x="2037" y="51"/>
                  </a:cubicBezTo>
                  <a:cubicBezTo>
                    <a:pt x="2037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288542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2945775" y="2968775"/>
              <a:ext cx="51275" cy="2550"/>
            </a:xfrm>
            <a:custGeom>
              <a:rect b="b" l="l" r="r" t="t"/>
              <a:pathLst>
                <a:path extrusionOk="0" h="102" w="2051">
                  <a:moveTo>
                    <a:pt x="1019" y="0"/>
                  </a:moveTo>
                  <a:cubicBezTo>
                    <a:pt x="454" y="0"/>
                    <a:pt x="1" y="26"/>
                    <a:pt x="1" y="51"/>
                  </a:cubicBezTo>
                  <a:cubicBezTo>
                    <a:pt x="1" y="76"/>
                    <a:pt x="454" y="101"/>
                    <a:pt x="1019" y="101"/>
                  </a:cubicBezTo>
                  <a:cubicBezTo>
                    <a:pt x="1585" y="101"/>
                    <a:pt x="2051" y="76"/>
                    <a:pt x="2051" y="51"/>
                  </a:cubicBezTo>
                  <a:cubicBezTo>
                    <a:pt x="2051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2456950" y="2708475"/>
              <a:ext cx="28625" cy="212550"/>
            </a:xfrm>
            <a:custGeom>
              <a:rect b="b" l="l" r="r" t="t"/>
              <a:pathLst>
                <a:path extrusionOk="0" h="8502" w="1145">
                  <a:moveTo>
                    <a:pt x="0" y="1"/>
                  </a:moveTo>
                  <a:lnTo>
                    <a:pt x="0" y="8501"/>
                  </a:lnTo>
                  <a:lnTo>
                    <a:pt x="1144" y="8501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2567900" y="2611650"/>
              <a:ext cx="28950" cy="309375"/>
            </a:xfrm>
            <a:custGeom>
              <a:rect b="b" l="l" r="r" t="t"/>
              <a:pathLst>
                <a:path extrusionOk="0" h="12375" w="1158">
                  <a:moveTo>
                    <a:pt x="1" y="1"/>
                  </a:moveTo>
                  <a:lnTo>
                    <a:pt x="1" y="12374"/>
                  </a:lnTo>
                  <a:lnTo>
                    <a:pt x="1158" y="12374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2679200" y="2755625"/>
              <a:ext cx="28950" cy="165400"/>
            </a:xfrm>
            <a:custGeom>
              <a:rect b="b" l="l" r="r" t="t"/>
              <a:pathLst>
                <a:path extrusionOk="0" h="6616" w="1158">
                  <a:moveTo>
                    <a:pt x="0" y="1"/>
                  </a:moveTo>
                  <a:lnTo>
                    <a:pt x="0" y="6615"/>
                  </a:lnTo>
                  <a:lnTo>
                    <a:pt x="1157" y="6615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2790475" y="2684275"/>
              <a:ext cx="28650" cy="236750"/>
            </a:xfrm>
            <a:custGeom>
              <a:rect b="b" l="l" r="r" t="t"/>
              <a:pathLst>
                <a:path extrusionOk="0" h="9470" w="1146">
                  <a:moveTo>
                    <a:pt x="1" y="0"/>
                  </a:moveTo>
                  <a:lnTo>
                    <a:pt x="1" y="9469"/>
                  </a:lnTo>
                  <a:lnTo>
                    <a:pt x="1145" y="946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901775" y="2731425"/>
              <a:ext cx="28625" cy="189600"/>
            </a:xfrm>
            <a:custGeom>
              <a:rect b="b" l="l" r="r" t="t"/>
              <a:pathLst>
                <a:path extrusionOk="0" h="7584" w="1145">
                  <a:moveTo>
                    <a:pt x="0" y="1"/>
                  </a:moveTo>
                  <a:lnTo>
                    <a:pt x="0" y="7583"/>
                  </a:lnTo>
                  <a:lnTo>
                    <a:pt x="1145" y="7583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1572400" y="2203600"/>
              <a:ext cx="64675" cy="55475"/>
            </a:xfrm>
            <a:custGeom>
              <a:rect b="b" l="l" r="r" t="t"/>
              <a:pathLst>
                <a:path extrusionOk="0" h="2219" w="2587">
                  <a:moveTo>
                    <a:pt x="1477" y="0"/>
                  </a:moveTo>
                  <a:cubicBezTo>
                    <a:pt x="494" y="0"/>
                    <a:pt x="0" y="1186"/>
                    <a:pt x="688" y="1887"/>
                  </a:cubicBezTo>
                  <a:cubicBezTo>
                    <a:pt x="917" y="2116"/>
                    <a:pt x="1198" y="2219"/>
                    <a:pt x="1473" y="2219"/>
                  </a:cubicBezTo>
                  <a:cubicBezTo>
                    <a:pt x="2043" y="2219"/>
                    <a:pt x="2587" y="1777"/>
                    <a:pt x="2587" y="1107"/>
                  </a:cubicBezTo>
                  <a:cubicBezTo>
                    <a:pt x="2587" y="491"/>
                    <a:pt x="2096" y="1"/>
                    <a:pt x="1493" y="1"/>
                  </a:cubicBezTo>
                  <a:cubicBezTo>
                    <a:pt x="1488" y="0"/>
                    <a:pt x="1483" y="0"/>
                    <a:pt x="147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696150" y="2207675"/>
              <a:ext cx="417525" cy="3175"/>
            </a:xfrm>
            <a:custGeom>
              <a:rect b="b" l="l" r="r" t="t"/>
              <a:pathLst>
                <a:path extrusionOk="0" h="127" w="16701">
                  <a:moveTo>
                    <a:pt x="8351" y="1"/>
                  </a:moveTo>
                  <a:cubicBezTo>
                    <a:pt x="3748" y="1"/>
                    <a:pt x="1" y="26"/>
                    <a:pt x="1" y="64"/>
                  </a:cubicBezTo>
                  <a:cubicBezTo>
                    <a:pt x="1" y="102"/>
                    <a:pt x="3748" y="127"/>
                    <a:pt x="8351" y="127"/>
                  </a:cubicBezTo>
                  <a:cubicBezTo>
                    <a:pt x="12966" y="127"/>
                    <a:pt x="16700" y="102"/>
                    <a:pt x="16700" y="64"/>
                  </a:cubicBezTo>
                  <a:cubicBezTo>
                    <a:pt x="16700" y="39"/>
                    <a:pt x="12966" y="1"/>
                    <a:pt x="83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1699300" y="2241325"/>
              <a:ext cx="164450" cy="3175"/>
            </a:xfrm>
            <a:custGeom>
              <a:rect b="b" l="l" r="r" t="t"/>
              <a:pathLst>
                <a:path extrusionOk="0" h="127" w="6578">
                  <a:moveTo>
                    <a:pt x="3295" y="0"/>
                  </a:moveTo>
                  <a:cubicBezTo>
                    <a:pt x="2377" y="0"/>
                    <a:pt x="1560" y="0"/>
                    <a:pt x="969" y="13"/>
                  </a:cubicBezTo>
                  <a:cubicBezTo>
                    <a:pt x="667" y="26"/>
                    <a:pt x="428" y="38"/>
                    <a:pt x="252" y="38"/>
                  </a:cubicBezTo>
                  <a:cubicBezTo>
                    <a:pt x="232" y="35"/>
                    <a:pt x="211" y="33"/>
                    <a:pt x="189" y="33"/>
                  </a:cubicBezTo>
                  <a:cubicBezTo>
                    <a:pt x="130" y="33"/>
                    <a:pt x="65" y="45"/>
                    <a:pt x="1" y="63"/>
                  </a:cubicBezTo>
                  <a:cubicBezTo>
                    <a:pt x="89" y="76"/>
                    <a:pt x="177" y="88"/>
                    <a:pt x="252" y="88"/>
                  </a:cubicBezTo>
                  <a:cubicBezTo>
                    <a:pt x="428" y="101"/>
                    <a:pt x="667" y="114"/>
                    <a:pt x="969" y="114"/>
                  </a:cubicBezTo>
                  <a:cubicBezTo>
                    <a:pt x="1560" y="126"/>
                    <a:pt x="2377" y="126"/>
                    <a:pt x="3295" y="126"/>
                  </a:cubicBezTo>
                  <a:cubicBezTo>
                    <a:pt x="4201" y="126"/>
                    <a:pt x="5018" y="126"/>
                    <a:pt x="5622" y="114"/>
                  </a:cubicBezTo>
                  <a:cubicBezTo>
                    <a:pt x="5911" y="101"/>
                    <a:pt x="6162" y="88"/>
                    <a:pt x="6326" y="88"/>
                  </a:cubicBezTo>
                  <a:cubicBezTo>
                    <a:pt x="6414" y="88"/>
                    <a:pt x="6502" y="76"/>
                    <a:pt x="6577" y="63"/>
                  </a:cubicBezTo>
                  <a:cubicBezTo>
                    <a:pt x="6522" y="45"/>
                    <a:pt x="6460" y="33"/>
                    <a:pt x="6396" y="33"/>
                  </a:cubicBezTo>
                  <a:cubicBezTo>
                    <a:pt x="6373" y="33"/>
                    <a:pt x="6349" y="35"/>
                    <a:pt x="6326" y="38"/>
                  </a:cubicBezTo>
                  <a:cubicBezTo>
                    <a:pt x="6162" y="26"/>
                    <a:pt x="5911" y="13"/>
                    <a:pt x="5622" y="13"/>
                  </a:cubicBezTo>
                  <a:cubicBezTo>
                    <a:pt x="5018" y="0"/>
                    <a:pt x="4201" y="0"/>
                    <a:pt x="32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522300" y="2124075"/>
              <a:ext cx="877125" cy="1000975"/>
            </a:xfrm>
            <a:custGeom>
              <a:rect b="b" l="l" r="r" t="t"/>
              <a:pathLst>
                <a:path extrusionOk="0" h="40039" w="35085">
                  <a:moveTo>
                    <a:pt x="1" y="0"/>
                  </a:moveTo>
                  <a:lnTo>
                    <a:pt x="1" y="40038"/>
                  </a:lnTo>
                  <a:lnTo>
                    <a:pt x="35084" y="40038"/>
                  </a:lnTo>
                  <a:lnTo>
                    <a:pt x="35084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629825" y="2612700"/>
              <a:ext cx="694150" cy="149575"/>
            </a:xfrm>
            <a:custGeom>
              <a:rect b="b" l="l" r="r" t="t"/>
              <a:pathLst>
                <a:path extrusionOk="0" h="5983" w="27766">
                  <a:moveTo>
                    <a:pt x="24351" y="0"/>
                  </a:moveTo>
                  <a:cubicBezTo>
                    <a:pt x="23262" y="0"/>
                    <a:pt x="22176" y="248"/>
                    <a:pt x="21189" y="738"/>
                  </a:cubicBezTo>
                  <a:cubicBezTo>
                    <a:pt x="20397" y="1153"/>
                    <a:pt x="19680" y="1656"/>
                    <a:pt x="19026" y="2260"/>
                  </a:cubicBezTo>
                  <a:cubicBezTo>
                    <a:pt x="18334" y="2863"/>
                    <a:pt x="17655" y="3567"/>
                    <a:pt x="16876" y="4171"/>
                  </a:cubicBezTo>
                  <a:cubicBezTo>
                    <a:pt x="16083" y="4787"/>
                    <a:pt x="15203" y="5366"/>
                    <a:pt x="14197" y="5617"/>
                  </a:cubicBezTo>
                  <a:cubicBezTo>
                    <a:pt x="13860" y="5698"/>
                    <a:pt x="13517" y="5739"/>
                    <a:pt x="13176" y="5739"/>
                  </a:cubicBezTo>
                  <a:cubicBezTo>
                    <a:pt x="12511" y="5739"/>
                    <a:pt x="11853" y="5585"/>
                    <a:pt x="11255" y="5278"/>
                  </a:cubicBezTo>
                  <a:cubicBezTo>
                    <a:pt x="10362" y="4863"/>
                    <a:pt x="9570" y="4284"/>
                    <a:pt x="8777" y="3819"/>
                  </a:cubicBezTo>
                  <a:cubicBezTo>
                    <a:pt x="8036" y="3329"/>
                    <a:pt x="7218" y="2976"/>
                    <a:pt x="6363" y="2763"/>
                  </a:cubicBezTo>
                  <a:cubicBezTo>
                    <a:pt x="5835" y="2638"/>
                    <a:pt x="5300" y="2577"/>
                    <a:pt x="4766" y="2577"/>
                  </a:cubicBezTo>
                  <a:cubicBezTo>
                    <a:pt x="3419" y="2577"/>
                    <a:pt x="2088" y="2967"/>
                    <a:pt x="943" y="3706"/>
                  </a:cubicBezTo>
                  <a:cubicBezTo>
                    <a:pt x="692" y="3869"/>
                    <a:pt x="453" y="4045"/>
                    <a:pt x="227" y="4247"/>
                  </a:cubicBezTo>
                  <a:cubicBezTo>
                    <a:pt x="139" y="4309"/>
                    <a:pt x="63" y="4385"/>
                    <a:pt x="0" y="4473"/>
                  </a:cubicBezTo>
                  <a:cubicBezTo>
                    <a:pt x="1" y="4473"/>
                    <a:pt x="1" y="4473"/>
                    <a:pt x="2" y="4473"/>
                  </a:cubicBezTo>
                  <a:cubicBezTo>
                    <a:pt x="38" y="4473"/>
                    <a:pt x="341" y="4176"/>
                    <a:pt x="994" y="3781"/>
                  </a:cubicBezTo>
                  <a:cubicBezTo>
                    <a:pt x="1937" y="3215"/>
                    <a:pt x="2993" y="2876"/>
                    <a:pt x="4087" y="2775"/>
                  </a:cubicBezTo>
                  <a:cubicBezTo>
                    <a:pt x="4275" y="2759"/>
                    <a:pt x="4464" y="2752"/>
                    <a:pt x="4652" y="2752"/>
                  </a:cubicBezTo>
                  <a:cubicBezTo>
                    <a:pt x="5209" y="2752"/>
                    <a:pt x="5768" y="2820"/>
                    <a:pt x="6313" y="2951"/>
                  </a:cubicBezTo>
                  <a:cubicBezTo>
                    <a:pt x="7155" y="3165"/>
                    <a:pt x="7947" y="3530"/>
                    <a:pt x="8664" y="4008"/>
                  </a:cubicBezTo>
                  <a:cubicBezTo>
                    <a:pt x="9444" y="4485"/>
                    <a:pt x="10236" y="5051"/>
                    <a:pt x="11154" y="5491"/>
                  </a:cubicBezTo>
                  <a:cubicBezTo>
                    <a:pt x="11632" y="5718"/>
                    <a:pt x="12135" y="5869"/>
                    <a:pt x="12650" y="5944"/>
                  </a:cubicBezTo>
                  <a:cubicBezTo>
                    <a:pt x="12838" y="5970"/>
                    <a:pt x="13025" y="5983"/>
                    <a:pt x="13212" y="5983"/>
                  </a:cubicBezTo>
                  <a:cubicBezTo>
                    <a:pt x="13565" y="5983"/>
                    <a:pt x="13915" y="5938"/>
                    <a:pt x="14260" y="5856"/>
                  </a:cubicBezTo>
                  <a:cubicBezTo>
                    <a:pt x="15316" y="5579"/>
                    <a:pt x="16222" y="5001"/>
                    <a:pt x="17014" y="4360"/>
                  </a:cubicBezTo>
                  <a:cubicBezTo>
                    <a:pt x="17806" y="3718"/>
                    <a:pt x="18485" y="3039"/>
                    <a:pt x="19177" y="2423"/>
                  </a:cubicBezTo>
                  <a:cubicBezTo>
                    <a:pt x="19806" y="1832"/>
                    <a:pt x="20510" y="1329"/>
                    <a:pt x="21277" y="914"/>
                  </a:cubicBezTo>
                  <a:cubicBezTo>
                    <a:pt x="21943" y="575"/>
                    <a:pt x="22660" y="348"/>
                    <a:pt x="23402" y="235"/>
                  </a:cubicBezTo>
                  <a:cubicBezTo>
                    <a:pt x="23769" y="180"/>
                    <a:pt x="24138" y="152"/>
                    <a:pt x="24508" y="152"/>
                  </a:cubicBezTo>
                  <a:cubicBezTo>
                    <a:pt x="25228" y="152"/>
                    <a:pt x="25948" y="258"/>
                    <a:pt x="26646" y="474"/>
                  </a:cubicBezTo>
                  <a:cubicBezTo>
                    <a:pt x="27338" y="689"/>
                    <a:pt x="27713" y="904"/>
                    <a:pt x="27761" y="904"/>
                  </a:cubicBezTo>
                  <a:cubicBezTo>
                    <a:pt x="27763" y="904"/>
                    <a:pt x="27765" y="903"/>
                    <a:pt x="27765" y="902"/>
                  </a:cubicBezTo>
                  <a:cubicBezTo>
                    <a:pt x="27690" y="839"/>
                    <a:pt x="27589" y="788"/>
                    <a:pt x="27501" y="738"/>
                  </a:cubicBezTo>
                  <a:cubicBezTo>
                    <a:pt x="27237" y="600"/>
                    <a:pt x="26961" y="474"/>
                    <a:pt x="26671" y="386"/>
                  </a:cubicBezTo>
                  <a:cubicBezTo>
                    <a:pt x="25919" y="128"/>
                    <a:pt x="25134" y="0"/>
                    <a:pt x="2435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763750" y="2769775"/>
              <a:ext cx="74525" cy="201550"/>
            </a:xfrm>
            <a:custGeom>
              <a:rect b="b" l="l" r="r" t="t"/>
              <a:pathLst>
                <a:path extrusionOk="0" h="8062" w="2981">
                  <a:moveTo>
                    <a:pt x="0" y="1"/>
                  </a:moveTo>
                  <a:lnTo>
                    <a:pt x="0" y="8061"/>
                  </a:lnTo>
                  <a:lnTo>
                    <a:pt x="2980" y="8061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1080300" y="2769775"/>
              <a:ext cx="74550" cy="201550"/>
            </a:xfrm>
            <a:custGeom>
              <a:rect b="b" l="l" r="r" t="t"/>
              <a:pathLst>
                <a:path extrusionOk="0" h="8062" w="2982">
                  <a:moveTo>
                    <a:pt x="1" y="1"/>
                  </a:moveTo>
                  <a:lnTo>
                    <a:pt x="1" y="8061"/>
                  </a:lnTo>
                  <a:lnTo>
                    <a:pt x="2981" y="8061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185625" y="2651250"/>
              <a:ext cx="74525" cy="320075"/>
            </a:xfrm>
            <a:custGeom>
              <a:rect b="b" l="l" r="r" t="t"/>
              <a:pathLst>
                <a:path extrusionOk="0" h="12803" w="2981">
                  <a:moveTo>
                    <a:pt x="0" y="1"/>
                  </a:moveTo>
                  <a:lnTo>
                    <a:pt x="0" y="12802"/>
                  </a:lnTo>
                  <a:lnTo>
                    <a:pt x="2981" y="12802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67225" y="2907775"/>
              <a:ext cx="74525" cy="67950"/>
            </a:xfrm>
            <a:custGeom>
              <a:rect b="b" l="l" r="r" t="t"/>
              <a:pathLst>
                <a:path extrusionOk="0" h="2718" w="2981">
                  <a:moveTo>
                    <a:pt x="1" y="1"/>
                  </a:moveTo>
                  <a:lnTo>
                    <a:pt x="1" y="2717"/>
                  </a:lnTo>
                  <a:lnTo>
                    <a:pt x="2981" y="2717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869375" y="2860625"/>
              <a:ext cx="74525" cy="110700"/>
            </a:xfrm>
            <a:custGeom>
              <a:rect b="b" l="l" r="r" t="t"/>
              <a:pathLst>
                <a:path extrusionOk="0" h="4428" w="2981">
                  <a:moveTo>
                    <a:pt x="0" y="1"/>
                  </a:moveTo>
                  <a:lnTo>
                    <a:pt x="0" y="4427"/>
                  </a:lnTo>
                  <a:lnTo>
                    <a:pt x="2980" y="4427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974675" y="2835175"/>
              <a:ext cx="74550" cy="136150"/>
            </a:xfrm>
            <a:custGeom>
              <a:rect b="b" l="l" r="r" t="t"/>
              <a:pathLst>
                <a:path extrusionOk="0" h="5446" w="2982">
                  <a:moveTo>
                    <a:pt x="1" y="0"/>
                  </a:moveTo>
                  <a:lnTo>
                    <a:pt x="1" y="5445"/>
                  </a:lnTo>
                  <a:lnTo>
                    <a:pt x="2981" y="5445"/>
                  </a:lnTo>
                  <a:lnTo>
                    <a:pt x="298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760900" y="2992050"/>
              <a:ext cx="80525" cy="5975"/>
            </a:xfrm>
            <a:custGeom>
              <a:rect b="b" l="l" r="r" t="t"/>
              <a:pathLst>
                <a:path extrusionOk="0" h="239" w="3221">
                  <a:moveTo>
                    <a:pt x="1610" y="0"/>
                  </a:moveTo>
                  <a:cubicBezTo>
                    <a:pt x="718" y="0"/>
                    <a:pt x="1" y="50"/>
                    <a:pt x="1" y="126"/>
                  </a:cubicBezTo>
                  <a:cubicBezTo>
                    <a:pt x="1" y="189"/>
                    <a:pt x="718" y="239"/>
                    <a:pt x="1610" y="239"/>
                  </a:cubicBezTo>
                  <a:cubicBezTo>
                    <a:pt x="2491" y="239"/>
                    <a:pt x="3220" y="189"/>
                    <a:pt x="3220" y="126"/>
                  </a:cubicBezTo>
                  <a:cubicBezTo>
                    <a:pt x="3220" y="50"/>
                    <a:pt x="2491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668175" y="2992050"/>
              <a:ext cx="80500" cy="5975"/>
            </a:xfrm>
            <a:custGeom>
              <a:rect b="b" l="l" r="r" t="t"/>
              <a:pathLst>
                <a:path extrusionOk="0" h="239" w="3220">
                  <a:moveTo>
                    <a:pt x="1610" y="0"/>
                  </a:moveTo>
                  <a:cubicBezTo>
                    <a:pt x="717" y="0"/>
                    <a:pt x="0" y="50"/>
                    <a:pt x="0" y="126"/>
                  </a:cubicBezTo>
                  <a:cubicBezTo>
                    <a:pt x="0" y="189"/>
                    <a:pt x="717" y="239"/>
                    <a:pt x="1610" y="239"/>
                  </a:cubicBezTo>
                  <a:cubicBezTo>
                    <a:pt x="2490" y="239"/>
                    <a:pt x="3219" y="189"/>
                    <a:pt x="3219" y="126"/>
                  </a:cubicBezTo>
                  <a:cubicBezTo>
                    <a:pt x="3219" y="50"/>
                    <a:pt x="2490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1183750" y="2992050"/>
              <a:ext cx="91175" cy="5975"/>
            </a:xfrm>
            <a:custGeom>
              <a:rect b="b" l="l" r="r" t="t"/>
              <a:pathLst>
                <a:path extrusionOk="0" h="239" w="3647">
                  <a:moveTo>
                    <a:pt x="1823" y="0"/>
                  </a:moveTo>
                  <a:cubicBezTo>
                    <a:pt x="817" y="0"/>
                    <a:pt x="0" y="50"/>
                    <a:pt x="0" y="126"/>
                  </a:cubicBezTo>
                  <a:cubicBezTo>
                    <a:pt x="0" y="189"/>
                    <a:pt x="817" y="239"/>
                    <a:pt x="1823" y="239"/>
                  </a:cubicBezTo>
                  <a:cubicBezTo>
                    <a:pt x="2829" y="239"/>
                    <a:pt x="3647" y="189"/>
                    <a:pt x="3647" y="126"/>
                  </a:cubicBezTo>
                  <a:cubicBezTo>
                    <a:pt x="3647" y="50"/>
                    <a:pt x="2829" y="0"/>
                    <a:pt x="18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1073075" y="2992050"/>
              <a:ext cx="91200" cy="5975"/>
            </a:xfrm>
            <a:custGeom>
              <a:rect b="b" l="l" r="r" t="t"/>
              <a:pathLst>
                <a:path extrusionOk="0" h="239" w="3648">
                  <a:moveTo>
                    <a:pt x="1824" y="0"/>
                  </a:moveTo>
                  <a:cubicBezTo>
                    <a:pt x="818" y="0"/>
                    <a:pt x="1" y="50"/>
                    <a:pt x="1" y="126"/>
                  </a:cubicBezTo>
                  <a:cubicBezTo>
                    <a:pt x="1" y="189"/>
                    <a:pt x="818" y="239"/>
                    <a:pt x="1824" y="239"/>
                  </a:cubicBezTo>
                  <a:cubicBezTo>
                    <a:pt x="2830" y="239"/>
                    <a:pt x="3647" y="189"/>
                    <a:pt x="3647" y="126"/>
                  </a:cubicBezTo>
                  <a:cubicBezTo>
                    <a:pt x="3647" y="50"/>
                    <a:pt x="2830" y="0"/>
                    <a:pt x="182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968700" y="2992050"/>
              <a:ext cx="80525" cy="5975"/>
            </a:xfrm>
            <a:custGeom>
              <a:rect b="b" l="l" r="r" t="t"/>
              <a:pathLst>
                <a:path extrusionOk="0" h="239" w="3221">
                  <a:moveTo>
                    <a:pt x="1610" y="0"/>
                  </a:moveTo>
                  <a:cubicBezTo>
                    <a:pt x="718" y="0"/>
                    <a:pt x="1" y="50"/>
                    <a:pt x="1" y="126"/>
                  </a:cubicBezTo>
                  <a:cubicBezTo>
                    <a:pt x="1" y="189"/>
                    <a:pt x="718" y="239"/>
                    <a:pt x="1610" y="239"/>
                  </a:cubicBezTo>
                  <a:cubicBezTo>
                    <a:pt x="2503" y="239"/>
                    <a:pt x="3220" y="189"/>
                    <a:pt x="3220" y="126"/>
                  </a:cubicBezTo>
                  <a:cubicBezTo>
                    <a:pt x="3220" y="50"/>
                    <a:pt x="2503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859625" y="2992050"/>
              <a:ext cx="80825" cy="5975"/>
            </a:xfrm>
            <a:custGeom>
              <a:rect b="b" l="l" r="r" t="t"/>
              <a:pathLst>
                <a:path extrusionOk="0" h="239" w="3233">
                  <a:moveTo>
                    <a:pt x="1623" y="0"/>
                  </a:moveTo>
                  <a:cubicBezTo>
                    <a:pt x="730" y="0"/>
                    <a:pt x="0" y="50"/>
                    <a:pt x="0" y="126"/>
                  </a:cubicBezTo>
                  <a:cubicBezTo>
                    <a:pt x="0" y="189"/>
                    <a:pt x="730" y="239"/>
                    <a:pt x="1623" y="239"/>
                  </a:cubicBezTo>
                  <a:cubicBezTo>
                    <a:pt x="2503" y="239"/>
                    <a:pt x="3232" y="189"/>
                    <a:pt x="3232" y="126"/>
                  </a:cubicBezTo>
                  <a:cubicBezTo>
                    <a:pt x="3232" y="50"/>
                    <a:pt x="2503" y="0"/>
                    <a:pt x="16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665650" y="2269925"/>
              <a:ext cx="609275" cy="253100"/>
            </a:xfrm>
            <a:custGeom>
              <a:rect b="b" l="l" r="r" t="t"/>
              <a:pathLst>
                <a:path extrusionOk="0" h="10124" w="24371">
                  <a:moveTo>
                    <a:pt x="1" y="1"/>
                  </a:moveTo>
                  <a:lnTo>
                    <a:pt x="1" y="10123"/>
                  </a:lnTo>
                  <a:lnTo>
                    <a:pt x="24371" y="10123"/>
                  </a:lnTo>
                  <a:lnTo>
                    <a:pt x="24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725700" y="2321800"/>
              <a:ext cx="66675" cy="56850"/>
            </a:xfrm>
            <a:custGeom>
              <a:rect b="b" l="l" r="r" t="t"/>
              <a:pathLst>
                <a:path extrusionOk="0" h="2274" w="2667">
                  <a:moveTo>
                    <a:pt x="1522" y="1"/>
                  </a:moveTo>
                  <a:cubicBezTo>
                    <a:pt x="516" y="1"/>
                    <a:pt x="1" y="1220"/>
                    <a:pt x="717" y="1937"/>
                  </a:cubicBezTo>
                  <a:cubicBezTo>
                    <a:pt x="950" y="2169"/>
                    <a:pt x="1236" y="2274"/>
                    <a:pt x="1517" y="2274"/>
                  </a:cubicBezTo>
                  <a:cubicBezTo>
                    <a:pt x="2103" y="2274"/>
                    <a:pt x="2666" y="1821"/>
                    <a:pt x="2666" y="1132"/>
                  </a:cubicBezTo>
                  <a:cubicBezTo>
                    <a:pt x="2654" y="504"/>
                    <a:pt x="2151" y="1"/>
                    <a:pt x="152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820650" y="2330300"/>
              <a:ext cx="197750" cy="11025"/>
            </a:xfrm>
            <a:custGeom>
              <a:rect b="b" l="l" r="r" t="t"/>
              <a:pathLst>
                <a:path extrusionOk="0" h="441" w="7910">
                  <a:moveTo>
                    <a:pt x="0" y="0"/>
                  </a:moveTo>
                  <a:lnTo>
                    <a:pt x="0" y="440"/>
                  </a:lnTo>
                  <a:lnTo>
                    <a:pt x="7910" y="440"/>
                  </a:lnTo>
                  <a:lnTo>
                    <a:pt x="791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820650" y="2355450"/>
              <a:ext cx="385125" cy="11025"/>
            </a:xfrm>
            <a:custGeom>
              <a:rect b="b" l="l" r="r" t="t"/>
              <a:pathLst>
                <a:path extrusionOk="0" h="441" w="15405">
                  <a:moveTo>
                    <a:pt x="0" y="0"/>
                  </a:moveTo>
                  <a:lnTo>
                    <a:pt x="0" y="440"/>
                  </a:lnTo>
                  <a:lnTo>
                    <a:pt x="15404" y="440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725700" y="2408875"/>
              <a:ext cx="66675" cy="56875"/>
            </a:xfrm>
            <a:custGeom>
              <a:rect b="b" l="l" r="r" t="t"/>
              <a:pathLst>
                <a:path extrusionOk="0" h="2275" w="2667">
                  <a:moveTo>
                    <a:pt x="1522" y="1"/>
                  </a:moveTo>
                  <a:cubicBezTo>
                    <a:pt x="516" y="1"/>
                    <a:pt x="1" y="1221"/>
                    <a:pt x="717" y="1937"/>
                  </a:cubicBezTo>
                  <a:cubicBezTo>
                    <a:pt x="950" y="2170"/>
                    <a:pt x="1237" y="2274"/>
                    <a:pt x="1519" y="2274"/>
                  </a:cubicBezTo>
                  <a:cubicBezTo>
                    <a:pt x="2105" y="2274"/>
                    <a:pt x="2666" y="1824"/>
                    <a:pt x="2666" y="1145"/>
                  </a:cubicBezTo>
                  <a:cubicBezTo>
                    <a:pt x="2666" y="516"/>
                    <a:pt x="2151" y="1"/>
                    <a:pt x="152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820650" y="2417675"/>
              <a:ext cx="100925" cy="11050"/>
            </a:xfrm>
            <a:custGeom>
              <a:rect b="b" l="l" r="r" t="t"/>
              <a:pathLst>
                <a:path extrusionOk="0" h="442" w="4037">
                  <a:moveTo>
                    <a:pt x="0" y="1"/>
                  </a:moveTo>
                  <a:lnTo>
                    <a:pt x="0" y="441"/>
                  </a:lnTo>
                  <a:lnTo>
                    <a:pt x="4037" y="441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820650" y="2442525"/>
              <a:ext cx="385125" cy="11025"/>
            </a:xfrm>
            <a:custGeom>
              <a:rect b="b" l="l" r="r" t="t"/>
              <a:pathLst>
                <a:path extrusionOk="0" h="441" w="15405">
                  <a:moveTo>
                    <a:pt x="0" y="0"/>
                  </a:moveTo>
                  <a:lnTo>
                    <a:pt x="0" y="440"/>
                  </a:lnTo>
                  <a:lnTo>
                    <a:pt x="15404" y="440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169600" y="3567650"/>
              <a:ext cx="373500" cy="18250"/>
            </a:xfrm>
            <a:custGeom>
              <a:rect b="b" l="l" r="r" t="t"/>
              <a:pathLst>
                <a:path extrusionOk="0" h="730" w="14940">
                  <a:moveTo>
                    <a:pt x="1" y="0"/>
                  </a:moveTo>
                  <a:lnTo>
                    <a:pt x="1" y="730"/>
                  </a:lnTo>
                  <a:lnTo>
                    <a:pt x="14940" y="730"/>
                  </a:lnTo>
                  <a:lnTo>
                    <a:pt x="1494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041650" y="3323375"/>
              <a:ext cx="354950" cy="262525"/>
            </a:xfrm>
            <a:custGeom>
              <a:rect b="b" l="l" r="r" t="t"/>
              <a:pathLst>
                <a:path extrusionOk="0" h="10501" w="14198">
                  <a:moveTo>
                    <a:pt x="1" y="1"/>
                  </a:moveTo>
                  <a:lnTo>
                    <a:pt x="2805" y="10501"/>
                  </a:lnTo>
                  <a:lnTo>
                    <a:pt x="14198" y="10501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2058000" y="3335325"/>
              <a:ext cx="321325" cy="230775"/>
            </a:xfrm>
            <a:custGeom>
              <a:rect b="b" l="l" r="r" t="t"/>
              <a:pathLst>
                <a:path extrusionOk="0" h="9231" w="12853">
                  <a:moveTo>
                    <a:pt x="1" y="1"/>
                  </a:moveTo>
                  <a:lnTo>
                    <a:pt x="2428" y="9231"/>
                  </a:lnTo>
                  <a:lnTo>
                    <a:pt x="12852" y="9231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2058000" y="3335650"/>
              <a:ext cx="266300" cy="16675"/>
            </a:xfrm>
            <a:custGeom>
              <a:rect b="b" l="l" r="r" t="t"/>
              <a:pathLst>
                <a:path extrusionOk="0" h="667" w="10652">
                  <a:moveTo>
                    <a:pt x="1" y="0"/>
                  </a:moveTo>
                  <a:lnTo>
                    <a:pt x="177" y="667"/>
                  </a:lnTo>
                  <a:lnTo>
                    <a:pt x="10651" y="667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2090700" y="3340975"/>
              <a:ext cx="6625" cy="5650"/>
            </a:xfrm>
            <a:custGeom>
              <a:rect b="b" l="l" r="r" t="t"/>
              <a:pathLst>
                <a:path extrusionOk="0" h="226" w="265">
                  <a:moveTo>
                    <a:pt x="114" y="1"/>
                  </a:moveTo>
                  <a:cubicBezTo>
                    <a:pt x="51" y="1"/>
                    <a:pt x="0" y="51"/>
                    <a:pt x="0" y="114"/>
                  </a:cubicBezTo>
                  <a:cubicBezTo>
                    <a:pt x="0" y="181"/>
                    <a:pt x="56" y="226"/>
                    <a:pt x="112" y="226"/>
                  </a:cubicBezTo>
                  <a:cubicBezTo>
                    <a:pt x="140" y="226"/>
                    <a:pt x="168" y="215"/>
                    <a:pt x="189" y="190"/>
                  </a:cubicBezTo>
                  <a:cubicBezTo>
                    <a:pt x="264" y="114"/>
                    <a:pt x="214" y="1"/>
                    <a:pt x="1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2080950" y="3340975"/>
              <a:ext cx="6625" cy="5650"/>
            </a:xfrm>
            <a:custGeom>
              <a:rect b="b" l="l" r="r" t="t"/>
              <a:pathLst>
                <a:path extrusionOk="0" h="226" w="265">
                  <a:moveTo>
                    <a:pt x="114" y="1"/>
                  </a:moveTo>
                  <a:cubicBezTo>
                    <a:pt x="51" y="1"/>
                    <a:pt x="1" y="51"/>
                    <a:pt x="1" y="114"/>
                  </a:cubicBezTo>
                  <a:cubicBezTo>
                    <a:pt x="1" y="181"/>
                    <a:pt x="51" y="226"/>
                    <a:pt x="107" y="226"/>
                  </a:cubicBezTo>
                  <a:cubicBezTo>
                    <a:pt x="135" y="226"/>
                    <a:pt x="164" y="215"/>
                    <a:pt x="189" y="190"/>
                  </a:cubicBezTo>
                  <a:cubicBezTo>
                    <a:pt x="265" y="114"/>
                    <a:pt x="214" y="1"/>
                    <a:pt x="1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2070900" y="3340975"/>
              <a:ext cx="6625" cy="5650"/>
            </a:xfrm>
            <a:custGeom>
              <a:rect b="b" l="l" r="r" t="t"/>
              <a:pathLst>
                <a:path extrusionOk="0" h="226" w="265">
                  <a:moveTo>
                    <a:pt x="113" y="1"/>
                  </a:moveTo>
                  <a:cubicBezTo>
                    <a:pt x="50" y="1"/>
                    <a:pt x="0" y="51"/>
                    <a:pt x="0" y="114"/>
                  </a:cubicBezTo>
                  <a:cubicBezTo>
                    <a:pt x="0" y="181"/>
                    <a:pt x="56" y="226"/>
                    <a:pt x="116" y="226"/>
                  </a:cubicBezTo>
                  <a:cubicBezTo>
                    <a:pt x="145" y="226"/>
                    <a:pt x="176" y="215"/>
                    <a:pt x="201" y="190"/>
                  </a:cubicBezTo>
                  <a:cubicBezTo>
                    <a:pt x="264" y="114"/>
                    <a:pt x="214" y="1"/>
                    <a:pt x="11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2212975" y="3411100"/>
              <a:ext cx="92450" cy="74825"/>
            </a:xfrm>
            <a:custGeom>
              <a:rect b="b" l="l" r="r" t="t"/>
              <a:pathLst>
                <a:path extrusionOk="0" h="2993" w="3698">
                  <a:moveTo>
                    <a:pt x="1849" y="0"/>
                  </a:moveTo>
                  <a:cubicBezTo>
                    <a:pt x="831" y="13"/>
                    <a:pt x="1" y="767"/>
                    <a:pt x="1" y="1685"/>
                  </a:cubicBezTo>
                  <a:lnTo>
                    <a:pt x="1849" y="1673"/>
                  </a:lnTo>
                  <a:lnTo>
                    <a:pt x="2994" y="2993"/>
                  </a:lnTo>
                  <a:cubicBezTo>
                    <a:pt x="3434" y="2691"/>
                    <a:pt x="3698" y="2201"/>
                    <a:pt x="3698" y="1673"/>
                  </a:cubicBezTo>
                  <a:cubicBezTo>
                    <a:pt x="3698" y="755"/>
                    <a:pt x="2855" y="0"/>
                    <a:pt x="184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2209225" y="3457500"/>
              <a:ext cx="76725" cy="43250"/>
            </a:xfrm>
            <a:custGeom>
              <a:rect b="b" l="l" r="r" t="t"/>
              <a:pathLst>
                <a:path extrusionOk="0" h="1730" w="3069">
                  <a:moveTo>
                    <a:pt x="1502" y="0"/>
                  </a:moveTo>
                  <a:cubicBezTo>
                    <a:pt x="1458" y="0"/>
                    <a:pt x="1415" y="2"/>
                    <a:pt x="1371" y="5"/>
                  </a:cubicBezTo>
                  <a:lnTo>
                    <a:pt x="0" y="5"/>
                  </a:lnTo>
                  <a:lnTo>
                    <a:pt x="0" y="56"/>
                  </a:lnTo>
                  <a:cubicBezTo>
                    <a:pt x="13" y="370"/>
                    <a:pt x="113" y="672"/>
                    <a:pt x="289" y="923"/>
                  </a:cubicBezTo>
                  <a:cubicBezTo>
                    <a:pt x="490" y="1200"/>
                    <a:pt x="767" y="1426"/>
                    <a:pt x="1082" y="1564"/>
                  </a:cubicBezTo>
                  <a:cubicBezTo>
                    <a:pt x="1339" y="1676"/>
                    <a:pt x="1611" y="1730"/>
                    <a:pt x="1880" y="1730"/>
                  </a:cubicBezTo>
                  <a:cubicBezTo>
                    <a:pt x="2282" y="1730"/>
                    <a:pt x="2679" y="1609"/>
                    <a:pt x="3018" y="1376"/>
                  </a:cubicBezTo>
                  <a:lnTo>
                    <a:pt x="3068" y="1338"/>
                  </a:lnTo>
                  <a:lnTo>
                    <a:pt x="3031" y="1288"/>
                  </a:lnTo>
                  <a:cubicBezTo>
                    <a:pt x="2679" y="898"/>
                    <a:pt x="2389" y="584"/>
                    <a:pt x="2188" y="357"/>
                  </a:cubicBezTo>
                  <a:cubicBezTo>
                    <a:pt x="2087" y="244"/>
                    <a:pt x="1974" y="131"/>
                    <a:pt x="1861" y="30"/>
                  </a:cubicBezTo>
                  <a:lnTo>
                    <a:pt x="1861" y="30"/>
                  </a:lnTo>
                  <a:cubicBezTo>
                    <a:pt x="1949" y="169"/>
                    <a:pt x="2037" y="294"/>
                    <a:pt x="2150" y="420"/>
                  </a:cubicBezTo>
                  <a:cubicBezTo>
                    <a:pt x="2330" y="636"/>
                    <a:pt x="2589" y="942"/>
                    <a:pt x="2906" y="1307"/>
                  </a:cubicBezTo>
                  <a:lnTo>
                    <a:pt x="2906" y="1307"/>
                  </a:lnTo>
                  <a:cubicBezTo>
                    <a:pt x="2599" y="1501"/>
                    <a:pt x="2251" y="1600"/>
                    <a:pt x="1901" y="1600"/>
                  </a:cubicBezTo>
                  <a:cubicBezTo>
                    <a:pt x="1644" y="1600"/>
                    <a:pt x="1387" y="1547"/>
                    <a:pt x="1144" y="1439"/>
                  </a:cubicBezTo>
                  <a:cubicBezTo>
                    <a:pt x="843" y="1313"/>
                    <a:pt x="591" y="1099"/>
                    <a:pt x="390" y="848"/>
                  </a:cubicBezTo>
                  <a:cubicBezTo>
                    <a:pt x="236" y="623"/>
                    <a:pt x="138" y="365"/>
                    <a:pt x="116" y="104"/>
                  </a:cubicBezTo>
                  <a:lnTo>
                    <a:pt x="116" y="104"/>
                  </a:lnTo>
                  <a:cubicBezTo>
                    <a:pt x="627" y="92"/>
                    <a:pt x="1044" y="80"/>
                    <a:pt x="1346" y="68"/>
                  </a:cubicBezTo>
                  <a:cubicBezTo>
                    <a:pt x="1522" y="68"/>
                    <a:pt x="1685" y="56"/>
                    <a:pt x="1861" y="30"/>
                  </a:cubicBezTo>
                  <a:cubicBezTo>
                    <a:pt x="1741" y="12"/>
                    <a:pt x="1622" y="0"/>
                    <a:pt x="150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2236875" y="3425800"/>
              <a:ext cx="5050" cy="5200"/>
            </a:xfrm>
            <a:custGeom>
              <a:rect b="b" l="l" r="r" t="t"/>
              <a:pathLst>
                <a:path extrusionOk="0" h="208" w="202">
                  <a:moveTo>
                    <a:pt x="101" y="0"/>
                  </a:moveTo>
                  <a:cubicBezTo>
                    <a:pt x="51" y="0"/>
                    <a:pt x="1" y="35"/>
                    <a:pt x="1" y="104"/>
                  </a:cubicBezTo>
                  <a:cubicBezTo>
                    <a:pt x="1" y="173"/>
                    <a:pt x="51" y="208"/>
                    <a:pt x="101" y="208"/>
                  </a:cubicBezTo>
                  <a:cubicBezTo>
                    <a:pt x="152" y="208"/>
                    <a:pt x="202" y="173"/>
                    <a:pt x="202" y="104"/>
                  </a:cubicBezTo>
                  <a:cubicBezTo>
                    <a:pt x="202" y="35"/>
                    <a:pt x="152" y="0"/>
                    <a:pt x="10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2185325" y="3407625"/>
              <a:ext cx="54725" cy="20800"/>
            </a:xfrm>
            <a:custGeom>
              <a:rect b="b" l="l" r="r" t="t"/>
              <a:pathLst>
                <a:path extrusionOk="0" h="832" w="2189">
                  <a:moveTo>
                    <a:pt x="1233" y="1"/>
                  </a:moveTo>
                  <a:cubicBezTo>
                    <a:pt x="554" y="13"/>
                    <a:pt x="0" y="39"/>
                    <a:pt x="0" y="76"/>
                  </a:cubicBezTo>
                  <a:cubicBezTo>
                    <a:pt x="0" y="114"/>
                    <a:pt x="554" y="139"/>
                    <a:pt x="1233" y="139"/>
                  </a:cubicBezTo>
                  <a:lnTo>
                    <a:pt x="1384" y="139"/>
                  </a:lnTo>
                  <a:cubicBezTo>
                    <a:pt x="1791" y="545"/>
                    <a:pt x="2125" y="831"/>
                    <a:pt x="2161" y="831"/>
                  </a:cubicBezTo>
                  <a:cubicBezTo>
                    <a:pt x="2162" y="831"/>
                    <a:pt x="2163" y="831"/>
                    <a:pt x="2163" y="831"/>
                  </a:cubicBezTo>
                  <a:cubicBezTo>
                    <a:pt x="2188" y="806"/>
                    <a:pt x="1874" y="454"/>
                    <a:pt x="1446" y="26"/>
                  </a:cubicBezTo>
                  <a:lnTo>
                    <a:pt x="1434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116150" y="3394425"/>
              <a:ext cx="76750" cy="49375"/>
            </a:xfrm>
            <a:custGeom>
              <a:rect b="b" l="l" r="r" t="t"/>
              <a:pathLst>
                <a:path extrusionOk="0" h="1975" w="3070">
                  <a:moveTo>
                    <a:pt x="2591" y="139"/>
                  </a:moveTo>
                  <a:lnTo>
                    <a:pt x="2604" y="202"/>
                  </a:lnTo>
                  <a:lnTo>
                    <a:pt x="2629" y="328"/>
                  </a:lnTo>
                  <a:lnTo>
                    <a:pt x="2679" y="567"/>
                  </a:lnTo>
                  <a:cubicBezTo>
                    <a:pt x="2705" y="730"/>
                    <a:pt x="2742" y="881"/>
                    <a:pt x="2767" y="1044"/>
                  </a:cubicBezTo>
                  <a:cubicBezTo>
                    <a:pt x="2825" y="1319"/>
                    <a:pt x="2872" y="1594"/>
                    <a:pt x="2927" y="1850"/>
                  </a:cubicBezTo>
                  <a:lnTo>
                    <a:pt x="2927" y="1850"/>
                  </a:lnTo>
                  <a:cubicBezTo>
                    <a:pt x="2201" y="1863"/>
                    <a:pt x="1585" y="1875"/>
                    <a:pt x="1145" y="1887"/>
                  </a:cubicBezTo>
                  <a:lnTo>
                    <a:pt x="605" y="1899"/>
                  </a:lnTo>
                  <a:cubicBezTo>
                    <a:pt x="546" y="1899"/>
                    <a:pt x="476" y="1910"/>
                    <a:pt x="416" y="1922"/>
                  </a:cubicBezTo>
                  <a:lnTo>
                    <a:pt x="416" y="1922"/>
                  </a:lnTo>
                  <a:cubicBezTo>
                    <a:pt x="403" y="1747"/>
                    <a:pt x="378" y="1572"/>
                    <a:pt x="340" y="1409"/>
                  </a:cubicBezTo>
                  <a:cubicBezTo>
                    <a:pt x="292" y="1095"/>
                    <a:pt x="221" y="653"/>
                    <a:pt x="137" y="139"/>
                  </a:cubicBezTo>
                  <a:close/>
                  <a:moveTo>
                    <a:pt x="2667" y="1"/>
                  </a:moveTo>
                  <a:lnTo>
                    <a:pt x="64" y="26"/>
                  </a:lnTo>
                  <a:lnTo>
                    <a:pt x="1" y="26"/>
                  </a:lnTo>
                  <a:lnTo>
                    <a:pt x="13" y="89"/>
                  </a:lnTo>
                  <a:cubicBezTo>
                    <a:pt x="127" y="655"/>
                    <a:pt x="227" y="1120"/>
                    <a:pt x="303" y="1434"/>
                  </a:cubicBezTo>
                  <a:cubicBezTo>
                    <a:pt x="328" y="1609"/>
                    <a:pt x="365" y="1760"/>
                    <a:pt x="415" y="1922"/>
                  </a:cubicBezTo>
                  <a:lnTo>
                    <a:pt x="415" y="1922"/>
                  </a:lnTo>
                  <a:cubicBezTo>
                    <a:pt x="411" y="1923"/>
                    <a:pt x="407" y="1924"/>
                    <a:pt x="403" y="1925"/>
                  </a:cubicBezTo>
                  <a:cubicBezTo>
                    <a:pt x="466" y="1937"/>
                    <a:pt x="516" y="1937"/>
                    <a:pt x="579" y="1937"/>
                  </a:cubicBezTo>
                  <a:lnTo>
                    <a:pt x="1108" y="1950"/>
                  </a:lnTo>
                  <a:cubicBezTo>
                    <a:pt x="1560" y="1962"/>
                    <a:pt x="2214" y="1975"/>
                    <a:pt x="2994" y="1975"/>
                  </a:cubicBezTo>
                  <a:lnTo>
                    <a:pt x="3069" y="1975"/>
                  </a:lnTo>
                  <a:lnTo>
                    <a:pt x="3057" y="1899"/>
                  </a:lnTo>
                  <a:cubicBezTo>
                    <a:pt x="3006" y="1623"/>
                    <a:pt x="2956" y="1334"/>
                    <a:pt x="2893" y="1019"/>
                  </a:cubicBezTo>
                  <a:cubicBezTo>
                    <a:pt x="2868" y="856"/>
                    <a:pt x="2830" y="705"/>
                    <a:pt x="2805" y="541"/>
                  </a:cubicBezTo>
                  <a:cubicBezTo>
                    <a:pt x="2793" y="453"/>
                    <a:pt x="2780" y="378"/>
                    <a:pt x="2755" y="302"/>
                  </a:cubicBezTo>
                  <a:lnTo>
                    <a:pt x="2742" y="177"/>
                  </a:lnTo>
                  <a:lnTo>
                    <a:pt x="2730" y="114"/>
                  </a:lnTo>
                  <a:lnTo>
                    <a:pt x="2730" y="89"/>
                  </a:lnTo>
                  <a:lnTo>
                    <a:pt x="2730" y="64"/>
                  </a:lnTo>
                  <a:lnTo>
                    <a:pt x="2730" y="51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233100" y="3478050"/>
              <a:ext cx="5050" cy="5125"/>
            </a:xfrm>
            <a:custGeom>
              <a:rect b="b" l="l" r="r" t="t"/>
              <a:pathLst>
                <a:path extrusionOk="0" h="205" w="202">
                  <a:moveTo>
                    <a:pt x="101" y="1"/>
                  </a:moveTo>
                  <a:cubicBezTo>
                    <a:pt x="38" y="1"/>
                    <a:pt x="1" y="38"/>
                    <a:pt x="1" y="101"/>
                  </a:cubicBezTo>
                  <a:cubicBezTo>
                    <a:pt x="1" y="170"/>
                    <a:pt x="51" y="205"/>
                    <a:pt x="101" y="205"/>
                  </a:cubicBezTo>
                  <a:cubicBezTo>
                    <a:pt x="152" y="205"/>
                    <a:pt x="202" y="170"/>
                    <a:pt x="202" y="101"/>
                  </a:cubicBezTo>
                  <a:cubicBezTo>
                    <a:pt x="202" y="38"/>
                    <a:pt x="152" y="1"/>
                    <a:pt x="10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188475" y="3479000"/>
              <a:ext cx="47175" cy="3225"/>
            </a:xfrm>
            <a:custGeom>
              <a:rect b="b" l="l" r="r" t="t"/>
              <a:pathLst>
                <a:path extrusionOk="0" h="129" w="1887">
                  <a:moveTo>
                    <a:pt x="943" y="0"/>
                  </a:moveTo>
                  <a:cubicBezTo>
                    <a:pt x="428" y="0"/>
                    <a:pt x="0" y="38"/>
                    <a:pt x="0" y="63"/>
                  </a:cubicBezTo>
                  <a:cubicBezTo>
                    <a:pt x="0" y="96"/>
                    <a:pt x="321" y="129"/>
                    <a:pt x="742" y="129"/>
                  </a:cubicBezTo>
                  <a:cubicBezTo>
                    <a:pt x="807" y="129"/>
                    <a:pt x="874" y="128"/>
                    <a:pt x="943" y="126"/>
                  </a:cubicBezTo>
                  <a:cubicBezTo>
                    <a:pt x="1471" y="126"/>
                    <a:pt x="1886" y="101"/>
                    <a:pt x="1886" y="63"/>
                  </a:cubicBezTo>
                  <a:cubicBezTo>
                    <a:pt x="1886" y="25"/>
                    <a:pt x="1459" y="0"/>
                    <a:pt x="9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2116475" y="3465150"/>
              <a:ext cx="78625" cy="37125"/>
            </a:xfrm>
            <a:custGeom>
              <a:rect b="b" l="l" r="r" t="t"/>
              <a:pathLst>
                <a:path extrusionOk="0" h="1485" w="3145">
                  <a:moveTo>
                    <a:pt x="2725" y="1"/>
                  </a:moveTo>
                  <a:lnTo>
                    <a:pt x="2725" y="1"/>
                  </a:lnTo>
                  <a:cubicBezTo>
                    <a:pt x="2725" y="1"/>
                    <a:pt x="2732" y="6"/>
                    <a:pt x="2741" y="14"/>
                  </a:cubicBezTo>
                  <a:lnTo>
                    <a:pt x="2742" y="14"/>
                  </a:lnTo>
                  <a:cubicBezTo>
                    <a:pt x="2730" y="4"/>
                    <a:pt x="2725" y="1"/>
                    <a:pt x="2725" y="1"/>
                  </a:cubicBezTo>
                  <a:close/>
                  <a:moveTo>
                    <a:pt x="2666" y="127"/>
                  </a:moveTo>
                  <a:lnTo>
                    <a:pt x="2679" y="164"/>
                  </a:lnTo>
                  <a:lnTo>
                    <a:pt x="2704" y="265"/>
                  </a:lnTo>
                  <a:lnTo>
                    <a:pt x="2742" y="441"/>
                  </a:lnTo>
                  <a:cubicBezTo>
                    <a:pt x="2780" y="554"/>
                    <a:pt x="2805" y="667"/>
                    <a:pt x="2842" y="781"/>
                  </a:cubicBezTo>
                  <a:cubicBezTo>
                    <a:pt x="2887" y="980"/>
                    <a:pt x="2941" y="1179"/>
                    <a:pt x="2987" y="1360"/>
                  </a:cubicBezTo>
                  <a:lnTo>
                    <a:pt x="2987" y="1360"/>
                  </a:lnTo>
                  <a:cubicBezTo>
                    <a:pt x="2254" y="1373"/>
                    <a:pt x="1618" y="1385"/>
                    <a:pt x="1157" y="1397"/>
                  </a:cubicBezTo>
                  <a:lnTo>
                    <a:pt x="604" y="1409"/>
                  </a:lnTo>
                  <a:cubicBezTo>
                    <a:pt x="537" y="1421"/>
                    <a:pt x="480" y="1422"/>
                    <a:pt x="415" y="1431"/>
                  </a:cubicBezTo>
                  <a:lnTo>
                    <a:pt x="415" y="1431"/>
                  </a:lnTo>
                  <a:cubicBezTo>
                    <a:pt x="390" y="1306"/>
                    <a:pt x="365" y="1182"/>
                    <a:pt x="327" y="1057"/>
                  </a:cubicBezTo>
                  <a:cubicBezTo>
                    <a:pt x="279" y="828"/>
                    <a:pt x="208" y="507"/>
                    <a:pt x="114" y="127"/>
                  </a:cubicBezTo>
                  <a:close/>
                  <a:moveTo>
                    <a:pt x="2742" y="14"/>
                  </a:moveTo>
                  <a:cubicBezTo>
                    <a:pt x="1711" y="14"/>
                    <a:pt x="768" y="26"/>
                    <a:pt x="63" y="39"/>
                  </a:cubicBezTo>
                  <a:lnTo>
                    <a:pt x="0" y="39"/>
                  </a:lnTo>
                  <a:lnTo>
                    <a:pt x="13" y="89"/>
                  </a:lnTo>
                  <a:cubicBezTo>
                    <a:pt x="139" y="517"/>
                    <a:pt x="227" y="856"/>
                    <a:pt x="302" y="1095"/>
                  </a:cubicBezTo>
                  <a:cubicBezTo>
                    <a:pt x="327" y="1207"/>
                    <a:pt x="364" y="1319"/>
                    <a:pt x="414" y="1431"/>
                  </a:cubicBezTo>
                  <a:lnTo>
                    <a:pt x="414" y="1431"/>
                  </a:lnTo>
                  <a:cubicBezTo>
                    <a:pt x="406" y="1432"/>
                    <a:pt x="398" y="1433"/>
                    <a:pt x="390" y="1435"/>
                  </a:cubicBezTo>
                  <a:cubicBezTo>
                    <a:pt x="453" y="1447"/>
                    <a:pt x="516" y="1447"/>
                    <a:pt x="579" y="1447"/>
                  </a:cubicBezTo>
                  <a:lnTo>
                    <a:pt x="1132" y="1460"/>
                  </a:lnTo>
                  <a:cubicBezTo>
                    <a:pt x="1597" y="1472"/>
                    <a:pt x="2277" y="1485"/>
                    <a:pt x="3069" y="1485"/>
                  </a:cubicBezTo>
                  <a:lnTo>
                    <a:pt x="3144" y="1485"/>
                  </a:lnTo>
                  <a:lnTo>
                    <a:pt x="3132" y="1409"/>
                  </a:lnTo>
                  <a:cubicBezTo>
                    <a:pt x="3081" y="1196"/>
                    <a:pt x="3031" y="982"/>
                    <a:pt x="2968" y="756"/>
                  </a:cubicBezTo>
                  <a:cubicBezTo>
                    <a:pt x="2943" y="642"/>
                    <a:pt x="2905" y="517"/>
                    <a:pt x="2880" y="403"/>
                  </a:cubicBezTo>
                  <a:lnTo>
                    <a:pt x="2830" y="227"/>
                  </a:lnTo>
                  <a:lnTo>
                    <a:pt x="2817" y="139"/>
                  </a:lnTo>
                  <a:lnTo>
                    <a:pt x="2805" y="89"/>
                  </a:lnTo>
                  <a:lnTo>
                    <a:pt x="2805" y="76"/>
                  </a:lnTo>
                  <a:lnTo>
                    <a:pt x="2805" y="64"/>
                  </a:lnTo>
                  <a:lnTo>
                    <a:pt x="2805" y="64"/>
                  </a:lnTo>
                  <a:cubicBezTo>
                    <a:pt x="2805" y="65"/>
                    <a:pt x="2805" y="65"/>
                    <a:pt x="2805" y="65"/>
                  </a:cubicBezTo>
                  <a:cubicBezTo>
                    <a:pt x="2806" y="65"/>
                    <a:pt x="2805" y="65"/>
                    <a:pt x="2805" y="64"/>
                  </a:cubicBezTo>
                  <a:lnTo>
                    <a:pt x="2805" y="64"/>
                  </a:lnTo>
                  <a:lnTo>
                    <a:pt x="2805" y="64"/>
                  </a:lnTo>
                  <a:cubicBezTo>
                    <a:pt x="2799" y="61"/>
                    <a:pt x="2762" y="31"/>
                    <a:pt x="2741" y="14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2131875" y="3408575"/>
              <a:ext cx="44350" cy="3175"/>
            </a:xfrm>
            <a:custGeom>
              <a:rect b="b" l="l" r="r" t="t"/>
              <a:pathLst>
                <a:path extrusionOk="0" h="127" w="1774">
                  <a:moveTo>
                    <a:pt x="881" y="1"/>
                  </a:moveTo>
                  <a:cubicBezTo>
                    <a:pt x="390" y="1"/>
                    <a:pt x="1" y="38"/>
                    <a:pt x="1" y="63"/>
                  </a:cubicBezTo>
                  <a:cubicBezTo>
                    <a:pt x="1" y="101"/>
                    <a:pt x="390" y="126"/>
                    <a:pt x="881" y="126"/>
                  </a:cubicBezTo>
                  <a:cubicBezTo>
                    <a:pt x="1371" y="126"/>
                    <a:pt x="1774" y="101"/>
                    <a:pt x="1774" y="63"/>
                  </a:cubicBezTo>
                  <a:cubicBezTo>
                    <a:pt x="1774" y="26"/>
                    <a:pt x="1371" y="1"/>
                    <a:pt x="88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2132200" y="3415800"/>
              <a:ext cx="44650" cy="3500"/>
            </a:xfrm>
            <a:custGeom>
              <a:rect b="b" l="l" r="r" t="t"/>
              <a:pathLst>
                <a:path extrusionOk="0" h="140" w="1786">
                  <a:moveTo>
                    <a:pt x="893" y="1"/>
                  </a:moveTo>
                  <a:cubicBezTo>
                    <a:pt x="403" y="1"/>
                    <a:pt x="0" y="39"/>
                    <a:pt x="0" y="76"/>
                  </a:cubicBezTo>
                  <a:cubicBezTo>
                    <a:pt x="0" y="114"/>
                    <a:pt x="403" y="139"/>
                    <a:pt x="893" y="139"/>
                  </a:cubicBezTo>
                  <a:cubicBezTo>
                    <a:pt x="1383" y="127"/>
                    <a:pt x="1786" y="101"/>
                    <a:pt x="1786" y="64"/>
                  </a:cubicBezTo>
                  <a:cubicBezTo>
                    <a:pt x="1786" y="26"/>
                    <a:pt x="1383" y="1"/>
                    <a:pt x="89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2133775" y="3422725"/>
              <a:ext cx="42775" cy="3475"/>
            </a:xfrm>
            <a:custGeom>
              <a:rect b="b" l="l" r="r" t="t"/>
              <a:pathLst>
                <a:path extrusionOk="0" h="139" w="1711">
                  <a:moveTo>
                    <a:pt x="855" y="0"/>
                  </a:moveTo>
                  <a:cubicBezTo>
                    <a:pt x="377" y="13"/>
                    <a:pt x="0" y="38"/>
                    <a:pt x="0" y="76"/>
                  </a:cubicBezTo>
                  <a:cubicBezTo>
                    <a:pt x="0" y="114"/>
                    <a:pt x="377" y="139"/>
                    <a:pt x="855" y="139"/>
                  </a:cubicBezTo>
                  <a:cubicBezTo>
                    <a:pt x="1333" y="139"/>
                    <a:pt x="1710" y="101"/>
                    <a:pt x="1710" y="63"/>
                  </a:cubicBezTo>
                  <a:cubicBezTo>
                    <a:pt x="1710" y="26"/>
                    <a:pt x="1333" y="0"/>
                    <a:pt x="85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2133125" y="3478375"/>
              <a:ext cx="42150" cy="3225"/>
            </a:xfrm>
            <a:custGeom>
              <a:rect b="b" l="l" r="r" t="t"/>
              <a:pathLst>
                <a:path extrusionOk="0" h="129" w="1686">
                  <a:moveTo>
                    <a:pt x="843" y="0"/>
                  </a:moveTo>
                  <a:cubicBezTo>
                    <a:pt x="378" y="0"/>
                    <a:pt x="1" y="25"/>
                    <a:pt x="1" y="63"/>
                  </a:cubicBezTo>
                  <a:cubicBezTo>
                    <a:pt x="1" y="96"/>
                    <a:pt x="284" y="128"/>
                    <a:pt x="662" y="128"/>
                  </a:cubicBezTo>
                  <a:cubicBezTo>
                    <a:pt x="720" y="128"/>
                    <a:pt x="781" y="128"/>
                    <a:pt x="843" y="126"/>
                  </a:cubicBezTo>
                  <a:cubicBezTo>
                    <a:pt x="1309" y="126"/>
                    <a:pt x="1686" y="101"/>
                    <a:pt x="1686" y="63"/>
                  </a:cubicBezTo>
                  <a:cubicBezTo>
                    <a:pt x="1686" y="25"/>
                    <a:pt x="1309" y="0"/>
                    <a:pt x="8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2135650" y="3486475"/>
              <a:ext cx="36175" cy="3225"/>
            </a:xfrm>
            <a:custGeom>
              <a:rect b="b" l="l" r="r" t="t"/>
              <a:pathLst>
                <a:path extrusionOk="0" h="129" w="1447">
                  <a:moveTo>
                    <a:pt x="877" y="1"/>
                  </a:moveTo>
                  <a:cubicBezTo>
                    <a:pt x="826" y="1"/>
                    <a:pt x="772" y="1"/>
                    <a:pt x="717" y="3"/>
                  </a:cubicBezTo>
                  <a:cubicBezTo>
                    <a:pt x="328" y="3"/>
                    <a:pt x="1" y="28"/>
                    <a:pt x="1" y="66"/>
                  </a:cubicBezTo>
                  <a:cubicBezTo>
                    <a:pt x="1" y="104"/>
                    <a:pt x="328" y="129"/>
                    <a:pt x="717" y="129"/>
                  </a:cubicBezTo>
                  <a:cubicBezTo>
                    <a:pt x="1120" y="129"/>
                    <a:pt x="1447" y="91"/>
                    <a:pt x="1447" y="53"/>
                  </a:cubicBezTo>
                  <a:cubicBezTo>
                    <a:pt x="1447" y="32"/>
                    <a:pt x="1203" y="1"/>
                    <a:pt x="8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1727275" y="3584950"/>
              <a:ext cx="1492025" cy="731550"/>
            </a:xfrm>
            <a:custGeom>
              <a:rect b="b" l="l" r="r" t="t"/>
              <a:pathLst>
                <a:path extrusionOk="0" h="29262" w="59681">
                  <a:moveTo>
                    <a:pt x="1" y="0"/>
                  </a:moveTo>
                  <a:lnTo>
                    <a:pt x="1" y="1383"/>
                  </a:lnTo>
                  <a:lnTo>
                    <a:pt x="906" y="1383"/>
                  </a:lnTo>
                  <a:lnTo>
                    <a:pt x="906" y="29261"/>
                  </a:lnTo>
                  <a:lnTo>
                    <a:pt x="2755" y="29261"/>
                  </a:lnTo>
                  <a:lnTo>
                    <a:pt x="2755" y="1383"/>
                  </a:lnTo>
                  <a:lnTo>
                    <a:pt x="12576" y="1383"/>
                  </a:lnTo>
                  <a:lnTo>
                    <a:pt x="12576" y="29261"/>
                  </a:lnTo>
                  <a:lnTo>
                    <a:pt x="14424" y="29261"/>
                  </a:lnTo>
                  <a:lnTo>
                    <a:pt x="14424" y="1383"/>
                  </a:lnTo>
                  <a:lnTo>
                    <a:pt x="57028" y="1383"/>
                  </a:lnTo>
                  <a:lnTo>
                    <a:pt x="57028" y="29261"/>
                  </a:lnTo>
                  <a:lnTo>
                    <a:pt x="58889" y="29261"/>
                  </a:lnTo>
                  <a:lnTo>
                    <a:pt x="58889" y="1383"/>
                  </a:lnTo>
                  <a:lnTo>
                    <a:pt x="59681" y="1383"/>
                  </a:lnTo>
                  <a:lnTo>
                    <a:pt x="59681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2730450" y="3843675"/>
              <a:ext cx="60050" cy="2525"/>
            </a:xfrm>
            <a:custGeom>
              <a:rect b="b" l="l" r="r" t="t"/>
              <a:pathLst>
                <a:path extrusionOk="0" h="101" w="2402">
                  <a:moveTo>
                    <a:pt x="1207" y="0"/>
                  </a:moveTo>
                  <a:cubicBezTo>
                    <a:pt x="541" y="0"/>
                    <a:pt x="0" y="13"/>
                    <a:pt x="0" y="50"/>
                  </a:cubicBezTo>
                  <a:cubicBezTo>
                    <a:pt x="0" y="75"/>
                    <a:pt x="541" y="101"/>
                    <a:pt x="1207" y="101"/>
                  </a:cubicBezTo>
                  <a:cubicBezTo>
                    <a:pt x="1861" y="101"/>
                    <a:pt x="2402" y="75"/>
                    <a:pt x="2402" y="50"/>
                  </a:cubicBezTo>
                  <a:cubicBezTo>
                    <a:pt x="2402" y="13"/>
                    <a:pt x="1861" y="0"/>
                    <a:pt x="120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2290625" y="3850275"/>
              <a:ext cx="3175" cy="1575"/>
            </a:xfrm>
            <a:custGeom>
              <a:rect b="b" l="l" r="r" t="t"/>
              <a:pathLst>
                <a:path extrusionOk="0" h="63" w="127">
                  <a:moveTo>
                    <a:pt x="64" y="0"/>
                  </a:moveTo>
                  <a:cubicBezTo>
                    <a:pt x="26" y="0"/>
                    <a:pt x="1" y="13"/>
                    <a:pt x="1" y="38"/>
                  </a:cubicBezTo>
                  <a:cubicBezTo>
                    <a:pt x="1" y="50"/>
                    <a:pt x="26" y="63"/>
                    <a:pt x="64" y="63"/>
                  </a:cubicBezTo>
                  <a:cubicBezTo>
                    <a:pt x="102" y="63"/>
                    <a:pt x="127" y="50"/>
                    <a:pt x="127" y="38"/>
                  </a:cubicBezTo>
                  <a:cubicBezTo>
                    <a:pt x="127" y="13"/>
                    <a:pt x="102" y="0"/>
                    <a:pt x="64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2321450" y="2965000"/>
              <a:ext cx="576575" cy="381050"/>
            </a:xfrm>
            <a:custGeom>
              <a:rect b="b" l="l" r="r" t="t"/>
              <a:pathLst>
                <a:path extrusionOk="0" h="15242" w="23063">
                  <a:moveTo>
                    <a:pt x="638" y="0"/>
                  </a:moveTo>
                  <a:cubicBezTo>
                    <a:pt x="413" y="0"/>
                    <a:pt x="358" y="260"/>
                    <a:pt x="604" y="604"/>
                  </a:cubicBezTo>
                  <a:cubicBezTo>
                    <a:pt x="855" y="969"/>
                    <a:pt x="1522" y="2088"/>
                    <a:pt x="1333" y="2201"/>
                  </a:cubicBezTo>
                  <a:cubicBezTo>
                    <a:pt x="1283" y="2193"/>
                    <a:pt x="1234" y="2189"/>
                    <a:pt x="1184" y="2189"/>
                  </a:cubicBezTo>
                  <a:cubicBezTo>
                    <a:pt x="847" y="2189"/>
                    <a:pt x="531" y="2372"/>
                    <a:pt x="378" y="2679"/>
                  </a:cubicBezTo>
                  <a:cubicBezTo>
                    <a:pt x="201" y="3019"/>
                    <a:pt x="0" y="3484"/>
                    <a:pt x="164" y="3710"/>
                  </a:cubicBezTo>
                  <a:cubicBezTo>
                    <a:pt x="503" y="4125"/>
                    <a:pt x="868" y="4515"/>
                    <a:pt x="1258" y="4880"/>
                  </a:cubicBezTo>
                  <a:lnTo>
                    <a:pt x="1497" y="5068"/>
                  </a:lnTo>
                  <a:cubicBezTo>
                    <a:pt x="1497" y="5068"/>
                    <a:pt x="7470" y="13745"/>
                    <a:pt x="8777" y="14021"/>
                  </a:cubicBezTo>
                  <a:cubicBezTo>
                    <a:pt x="9582" y="14197"/>
                    <a:pt x="22119" y="15241"/>
                    <a:pt x="22119" y="15241"/>
                  </a:cubicBezTo>
                  <a:lnTo>
                    <a:pt x="23062" y="11783"/>
                  </a:lnTo>
                  <a:lnTo>
                    <a:pt x="10626" y="10651"/>
                  </a:lnTo>
                  <a:lnTo>
                    <a:pt x="3710" y="3635"/>
                  </a:lnTo>
                  <a:lnTo>
                    <a:pt x="3546" y="2868"/>
                  </a:lnTo>
                  <a:cubicBezTo>
                    <a:pt x="3521" y="2729"/>
                    <a:pt x="3496" y="2578"/>
                    <a:pt x="3471" y="2402"/>
                  </a:cubicBezTo>
                  <a:cubicBezTo>
                    <a:pt x="3433" y="2201"/>
                    <a:pt x="3433" y="1987"/>
                    <a:pt x="3471" y="1786"/>
                  </a:cubicBezTo>
                  <a:cubicBezTo>
                    <a:pt x="3509" y="1522"/>
                    <a:pt x="3584" y="1283"/>
                    <a:pt x="3685" y="1044"/>
                  </a:cubicBezTo>
                  <a:cubicBezTo>
                    <a:pt x="3794" y="869"/>
                    <a:pt x="3665" y="665"/>
                    <a:pt x="3506" y="665"/>
                  </a:cubicBezTo>
                  <a:cubicBezTo>
                    <a:pt x="3482" y="665"/>
                    <a:pt x="3458" y="670"/>
                    <a:pt x="3433" y="680"/>
                  </a:cubicBezTo>
                  <a:cubicBezTo>
                    <a:pt x="3232" y="768"/>
                    <a:pt x="2905" y="1321"/>
                    <a:pt x="2830" y="2075"/>
                  </a:cubicBezTo>
                  <a:cubicBezTo>
                    <a:pt x="2810" y="2272"/>
                    <a:pt x="2752" y="2349"/>
                    <a:pt x="2672" y="2349"/>
                  </a:cubicBezTo>
                  <a:cubicBezTo>
                    <a:pt x="2446" y="2349"/>
                    <a:pt x="2047" y="1732"/>
                    <a:pt x="1861" y="1472"/>
                  </a:cubicBezTo>
                  <a:cubicBezTo>
                    <a:pt x="1622" y="1107"/>
                    <a:pt x="818" y="13"/>
                    <a:pt x="654" y="1"/>
                  </a:cubicBezTo>
                  <a:cubicBezTo>
                    <a:pt x="649" y="0"/>
                    <a:pt x="643" y="0"/>
                    <a:pt x="63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2324275" y="3042025"/>
              <a:ext cx="32000" cy="32450"/>
            </a:xfrm>
            <a:custGeom>
              <a:rect b="b" l="l" r="r" t="t"/>
              <a:pathLst>
                <a:path extrusionOk="0" h="1298" w="1280">
                  <a:moveTo>
                    <a:pt x="428" y="0"/>
                  </a:moveTo>
                  <a:lnTo>
                    <a:pt x="0" y="478"/>
                  </a:lnTo>
                  <a:lnTo>
                    <a:pt x="642" y="1094"/>
                  </a:lnTo>
                  <a:cubicBezTo>
                    <a:pt x="717" y="1170"/>
                    <a:pt x="793" y="1233"/>
                    <a:pt x="893" y="1270"/>
                  </a:cubicBezTo>
                  <a:cubicBezTo>
                    <a:pt x="928" y="1289"/>
                    <a:pt x="963" y="1297"/>
                    <a:pt x="998" y="1297"/>
                  </a:cubicBezTo>
                  <a:cubicBezTo>
                    <a:pt x="1150" y="1297"/>
                    <a:pt x="1280" y="1133"/>
                    <a:pt x="1208" y="969"/>
                  </a:cubicBezTo>
                  <a:cubicBezTo>
                    <a:pt x="1170" y="881"/>
                    <a:pt x="1120" y="805"/>
                    <a:pt x="1057" y="742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2323950" y="3042000"/>
              <a:ext cx="33050" cy="34250"/>
            </a:xfrm>
            <a:custGeom>
              <a:rect b="b" l="l" r="r" t="t"/>
              <a:pathLst>
                <a:path extrusionOk="0" h="1370" w="1322">
                  <a:moveTo>
                    <a:pt x="456" y="0"/>
                  </a:moveTo>
                  <a:cubicBezTo>
                    <a:pt x="455" y="0"/>
                    <a:pt x="454" y="1"/>
                    <a:pt x="454" y="1"/>
                  </a:cubicBezTo>
                  <a:cubicBezTo>
                    <a:pt x="504" y="127"/>
                    <a:pt x="592" y="253"/>
                    <a:pt x="680" y="366"/>
                  </a:cubicBezTo>
                  <a:lnTo>
                    <a:pt x="982" y="743"/>
                  </a:lnTo>
                  <a:cubicBezTo>
                    <a:pt x="1032" y="806"/>
                    <a:pt x="1095" y="882"/>
                    <a:pt x="1133" y="957"/>
                  </a:cubicBezTo>
                  <a:cubicBezTo>
                    <a:pt x="1170" y="1020"/>
                    <a:pt x="1170" y="1108"/>
                    <a:pt x="1133" y="1171"/>
                  </a:cubicBezTo>
                  <a:cubicBezTo>
                    <a:pt x="1098" y="1214"/>
                    <a:pt x="1046" y="1233"/>
                    <a:pt x="997" y="1233"/>
                  </a:cubicBezTo>
                  <a:cubicBezTo>
                    <a:pt x="974" y="1233"/>
                    <a:pt x="951" y="1229"/>
                    <a:pt x="931" y="1221"/>
                  </a:cubicBezTo>
                  <a:cubicBezTo>
                    <a:pt x="843" y="1183"/>
                    <a:pt x="781" y="1133"/>
                    <a:pt x="718" y="1070"/>
                  </a:cubicBezTo>
                  <a:lnTo>
                    <a:pt x="366" y="756"/>
                  </a:lnTo>
                  <a:cubicBezTo>
                    <a:pt x="265" y="655"/>
                    <a:pt x="139" y="567"/>
                    <a:pt x="13" y="492"/>
                  </a:cubicBezTo>
                  <a:lnTo>
                    <a:pt x="13" y="492"/>
                  </a:lnTo>
                  <a:cubicBezTo>
                    <a:pt x="1" y="504"/>
                    <a:pt x="114" y="630"/>
                    <a:pt x="303" y="831"/>
                  </a:cubicBezTo>
                  <a:lnTo>
                    <a:pt x="630" y="1171"/>
                  </a:lnTo>
                  <a:cubicBezTo>
                    <a:pt x="705" y="1246"/>
                    <a:pt x="793" y="1309"/>
                    <a:pt x="881" y="1347"/>
                  </a:cubicBezTo>
                  <a:cubicBezTo>
                    <a:pt x="919" y="1362"/>
                    <a:pt x="957" y="1369"/>
                    <a:pt x="995" y="1369"/>
                  </a:cubicBezTo>
                  <a:cubicBezTo>
                    <a:pt x="1085" y="1369"/>
                    <a:pt x="1171" y="1329"/>
                    <a:pt x="1233" y="1259"/>
                  </a:cubicBezTo>
                  <a:cubicBezTo>
                    <a:pt x="1309" y="1158"/>
                    <a:pt x="1321" y="1020"/>
                    <a:pt x="1258" y="907"/>
                  </a:cubicBezTo>
                  <a:cubicBezTo>
                    <a:pt x="1208" y="819"/>
                    <a:pt x="1145" y="743"/>
                    <a:pt x="1082" y="668"/>
                  </a:cubicBezTo>
                  <a:lnTo>
                    <a:pt x="768" y="316"/>
                  </a:lnTo>
                  <a:cubicBezTo>
                    <a:pt x="589" y="113"/>
                    <a:pt x="478" y="0"/>
                    <a:pt x="456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2335900" y="3030700"/>
              <a:ext cx="31700" cy="32750"/>
            </a:xfrm>
            <a:custGeom>
              <a:rect b="b" l="l" r="r" t="t"/>
              <a:pathLst>
                <a:path extrusionOk="0" h="1310" w="1268">
                  <a:moveTo>
                    <a:pt x="416" y="1"/>
                  </a:moveTo>
                  <a:lnTo>
                    <a:pt x="1" y="491"/>
                  </a:lnTo>
                  <a:lnTo>
                    <a:pt x="642" y="1107"/>
                  </a:lnTo>
                  <a:cubicBezTo>
                    <a:pt x="705" y="1170"/>
                    <a:pt x="780" y="1233"/>
                    <a:pt x="881" y="1283"/>
                  </a:cubicBezTo>
                  <a:cubicBezTo>
                    <a:pt x="914" y="1301"/>
                    <a:pt x="948" y="1309"/>
                    <a:pt x="982" y="1309"/>
                  </a:cubicBezTo>
                  <a:cubicBezTo>
                    <a:pt x="1136" y="1309"/>
                    <a:pt x="1268" y="1137"/>
                    <a:pt x="1195" y="982"/>
                  </a:cubicBezTo>
                  <a:cubicBezTo>
                    <a:pt x="1158" y="894"/>
                    <a:pt x="1107" y="818"/>
                    <a:pt x="1044" y="755"/>
                  </a:cubicBezTo>
                  <a:lnTo>
                    <a:pt x="416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2335600" y="3030675"/>
              <a:ext cx="32700" cy="34325"/>
            </a:xfrm>
            <a:custGeom>
              <a:rect b="b" l="l" r="r" t="t"/>
              <a:pathLst>
                <a:path extrusionOk="0" h="1373" w="1308">
                  <a:moveTo>
                    <a:pt x="443" y="1"/>
                  </a:moveTo>
                  <a:cubicBezTo>
                    <a:pt x="442" y="1"/>
                    <a:pt x="441" y="1"/>
                    <a:pt x="440" y="2"/>
                  </a:cubicBezTo>
                  <a:cubicBezTo>
                    <a:pt x="491" y="127"/>
                    <a:pt x="579" y="253"/>
                    <a:pt x="667" y="366"/>
                  </a:cubicBezTo>
                  <a:lnTo>
                    <a:pt x="968" y="744"/>
                  </a:lnTo>
                  <a:cubicBezTo>
                    <a:pt x="1019" y="806"/>
                    <a:pt x="1082" y="882"/>
                    <a:pt x="1119" y="957"/>
                  </a:cubicBezTo>
                  <a:cubicBezTo>
                    <a:pt x="1157" y="1020"/>
                    <a:pt x="1157" y="1108"/>
                    <a:pt x="1119" y="1171"/>
                  </a:cubicBezTo>
                  <a:cubicBezTo>
                    <a:pt x="1086" y="1205"/>
                    <a:pt x="1035" y="1227"/>
                    <a:pt x="987" y="1227"/>
                  </a:cubicBezTo>
                  <a:cubicBezTo>
                    <a:pt x="963" y="1227"/>
                    <a:pt x="939" y="1221"/>
                    <a:pt x="918" y="1209"/>
                  </a:cubicBezTo>
                  <a:cubicBezTo>
                    <a:pt x="830" y="1184"/>
                    <a:pt x="767" y="1133"/>
                    <a:pt x="704" y="1071"/>
                  </a:cubicBezTo>
                  <a:lnTo>
                    <a:pt x="352" y="756"/>
                  </a:lnTo>
                  <a:cubicBezTo>
                    <a:pt x="252" y="656"/>
                    <a:pt x="138" y="568"/>
                    <a:pt x="0" y="492"/>
                  </a:cubicBezTo>
                  <a:lnTo>
                    <a:pt x="0" y="492"/>
                  </a:lnTo>
                  <a:cubicBezTo>
                    <a:pt x="88" y="618"/>
                    <a:pt x="176" y="731"/>
                    <a:pt x="289" y="832"/>
                  </a:cubicBezTo>
                  <a:lnTo>
                    <a:pt x="629" y="1171"/>
                  </a:lnTo>
                  <a:cubicBezTo>
                    <a:pt x="692" y="1247"/>
                    <a:pt x="780" y="1309"/>
                    <a:pt x="880" y="1347"/>
                  </a:cubicBezTo>
                  <a:cubicBezTo>
                    <a:pt x="918" y="1364"/>
                    <a:pt x="959" y="1372"/>
                    <a:pt x="999" y="1372"/>
                  </a:cubicBezTo>
                  <a:cubicBezTo>
                    <a:pt x="1080" y="1372"/>
                    <a:pt x="1161" y="1339"/>
                    <a:pt x="1220" y="1272"/>
                  </a:cubicBezTo>
                  <a:cubicBezTo>
                    <a:pt x="1295" y="1159"/>
                    <a:pt x="1308" y="1033"/>
                    <a:pt x="1245" y="920"/>
                  </a:cubicBezTo>
                  <a:cubicBezTo>
                    <a:pt x="1195" y="832"/>
                    <a:pt x="1132" y="744"/>
                    <a:pt x="1069" y="681"/>
                  </a:cubicBezTo>
                  <a:lnTo>
                    <a:pt x="755" y="316"/>
                  </a:lnTo>
                  <a:cubicBezTo>
                    <a:pt x="575" y="124"/>
                    <a:pt x="463" y="1"/>
                    <a:pt x="443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348475" y="3021600"/>
              <a:ext cx="31700" cy="32750"/>
            </a:xfrm>
            <a:custGeom>
              <a:rect b="b" l="l" r="r" t="t"/>
              <a:pathLst>
                <a:path extrusionOk="0" h="1310" w="1268">
                  <a:moveTo>
                    <a:pt x="416" y="0"/>
                  </a:moveTo>
                  <a:lnTo>
                    <a:pt x="1" y="490"/>
                  </a:lnTo>
                  <a:lnTo>
                    <a:pt x="629" y="1107"/>
                  </a:lnTo>
                  <a:cubicBezTo>
                    <a:pt x="705" y="1182"/>
                    <a:pt x="780" y="1245"/>
                    <a:pt x="881" y="1283"/>
                  </a:cubicBezTo>
                  <a:cubicBezTo>
                    <a:pt x="916" y="1301"/>
                    <a:pt x="951" y="1309"/>
                    <a:pt x="985" y="1309"/>
                  </a:cubicBezTo>
                  <a:cubicBezTo>
                    <a:pt x="1138" y="1309"/>
                    <a:pt x="1267" y="1145"/>
                    <a:pt x="1195" y="981"/>
                  </a:cubicBezTo>
                  <a:cubicBezTo>
                    <a:pt x="1158" y="893"/>
                    <a:pt x="1107" y="817"/>
                    <a:pt x="1044" y="755"/>
                  </a:cubicBezTo>
                  <a:cubicBezTo>
                    <a:pt x="831" y="503"/>
                    <a:pt x="629" y="252"/>
                    <a:pt x="416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2348475" y="3021600"/>
              <a:ext cx="32100" cy="34225"/>
            </a:xfrm>
            <a:custGeom>
              <a:rect b="b" l="l" r="r" t="t"/>
              <a:pathLst>
                <a:path extrusionOk="0" h="1369" w="1284">
                  <a:moveTo>
                    <a:pt x="416" y="0"/>
                  </a:moveTo>
                  <a:lnTo>
                    <a:pt x="416" y="0"/>
                  </a:lnTo>
                  <a:cubicBezTo>
                    <a:pt x="479" y="138"/>
                    <a:pt x="567" y="264"/>
                    <a:pt x="667" y="365"/>
                  </a:cubicBezTo>
                  <a:lnTo>
                    <a:pt x="956" y="742"/>
                  </a:lnTo>
                  <a:cubicBezTo>
                    <a:pt x="1019" y="805"/>
                    <a:pt x="1070" y="880"/>
                    <a:pt x="1107" y="956"/>
                  </a:cubicBezTo>
                  <a:cubicBezTo>
                    <a:pt x="1158" y="1031"/>
                    <a:pt x="1158" y="1107"/>
                    <a:pt x="1107" y="1182"/>
                  </a:cubicBezTo>
                  <a:cubicBezTo>
                    <a:pt x="1074" y="1216"/>
                    <a:pt x="1029" y="1232"/>
                    <a:pt x="981" y="1232"/>
                  </a:cubicBezTo>
                  <a:cubicBezTo>
                    <a:pt x="956" y="1232"/>
                    <a:pt x="931" y="1228"/>
                    <a:pt x="906" y="1220"/>
                  </a:cubicBezTo>
                  <a:cubicBezTo>
                    <a:pt x="831" y="1182"/>
                    <a:pt x="755" y="1144"/>
                    <a:pt x="692" y="1081"/>
                  </a:cubicBezTo>
                  <a:lnTo>
                    <a:pt x="340" y="767"/>
                  </a:lnTo>
                  <a:cubicBezTo>
                    <a:pt x="240" y="654"/>
                    <a:pt x="126" y="566"/>
                    <a:pt x="1" y="490"/>
                  </a:cubicBezTo>
                  <a:lnTo>
                    <a:pt x="1" y="490"/>
                  </a:lnTo>
                  <a:cubicBezTo>
                    <a:pt x="76" y="616"/>
                    <a:pt x="164" y="729"/>
                    <a:pt x="277" y="830"/>
                  </a:cubicBezTo>
                  <a:lnTo>
                    <a:pt x="604" y="1169"/>
                  </a:lnTo>
                  <a:cubicBezTo>
                    <a:pt x="680" y="1245"/>
                    <a:pt x="768" y="1308"/>
                    <a:pt x="856" y="1346"/>
                  </a:cubicBezTo>
                  <a:cubicBezTo>
                    <a:pt x="894" y="1361"/>
                    <a:pt x="934" y="1368"/>
                    <a:pt x="973" y="1368"/>
                  </a:cubicBezTo>
                  <a:cubicBezTo>
                    <a:pt x="1061" y="1368"/>
                    <a:pt x="1147" y="1331"/>
                    <a:pt x="1208" y="1270"/>
                  </a:cubicBezTo>
                  <a:cubicBezTo>
                    <a:pt x="1283" y="1157"/>
                    <a:pt x="1283" y="1019"/>
                    <a:pt x="1220" y="905"/>
                  </a:cubicBezTo>
                  <a:cubicBezTo>
                    <a:pt x="1183" y="830"/>
                    <a:pt x="1120" y="742"/>
                    <a:pt x="1044" y="679"/>
                  </a:cubicBezTo>
                  <a:lnTo>
                    <a:pt x="730" y="314"/>
                  </a:lnTo>
                  <a:cubicBezTo>
                    <a:pt x="642" y="201"/>
                    <a:pt x="541" y="88"/>
                    <a:pt x="416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2373625" y="3034175"/>
              <a:ext cx="18575" cy="30200"/>
            </a:xfrm>
            <a:custGeom>
              <a:rect b="b" l="l" r="r" t="t"/>
              <a:pathLst>
                <a:path extrusionOk="0" h="1208" w="743">
                  <a:moveTo>
                    <a:pt x="730" y="0"/>
                  </a:moveTo>
                  <a:cubicBezTo>
                    <a:pt x="717" y="0"/>
                    <a:pt x="629" y="38"/>
                    <a:pt x="529" y="151"/>
                  </a:cubicBezTo>
                  <a:cubicBezTo>
                    <a:pt x="333" y="404"/>
                    <a:pt x="243" y="721"/>
                    <a:pt x="297" y="1044"/>
                  </a:cubicBezTo>
                  <a:lnTo>
                    <a:pt x="297" y="1044"/>
                  </a:lnTo>
                  <a:cubicBezTo>
                    <a:pt x="227" y="1028"/>
                    <a:pt x="167" y="1023"/>
                    <a:pt x="120" y="1023"/>
                  </a:cubicBezTo>
                  <a:cubicBezTo>
                    <a:pt x="44" y="1023"/>
                    <a:pt x="1" y="1037"/>
                    <a:pt x="1" y="1044"/>
                  </a:cubicBezTo>
                  <a:cubicBezTo>
                    <a:pt x="1" y="1069"/>
                    <a:pt x="152" y="1094"/>
                    <a:pt x="353" y="1169"/>
                  </a:cubicBezTo>
                  <a:lnTo>
                    <a:pt x="441" y="1207"/>
                  </a:lnTo>
                  <a:lnTo>
                    <a:pt x="428" y="1107"/>
                  </a:lnTo>
                  <a:cubicBezTo>
                    <a:pt x="403" y="968"/>
                    <a:pt x="403" y="843"/>
                    <a:pt x="428" y="704"/>
                  </a:cubicBezTo>
                  <a:cubicBezTo>
                    <a:pt x="491" y="289"/>
                    <a:pt x="743" y="13"/>
                    <a:pt x="73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2655625" y="2938600"/>
              <a:ext cx="158450" cy="274475"/>
            </a:xfrm>
            <a:custGeom>
              <a:rect b="b" l="l" r="r" t="t"/>
              <a:pathLst>
                <a:path extrusionOk="0" h="10979" w="6338">
                  <a:moveTo>
                    <a:pt x="63" y="0"/>
                  </a:moveTo>
                  <a:cubicBezTo>
                    <a:pt x="63" y="0"/>
                    <a:pt x="0" y="6715"/>
                    <a:pt x="239" y="7595"/>
                  </a:cubicBezTo>
                  <a:cubicBezTo>
                    <a:pt x="507" y="8560"/>
                    <a:pt x="1499" y="8700"/>
                    <a:pt x="2051" y="8700"/>
                  </a:cubicBezTo>
                  <a:cubicBezTo>
                    <a:pt x="2276" y="8700"/>
                    <a:pt x="2427" y="8677"/>
                    <a:pt x="2427" y="8677"/>
                  </a:cubicBezTo>
                  <a:lnTo>
                    <a:pt x="2591" y="10978"/>
                  </a:lnTo>
                  <a:lnTo>
                    <a:pt x="6338" y="10802"/>
                  </a:lnTo>
                  <a:lnTo>
                    <a:pt x="6313" y="118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2617725" y="2900975"/>
              <a:ext cx="242575" cy="254550"/>
            </a:xfrm>
            <a:custGeom>
              <a:rect b="b" l="l" r="r" t="t"/>
              <a:pathLst>
                <a:path extrusionOk="0" h="10182" w="9703">
                  <a:moveTo>
                    <a:pt x="2821" y="0"/>
                  </a:moveTo>
                  <a:cubicBezTo>
                    <a:pt x="1419" y="0"/>
                    <a:pt x="1" y="1118"/>
                    <a:pt x="649" y="2448"/>
                  </a:cubicBezTo>
                  <a:cubicBezTo>
                    <a:pt x="925" y="3027"/>
                    <a:pt x="2258" y="4083"/>
                    <a:pt x="2258" y="4083"/>
                  </a:cubicBezTo>
                  <a:lnTo>
                    <a:pt x="2849" y="5680"/>
                  </a:lnTo>
                  <a:cubicBezTo>
                    <a:pt x="3055" y="5523"/>
                    <a:pt x="3286" y="5431"/>
                    <a:pt x="3499" y="5431"/>
                  </a:cubicBezTo>
                  <a:cubicBezTo>
                    <a:pt x="3831" y="5431"/>
                    <a:pt x="4118" y="5656"/>
                    <a:pt x="4195" y="6208"/>
                  </a:cubicBezTo>
                  <a:cubicBezTo>
                    <a:pt x="4295" y="6875"/>
                    <a:pt x="3478" y="7000"/>
                    <a:pt x="3478" y="7000"/>
                  </a:cubicBezTo>
                  <a:cubicBezTo>
                    <a:pt x="3943" y="7818"/>
                    <a:pt x="4283" y="8472"/>
                    <a:pt x="4974" y="9251"/>
                  </a:cubicBezTo>
                  <a:cubicBezTo>
                    <a:pt x="5729" y="10081"/>
                    <a:pt x="6144" y="10169"/>
                    <a:pt x="6961" y="10182"/>
                  </a:cubicBezTo>
                  <a:lnTo>
                    <a:pt x="7867" y="10182"/>
                  </a:lnTo>
                  <a:cubicBezTo>
                    <a:pt x="7867" y="10182"/>
                    <a:pt x="9703" y="8648"/>
                    <a:pt x="9338" y="4586"/>
                  </a:cubicBezTo>
                  <a:cubicBezTo>
                    <a:pt x="8973" y="537"/>
                    <a:pt x="5326" y="1719"/>
                    <a:pt x="4471" y="713"/>
                  </a:cubicBezTo>
                  <a:cubicBezTo>
                    <a:pt x="4040" y="213"/>
                    <a:pt x="3432" y="0"/>
                    <a:pt x="282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2634550" y="2939550"/>
              <a:ext cx="211600" cy="161400"/>
            </a:xfrm>
            <a:custGeom>
              <a:rect b="b" l="l" r="r" t="t"/>
              <a:pathLst>
                <a:path extrusionOk="0" h="6456" w="8464">
                  <a:moveTo>
                    <a:pt x="26" y="0"/>
                  </a:moveTo>
                  <a:cubicBezTo>
                    <a:pt x="1" y="151"/>
                    <a:pt x="13" y="302"/>
                    <a:pt x="51" y="453"/>
                  </a:cubicBezTo>
                  <a:cubicBezTo>
                    <a:pt x="152" y="843"/>
                    <a:pt x="391" y="1195"/>
                    <a:pt x="718" y="1446"/>
                  </a:cubicBezTo>
                  <a:cubicBezTo>
                    <a:pt x="1133" y="1760"/>
                    <a:pt x="1736" y="1949"/>
                    <a:pt x="2403" y="2075"/>
                  </a:cubicBezTo>
                  <a:cubicBezTo>
                    <a:pt x="3069" y="2213"/>
                    <a:pt x="3836" y="2289"/>
                    <a:pt x="4477" y="2741"/>
                  </a:cubicBezTo>
                  <a:cubicBezTo>
                    <a:pt x="5119" y="3181"/>
                    <a:pt x="5509" y="3848"/>
                    <a:pt x="5861" y="4426"/>
                  </a:cubicBezTo>
                  <a:cubicBezTo>
                    <a:pt x="6200" y="5005"/>
                    <a:pt x="6552" y="5520"/>
                    <a:pt x="6942" y="5860"/>
                  </a:cubicBezTo>
                  <a:cubicBezTo>
                    <a:pt x="7244" y="6136"/>
                    <a:pt x="7609" y="6338"/>
                    <a:pt x="8011" y="6426"/>
                  </a:cubicBezTo>
                  <a:cubicBezTo>
                    <a:pt x="8121" y="6444"/>
                    <a:pt x="8232" y="6456"/>
                    <a:pt x="8342" y="6456"/>
                  </a:cubicBezTo>
                  <a:cubicBezTo>
                    <a:pt x="8383" y="6456"/>
                    <a:pt x="8423" y="6454"/>
                    <a:pt x="8464" y="6451"/>
                  </a:cubicBezTo>
                  <a:cubicBezTo>
                    <a:pt x="8464" y="6451"/>
                    <a:pt x="8426" y="6438"/>
                    <a:pt x="8338" y="6438"/>
                  </a:cubicBezTo>
                  <a:cubicBezTo>
                    <a:pt x="8237" y="6426"/>
                    <a:pt x="8124" y="6413"/>
                    <a:pt x="8011" y="6401"/>
                  </a:cubicBezTo>
                  <a:cubicBezTo>
                    <a:pt x="7621" y="6300"/>
                    <a:pt x="7256" y="6111"/>
                    <a:pt x="6967" y="5835"/>
                  </a:cubicBezTo>
                  <a:cubicBezTo>
                    <a:pt x="6577" y="5495"/>
                    <a:pt x="6238" y="4980"/>
                    <a:pt x="5898" y="4401"/>
                  </a:cubicBezTo>
                  <a:cubicBezTo>
                    <a:pt x="5546" y="3823"/>
                    <a:pt x="5169" y="3144"/>
                    <a:pt x="4503" y="2691"/>
                  </a:cubicBezTo>
                  <a:cubicBezTo>
                    <a:pt x="3836" y="2251"/>
                    <a:pt x="3069" y="2150"/>
                    <a:pt x="2403" y="2037"/>
                  </a:cubicBezTo>
                  <a:cubicBezTo>
                    <a:pt x="1736" y="1911"/>
                    <a:pt x="1145" y="1723"/>
                    <a:pt x="743" y="1408"/>
                  </a:cubicBezTo>
                  <a:cubicBezTo>
                    <a:pt x="416" y="1169"/>
                    <a:pt x="177" y="830"/>
                    <a:pt x="64" y="440"/>
                  </a:cubicBezTo>
                  <a:cubicBezTo>
                    <a:pt x="26" y="302"/>
                    <a:pt x="13" y="151"/>
                    <a:pt x="26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2636125" y="2926325"/>
              <a:ext cx="215375" cy="121750"/>
            </a:xfrm>
            <a:custGeom>
              <a:rect b="b" l="l" r="r" t="t"/>
              <a:pathLst>
                <a:path extrusionOk="0" h="4870" w="8615">
                  <a:moveTo>
                    <a:pt x="2928" y="586"/>
                  </a:moveTo>
                  <a:cubicBezTo>
                    <a:pt x="3035" y="586"/>
                    <a:pt x="3144" y="609"/>
                    <a:pt x="3245" y="655"/>
                  </a:cubicBezTo>
                  <a:cubicBezTo>
                    <a:pt x="3509" y="768"/>
                    <a:pt x="3660" y="1057"/>
                    <a:pt x="3610" y="1346"/>
                  </a:cubicBezTo>
                  <a:cubicBezTo>
                    <a:pt x="3572" y="1610"/>
                    <a:pt x="3421" y="1849"/>
                    <a:pt x="3195" y="2000"/>
                  </a:cubicBezTo>
                  <a:cubicBezTo>
                    <a:pt x="3025" y="2110"/>
                    <a:pt x="2831" y="2172"/>
                    <a:pt x="2632" y="2193"/>
                  </a:cubicBezTo>
                  <a:lnTo>
                    <a:pt x="2632" y="2193"/>
                  </a:lnTo>
                  <a:cubicBezTo>
                    <a:pt x="2437" y="2059"/>
                    <a:pt x="2285" y="1868"/>
                    <a:pt x="2201" y="1636"/>
                  </a:cubicBezTo>
                  <a:cubicBezTo>
                    <a:pt x="2113" y="1334"/>
                    <a:pt x="2201" y="1007"/>
                    <a:pt x="2415" y="781"/>
                  </a:cubicBezTo>
                  <a:cubicBezTo>
                    <a:pt x="2558" y="653"/>
                    <a:pt x="2742" y="586"/>
                    <a:pt x="2928" y="586"/>
                  </a:cubicBezTo>
                  <a:close/>
                  <a:moveTo>
                    <a:pt x="8413" y="3610"/>
                  </a:moveTo>
                  <a:lnTo>
                    <a:pt x="8614" y="3673"/>
                  </a:lnTo>
                  <a:cubicBezTo>
                    <a:pt x="8614" y="3673"/>
                    <a:pt x="8552" y="3648"/>
                    <a:pt x="8413" y="3610"/>
                  </a:cubicBezTo>
                  <a:close/>
                  <a:moveTo>
                    <a:pt x="7680" y="3474"/>
                  </a:moveTo>
                  <a:cubicBezTo>
                    <a:pt x="7735" y="3474"/>
                    <a:pt x="7791" y="3477"/>
                    <a:pt x="7847" y="3484"/>
                  </a:cubicBezTo>
                  <a:cubicBezTo>
                    <a:pt x="7902" y="3491"/>
                    <a:pt x="7955" y="3499"/>
                    <a:pt x="8007" y="3509"/>
                  </a:cubicBezTo>
                  <a:lnTo>
                    <a:pt x="8007" y="3509"/>
                  </a:lnTo>
                  <a:cubicBezTo>
                    <a:pt x="8038" y="3721"/>
                    <a:pt x="8021" y="3944"/>
                    <a:pt x="7948" y="4163"/>
                  </a:cubicBezTo>
                  <a:cubicBezTo>
                    <a:pt x="7872" y="4402"/>
                    <a:pt x="7709" y="4616"/>
                    <a:pt x="7495" y="4742"/>
                  </a:cubicBezTo>
                  <a:cubicBezTo>
                    <a:pt x="7395" y="4804"/>
                    <a:pt x="7281" y="4830"/>
                    <a:pt x="7156" y="4830"/>
                  </a:cubicBezTo>
                  <a:cubicBezTo>
                    <a:pt x="7043" y="4830"/>
                    <a:pt x="6942" y="4792"/>
                    <a:pt x="6854" y="4716"/>
                  </a:cubicBezTo>
                  <a:cubicBezTo>
                    <a:pt x="6703" y="4566"/>
                    <a:pt x="6640" y="4352"/>
                    <a:pt x="6678" y="4138"/>
                  </a:cubicBezTo>
                  <a:cubicBezTo>
                    <a:pt x="6716" y="3949"/>
                    <a:pt x="6829" y="3786"/>
                    <a:pt x="6980" y="3685"/>
                  </a:cubicBezTo>
                  <a:cubicBezTo>
                    <a:pt x="7195" y="3542"/>
                    <a:pt x="7435" y="3474"/>
                    <a:pt x="7680" y="3474"/>
                  </a:cubicBezTo>
                  <a:close/>
                  <a:moveTo>
                    <a:pt x="1" y="1"/>
                  </a:moveTo>
                  <a:cubicBezTo>
                    <a:pt x="1" y="2"/>
                    <a:pt x="13" y="78"/>
                    <a:pt x="26" y="202"/>
                  </a:cubicBezTo>
                  <a:cubicBezTo>
                    <a:pt x="139" y="692"/>
                    <a:pt x="390" y="1145"/>
                    <a:pt x="743" y="1510"/>
                  </a:cubicBezTo>
                  <a:cubicBezTo>
                    <a:pt x="1032" y="1799"/>
                    <a:pt x="1384" y="2013"/>
                    <a:pt x="1774" y="2139"/>
                  </a:cubicBezTo>
                  <a:cubicBezTo>
                    <a:pt x="2000" y="2214"/>
                    <a:pt x="2239" y="2239"/>
                    <a:pt x="2478" y="2239"/>
                  </a:cubicBezTo>
                  <a:cubicBezTo>
                    <a:pt x="2518" y="2239"/>
                    <a:pt x="2559" y="2238"/>
                    <a:pt x="2599" y="2235"/>
                  </a:cubicBezTo>
                  <a:lnTo>
                    <a:pt x="2599" y="2235"/>
                  </a:lnTo>
                  <a:cubicBezTo>
                    <a:pt x="2671" y="2285"/>
                    <a:pt x="2748" y="2329"/>
                    <a:pt x="2830" y="2365"/>
                  </a:cubicBezTo>
                  <a:cubicBezTo>
                    <a:pt x="3144" y="2503"/>
                    <a:pt x="3471" y="2591"/>
                    <a:pt x="3811" y="2629"/>
                  </a:cubicBezTo>
                  <a:cubicBezTo>
                    <a:pt x="3981" y="2654"/>
                    <a:pt x="4153" y="2667"/>
                    <a:pt x="4326" y="2667"/>
                  </a:cubicBezTo>
                  <a:cubicBezTo>
                    <a:pt x="4499" y="2667"/>
                    <a:pt x="4672" y="2654"/>
                    <a:pt x="4842" y="2629"/>
                  </a:cubicBezTo>
                  <a:cubicBezTo>
                    <a:pt x="5169" y="2579"/>
                    <a:pt x="5483" y="2503"/>
                    <a:pt x="5798" y="2403"/>
                  </a:cubicBezTo>
                  <a:cubicBezTo>
                    <a:pt x="6062" y="2314"/>
                    <a:pt x="6337" y="2275"/>
                    <a:pt x="6612" y="2275"/>
                  </a:cubicBezTo>
                  <a:cubicBezTo>
                    <a:pt x="6651" y="2275"/>
                    <a:pt x="6689" y="2275"/>
                    <a:pt x="6728" y="2277"/>
                  </a:cubicBezTo>
                  <a:cubicBezTo>
                    <a:pt x="7410" y="2352"/>
                    <a:pt x="7911" y="2877"/>
                    <a:pt x="8006" y="3498"/>
                  </a:cubicBezTo>
                  <a:lnTo>
                    <a:pt x="8006" y="3498"/>
                  </a:lnTo>
                  <a:cubicBezTo>
                    <a:pt x="7953" y="3488"/>
                    <a:pt x="7900" y="3479"/>
                    <a:pt x="7847" y="3472"/>
                  </a:cubicBezTo>
                  <a:cubicBezTo>
                    <a:pt x="7782" y="3461"/>
                    <a:pt x="7718" y="3456"/>
                    <a:pt x="7653" y="3456"/>
                  </a:cubicBezTo>
                  <a:cubicBezTo>
                    <a:pt x="7405" y="3456"/>
                    <a:pt x="7164" y="3530"/>
                    <a:pt x="6955" y="3660"/>
                  </a:cubicBezTo>
                  <a:cubicBezTo>
                    <a:pt x="6791" y="3773"/>
                    <a:pt x="6678" y="3937"/>
                    <a:pt x="6640" y="4138"/>
                  </a:cubicBezTo>
                  <a:cubicBezTo>
                    <a:pt x="6602" y="4352"/>
                    <a:pt x="6665" y="4578"/>
                    <a:pt x="6829" y="4742"/>
                  </a:cubicBezTo>
                  <a:cubicBezTo>
                    <a:pt x="6917" y="4817"/>
                    <a:pt x="7030" y="4867"/>
                    <a:pt x="7156" y="4867"/>
                  </a:cubicBezTo>
                  <a:cubicBezTo>
                    <a:pt x="7172" y="4869"/>
                    <a:pt x="7188" y="4870"/>
                    <a:pt x="7204" y="4870"/>
                  </a:cubicBezTo>
                  <a:cubicBezTo>
                    <a:pt x="7311" y="4870"/>
                    <a:pt x="7409" y="4834"/>
                    <a:pt x="7508" y="4779"/>
                  </a:cubicBezTo>
                  <a:cubicBezTo>
                    <a:pt x="7734" y="4641"/>
                    <a:pt x="7898" y="4427"/>
                    <a:pt x="7973" y="4176"/>
                  </a:cubicBezTo>
                  <a:cubicBezTo>
                    <a:pt x="8051" y="3955"/>
                    <a:pt x="8072" y="3731"/>
                    <a:pt x="8045" y="3517"/>
                  </a:cubicBezTo>
                  <a:lnTo>
                    <a:pt x="8045" y="3517"/>
                  </a:lnTo>
                  <a:cubicBezTo>
                    <a:pt x="8173" y="3543"/>
                    <a:pt x="8296" y="3576"/>
                    <a:pt x="8413" y="3610"/>
                  </a:cubicBezTo>
                  <a:cubicBezTo>
                    <a:pt x="8290" y="3569"/>
                    <a:pt x="8167" y="3533"/>
                    <a:pt x="8044" y="3506"/>
                  </a:cubicBezTo>
                  <a:lnTo>
                    <a:pt x="8044" y="3506"/>
                  </a:lnTo>
                  <a:cubicBezTo>
                    <a:pt x="7958" y="2857"/>
                    <a:pt x="7435" y="2302"/>
                    <a:pt x="6728" y="2227"/>
                  </a:cubicBezTo>
                  <a:cubicBezTo>
                    <a:pt x="6689" y="2225"/>
                    <a:pt x="6651" y="2224"/>
                    <a:pt x="6612" y="2224"/>
                  </a:cubicBezTo>
                  <a:cubicBezTo>
                    <a:pt x="6336" y="2224"/>
                    <a:pt x="6061" y="2264"/>
                    <a:pt x="5785" y="2352"/>
                  </a:cubicBezTo>
                  <a:cubicBezTo>
                    <a:pt x="5471" y="2453"/>
                    <a:pt x="5156" y="2528"/>
                    <a:pt x="4829" y="2579"/>
                  </a:cubicBezTo>
                  <a:cubicBezTo>
                    <a:pt x="4666" y="2604"/>
                    <a:pt x="4499" y="2616"/>
                    <a:pt x="4331" y="2616"/>
                  </a:cubicBezTo>
                  <a:cubicBezTo>
                    <a:pt x="4163" y="2616"/>
                    <a:pt x="3993" y="2604"/>
                    <a:pt x="3823" y="2579"/>
                  </a:cubicBezTo>
                  <a:cubicBezTo>
                    <a:pt x="3484" y="2541"/>
                    <a:pt x="3157" y="2453"/>
                    <a:pt x="2855" y="2315"/>
                  </a:cubicBezTo>
                  <a:cubicBezTo>
                    <a:pt x="2795" y="2290"/>
                    <a:pt x="2737" y="2260"/>
                    <a:pt x="2682" y="2226"/>
                  </a:cubicBezTo>
                  <a:lnTo>
                    <a:pt x="2682" y="2226"/>
                  </a:lnTo>
                  <a:cubicBezTo>
                    <a:pt x="2872" y="2201"/>
                    <a:pt x="3053" y="2140"/>
                    <a:pt x="3220" y="2038"/>
                  </a:cubicBezTo>
                  <a:cubicBezTo>
                    <a:pt x="3459" y="1887"/>
                    <a:pt x="3622" y="1636"/>
                    <a:pt x="3660" y="1359"/>
                  </a:cubicBezTo>
                  <a:cubicBezTo>
                    <a:pt x="3685" y="1208"/>
                    <a:pt x="3660" y="1057"/>
                    <a:pt x="3584" y="919"/>
                  </a:cubicBezTo>
                  <a:cubicBezTo>
                    <a:pt x="3522" y="781"/>
                    <a:pt x="3408" y="667"/>
                    <a:pt x="3258" y="604"/>
                  </a:cubicBezTo>
                  <a:cubicBezTo>
                    <a:pt x="3150" y="553"/>
                    <a:pt x="3034" y="528"/>
                    <a:pt x="2918" y="528"/>
                  </a:cubicBezTo>
                  <a:cubicBezTo>
                    <a:pt x="2722" y="528"/>
                    <a:pt x="2528" y="600"/>
                    <a:pt x="2377" y="743"/>
                  </a:cubicBezTo>
                  <a:cubicBezTo>
                    <a:pt x="2151" y="982"/>
                    <a:pt x="2063" y="1321"/>
                    <a:pt x="2151" y="1648"/>
                  </a:cubicBezTo>
                  <a:cubicBezTo>
                    <a:pt x="2228" y="1871"/>
                    <a:pt x="2370" y="2059"/>
                    <a:pt x="2551" y="2200"/>
                  </a:cubicBezTo>
                  <a:lnTo>
                    <a:pt x="2551" y="2200"/>
                  </a:lnTo>
                  <a:cubicBezTo>
                    <a:pt x="2527" y="2201"/>
                    <a:pt x="2502" y="2201"/>
                    <a:pt x="2478" y="2201"/>
                  </a:cubicBezTo>
                  <a:cubicBezTo>
                    <a:pt x="2448" y="2203"/>
                    <a:pt x="2417" y="2204"/>
                    <a:pt x="2387" y="2204"/>
                  </a:cubicBezTo>
                  <a:cubicBezTo>
                    <a:pt x="2181" y="2204"/>
                    <a:pt x="1984" y="2167"/>
                    <a:pt x="1786" y="2101"/>
                  </a:cubicBezTo>
                  <a:cubicBezTo>
                    <a:pt x="1396" y="1975"/>
                    <a:pt x="1044" y="1761"/>
                    <a:pt x="768" y="1472"/>
                  </a:cubicBezTo>
                  <a:cubicBezTo>
                    <a:pt x="554" y="1258"/>
                    <a:pt x="365" y="1019"/>
                    <a:pt x="227" y="743"/>
                  </a:cubicBezTo>
                  <a:cubicBezTo>
                    <a:pt x="152" y="567"/>
                    <a:pt x="89" y="391"/>
                    <a:pt x="38" y="202"/>
                  </a:cubicBezTo>
                  <a:cubicBezTo>
                    <a:pt x="13" y="78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2686450" y="4160850"/>
              <a:ext cx="133925" cy="153700"/>
            </a:xfrm>
            <a:custGeom>
              <a:rect b="b" l="l" r="r" t="t"/>
              <a:pathLst>
                <a:path extrusionOk="0" h="6148" w="5357">
                  <a:moveTo>
                    <a:pt x="3533" y="1"/>
                  </a:moveTo>
                  <a:lnTo>
                    <a:pt x="603" y="2315"/>
                  </a:lnTo>
                  <a:lnTo>
                    <a:pt x="1823" y="3887"/>
                  </a:lnTo>
                  <a:cubicBezTo>
                    <a:pt x="1823" y="3887"/>
                    <a:pt x="0" y="6148"/>
                    <a:pt x="431" y="6148"/>
                  </a:cubicBezTo>
                  <a:cubicBezTo>
                    <a:pt x="456" y="6148"/>
                    <a:pt x="488" y="6141"/>
                    <a:pt x="528" y="6125"/>
                  </a:cubicBezTo>
                  <a:cubicBezTo>
                    <a:pt x="1194" y="5861"/>
                    <a:pt x="4401" y="3120"/>
                    <a:pt x="5180" y="2440"/>
                  </a:cubicBezTo>
                  <a:lnTo>
                    <a:pt x="5356" y="2277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695550" y="4217750"/>
              <a:ext cx="124825" cy="97175"/>
            </a:xfrm>
            <a:custGeom>
              <a:rect b="b" l="l" r="r" t="t"/>
              <a:pathLst>
                <a:path extrusionOk="0" h="3887" w="4993">
                  <a:moveTo>
                    <a:pt x="0" y="1"/>
                  </a:moveTo>
                  <a:lnTo>
                    <a:pt x="0" y="3887"/>
                  </a:lnTo>
                  <a:lnTo>
                    <a:pt x="4992" y="3887"/>
                  </a:lnTo>
                  <a:lnTo>
                    <a:pt x="49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695550" y="4215875"/>
              <a:ext cx="124500" cy="98425"/>
            </a:xfrm>
            <a:custGeom>
              <a:rect b="b" l="l" r="r" t="t"/>
              <a:pathLst>
                <a:path extrusionOk="0" h="3937" w="4980">
                  <a:moveTo>
                    <a:pt x="4930" y="1"/>
                  </a:moveTo>
                  <a:lnTo>
                    <a:pt x="4930" y="13"/>
                  </a:lnTo>
                  <a:lnTo>
                    <a:pt x="3898" y="856"/>
                  </a:lnTo>
                  <a:cubicBezTo>
                    <a:pt x="3898" y="868"/>
                    <a:pt x="3898" y="868"/>
                    <a:pt x="3898" y="868"/>
                  </a:cubicBezTo>
                  <a:lnTo>
                    <a:pt x="3873" y="856"/>
                  </a:lnTo>
                  <a:lnTo>
                    <a:pt x="1044" y="3132"/>
                  </a:lnTo>
                  <a:cubicBezTo>
                    <a:pt x="918" y="3031"/>
                    <a:pt x="767" y="2956"/>
                    <a:pt x="604" y="2930"/>
                  </a:cubicBezTo>
                  <a:cubicBezTo>
                    <a:pt x="566" y="2930"/>
                    <a:pt x="528" y="2943"/>
                    <a:pt x="491" y="2956"/>
                  </a:cubicBezTo>
                  <a:lnTo>
                    <a:pt x="352" y="3157"/>
                  </a:lnTo>
                  <a:cubicBezTo>
                    <a:pt x="201" y="3383"/>
                    <a:pt x="0" y="3735"/>
                    <a:pt x="0" y="3886"/>
                  </a:cubicBezTo>
                  <a:cubicBezTo>
                    <a:pt x="0" y="3911"/>
                    <a:pt x="38" y="3936"/>
                    <a:pt x="63" y="3936"/>
                  </a:cubicBezTo>
                  <a:cubicBezTo>
                    <a:pt x="101" y="3924"/>
                    <a:pt x="139" y="3924"/>
                    <a:pt x="164" y="3911"/>
                  </a:cubicBezTo>
                  <a:lnTo>
                    <a:pt x="201" y="3899"/>
                  </a:lnTo>
                  <a:cubicBezTo>
                    <a:pt x="906" y="3433"/>
                    <a:pt x="1585" y="2930"/>
                    <a:pt x="2239" y="2390"/>
                  </a:cubicBezTo>
                  <a:cubicBezTo>
                    <a:pt x="3282" y="1547"/>
                    <a:pt x="4401" y="592"/>
                    <a:pt x="4804" y="227"/>
                  </a:cubicBezTo>
                  <a:lnTo>
                    <a:pt x="4980" y="63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695550" y="4215250"/>
              <a:ext cx="124500" cy="98100"/>
            </a:xfrm>
            <a:custGeom>
              <a:rect b="b" l="l" r="r" t="t"/>
              <a:pathLst>
                <a:path extrusionOk="0" h="3924" w="4980">
                  <a:moveTo>
                    <a:pt x="4980" y="0"/>
                  </a:moveTo>
                  <a:lnTo>
                    <a:pt x="4980" y="0"/>
                  </a:lnTo>
                  <a:cubicBezTo>
                    <a:pt x="4955" y="13"/>
                    <a:pt x="4942" y="13"/>
                    <a:pt x="4917" y="26"/>
                  </a:cubicBezTo>
                  <a:lnTo>
                    <a:pt x="4779" y="139"/>
                  </a:lnTo>
                  <a:cubicBezTo>
                    <a:pt x="4640" y="264"/>
                    <a:pt x="4464" y="403"/>
                    <a:pt x="4251" y="579"/>
                  </a:cubicBezTo>
                  <a:cubicBezTo>
                    <a:pt x="3810" y="944"/>
                    <a:pt x="3194" y="1446"/>
                    <a:pt x="2515" y="1987"/>
                  </a:cubicBezTo>
                  <a:cubicBezTo>
                    <a:pt x="1824" y="2528"/>
                    <a:pt x="1195" y="3018"/>
                    <a:pt x="742" y="3358"/>
                  </a:cubicBezTo>
                  <a:lnTo>
                    <a:pt x="201" y="3773"/>
                  </a:lnTo>
                  <a:lnTo>
                    <a:pt x="51" y="3886"/>
                  </a:lnTo>
                  <a:cubicBezTo>
                    <a:pt x="38" y="3899"/>
                    <a:pt x="13" y="3911"/>
                    <a:pt x="0" y="3924"/>
                  </a:cubicBezTo>
                  <a:lnTo>
                    <a:pt x="63" y="3899"/>
                  </a:lnTo>
                  <a:lnTo>
                    <a:pt x="214" y="3785"/>
                  </a:lnTo>
                  <a:lnTo>
                    <a:pt x="767" y="3396"/>
                  </a:lnTo>
                  <a:cubicBezTo>
                    <a:pt x="1233" y="3043"/>
                    <a:pt x="1861" y="2566"/>
                    <a:pt x="2540" y="2025"/>
                  </a:cubicBezTo>
                  <a:cubicBezTo>
                    <a:pt x="3232" y="1484"/>
                    <a:pt x="3836" y="981"/>
                    <a:pt x="4276" y="617"/>
                  </a:cubicBezTo>
                  <a:lnTo>
                    <a:pt x="4791" y="164"/>
                  </a:lnTo>
                  <a:lnTo>
                    <a:pt x="4930" y="51"/>
                  </a:lnTo>
                  <a:cubicBezTo>
                    <a:pt x="4942" y="26"/>
                    <a:pt x="4955" y="13"/>
                    <a:pt x="498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706850" y="4288775"/>
              <a:ext cx="16075" cy="6650"/>
            </a:xfrm>
            <a:custGeom>
              <a:rect b="b" l="l" r="r" t="t"/>
              <a:pathLst>
                <a:path extrusionOk="0" h="266" w="643">
                  <a:moveTo>
                    <a:pt x="164" y="0"/>
                  </a:moveTo>
                  <a:cubicBezTo>
                    <a:pt x="109" y="0"/>
                    <a:pt x="54" y="10"/>
                    <a:pt x="1" y="27"/>
                  </a:cubicBezTo>
                  <a:cubicBezTo>
                    <a:pt x="114" y="27"/>
                    <a:pt x="227" y="52"/>
                    <a:pt x="341" y="90"/>
                  </a:cubicBezTo>
                  <a:cubicBezTo>
                    <a:pt x="441" y="128"/>
                    <a:pt x="554" y="191"/>
                    <a:pt x="642" y="266"/>
                  </a:cubicBezTo>
                  <a:cubicBezTo>
                    <a:pt x="579" y="153"/>
                    <a:pt x="479" y="77"/>
                    <a:pt x="353" y="40"/>
                  </a:cubicBezTo>
                  <a:cubicBezTo>
                    <a:pt x="292" y="13"/>
                    <a:pt x="228" y="0"/>
                    <a:pt x="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726975" y="4264300"/>
              <a:ext cx="9150" cy="2950"/>
            </a:xfrm>
            <a:custGeom>
              <a:rect b="b" l="l" r="r" t="t"/>
              <a:pathLst>
                <a:path extrusionOk="0" h="118" w="366">
                  <a:moveTo>
                    <a:pt x="13" y="0"/>
                  </a:moveTo>
                  <a:cubicBezTo>
                    <a:pt x="1" y="13"/>
                    <a:pt x="76" y="38"/>
                    <a:pt x="177" y="76"/>
                  </a:cubicBezTo>
                  <a:cubicBezTo>
                    <a:pt x="243" y="104"/>
                    <a:pt x="309" y="118"/>
                    <a:pt x="338" y="118"/>
                  </a:cubicBezTo>
                  <a:cubicBezTo>
                    <a:pt x="347" y="118"/>
                    <a:pt x="353" y="116"/>
                    <a:pt x="353" y="113"/>
                  </a:cubicBezTo>
                  <a:cubicBezTo>
                    <a:pt x="365" y="101"/>
                    <a:pt x="290" y="63"/>
                    <a:pt x="189" y="38"/>
                  </a:cubicBezTo>
                  <a:cubicBezTo>
                    <a:pt x="127" y="13"/>
                    <a:pt x="64" y="0"/>
                    <a:pt x="1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731375" y="4258500"/>
              <a:ext cx="7900" cy="1225"/>
            </a:xfrm>
            <a:custGeom>
              <a:rect b="b" l="l" r="r" t="t"/>
              <a:pathLst>
                <a:path extrusionOk="0" h="49" w="316">
                  <a:moveTo>
                    <a:pt x="92" y="1"/>
                  </a:moveTo>
                  <a:cubicBezTo>
                    <a:pt x="39" y="1"/>
                    <a:pt x="1" y="9"/>
                    <a:pt x="1" y="18"/>
                  </a:cubicBezTo>
                  <a:cubicBezTo>
                    <a:pt x="1" y="31"/>
                    <a:pt x="76" y="43"/>
                    <a:pt x="164" y="43"/>
                  </a:cubicBezTo>
                  <a:cubicBezTo>
                    <a:pt x="186" y="47"/>
                    <a:pt x="208" y="49"/>
                    <a:pt x="229" y="49"/>
                  </a:cubicBezTo>
                  <a:cubicBezTo>
                    <a:pt x="277" y="49"/>
                    <a:pt x="315" y="40"/>
                    <a:pt x="315" y="31"/>
                  </a:cubicBezTo>
                  <a:cubicBezTo>
                    <a:pt x="315" y="18"/>
                    <a:pt x="252" y="6"/>
                    <a:pt x="164" y="6"/>
                  </a:cubicBezTo>
                  <a:cubicBezTo>
                    <a:pt x="139" y="2"/>
                    <a:pt x="114" y="1"/>
                    <a:pt x="9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729800" y="4249475"/>
              <a:ext cx="7900" cy="6350"/>
            </a:xfrm>
            <a:custGeom>
              <a:rect b="b" l="l" r="r" t="t"/>
              <a:pathLst>
                <a:path extrusionOk="0" h="254" w="316">
                  <a:moveTo>
                    <a:pt x="309" y="0"/>
                  </a:moveTo>
                  <a:cubicBezTo>
                    <a:pt x="287" y="0"/>
                    <a:pt x="218" y="46"/>
                    <a:pt x="139" y="103"/>
                  </a:cubicBezTo>
                  <a:cubicBezTo>
                    <a:pt x="64" y="178"/>
                    <a:pt x="1" y="241"/>
                    <a:pt x="14" y="254"/>
                  </a:cubicBezTo>
                  <a:cubicBezTo>
                    <a:pt x="14" y="254"/>
                    <a:pt x="89" y="216"/>
                    <a:pt x="177" y="140"/>
                  </a:cubicBezTo>
                  <a:cubicBezTo>
                    <a:pt x="252" y="77"/>
                    <a:pt x="315" y="15"/>
                    <a:pt x="315" y="2"/>
                  </a:cubicBezTo>
                  <a:cubicBezTo>
                    <a:pt x="314" y="1"/>
                    <a:pt x="312" y="0"/>
                    <a:pt x="3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726675" y="4243550"/>
              <a:ext cx="8500" cy="7550"/>
            </a:xfrm>
            <a:custGeom>
              <a:rect b="b" l="l" r="r" t="t"/>
              <a:pathLst>
                <a:path extrusionOk="0" h="302" w="340">
                  <a:moveTo>
                    <a:pt x="315" y="0"/>
                  </a:moveTo>
                  <a:lnTo>
                    <a:pt x="164" y="151"/>
                  </a:lnTo>
                  <a:cubicBezTo>
                    <a:pt x="76" y="239"/>
                    <a:pt x="0" y="289"/>
                    <a:pt x="0" y="302"/>
                  </a:cubicBezTo>
                  <a:cubicBezTo>
                    <a:pt x="76" y="289"/>
                    <a:pt x="151" y="239"/>
                    <a:pt x="201" y="189"/>
                  </a:cubicBezTo>
                  <a:cubicBezTo>
                    <a:pt x="264" y="138"/>
                    <a:pt x="315" y="76"/>
                    <a:pt x="34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2710325" y="4261250"/>
              <a:ext cx="18250" cy="9350"/>
            </a:xfrm>
            <a:custGeom>
              <a:rect b="b" l="l" r="r" t="t"/>
              <a:pathLst>
                <a:path extrusionOk="0" h="374" w="730">
                  <a:moveTo>
                    <a:pt x="423" y="39"/>
                  </a:moveTo>
                  <a:cubicBezTo>
                    <a:pt x="453" y="39"/>
                    <a:pt x="484" y="42"/>
                    <a:pt x="516" y="47"/>
                  </a:cubicBezTo>
                  <a:cubicBezTo>
                    <a:pt x="565" y="55"/>
                    <a:pt x="613" y="73"/>
                    <a:pt x="659" y="96"/>
                  </a:cubicBezTo>
                  <a:lnTo>
                    <a:pt x="659" y="96"/>
                  </a:lnTo>
                  <a:cubicBezTo>
                    <a:pt x="623" y="118"/>
                    <a:pt x="570" y="148"/>
                    <a:pt x="503" y="185"/>
                  </a:cubicBezTo>
                  <a:cubicBezTo>
                    <a:pt x="440" y="223"/>
                    <a:pt x="352" y="260"/>
                    <a:pt x="277" y="286"/>
                  </a:cubicBezTo>
                  <a:cubicBezTo>
                    <a:pt x="227" y="311"/>
                    <a:pt x="176" y="323"/>
                    <a:pt x="139" y="323"/>
                  </a:cubicBezTo>
                  <a:cubicBezTo>
                    <a:pt x="130" y="325"/>
                    <a:pt x="122" y="326"/>
                    <a:pt x="114" y="326"/>
                  </a:cubicBezTo>
                  <a:cubicBezTo>
                    <a:pt x="77" y="326"/>
                    <a:pt x="51" y="302"/>
                    <a:pt x="51" y="260"/>
                  </a:cubicBezTo>
                  <a:cubicBezTo>
                    <a:pt x="101" y="172"/>
                    <a:pt x="176" y="97"/>
                    <a:pt x="264" y="72"/>
                  </a:cubicBezTo>
                  <a:cubicBezTo>
                    <a:pt x="320" y="48"/>
                    <a:pt x="371" y="39"/>
                    <a:pt x="423" y="39"/>
                  </a:cubicBezTo>
                  <a:close/>
                  <a:moveTo>
                    <a:pt x="406" y="1"/>
                  </a:moveTo>
                  <a:cubicBezTo>
                    <a:pt x="246" y="1"/>
                    <a:pt x="92" y="90"/>
                    <a:pt x="13" y="248"/>
                  </a:cubicBezTo>
                  <a:cubicBezTo>
                    <a:pt x="0" y="286"/>
                    <a:pt x="13" y="323"/>
                    <a:pt x="51" y="348"/>
                  </a:cubicBezTo>
                  <a:cubicBezTo>
                    <a:pt x="76" y="361"/>
                    <a:pt x="101" y="374"/>
                    <a:pt x="139" y="374"/>
                  </a:cubicBezTo>
                  <a:cubicBezTo>
                    <a:pt x="189" y="361"/>
                    <a:pt x="239" y="348"/>
                    <a:pt x="290" y="323"/>
                  </a:cubicBezTo>
                  <a:cubicBezTo>
                    <a:pt x="378" y="298"/>
                    <a:pt x="453" y="260"/>
                    <a:pt x="528" y="210"/>
                  </a:cubicBezTo>
                  <a:cubicBezTo>
                    <a:pt x="585" y="182"/>
                    <a:pt x="634" y="147"/>
                    <a:pt x="676" y="105"/>
                  </a:cubicBezTo>
                  <a:lnTo>
                    <a:pt x="676" y="105"/>
                  </a:lnTo>
                  <a:cubicBezTo>
                    <a:pt x="695" y="114"/>
                    <a:pt x="713" y="124"/>
                    <a:pt x="730" y="135"/>
                  </a:cubicBezTo>
                  <a:cubicBezTo>
                    <a:pt x="730" y="135"/>
                    <a:pt x="718" y="123"/>
                    <a:pt x="682" y="99"/>
                  </a:cubicBezTo>
                  <a:lnTo>
                    <a:pt x="682" y="99"/>
                  </a:lnTo>
                  <a:cubicBezTo>
                    <a:pt x="694" y="86"/>
                    <a:pt x="706" y="73"/>
                    <a:pt x="717" y="59"/>
                  </a:cubicBezTo>
                  <a:lnTo>
                    <a:pt x="717" y="59"/>
                  </a:lnTo>
                  <a:cubicBezTo>
                    <a:pt x="717" y="59"/>
                    <a:pt x="701" y="70"/>
                    <a:pt x="669" y="89"/>
                  </a:cubicBezTo>
                  <a:lnTo>
                    <a:pt x="669" y="89"/>
                  </a:lnTo>
                  <a:cubicBezTo>
                    <a:pt x="588" y="29"/>
                    <a:pt x="496" y="1"/>
                    <a:pt x="40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2722275" y="4250775"/>
              <a:ext cx="6625" cy="13225"/>
            </a:xfrm>
            <a:custGeom>
              <a:rect b="b" l="l" r="r" t="t"/>
              <a:pathLst>
                <a:path extrusionOk="0" h="529" w="265">
                  <a:moveTo>
                    <a:pt x="145" y="0"/>
                  </a:moveTo>
                  <a:cubicBezTo>
                    <a:pt x="129" y="0"/>
                    <a:pt x="113" y="5"/>
                    <a:pt x="101" y="13"/>
                  </a:cubicBezTo>
                  <a:cubicBezTo>
                    <a:pt x="38" y="63"/>
                    <a:pt x="0" y="151"/>
                    <a:pt x="13" y="227"/>
                  </a:cubicBezTo>
                  <a:cubicBezTo>
                    <a:pt x="25" y="290"/>
                    <a:pt x="38" y="352"/>
                    <a:pt x="76" y="415"/>
                  </a:cubicBezTo>
                  <a:cubicBezTo>
                    <a:pt x="138" y="503"/>
                    <a:pt x="201" y="528"/>
                    <a:pt x="201" y="528"/>
                  </a:cubicBezTo>
                  <a:cubicBezTo>
                    <a:pt x="164" y="491"/>
                    <a:pt x="126" y="440"/>
                    <a:pt x="101" y="403"/>
                  </a:cubicBezTo>
                  <a:cubicBezTo>
                    <a:pt x="76" y="340"/>
                    <a:pt x="63" y="290"/>
                    <a:pt x="63" y="227"/>
                  </a:cubicBezTo>
                  <a:cubicBezTo>
                    <a:pt x="50" y="164"/>
                    <a:pt x="76" y="101"/>
                    <a:pt x="126" y="51"/>
                  </a:cubicBezTo>
                  <a:cubicBezTo>
                    <a:pt x="132" y="48"/>
                    <a:pt x="138" y="46"/>
                    <a:pt x="143" y="46"/>
                  </a:cubicBezTo>
                  <a:cubicBezTo>
                    <a:pt x="185" y="46"/>
                    <a:pt x="214" y="121"/>
                    <a:pt x="214" y="176"/>
                  </a:cubicBezTo>
                  <a:cubicBezTo>
                    <a:pt x="227" y="227"/>
                    <a:pt x="227" y="290"/>
                    <a:pt x="227" y="352"/>
                  </a:cubicBezTo>
                  <a:cubicBezTo>
                    <a:pt x="227" y="440"/>
                    <a:pt x="214" y="503"/>
                    <a:pt x="214" y="503"/>
                  </a:cubicBezTo>
                  <a:cubicBezTo>
                    <a:pt x="239" y="453"/>
                    <a:pt x="252" y="403"/>
                    <a:pt x="264" y="352"/>
                  </a:cubicBezTo>
                  <a:cubicBezTo>
                    <a:pt x="264" y="290"/>
                    <a:pt x="264" y="227"/>
                    <a:pt x="264" y="164"/>
                  </a:cubicBezTo>
                  <a:cubicBezTo>
                    <a:pt x="252" y="126"/>
                    <a:pt x="239" y="88"/>
                    <a:pt x="227" y="51"/>
                  </a:cubicBezTo>
                  <a:cubicBezTo>
                    <a:pt x="210" y="17"/>
                    <a:pt x="176" y="0"/>
                    <a:pt x="14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2785150" y="4196375"/>
              <a:ext cx="17625" cy="41225"/>
            </a:xfrm>
            <a:custGeom>
              <a:rect b="b" l="l" r="r" t="t"/>
              <a:pathLst>
                <a:path extrusionOk="0" h="1649" w="705">
                  <a:moveTo>
                    <a:pt x="692" y="1"/>
                  </a:moveTo>
                  <a:cubicBezTo>
                    <a:pt x="667" y="1"/>
                    <a:pt x="641" y="13"/>
                    <a:pt x="629" y="26"/>
                  </a:cubicBezTo>
                  <a:cubicBezTo>
                    <a:pt x="566" y="64"/>
                    <a:pt x="516" y="102"/>
                    <a:pt x="465" y="152"/>
                  </a:cubicBezTo>
                  <a:cubicBezTo>
                    <a:pt x="113" y="466"/>
                    <a:pt x="0" y="969"/>
                    <a:pt x="176" y="1409"/>
                  </a:cubicBezTo>
                  <a:cubicBezTo>
                    <a:pt x="201" y="1472"/>
                    <a:pt x="226" y="1535"/>
                    <a:pt x="264" y="1598"/>
                  </a:cubicBezTo>
                  <a:cubicBezTo>
                    <a:pt x="302" y="1636"/>
                    <a:pt x="314" y="1648"/>
                    <a:pt x="314" y="1648"/>
                  </a:cubicBezTo>
                  <a:cubicBezTo>
                    <a:pt x="277" y="1573"/>
                    <a:pt x="239" y="1485"/>
                    <a:pt x="201" y="1397"/>
                  </a:cubicBezTo>
                  <a:cubicBezTo>
                    <a:pt x="63" y="969"/>
                    <a:pt x="164" y="491"/>
                    <a:pt x="491" y="177"/>
                  </a:cubicBezTo>
                  <a:cubicBezTo>
                    <a:pt x="616" y="64"/>
                    <a:pt x="704" y="1"/>
                    <a:pt x="70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2771000" y="4171875"/>
              <a:ext cx="24225" cy="29875"/>
            </a:xfrm>
            <a:custGeom>
              <a:rect b="b" l="l" r="r" t="t"/>
              <a:pathLst>
                <a:path extrusionOk="0" h="1195" w="969">
                  <a:moveTo>
                    <a:pt x="0" y="0"/>
                  </a:moveTo>
                  <a:cubicBezTo>
                    <a:pt x="139" y="214"/>
                    <a:pt x="302" y="415"/>
                    <a:pt x="466" y="616"/>
                  </a:cubicBezTo>
                  <a:cubicBezTo>
                    <a:pt x="629" y="817"/>
                    <a:pt x="792" y="1006"/>
                    <a:pt x="969" y="1195"/>
                  </a:cubicBezTo>
                  <a:cubicBezTo>
                    <a:pt x="830" y="981"/>
                    <a:pt x="667" y="780"/>
                    <a:pt x="503" y="579"/>
                  </a:cubicBezTo>
                  <a:cubicBezTo>
                    <a:pt x="340" y="377"/>
                    <a:pt x="176" y="189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2757150" y="4238200"/>
              <a:ext cx="21425" cy="17300"/>
            </a:xfrm>
            <a:custGeom>
              <a:rect b="b" l="l" r="r" t="t"/>
              <a:pathLst>
                <a:path extrusionOk="0" h="692" w="857">
                  <a:moveTo>
                    <a:pt x="856" y="0"/>
                  </a:moveTo>
                  <a:cubicBezTo>
                    <a:pt x="843" y="0"/>
                    <a:pt x="667" y="164"/>
                    <a:pt x="429" y="352"/>
                  </a:cubicBezTo>
                  <a:cubicBezTo>
                    <a:pt x="190" y="528"/>
                    <a:pt x="1" y="679"/>
                    <a:pt x="1" y="692"/>
                  </a:cubicBezTo>
                  <a:cubicBezTo>
                    <a:pt x="164" y="604"/>
                    <a:pt x="315" y="503"/>
                    <a:pt x="454" y="390"/>
                  </a:cubicBezTo>
                  <a:cubicBezTo>
                    <a:pt x="605" y="277"/>
                    <a:pt x="730" y="151"/>
                    <a:pt x="85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2792050" y="4226875"/>
              <a:ext cx="2225" cy="5725"/>
            </a:xfrm>
            <a:custGeom>
              <a:rect b="b" l="l" r="r" t="t"/>
              <a:pathLst>
                <a:path extrusionOk="0" h="229" w="89">
                  <a:moveTo>
                    <a:pt x="26" y="1"/>
                  </a:moveTo>
                  <a:cubicBezTo>
                    <a:pt x="13" y="1"/>
                    <a:pt x="1" y="51"/>
                    <a:pt x="13" y="126"/>
                  </a:cubicBezTo>
                  <a:cubicBezTo>
                    <a:pt x="36" y="183"/>
                    <a:pt x="68" y="229"/>
                    <a:pt x="84" y="229"/>
                  </a:cubicBezTo>
                  <a:cubicBezTo>
                    <a:pt x="86" y="229"/>
                    <a:pt x="87" y="228"/>
                    <a:pt x="89" y="227"/>
                  </a:cubicBezTo>
                  <a:cubicBezTo>
                    <a:pt x="89" y="227"/>
                    <a:pt x="76" y="177"/>
                    <a:pt x="64" y="114"/>
                  </a:cubicBezTo>
                  <a:cubicBezTo>
                    <a:pt x="38" y="51"/>
                    <a:pt x="38" y="1"/>
                    <a:pt x="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2791750" y="4215875"/>
              <a:ext cx="1600" cy="5050"/>
            </a:xfrm>
            <a:custGeom>
              <a:rect b="b" l="l" r="r" t="t"/>
              <a:pathLst>
                <a:path extrusionOk="0" h="202" w="64">
                  <a:moveTo>
                    <a:pt x="38" y="1"/>
                  </a:moveTo>
                  <a:cubicBezTo>
                    <a:pt x="25" y="1"/>
                    <a:pt x="13" y="38"/>
                    <a:pt x="13" y="101"/>
                  </a:cubicBezTo>
                  <a:cubicBezTo>
                    <a:pt x="0" y="151"/>
                    <a:pt x="13" y="202"/>
                    <a:pt x="25" y="202"/>
                  </a:cubicBezTo>
                  <a:cubicBezTo>
                    <a:pt x="38" y="202"/>
                    <a:pt x="50" y="164"/>
                    <a:pt x="50" y="101"/>
                  </a:cubicBezTo>
                  <a:cubicBezTo>
                    <a:pt x="63" y="51"/>
                    <a:pt x="50" y="1"/>
                    <a:pt x="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2794575" y="4206650"/>
              <a:ext cx="3475" cy="4850"/>
            </a:xfrm>
            <a:custGeom>
              <a:rect b="b" l="l" r="r" t="t"/>
              <a:pathLst>
                <a:path extrusionOk="0" h="194" w="139">
                  <a:moveTo>
                    <a:pt x="130" y="0"/>
                  </a:moveTo>
                  <a:cubicBezTo>
                    <a:pt x="112" y="0"/>
                    <a:pt x="67" y="19"/>
                    <a:pt x="38" y="68"/>
                  </a:cubicBezTo>
                  <a:cubicBezTo>
                    <a:pt x="0" y="131"/>
                    <a:pt x="13" y="193"/>
                    <a:pt x="26" y="193"/>
                  </a:cubicBezTo>
                  <a:cubicBezTo>
                    <a:pt x="38" y="193"/>
                    <a:pt x="51" y="143"/>
                    <a:pt x="76" y="93"/>
                  </a:cubicBezTo>
                  <a:cubicBezTo>
                    <a:pt x="114" y="43"/>
                    <a:pt x="139" y="17"/>
                    <a:pt x="139" y="5"/>
                  </a:cubicBezTo>
                  <a:cubicBezTo>
                    <a:pt x="139" y="2"/>
                    <a:pt x="136" y="0"/>
                    <a:pt x="13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2800550" y="4201025"/>
              <a:ext cx="2225" cy="2625"/>
            </a:xfrm>
            <a:custGeom>
              <a:rect b="b" l="l" r="r" t="t"/>
              <a:pathLst>
                <a:path extrusionOk="0" h="105" w="89">
                  <a:moveTo>
                    <a:pt x="68" y="0"/>
                  </a:moveTo>
                  <a:cubicBezTo>
                    <a:pt x="54" y="0"/>
                    <a:pt x="36" y="21"/>
                    <a:pt x="25" y="41"/>
                  </a:cubicBezTo>
                  <a:cubicBezTo>
                    <a:pt x="13" y="66"/>
                    <a:pt x="0" y="92"/>
                    <a:pt x="13" y="104"/>
                  </a:cubicBezTo>
                  <a:cubicBezTo>
                    <a:pt x="25" y="104"/>
                    <a:pt x="51" y="92"/>
                    <a:pt x="63" y="66"/>
                  </a:cubicBezTo>
                  <a:cubicBezTo>
                    <a:pt x="76" y="29"/>
                    <a:pt x="88" y="4"/>
                    <a:pt x="76" y="4"/>
                  </a:cubicBezTo>
                  <a:cubicBezTo>
                    <a:pt x="73" y="1"/>
                    <a:pt x="71" y="0"/>
                    <a:pt x="6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2797725" y="4189475"/>
              <a:ext cx="950" cy="950"/>
            </a:xfrm>
            <a:custGeom>
              <a:rect b="b" l="l" r="r" t="t"/>
              <a:pathLst>
                <a:path extrusionOk="0" h="38" w="38">
                  <a:moveTo>
                    <a:pt x="0" y="0"/>
                  </a:moveTo>
                  <a:lnTo>
                    <a:pt x="38" y="3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2789850" y="4189475"/>
              <a:ext cx="11025" cy="10400"/>
            </a:xfrm>
            <a:custGeom>
              <a:rect b="b" l="l" r="r" t="t"/>
              <a:pathLst>
                <a:path extrusionOk="0" h="416" w="441">
                  <a:moveTo>
                    <a:pt x="315" y="0"/>
                  </a:moveTo>
                  <a:lnTo>
                    <a:pt x="1" y="214"/>
                  </a:lnTo>
                  <a:cubicBezTo>
                    <a:pt x="64" y="289"/>
                    <a:pt x="126" y="365"/>
                    <a:pt x="164" y="415"/>
                  </a:cubicBezTo>
                  <a:lnTo>
                    <a:pt x="441" y="201"/>
                  </a:lnTo>
                  <a:lnTo>
                    <a:pt x="340" y="38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2720075" y="4242275"/>
              <a:ext cx="6925" cy="8825"/>
            </a:xfrm>
            <a:custGeom>
              <a:rect b="b" l="l" r="r" t="t"/>
              <a:pathLst>
                <a:path extrusionOk="0" h="353" w="277">
                  <a:moveTo>
                    <a:pt x="0" y="1"/>
                  </a:moveTo>
                  <a:lnTo>
                    <a:pt x="0" y="1"/>
                  </a:lnTo>
                  <a:lnTo>
                    <a:pt x="277" y="353"/>
                  </a:lnTo>
                  <a:lnTo>
                    <a:pt x="277" y="3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2720075" y="4195125"/>
              <a:ext cx="73575" cy="55975"/>
            </a:xfrm>
            <a:custGeom>
              <a:rect b="b" l="l" r="r" t="t"/>
              <a:pathLst>
                <a:path extrusionOk="0" h="2239" w="2943">
                  <a:moveTo>
                    <a:pt x="2767" y="1"/>
                  </a:moveTo>
                  <a:lnTo>
                    <a:pt x="0" y="1887"/>
                  </a:lnTo>
                  <a:lnTo>
                    <a:pt x="277" y="2239"/>
                  </a:lnTo>
                  <a:cubicBezTo>
                    <a:pt x="277" y="2226"/>
                    <a:pt x="352" y="2176"/>
                    <a:pt x="428" y="2101"/>
                  </a:cubicBezTo>
                  <a:cubicBezTo>
                    <a:pt x="478" y="2038"/>
                    <a:pt x="528" y="1987"/>
                    <a:pt x="591" y="1937"/>
                  </a:cubicBezTo>
                  <a:lnTo>
                    <a:pt x="591" y="1937"/>
                  </a:lnTo>
                  <a:cubicBezTo>
                    <a:pt x="591" y="1937"/>
                    <a:pt x="591" y="1975"/>
                    <a:pt x="541" y="2025"/>
                  </a:cubicBezTo>
                  <a:lnTo>
                    <a:pt x="2943" y="202"/>
                  </a:lnTo>
                  <a:cubicBezTo>
                    <a:pt x="2905" y="152"/>
                    <a:pt x="2842" y="89"/>
                    <a:pt x="2767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2726975" y="4243550"/>
              <a:ext cx="8525" cy="7550"/>
            </a:xfrm>
            <a:custGeom>
              <a:rect b="b" l="l" r="r" t="t"/>
              <a:pathLst>
                <a:path extrusionOk="0" h="302" w="341">
                  <a:moveTo>
                    <a:pt x="315" y="0"/>
                  </a:moveTo>
                  <a:cubicBezTo>
                    <a:pt x="265" y="50"/>
                    <a:pt x="215" y="101"/>
                    <a:pt x="164" y="164"/>
                  </a:cubicBezTo>
                  <a:cubicBezTo>
                    <a:pt x="76" y="239"/>
                    <a:pt x="1" y="289"/>
                    <a:pt x="1" y="302"/>
                  </a:cubicBezTo>
                  <a:lnTo>
                    <a:pt x="290" y="88"/>
                  </a:lnTo>
                  <a:cubicBezTo>
                    <a:pt x="328" y="38"/>
                    <a:pt x="340" y="13"/>
                    <a:pt x="328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2789225" y="4194825"/>
              <a:ext cx="4750" cy="5350"/>
            </a:xfrm>
            <a:custGeom>
              <a:rect b="b" l="l" r="r" t="t"/>
              <a:pathLst>
                <a:path extrusionOk="0" h="214" w="190">
                  <a:moveTo>
                    <a:pt x="38" y="0"/>
                  </a:moveTo>
                  <a:lnTo>
                    <a:pt x="1" y="13"/>
                  </a:lnTo>
                  <a:cubicBezTo>
                    <a:pt x="76" y="101"/>
                    <a:pt x="139" y="176"/>
                    <a:pt x="177" y="214"/>
                  </a:cubicBezTo>
                  <a:lnTo>
                    <a:pt x="189" y="201"/>
                  </a:lnTo>
                  <a:cubicBezTo>
                    <a:pt x="151" y="151"/>
                    <a:pt x="101" y="75"/>
                    <a:pt x="38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2315775" y="4247325"/>
              <a:ext cx="173250" cy="76450"/>
            </a:xfrm>
            <a:custGeom>
              <a:rect b="b" l="l" r="r" t="t"/>
              <a:pathLst>
                <a:path extrusionOk="0" h="3058" w="6930">
                  <a:moveTo>
                    <a:pt x="6904" y="0"/>
                  </a:moveTo>
                  <a:lnTo>
                    <a:pt x="3170" y="13"/>
                  </a:lnTo>
                  <a:lnTo>
                    <a:pt x="3170" y="1999"/>
                  </a:lnTo>
                  <a:cubicBezTo>
                    <a:pt x="3170" y="1999"/>
                    <a:pt x="1" y="2729"/>
                    <a:pt x="768" y="2955"/>
                  </a:cubicBezTo>
                  <a:cubicBezTo>
                    <a:pt x="1014" y="3031"/>
                    <a:pt x="1706" y="3058"/>
                    <a:pt x="2542" y="3058"/>
                  </a:cubicBezTo>
                  <a:cubicBezTo>
                    <a:pt x="4055" y="3058"/>
                    <a:pt x="6039" y="2970"/>
                    <a:pt x="6703" y="2930"/>
                  </a:cubicBezTo>
                  <a:lnTo>
                    <a:pt x="6930" y="2917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2331825" y="4307675"/>
              <a:ext cx="157525" cy="14175"/>
            </a:xfrm>
            <a:custGeom>
              <a:rect b="b" l="l" r="r" t="t"/>
              <a:pathLst>
                <a:path extrusionOk="0" h="567" w="6301">
                  <a:moveTo>
                    <a:pt x="1006" y="0"/>
                  </a:moveTo>
                  <a:lnTo>
                    <a:pt x="1006" y="0"/>
                  </a:lnTo>
                  <a:cubicBezTo>
                    <a:pt x="906" y="26"/>
                    <a:pt x="818" y="51"/>
                    <a:pt x="730" y="88"/>
                  </a:cubicBezTo>
                  <a:cubicBezTo>
                    <a:pt x="880" y="38"/>
                    <a:pt x="1006" y="0"/>
                    <a:pt x="1006" y="0"/>
                  </a:cubicBezTo>
                  <a:close/>
                  <a:moveTo>
                    <a:pt x="25" y="428"/>
                  </a:moveTo>
                  <a:cubicBezTo>
                    <a:pt x="0" y="440"/>
                    <a:pt x="0" y="478"/>
                    <a:pt x="25" y="503"/>
                  </a:cubicBezTo>
                  <a:cubicBezTo>
                    <a:pt x="76" y="541"/>
                    <a:pt x="126" y="554"/>
                    <a:pt x="189" y="554"/>
                  </a:cubicBezTo>
                  <a:lnTo>
                    <a:pt x="151" y="541"/>
                  </a:lnTo>
                  <a:cubicBezTo>
                    <a:pt x="38" y="516"/>
                    <a:pt x="13" y="466"/>
                    <a:pt x="38" y="428"/>
                  </a:cubicBezTo>
                  <a:close/>
                  <a:moveTo>
                    <a:pt x="6300" y="503"/>
                  </a:moveTo>
                  <a:lnTo>
                    <a:pt x="6061" y="516"/>
                  </a:lnTo>
                  <a:cubicBezTo>
                    <a:pt x="5835" y="529"/>
                    <a:pt x="5458" y="541"/>
                    <a:pt x="5005" y="566"/>
                  </a:cubicBezTo>
                  <a:lnTo>
                    <a:pt x="5319" y="566"/>
                  </a:lnTo>
                  <a:cubicBezTo>
                    <a:pt x="5684" y="541"/>
                    <a:pt x="6024" y="529"/>
                    <a:pt x="6300" y="5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2401300" y="4321825"/>
              <a:ext cx="63200" cy="1600"/>
            </a:xfrm>
            <a:custGeom>
              <a:rect b="b" l="l" r="r" t="t"/>
              <a:pathLst>
                <a:path extrusionOk="0" h="64" w="2528">
                  <a:moveTo>
                    <a:pt x="2226" y="0"/>
                  </a:moveTo>
                  <a:cubicBezTo>
                    <a:pt x="1585" y="25"/>
                    <a:pt x="767" y="51"/>
                    <a:pt x="0" y="63"/>
                  </a:cubicBezTo>
                  <a:lnTo>
                    <a:pt x="101" y="63"/>
                  </a:lnTo>
                  <a:cubicBezTo>
                    <a:pt x="918" y="63"/>
                    <a:pt x="1786" y="38"/>
                    <a:pt x="2528" y="0"/>
                  </a:cubicBezTo>
                  <a:close/>
                </a:path>
              </a:pathLst>
            </a:custGeom>
            <a:solidFill>
              <a:srgbClr val="6C7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2331500" y="4307675"/>
              <a:ext cx="157850" cy="15925"/>
            </a:xfrm>
            <a:custGeom>
              <a:rect b="b" l="l" r="r" t="t"/>
              <a:pathLst>
                <a:path extrusionOk="0" h="637" w="6314">
                  <a:moveTo>
                    <a:pt x="994" y="0"/>
                  </a:moveTo>
                  <a:cubicBezTo>
                    <a:pt x="906" y="26"/>
                    <a:pt x="818" y="51"/>
                    <a:pt x="730" y="88"/>
                  </a:cubicBezTo>
                  <a:cubicBezTo>
                    <a:pt x="466" y="176"/>
                    <a:pt x="114" y="302"/>
                    <a:pt x="26" y="415"/>
                  </a:cubicBezTo>
                  <a:cubicBezTo>
                    <a:pt x="1" y="466"/>
                    <a:pt x="26" y="516"/>
                    <a:pt x="139" y="541"/>
                  </a:cubicBezTo>
                  <a:lnTo>
                    <a:pt x="177" y="554"/>
                  </a:lnTo>
                  <a:cubicBezTo>
                    <a:pt x="750" y="603"/>
                    <a:pt x="1324" y="637"/>
                    <a:pt x="1897" y="637"/>
                  </a:cubicBezTo>
                  <a:cubicBezTo>
                    <a:pt x="2053" y="637"/>
                    <a:pt x="2209" y="634"/>
                    <a:pt x="2365" y="629"/>
                  </a:cubicBezTo>
                  <a:lnTo>
                    <a:pt x="2792" y="629"/>
                  </a:lnTo>
                  <a:cubicBezTo>
                    <a:pt x="3559" y="617"/>
                    <a:pt x="4377" y="591"/>
                    <a:pt x="5018" y="566"/>
                  </a:cubicBezTo>
                  <a:cubicBezTo>
                    <a:pt x="5471" y="554"/>
                    <a:pt x="5848" y="529"/>
                    <a:pt x="6074" y="516"/>
                  </a:cubicBezTo>
                  <a:lnTo>
                    <a:pt x="6313" y="503"/>
                  </a:lnTo>
                  <a:lnTo>
                    <a:pt x="6313" y="415"/>
                  </a:lnTo>
                  <a:lnTo>
                    <a:pt x="1334" y="478"/>
                  </a:lnTo>
                  <a:cubicBezTo>
                    <a:pt x="1334" y="478"/>
                    <a:pt x="1220" y="13"/>
                    <a:pt x="1007" y="0"/>
                  </a:cubicBez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2333700" y="4318050"/>
              <a:ext cx="155325" cy="2525"/>
            </a:xfrm>
            <a:custGeom>
              <a:rect b="b" l="l" r="r" t="t"/>
              <a:pathLst>
                <a:path extrusionOk="0" h="101" w="6213">
                  <a:moveTo>
                    <a:pt x="6024" y="0"/>
                  </a:moveTo>
                  <a:lnTo>
                    <a:pt x="5345" y="25"/>
                  </a:lnTo>
                  <a:cubicBezTo>
                    <a:pt x="4767" y="38"/>
                    <a:pt x="3987" y="51"/>
                    <a:pt x="3107" y="63"/>
                  </a:cubicBezTo>
                  <a:cubicBezTo>
                    <a:pt x="2226" y="63"/>
                    <a:pt x="1434" y="51"/>
                    <a:pt x="868" y="51"/>
                  </a:cubicBezTo>
                  <a:lnTo>
                    <a:pt x="189" y="38"/>
                  </a:lnTo>
                  <a:lnTo>
                    <a:pt x="1" y="38"/>
                  </a:lnTo>
                  <a:lnTo>
                    <a:pt x="189" y="51"/>
                  </a:lnTo>
                  <a:lnTo>
                    <a:pt x="868" y="76"/>
                  </a:lnTo>
                  <a:cubicBezTo>
                    <a:pt x="1434" y="88"/>
                    <a:pt x="2226" y="101"/>
                    <a:pt x="3107" y="101"/>
                  </a:cubicBezTo>
                  <a:cubicBezTo>
                    <a:pt x="3987" y="88"/>
                    <a:pt x="4779" y="76"/>
                    <a:pt x="5345" y="51"/>
                  </a:cubicBezTo>
                  <a:lnTo>
                    <a:pt x="6024" y="13"/>
                  </a:lnTo>
                  <a:lnTo>
                    <a:pt x="621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2355700" y="4306725"/>
              <a:ext cx="9475" cy="14500"/>
            </a:xfrm>
            <a:custGeom>
              <a:rect b="b" l="l" r="r" t="t"/>
              <a:pathLst>
                <a:path extrusionOk="0" h="580" w="379">
                  <a:moveTo>
                    <a:pt x="1" y="1"/>
                  </a:moveTo>
                  <a:lnTo>
                    <a:pt x="1" y="1"/>
                  </a:lnTo>
                  <a:cubicBezTo>
                    <a:pt x="89" y="76"/>
                    <a:pt x="164" y="164"/>
                    <a:pt x="240" y="265"/>
                  </a:cubicBezTo>
                  <a:cubicBezTo>
                    <a:pt x="290" y="353"/>
                    <a:pt x="328" y="466"/>
                    <a:pt x="366" y="579"/>
                  </a:cubicBezTo>
                  <a:cubicBezTo>
                    <a:pt x="378" y="328"/>
                    <a:pt x="227" y="101"/>
                    <a:pt x="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2386825" y="4299150"/>
              <a:ext cx="5700" cy="7925"/>
            </a:xfrm>
            <a:custGeom>
              <a:rect b="b" l="l" r="r" t="t"/>
              <a:pathLst>
                <a:path extrusionOk="0" h="317" w="228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" y="14"/>
                    <a:pt x="39" y="90"/>
                    <a:pt x="101" y="178"/>
                  </a:cubicBezTo>
                  <a:cubicBezTo>
                    <a:pt x="152" y="253"/>
                    <a:pt x="202" y="316"/>
                    <a:pt x="215" y="316"/>
                  </a:cubicBezTo>
                  <a:cubicBezTo>
                    <a:pt x="227" y="304"/>
                    <a:pt x="189" y="228"/>
                    <a:pt x="139" y="153"/>
                  </a:cubicBezTo>
                  <a:cubicBezTo>
                    <a:pt x="81" y="71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2393750" y="4297875"/>
              <a:ext cx="6300" cy="5425"/>
            </a:xfrm>
            <a:custGeom>
              <a:rect b="b" l="l" r="r" t="t"/>
              <a:pathLst>
                <a:path extrusionOk="0" h="217" w="252">
                  <a:moveTo>
                    <a:pt x="16" y="0"/>
                  </a:moveTo>
                  <a:cubicBezTo>
                    <a:pt x="14" y="0"/>
                    <a:pt x="13" y="1"/>
                    <a:pt x="13" y="3"/>
                  </a:cubicBezTo>
                  <a:cubicBezTo>
                    <a:pt x="0" y="15"/>
                    <a:pt x="38" y="65"/>
                    <a:pt x="114" y="128"/>
                  </a:cubicBezTo>
                  <a:cubicBezTo>
                    <a:pt x="177" y="179"/>
                    <a:pt x="239" y="216"/>
                    <a:pt x="239" y="216"/>
                  </a:cubicBezTo>
                  <a:cubicBezTo>
                    <a:pt x="252" y="191"/>
                    <a:pt x="202" y="141"/>
                    <a:pt x="139" y="91"/>
                  </a:cubicBezTo>
                  <a:cubicBezTo>
                    <a:pt x="84" y="36"/>
                    <a:pt x="29" y="0"/>
                    <a:pt x="1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2394700" y="4291700"/>
              <a:ext cx="9775" cy="4950"/>
            </a:xfrm>
            <a:custGeom>
              <a:rect b="b" l="l" r="r" t="t"/>
              <a:pathLst>
                <a:path extrusionOk="0" h="198" w="391">
                  <a:moveTo>
                    <a:pt x="107" y="0"/>
                  </a:moveTo>
                  <a:cubicBezTo>
                    <a:pt x="54" y="0"/>
                    <a:pt x="0" y="36"/>
                    <a:pt x="0" y="99"/>
                  </a:cubicBezTo>
                  <a:cubicBezTo>
                    <a:pt x="0" y="161"/>
                    <a:pt x="54" y="197"/>
                    <a:pt x="107" y="197"/>
                  </a:cubicBezTo>
                  <a:cubicBezTo>
                    <a:pt x="149" y="197"/>
                    <a:pt x="190" y="174"/>
                    <a:pt x="201" y="124"/>
                  </a:cubicBezTo>
                  <a:cubicBezTo>
                    <a:pt x="264" y="124"/>
                    <a:pt x="327" y="124"/>
                    <a:pt x="390" y="99"/>
                  </a:cubicBezTo>
                  <a:cubicBezTo>
                    <a:pt x="327" y="74"/>
                    <a:pt x="264" y="74"/>
                    <a:pt x="201" y="74"/>
                  </a:cubicBezTo>
                  <a:cubicBezTo>
                    <a:pt x="190" y="23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2395000" y="4287875"/>
              <a:ext cx="11025" cy="1700"/>
            </a:xfrm>
            <a:custGeom>
              <a:rect b="b" l="l" r="r" t="t"/>
              <a:pathLst>
                <a:path extrusionOk="0" h="68" w="441">
                  <a:moveTo>
                    <a:pt x="441" y="0"/>
                  </a:moveTo>
                  <a:cubicBezTo>
                    <a:pt x="378" y="0"/>
                    <a:pt x="303" y="0"/>
                    <a:pt x="227" y="13"/>
                  </a:cubicBezTo>
                  <a:cubicBezTo>
                    <a:pt x="152" y="13"/>
                    <a:pt x="76" y="25"/>
                    <a:pt x="1" y="38"/>
                  </a:cubicBezTo>
                  <a:cubicBezTo>
                    <a:pt x="56" y="56"/>
                    <a:pt x="111" y="68"/>
                    <a:pt x="166" y="68"/>
                  </a:cubicBezTo>
                  <a:cubicBezTo>
                    <a:pt x="187" y="68"/>
                    <a:pt x="207" y="66"/>
                    <a:pt x="227" y="63"/>
                  </a:cubicBezTo>
                  <a:cubicBezTo>
                    <a:pt x="303" y="63"/>
                    <a:pt x="378" y="38"/>
                    <a:pt x="44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2371425" y="4290575"/>
              <a:ext cx="17625" cy="9900"/>
            </a:xfrm>
            <a:custGeom>
              <a:rect b="b" l="l" r="r" t="t"/>
              <a:pathLst>
                <a:path extrusionOk="0" h="396" w="705">
                  <a:moveTo>
                    <a:pt x="229" y="39"/>
                  </a:moveTo>
                  <a:cubicBezTo>
                    <a:pt x="269" y="39"/>
                    <a:pt x="311" y="45"/>
                    <a:pt x="353" y="56"/>
                  </a:cubicBezTo>
                  <a:cubicBezTo>
                    <a:pt x="428" y="81"/>
                    <a:pt x="504" y="131"/>
                    <a:pt x="554" y="194"/>
                  </a:cubicBezTo>
                  <a:cubicBezTo>
                    <a:pt x="586" y="234"/>
                    <a:pt x="613" y="274"/>
                    <a:pt x="635" y="317"/>
                  </a:cubicBezTo>
                  <a:lnTo>
                    <a:pt x="635" y="317"/>
                  </a:lnTo>
                  <a:cubicBezTo>
                    <a:pt x="594" y="313"/>
                    <a:pt x="537" y="306"/>
                    <a:pt x="466" y="295"/>
                  </a:cubicBezTo>
                  <a:cubicBezTo>
                    <a:pt x="378" y="282"/>
                    <a:pt x="290" y="257"/>
                    <a:pt x="214" y="232"/>
                  </a:cubicBezTo>
                  <a:cubicBezTo>
                    <a:pt x="164" y="219"/>
                    <a:pt x="126" y="194"/>
                    <a:pt x="76" y="181"/>
                  </a:cubicBezTo>
                  <a:cubicBezTo>
                    <a:pt x="38" y="156"/>
                    <a:pt x="26" y="106"/>
                    <a:pt x="64" y="81"/>
                  </a:cubicBezTo>
                  <a:cubicBezTo>
                    <a:pt x="115" y="51"/>
                    <a:pt x="171" y="39"/>
                    <a:pt x="229" y="39"/>
                  </a:cubicBezTo>
                  <a:close/>
                  <a:moveTo>
                    <a:pt x="231" y="0"/>
                  </a:moveTo>
                  <a:cubicBezTo>
                    <a:pt x="166" y="0"/>
                    <a:pt x="100" y="14"/>
                    <a:pt x="38" y="43"/>
                  </a:cubicBezTo>
                  <a:cubicBezTo>
                    <a:pt x="13" y="68"/>
                    <a:pt x="1" y="106"/>
                    <a:pt x="1" y="144"/>
                  </a:cubicBezTo>
                  <a:cubicBezTo>
                    <a:pt x="13" y="169"/>
                    <a:pt x="38" y="194"/>
                    <a:pt x="64" y="219"/>
                  </a:cubicBezTo>
                  <a:cubicBezTo>
                    <a:pt x="114" y="244"/>
                    <a:pt x="152" y="257"/>
                    <a:pt x="214" y="282"/>
                  </a:cubicBezTo>
                  <a:cubicBezTo>
                    <a:pt x="290" y="307"/>
                    <a:pt x="378" y="320"/>
                    <a:pt x="466" y="332"/>
                  </a:cubicBezTo>
                  <a:cubicBezTo>
                    <a:pt x="504" y="339"/>
                    <a:pt x="545" y="342"/>
                    <a:pt x="585" y="342"/>
                  </a:cubicBezTo>
                  <a:cubicBezTo>
                    <a:pt x="606" y="342"/>
                    <a:pt x="626" y="341"/>
                    <a:pt x="645" y="339"/>
                  </a:cubicBezTo>
                  <a:lnTo>
                    <a:pt x="645" y="339"/>
                  </a:lnTo>
                  <a:cubicBezTo>
                    <a:pt x="653" y="357"/>
                    <a:pt x="661" y="376"/>
                    <a:pt x="667" y="395"/>
                  </a:cubicBezTo>
                  <a:cubicBezTo>
                    <a:pt x="667" y="395"/>
                    <a:pt x="667" y="372"/>
                    <a:pt x="667" y="337"/>
                  </a:cubicBezTo>
                  <a:lnTo>
                    <a:pt x="667" y="337"/>
                  </a:lnTo>
                  <a:cubicBezTo>
                    <a:pt x="680" y="336"/>
                    <a:pt x="693" y="334"/>
                    <a:pt x="705" y="332"/>
                  </a:cubicBezTo>
                  <a:cubicBezTo>
                    <a:pt x="705" y="327"/>
                    <a:pt x="690" y="324"/>
                    <a:pt x="662" y="321"/>
                  </a:cubicBezTo>
                  <a:lnTo>
                    <a:pt x="662" y="321"/>
                  </a:lnTo>
                  <a:cubicBezTo>
                    <a:pt x="639" y="263"/>
                    <a:pt x="614" y="216"/>
                    <a:pt x="579" y="169"/>
                  </a:cubicBezTo>
                  <a:cubicBezTo>
                    <a:pt x="495" y="59"/>
                    <a:pt x="365" y="0"/>
                    <a:pt x="23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2386525" y="4287550"/>
              <a:ext cx="9125" cy="11650"/>
            </a:xfrm>
            <a:custGeom>
              <a:rect b="b" l="l" r="r" t="t"/>
              <a:pathLst>
                <a:path extrusionOk="0" h="466" w="365">
                  <a:moveTo>
                    <a:pt x="277" y="1"/>
                  </a:moveTo>
                  <a:cubicBezTo>
                    <a:pt x="201" y="1"/>
                    <a:pt x="126" y="51"/>
                    <a:pt x="76" y="126"/>
                  </a:cubicBezTo>
                  <a:cubicBezTo>
                    <a:pt x="51" y="177"/>
                    <a:pt x="25" y="240"/>
                    <a:pt x="13" y="302"/>
                  </a:cubicBezTo>
                  <a:cubicBezTo>
                    <a:pt x="0" y="353"/>
                    <a:pt x="13" y="416"/>
                    <a:pt x="51" y="466"/>
                  </a:cubicBezTo>
                  <a:lnTo>
                    <a:pt x="51" y="453"/>
                  </a:lnTo>
                  <a:cubicBezTo>
                    <a:pt x="51" y="403"/>
                    <a:pt x="51" y="353"/>
                    <a:pt x="51" y="302"/>
                  </a:cubicBezTo>
                  <a:cubicBezTo>
                    <a:pt x="63" y="240"/>
                    <a:pt x="88" y="189"/>
                    <a:pt x="126" y="139"/>
                  </a:cubicBezTo>
                  <a:cubicBezTo>
                    <a:pt x="161" y="104"/>
                    <a:pt x="217" y="37"/>
                    <a:pt x="265" y="37"/>
                  </a:cubicBezTo>
                  <a:cubicBezTo>
                    <a:pt x="269" y="37"/>
                    <a:pt x="273" y="37"/>
                    <a:pt x="277" y="38"/>
                  </a:cubicBezTo>
                  <a:cubicBezTo>
                    <a:pt x="340" y="51"/>
                    <a:pt x="315" y="151"/>
                    <a:pt x="277" y="202"/>
                  </a:cubicBezTo>
                  <a:cubicBezTo>
                    <a:pt x="252" y="252"/>
                    <a:pt x="214" y="302"/>
                    <a:pt x="176" y="340"/>
                  </a:cubicBezTo>
                  <a:cubicBezTo>
                    <a:pt x="113" y="416"/>
                    <a:pt x="63" y="466"/>
                    <a:pt x="63" y="466"/>
                  </a:cubicBezTo>
                  <a:cubicBezTo>
                    <a:pt x="113" y="441"/>
                    <a:pt x="164" y="403"/>
                    <a:pt x="201" y="365"/>
                  </a:cubicBezTo>
                  <a:cubicBezTo>
                    <a:pt x="239" y="315"/>
                    <a:pt x="277" y="277"/>
                    <a:pt x="315" y="214"/>
                  </a:cubicBezTo>
                  <a:cubicBezTo>
                    <a:pt x="340" y="189"/>
                    <a:pt x="352" y="151"/>
                    <a:pt x="352" y="114"/>
                  </a:cubicBezTo>
                  <a:cubicBezTo>
                    <a:pt x="365" y="63"/>
                    <a:pt x="327" y="13"/>
                    <a:pt x="2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2455375" y="4291725"/>
              <a:ext cx="33025" cy="27300"/>
            </a:xfrm>
            <a:custGeom>
              <a:rect b="b" l="l" r="r" t="t"/>
              <a:pathLst>
                <a:path extrusionOk="0" h="1092" w="1321">
                  <a:moveTo>
                    <a:pt x="1151" y="0"/>
                  </a:moveTo>
                  <a:cubicBezTo>
                    <a:pt x="1116" y="0"/>
                    <a:pt x="1082" y="3"/>
                    <a:pt x="1044" y="10"/>
                  </a:cubicBezTo>
                  <a:cubicBezTo>
                    <a:pt x="579" y="47"/>
                    <a:pt x="176" y="362"/>
                    <a:pt x="50" y="814"/>
                  </a:cubicBezTo>
                  <a:cubicBezTo>
                    <a:pt x="25" y="877"/>
                    <a:pt x="13" y="953"/>
                    <a:pt x="0" y="1016"/>
                  </a:cubicBezTo>
                  <a:cubicBezTo>
                    <a:pt x="0" y="1041"/>
                    <a:pt x="0" y="1066"/>
                    <a:pt x="0" y="1091"/>
                  </a:cubicBezTo>
                  <a:cubicBezTo>
                    <a:pt x="13" y="1091"/>
                    <a:pt x="13" y="978"/>
                    <a:pt x="76" y="827"/>
                  </a:cubicBezTo>
                  <a:cubicBezTo>
                    <a:pt x="226" y="399"/>
                    <a:pt x="604" y="85"/>
                    <a:pt x="1044" y="35"/>
                  </a:cubicBezTo>
                  <a:cubicBezTo>
                    <a:pt x="1132" y="28"/>
                    <a:pt x="1201" y="28"/>
                    <a:pt x="1248" y="28"/>
                  </a:cubicBezTo>
                  <a:cubicBezTo>
                    <a:pt x="1295" y="28"/>
                    <a:pt x="1320" y="28"/>
                    <a:pt x="1320" y="22"/>
                  </a:cubicBezTo>
                  <a:cubicBezTo>
                    <a:pt x="1308" y="22"/>
                    <a:pt x="1283" y="10"/>
                    <a:pt x="1258" y="10"/>
                  </a:cubicBezTo>
                  <a:cubicBezTo>
                    <a:pt x="1220" y="3"/>
                    <a:pt x="1185" y="0"/>
                    <a:pt x="115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2478000" y="4253600"/>
              <a:ext cx="1900" cy="38375"/>
            </a:xfrm>
            <a:custGeom>
              <a:rect b="b" l="l" r="r" t="t"/>
              <a:pathLst>
                <a:path extrusionOk="0" h="1535" w="76">
                  <a:moveTo>
                    <a:pt x="26" y="1"/>
                  </a:moveTo>
                  <a:cubicBezTo>
                    <a:pt x="13" y="252"/>
                    <a:pt x="1" y="516"/>
                    <a:pt x="13" y="768"/>
                  </a:cubicBezTo>
                  <a:cubicBezTo>
                    <a:pt x="13" y="1019"/>
                    <a:pt x="26" y="1283"/>
                    <a:pt x="51" y="1535"/>
                  </a:cubicBezTo>
                  <a:cubicBezTo>
                    <a:pt x="76" y="1283"/>
                    <a:pt x="76" y="1019"/>
                    <a:pt x="63" y="768"/>
                  </a:cubicBezTo>
                  <a:cubicBezTo>
                    <a:pt x="63" y="516"/>
                    <a:pt x="51" y="252"/>
                    <a:pt x="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2416375" y="4310425"/>
              <a:ext cx="27375" cy="1475"/>
            </a:xfrm>
            <a:custGeom>
              <a:rect b="b" l="l" r="r" t="t"/>
              <a:pathLst>
                <a:path extrusionOk="0" h="59" w="1095">
                  <a:moveTo>
                    <a:pt x="1061" y="0"/>
                  </a:moveTo>
                  <a:cubicBezTo>
                    <a:pt x="984" y="0"/>
                    <a:pt x="783" y="16"/>
                    <a:pt x="542" y="16"/>
                  </a:cubicBezTo>
                  <a:cubicBezTo>
                    <a:pt x="340" y="16"/>
                    <a:pt x="167" y="11"/>
                    <a:pt x="74" y="11"/>
                  </a:cubicBezTo>
                  <a:cubicBezTo>
                    <a:pt x="27" y="11"/>
                    <a:pt x="1" y="12"/>
                    <a:pt x="1" y="16"/>
                  </a:cubicBezTo>
                  <a:cubicBezTo>
                    <a:pt x="133" y="44"/>
                    <a:pt x="272" y="59"/>
                    <a:pt x="408" y="59"/>
                  </a:cubicBezTo>
                  <a:cubicBezTo>
                    <a:pt x="453" y="59"/>
                    <a:pt x="498" y="57"/>
                    <a:pt x="542" y="54"/>
                  </a:cubicBezTo>
                  <a:cubicBezTo>
                    <a:pt x="575" y="56"/>
                    <a:pt x="608" y="57"/>
                    <a:pt x="641" y="57"/>
                  </a:cubicBezTo>
                  <a:cubicBezTo>
                    <a:pt x="793" y="57"/>
                    <a:pt x="940" y="35"/>
                    <a:pt x="1095" y="4"/>
                  </a:cubicBezTo>
                  <a:cubicBezTo>
                    <a:pt x="1092" y="1"/>
                    <a:pt x="1081" y="0"/>
                    <a:pt x="106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2459150" y="4310175"/>
              <a:ext cx="2850" cy="5375"/>
            </a:xfrm>
            <a:custGeom>
              <a:rect b="b" l="l" r="r" t="t"/>
              <a:pathLst>
                <a:path extrusionOk="0" h="215" w="114">
                  <a:moveTo>
                    <a:pt x="113" y="1"/>
                  </a:moveTo>
                  <a:cubicBezTo>
                    <a:pt x="101" y="1"/>
                    <a:pt x="50" y="26"/>
                    <a:pt x="25" y="102"/>
                  </a:cubicBezTo>
                  <a:cubicBezTo>
                    <a:pt x="0" y="164"/>
                    <a:pt x="0" y="215"/>
                    <a:pt x="13" y="215"/>
                  </a:cubicBezTo>
                  <a:cubicBezTo>
                    <a:pt x="25" y="215"/>
                    <a:pt x="38" y="177"/>
                    <a:pt x="63" y="114"/>
                  </a:cubicBezTo>
                  <a:cubicBezTo>
                    <a:pt x="88" y="64"/>
                    <a:pt x="113" y="14"/>
                    <a:pt x="1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2465100" y="4301625"/>
              <a:ext cx="3800" cy="3650"/>
            </a:xfrm>
            <a:custGeom>
              <a:rect b="b" l="l" r="r" t="t"/>
              <a:pathLst>
                <a:path extrusionOk="0" h="146" w="152">
                  <a:moveTo>
                    <a:pt x="143" y="0"/>
                  </a:moveTo>
                  <a:cubicBezTo>
                    <a:pt x="126" y="0"/>
                    <a:pt x="95" y="23"/>
                    <a:pt x="64" y="54"/>
                  </a:cubicBezTo>
                  <a:cubicBezTo>
                    <a:pt x="26" y="104"/>
                    <a:pt x="1" y="142"/>
                    <a:pt x="14" y="142"/>
                  </a:cubicBezTo>
                  <a:cubicBezTo>
                    <a:pt x="14" y="144"/>
                    <a:pt x="15" y="145"/>
                    <a:pt x="17" y="145"/>
                  </a:cubicBezTo>
                  <a:cubicBezTo>
                    <a:pt x="27" y="145"/>
                    <a:pt x="58" y="123"/>
                    <a:pt x="89" y="91"/>
                  </a:cubicBezTo>
                  <a:cubicBezTo>
                    <a:pt x="127" y="54"/>
                    <a:pt x="152" y="16"/>
                    <a:pt x="152" y="3"/>
                  </a:cubicBezTo>
                  <a:cubicBezTo>
                    <a:pt x="150" y="1"/>
                    <a:pt x="147" y="0"/>
                    <a:pt x="1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2472975" y="4297325"/>
              <a:ext cx="5675" cy="2275"/>
            </a:xfrm>
            <a:custGeom>
              <a:rect b="b" l="l" r="r" t="t"/>
              <a:pathLst>
                <a:path extrusionOk="0" h="91" w="227">
                  <a:moveTo>
                    <a:pt x="167" y="1"/>
                  </a:moveTo>
                  <a:cubicBezTo>
                    <a:pt x="148" y="1"/>
                    <a:pt x="126" y="4"/>
                    <a:pt x="101" y="12"/>
                  </a:cubicBezTo>
                  <a:cubicBezTo>
                    <a:pt x="38" y="25"/>
                    <a:pt x="0" y="75"/>
                    <a:pt x="13" y="87"/>
                  </a:cubicBezTo>
                  <a:cubicBezTo>
                    <a:pt x="15" y="90"/>
                    <a:pt x="18" y="91"/>
                    <a:pt x="22" y="91"/>
                  </a:cubicBezTo>
                  <a:cubicBezTo>
                    <a:pt x="40" y="91"/>
                    <a:pt x="72" y="70"/>
                    <a:pt x="114" y="50"/>
                  </a:cubicBezTo>
                  <a:cubicBezTo>
                    <a:pt x="176" y="25"/>
                    <a:pt x="227" y="25"/>
                    <a:pt x="227" y="12"/>
                  </a:cubicBezTo>
                  <a:cubicBezTo>
                    <a:pt x="227" y="12"/>
                    <a:pt x="204" y="1"/>
                    <a:pt x="16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2482725" y="4295575"/>
              <a:ext cx="2850" cy="1675"/>
            </a:xfrm>
            <a:custGeom>
              <a:rect b="b" l="l" r="r" t="t"/>
              <a:pathLst>
                <a:path extrusionOk="0" h="67" w="114">
                  <a:moveTo>
                    <a:pt x="84" y="1"/>
                  </a:moveTo>
                  <a:cubicBezTo>
                    <a:pt x="74" y="1"/>
                    <a:pt x="63" y="2"/>
                    <a:pt x="50" y="7"/>
                  </a:cubicBezTo>
                  <a:cubicBezTo>
                    <a:pt x="25" y="19"/>
                    <a:pt x="0" y="44"/>
                    <a:pt x="0" y="57"/>
                  </a:cubicBezTo>
                  <a:cubicBezTo>
                    <a:pt x="6" y="63"/>
                    <a:pt x="16" y="66"/>
                    <a:pt x="27" y="66"/>
                  </a:cubicBezTo>
                  <a:cubicBezTo>
                    <a:pt x="38" y="66"/>
                    <a:pt x="50" y="63"/>
                    <a:pt x="63" y="57"/>
                  </a:cubicBezTo>
                  <a:cubicBezTo>
                    <a:pt x="101" y="44"/>
                    <a:pt x="113" y="19"/>
                    <a:pt x="113" y="7"/>
                  </a:cubicBezTo>
                  <a:cubicBezTo>
                    <a:pt x="113" y="7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2489000" y="4276875"/>
              <a:ext cx="350" cy="11950"/>
            </a:xfrm>
            <a:custGeom>
              <a:rect b="b" l="l" r="r" t="t"/>
              <a:pathLst>
                <a:path extrusionOk="0" h="478" w="14">
                  <a:moveTo>
                    <a:pt x="1" y="0"/>
                  </a:moveTo>
                  <a:lnTo>
                    <a:pt x="1" y="478"/>
                  </a:lnTo>
                  <a:lnTo>
                    <a:pt x="13" y="4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2479575" y="4276875"/>
              <a:ext cx="9450" cy="11950"/>
            </a:xfrm>
            <a:custGeom>
              <a:rect b="b" l="l" r="r" t="t"/>
              <a:pathLst>
                <a:path extrusionOk="0" h="478" w="378">
                  <a:moveTo>
                    <a:pt x="0" y="0"/>
                  </a:moveTo>
                  <a:lnTo>
                    <a:pt x="0" y="478"/>
                  </a:lnTo>
                  <a:lnTo>
                    <a:pt x="378" y="478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2395000" y="4277800"/>
              <a:ext cx="25" cy="11025"/>
            </a:xfrm>
            <a:custGeom>
              <a:rect b="b" l="l" r="r" t="t"/>
              <a:pathLst>
                <a:path extrusionOk="0" h="441" w="1">
                  <a:moveTo>
                    <a:pt x="1" y="1"/>
                  </a:moveTo>
                  <a:lnTo>
                    <a:pt x="1" y="441"/>
                  </a:lnTo>
                  <a:lnTo>
                    <a:pt x="1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2395000" y="4276875"/>
              <a:ext cx="84275" cy="11950"/>
            </a:xfrm>
            <a:custGeom>
              <a:rect b="b" l="l" r="r" t="t"/>
              <a:pathLst>
                <a:path extrusionOk="0" h="478" w="3371">
                  <a:moveTo>
                    <a:pt x="3346" y="0"/>
                  </a:moveTo>
                  <a:lnTo>
                    <a:pt x="1" y="25"/>
                  </a:lnTo>
                  <a:lnTo>
                    <a:pt x="1" y="478"/>
                  </a:lnTo>
                  <a:cubicBezTo>
                    <a:pt x="13" y="472"/>
                    <a:pt x="42" y="472"/>
                    <a:pt x="81" y="472"/>
                  </a:cubicBezTo>
                  <a:cubicBezTo>
                    <a:pt x="120" y="472"/>
                    <a:pt x="171" y="472"/>
                    <a:pt x="227" y="465"/>
                  </a:cubicBezTo>
                  <a:cubicBezTo>
                    <a:pt x="340" y="453"/>
                    <a:pt x="403" y="440"/>
                    <a:pt x="428" y="440"/>
                  </a:cubicBezTo>
                  <a:lnTo>
                    <a:pt x="441" y="440"/>
                  </a:lnTo>
                  <a:cubicBezTo>
                    <a:pt x="441" y="440"/>
                    <a:pt x="416" y="453"/>
                    <a:pt x="378" y="465"/>
                  </a:cubicBezTo>
                  <a:lnTo>
                    <a:pt x="3371" y="465"/>
                  </a:lnTo>
                  <a:cubicBezTo>
                    <a:pt x="3371" y="365"/>
                    <a:pt x="3358" y="201"/>
                    <a:pt x="3346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2395325" y="4287725"/>
              <a:ext cx="11025" cy="1100"/>
            </a:xfrm>
            <a:custGeom>
              <a:rect b="b" l="l" r="r" t="t"/>
              <a:pathLst>
                <a:path extrusionOk="0" h="44" w="441">
                  <a:moveTo>
                    <a:pt x="440" y="1"/>
                  </a:moveTo>
                  <a:cubicBezTo>
                    <a:pt x="439" y="1"/>
                    <a:pt x="436" y="6"/>
                    <a:pt x="428" y="6"/>
                  </a:cubicBezTo>
                  <a:lnTo>
                    <a:pt x="415" y="6"/>
                  </a:lnTo>
                  <a:cubicBezTo>
                    <a:pt x="390" y="6"/>
                    <a:pt x="302" y="19"/>
                    <a:pt x="214" y="31"/>
                  </a:cubicBezTo>
                  <a:cubicBezTo>
                    <a:pt x="114" y="31"/>
                    <a:pt x="13" y="31"/>
                    <a:pt x="0" y="44"/>
                  </a:cubicBezTo>
                  <a:lnTo>
                    <a:pt x="365" y="44"/>
                  </a:lnTo>
                  <a:cubicBezTo>
                    <a:pt x="415" y="19"/>
                    <a:pt x="440" y="6"/>
                    <a:pt x="440" y="6"/>
                  </a:cubicBezTo>
                  <a:cubicBezTo>
                    <a:pt x="440" y="2"/>
                    <a:pt x="440" y="1"/>
                    <a:pt x="440" y="1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2478625" y="4276875"/>
              <a:ext cx="975" cy="11950"/>
            </a:xfrm>
            <a:custGeom>
              <a:rect b="b" l="l" r="r" t="t"/>
              <a:pathLst>
                <a:path extrusionOk="0" h="478" w="39">
                  <a:moveTo>
                    <a:pt x="1" y="0"/>
                  </a:moveTo>
                  <a:cubicBezTo>
                    <a:pt x="1" y="201"/>
                    <a:pt x="13" y="365"/>
                    <a:pt x="13" y="478"/>
                  </a:cubicBezTo>
                  <a:lnTo>
                    <a:pt x="38" y="47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2311375" y="3395375"/>
              <a:ext cx="314400" cy="189575"/>
            </a:xfrm>
            <a:custGeom>
              <a:rect b="b" l="l" r="r" t="t"/>
              <a:pathLst>
                <a:path extrusionOk="0" h="7583" w="12576">
                  <a:moveTo>
                    <a:pt x="9419" y="0"/>
                  </a:moveTo>
                  <a:lnTo>
                    <a:pt x="7609" y="4641"/>
                  </a:lnTo>
                  <a:lnTo>
                    <a:pt x="1" y="5722"/>
                  </a:lnTo>
                  <a:lnTo>
                    <a:pt x="1" y="7583"/>
                  </a:lnTo>
                  <a:lnTo>
                    <a:pt x="8325" y="7583"/>
                  </a:lnTo>
                  <a:cubicBezTo>
                    <a:pt x="9608" y="7583"/>
                    <a:pt x="10677" y="7382"/>
                    <a:pt x="11079" y="6162"/>
                  </a:cubicBezTo>
                  <a:lnTo>
                    <a:pt x="12576" y="1660"/>
                  </a:lnTo>
                  <a:lnTo>
                    <a:pt x="9419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2182500" y="3487775"/>
              <a:ext cx="128900" cy="97175"/>
            </a:xfrm>
            <a:custGeom>
              <a:rect b="b" l="l" r="r" t="t"/>
              <a:pathLst>
                <a:path extrusionOk="0" h="3887" w="5156">
                  <a:moveTo>
                    <a:pt x="2714" y="0"/>
                  </a:moveTo>
                  <a:cubicBezTo>
                    <a:pt x="2710" y="0"/>
                    <a:pt x="2707" y="0"/>
                    <a:pt x="2704" y="1"/>
                  </a:cubicBezTo>
                  <a:cubicBezTo>
                    <a:pt x="2540" y="52"/>
                    <a:pt x="2503" y="454"/>
                    <a:pt x="2779" y="1095"/>
                  </a:cubicBezTo>
                  <a:lnTo>
                    <a:pt x="1912" y="844"/>
                  </a:lnTo>
                  <a:cubicBezTo>
                    <a:pt x="1912" y="844"/>
                    <a:pt x="0" y="1724"/>
                    <a:pt x="88" y="1837"/>
                  </a:cubicBezTo>
                  <a:cubicBezTo>
                    <a:pt x="153" y="1930"/>
                    <a:pt x="252" y="2105"/>
                    <a:pt x="466" y="2105"/>
                  </a:cubicBezTo>
                  <a:cubicBezTo>
                    <a:pt x="542" y="2105"/>
                    <a:pt x="633" y="2082"/>
                    <a:pt x="742" y="2026"/>
                  </a:cubicBezTo>
                  <a:cubicBezTo>
                    <a:pt x="1157" y="1812"/>
                    <a:pt x="1698" y="1561"/>
                    <a:pt x="1698" y="1561"/>
                  </a:cubicBezTo>
                  <a:lnTo>
                    <a:pt x="2729" y="1862"/>
                  </a:lnTo>
                  <a:lnTo>
                    <a:pt x="1409" y="2026"/>
                  </a:lnTo>
                  <a:lnTo>
                    <a:pt x="164" y="3158"/>
                  </a:lnTo>
                  <a:cubicBezTo>
                    <a:pt x="164" y="3158"/>
                    <a:pt x="333" y="3285"/>
                    <a:pt x="548" y="3285"/>
                  </a:cubicBezTo>
                  <a:cubicBezTo>
                    <a:pt x="665" y="3285"/>
                    <a:pt x="794" y="3247"/>
                    <a:pt x="918" y="3133"/>
                  </a:cubicBezTo>
                  <a:lnTo>
                    <a:pt x="4150" y="3837"/>
                  </a:lnTo>
                  <a:lnTo>
                    <a:pt x="5156" y="3887"/>
                  </a:lnTo>
                  <a:lnTo>
                    <a:pt x="5156" y="2026"/>
                  </a:lnTo>
                  <a:lnTo>
                    <a:pt x="4250" y="1636"/>
                  </a:lnTo>
                  <a:lnTo>
                    <a:pt x="3584" y="1322"/>
                  </a:lnTo>
                  <a:cubicBezTo>
                    <a:pt x="3584" y="1322"/>
                    <a:pt x="2905" y="0"/>
                    <a:pt x="2714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2205450" y="3549925"/>
              <a:ext cx="43725" cy="16500"/>
            </a:xfrm>
            <a:custGeom>
              <a:rect b="b" l="l" r="r" t="t"/>
              <a:pathLst>
                <a:path extrusionOk="0" h="660" w="1749">
                  <a:moveTo>
                    <a:pt x="1690" y="1"/>
                  </a:moveTo>
                  <a:cubicBezTo>
                    <a:pt x="1554" y="1"/>
                    <a:pt x="1192" y="21"/>
                    <a:pt x="767" y="81"/>
                  </a:cubicBezTo>
                  <a:cubicBezTo>
                    <a:pt x="516" y="81"/>
                    <a:pt x="289" y="206"/>
                    <a:pt x="138" y="408"/>
                  </a:cubicBezTo>
                  <a:cubicBezTo>
                    <a:pt x="76" y="470"/>
                    <a:pt x="25" y="558"/>
                    <a:pt x="0" y="659"/>
                  </a:cubicBezTo>
                  <a:cubicBezTo>
                    <a:pt x="25" y="659"/>
                    <a:pt x="76" y="571"/>
                    <a:pt x="201" y="445"/>
                  </a:cubicBezTo>
                  <a:cubicBezTo>
                    <a:pt x="340" y="269"/>
                    <a:pt x="553" y="169"/>
                    <a:pt x="780" y="169"/>
                  </a:cubicBezTo>
                  <a:cubicBezTo>
                    <a:pt x="1321" y="106"/>
                    <a:pt x="1748" y="30"/>
                    <a:pt x="1748" y="5"/>
                  </a:cubicBezTo>
                  <a:cubicBezTo>
                    <a:pt x="1748" y="2"/>
                    <a:pt x="1728" y="1"/>
                    <a:pt x="169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2217700" y="3563225"/>
              <a:ext cx="27375" cy="6325"/>
            </a:xfrm>
            <a:custGeom>
              <a:rect b="b" l="l" r="r" t="t"/>
              <a:pathLst>
                <a:path extrusionOk="0" h="253" w="1095">
                  <a:moveTo>
                    <a:pt x="745" y="0"/>
                  </a:moveTo>
                  <a:cubicBezTo>
                    <a:pt x="674" y="0"/>
                    <a:pt x="597" y="4"/>
                    <a:pt x="516" y="14"/>
                  </a:cubicBezTo>
                  <a:cubicBezTo>
                    <a:pt x="378" y="26"/>
                    <a:pt x="240" y="52"/>
                    <a:pt x="114" y="102"/>
                  </a:cubicBezTo>
                  <a:cubicBezTo>
                    <a:pt x="63" y="115"/>
                    <a:pt x="26" y="152"/>
                    <a:pt x="13" y="203"/>
                  </a:cubicBezTo>
                  <a:cubicBezTo>
                    <a:pt x="1" y="240"/>
                    <a:pt x="13" y="253"/>
                    <a:pt x="26" y="253"/>
                  </a:cubicBezTo>
                  <a:cubicBezTo>
                    <a:pt x="38" y="253"/>
                    <a:pt x="38" y="190"/>
                    <a:pt x="139" y="165"/>
                  </a:cubicBezTo>
                  <a:cubicBezTo>
                    <a:pt x="227" y="152"/>
                    <a:pt x="378" y="127"/>
                    <a:pt x="529" y="115"/>
                  </a:cubicBezTo>
                  <a:cubicBezTo>
                    <a:pt x="843" y="77"/>
                    <a:pt x="1095" y="89"/>
                    <a:pt x="1095" y="52"/>
                  </a:cubicBezTo>
                  <a:cubicBezTo>
                    <a:pt x="1095" y="33"/>
                    <a:pt x="949" y="0"/>
                    <a:pt x="74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2525775" y="3184100"/>
              <a:ext cx="415625" cy="485750"/>
            </a:xfrm>
            <a:custGeom>
              <a:rect b="b" l="l" r="r" t="t"/>
              <a:pathLst>
                <a:path extrusionOk="0" h="19430" w="16625">
                  <a:moveTo>
                    <a:pt x="10078" y="1"/>
                  </a:moveTo>
                  <a:cubicBezTo>
                    <a:pt x="8988" y="1"/>
                    <a:pt x="7598" y="160"/>
                    <a:pt x="6313" y="378"/>
                  </a:cubicBezTo>
                  <a:cubicBezTo>
                    <a:pt x="4415" y="693"/>
                    <a:pt x="2818" y="1988"/>
                    <a:pt x="2101" y="3774"/>
                  </a:cubicBezTo>
                  <a:cubicBezTo>
                    <a:pt x="818" y="6980"/>
                    <a:pt x="152" y="9005"/>
                    <a:pt x="1" y="9457"/>
                  </a:cubicBezTo>
                  <a:lnTo>
                    <a:pt x="4063" y="11293"/>
                  </a:lnTo>
                  <a:lnTo>
                    <a:pt x="4704" y="9130"/>
                  </a:lnTo>
                  <a:lnTo>
                    <a:pt x="4704" y="9130"/>
                  </a:lnTo>
                  <a:lnTo>
                    <a:pt x="4327" y="19429"/>
                  </a:lnTo>
                  <a:lnTo>
                    <a:pt x="15996" y="19027"/>
                  </a:lnTo>
                  <a:lnTo>
                    <a:pt x="16298" y="12048"/>
                  </a:lnTo>
                  <a:cubicBezTo>
                    <a:pt x="16298" y="8389"/>
                    <a:pt x="16625" y="5383"/>
                    <a:pt x="16285" y="3673"/>
                  </a:cubicBezTo>
                  <a:cubicBezTo>
                    <a:pt x="15833" y="1447"/>
                    <a:pt x="12488" y="26"/>
                    <a:pt x="10199" y="1"/>
                  </a:cubicBezTo>
                  <a:cubicBezTo>
                    <a:pt x="10159" y="1"/>
                    <a:pt x="10119" y="1"/>
                    <a:pt x="1007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2716600" y="3660700"/>
              <a:ext cx="179550" cy="22350"/>
            </a:xfrm>
            <a:custGeom>
              <a:rect b="b" l="l" r="r" t="t"/>
              <a:pathLst>
                <a:path extrusionOk="0" h="894" w="7182">
                  <a:moveTo>
                    <a:pt x="7181" y="1"/>
                  </a:moveTo>
                  <a:lnTo>
                    <a:pt x="13" y="252"/>
                  </a:lnTo>
                  <a:cubicBezTo>
                    <a:pt x="13" y="327"/>
                    <a:pt x="13" y="390"/>
                    <a:pt x="1" y="466"/>
                  </a:cubicBezTo>
                  <a:lnTo>
                    <a:pt x="7018" y="893"/>
                  </a:lnTo>
                  <a:lnTo>
                    <a:pt x="718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2716925" y="3441575"/>
              <a:ext cx="216000" cy="225425"/>
            </a:xfrm>
            <a:custGeom>
              <a:rect b="b" l="l" r="r" t="t"/>
              <a:pathLst>
                <a:path extrusionOk="0" h="9017" w="8640">
                  <a:moveTo>
                    <a:pt x="3370" y="1"/>
                  </a:moveTo>
                  <a:cubicBezTo>
                    <a:pt x="3373" y="1"/>
                    <a:pt x="3375" y="1"/>
                    <a:pt x="3377" y="1"/>
                  </a:cubicBezTo>
                  <a:lnTo>
                    <a:pt x="3377" y="1"/>
                  </a:lnTo>
                  <a:cubicBezTo>
                    <a:pt x="3379" y="1"/>
                    <a:pt x="3381" y="1"/>
                    <a:pt x="3383" y="1"/>
                  </a:cubicBezTo>
                  <a:close/>
                  <a:moveTo>
                    <a:pt x="3377" y="1"/>
                  </a:moveTo>
                  <a:cubicBezTo>
                    <a:pt x="2788" y="2"/>
                    <a:pt x="2212" y="90"/>
                    <a:pt x="1773" y="441"/>
                  </a:cubicBezTo>
                  <a:cubicBezTo>
                    <a:pt x="1220" y="869"/>
                    <a:pt x="994" y="1585"/>
                    <a:pt x="843" y="2264"/>
                  </a:cubicBezTo>
                  <a:cubicBezTo>
                    <a:pt x="252" y="4779"/>
                    <a:pt x="126" y="6489"/>
                    <a:pt x="0" y="9017"/>
                  </a:cubicBezTo>
                  <a:lnTo>
                    <a:pt x="7168" y="8778"/>
                  </a:lnTo>
                  <a:lnTo>
                    <a:pt x="8639" y="127"/>
                  </a:lnTo>
                  <a:lnTo>
                    <a:pt x="8639" y="127"/>
                  </a:lnTo>
                  <a:cubicBezTo>
                    <a:pt x="8187" y="215"/>
                    <a:pt x="7734" y="252"/>
                    <a:pt x="7281" y="252"/>
                  </a:cubicBezTo>
                  <a:cubicBezTo>
                    <a:pt x="6288" y="252"/>
                    <a:pt x="5294" y="102"/>
                    <a:pt x="4314" y="39"/>
                  </a:cubicBezTo>
                  <a:cubicBezTo>
                    <a:pt x="4014" y="26"/>
                    <a:pt x="3689" y="1"/>
                    <a:pt x="3377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2635825" y="3222475"/>
              <a:ext cx="37750" cy="187375"/>
            </a:xfrm>
            <a:custGeom>
              <a:rect b="b" l="l" r="r" t="t"/>
              <a:pathLst>
                <a:path extrusionOk="0" h="7495" w="1510">
                  <a:moveTo>
                    <a:pt x="88" y="0"/>
                  </a:moveTo>
                  <a:cubicBezTo>
                    <a:pt x="63" y="0"/>
                    <a:pt x="25" y="0"/>
                    <a:pt x="0" y="13"/>
                  </a:cubicBezTo>
                  <a:cubicBezTo>
                    <a:pt x="0" y="25"/>
                    <a:pt x="113" y="25"/>
                    <a:pt x="314" y="101"/>
                  </a:cubicBezTo>
                  <a:cubicBezTo>
                    <a:pt x="579" y="214"/>
                    <a:pt x="817" y="403"/>
                    <a:pt x="981" y="654"/>
                  </a:cubicBezTo>
                  <a:cubicBezTo>
                    <a:pt x="1232" y="1006"/>
                    <a:pt x="1371" y="1434"/>
                    <a:pt x="1383" y="1861"/>
                  </a:cubicBezTo>
                  <a:cubicBezTo>
                    <a:pt x="1408" y="2402"/>
                    <a:pt x="1358" y="2930"/>
                    <a:pt x="1270" y="3458"/>
                  </a:cubicBezTo>
                  <a:cubicBezTo>
                    <a:pt x="1107" y="4427"/>
                    <a:pt x="880" y="5382"/>
                    <a:pt x="616" y="6325"/>
                  </a:cubicBezTo>
                  <a:cubicBezTo>
                    <a:pt x="516" y="6678"/>
                    <a:pt x="440" y="6967"/>
                    <a:pt x="377" y="7180"/>
                  </a:cubicBezTo>
                  <a:cubicBezTo>
                    <a:pt x="340" y="7281"/>
                    <a:pt x="314" y="7394"/>
                    <a:pt x="302" y="7495"/>
                  </a:cubicBezTo>
                  <a:cubicBezTo>
                    <a:pt x="352" y="7394"/>
                    <a:pt x="390" y="7294"/>
                    <a:pt x="415" y="7180"/>
                  </a:cubicBezTo>
                  <a:cubicBezTo>
                    <a:pt x="478" y="6979"/>
                    <a:pt x="566" y="6690"/>
                    <a:pt x="679" y="6338"/>
                  </a:cubicBezTo>
                  <a:cubicBezTo>
                    <a:pt x="968" y="5395"/>
                    <a:pt x="1207" y="4439"/>
                    <a:pt x="1371" y="3471"/>
                  </a:cubicBezTo>
                  <a:cubicBezTo>
                    <a:pt x="1459" y="2930"/>
                    <a:pt x="1509" y="2390"/>
                    <a:pt x="1484" y="1849"/>
                  </a:cubicBezTo>
                  <a:cubicBezTo>
                    <a:pt x="1459" y="1396"/>
                    <a:pt x="1308" y="956"/>
                    <a:pt x="1044" y="591"/>
                  </a:cubicBezTo>
                  <a:cubicBezTo>
                    <a:pt x="868" y="340"/>
                    <a:pt x="616" y="164"/>
                    <a:pt x="327" y="51"/>
                  </a:cubicBezTo>
                  <a:cubicBezTo>
                    <a:pt x="252" y="25"/>
                    <a:pt x="176" y="0"/>
                    <a:pt x="8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2529250" y="3406700"/>
              <a:ext cx="102200" cy="46225"/>
            </a:xfrm>
            <a:custGeom>
              <a:rect b="b" l="l" r="r" t="t"/>
              <a:pathLst>
                <a:path extrusionOk="0" h="1849" w="4088">
                  <a:moveTo>
                    <a:pt x="0" y="0"/>
                  </a:moveTo>
                  <a:lnTo>
                    <a:pt x="0" y="0"/>
                  </a:lnTo>
                  <a:cubicBezTo>
                    <a:pt x="176" y="126"/>
                    <a:pt x="365" y="239"/>
                    <a:pt x="566" y="340"/>
                  </a:cubicBezTo>
                  <a:cubicBezTo>
                    <a:pt x="918" y="528"/>
                    <a:pt x="1421" y="767"/>
                    <a:pt x="1987" y="1031"/>
                  </a:cubicBezTo>
                  <a:cubicBezTo>
                    <a:pt x="2565" y="1283"/>
                    <a:pt x="3081" y="1497"/>
                    <a:pt x="3458" y="1635"/>
                  </a:cubicBezTo>
                  <a:cubicBezTo>
                    <a:pt x="3659" y="1735"/>
                    <a:pt x="3873" y="1798"/>
                    <a:pt x="4087" y="1849"/>
                  </a:cubicBezTo>
                  <a:cubicBezTo>
                    <a:pt x="3898" y="1748"/>
                    <a:pt x="3697" y="1647"/>
                    <a:pt x="3496" y="1572"/>
                  </a:cubicBezTo>
                  <a:cubicBezTo>
                    <a:pt x="3119" y="1421"/>
                    <a:pt x="2603" y="1195"/>
                    <a:pt x="2037" y="931"/>
                  </a:cubicBezTo>
                  <a:cubicBezTo>
                    <a:pt x="1471" y="679"/>
                    <a:pt x="968" y="440"/>
                    <a:pt x="591" y="264"/>
                  </a:cubicBezTo>
                  <a:cubicBezTo>
                    <a:pt x="403" y="164"/>
                    <a:pt x="201" y="76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2413875" y="3683025"/>
              <a:ext cx="397375" cy="575625"/>
            </a:xfrm>
            <a:custGeom>
              <a:rect b="b" l="l" r="r" t="t"/>
              <a:pathLst>
                <a:path extrusionOk="0" h="23025" w="15895">
                  <a:moveTo>
                    <a:pt x="2742" y="0"/>
                  </a:moveTo>
                  <a:cubicBezTo>
                    <a:pt x="755" y="1082"/>
                    <a:pt x="0" y="3559"/>
                    <a:pt x="1044" y="5571"/>
                  </a:cubicBezTo>
                  <a:lnTo>
                    <a:pt x="11204" y="23025"/>
                  </a:lnTo>
                  <a:lnTo>
                    <a:pt x="15895" y="20195"/>
                  </a:lnTo>
                  <a:lnTo>
                    <a:pt x="7998" y="4439"/>
                  </a:lnTo>
                  <a:lnTo>
                    <a:pt x="13719" y="705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2341875" y="3661325"/>
              <a:ext cx="449900" cy="615875"/>
            </a:xfrm>
            <a:custGeom>
              <a:rect b="b" l="l" r="r" t="t"/>
              <a:pathLst>
                <a:path extrusionOk="0" h="24635" w="17996">
                  <a:moveTo>
                    <a:pt x="17995" y="1"/>
                  </a:moveTo>
                  <a:lnTo>
                    <a:pt x="4050" y="504"/>
                  </a:lnTo>
                  <a:cubicBezTo>
                    <a:pt x="1786" y="579"/>
                    <a:pt x="1" y="2453"/>
                    <a:pt x="38" y="4716"/>
                  </a:cubicBezTo>
                  <a:lnTo>
                    <a:pt x="617" y="24635"/>
                  </a:lnTo>
                  <a:lnTo>
                    <a:pt x="6477" y="24622"/>
                  </a:lnTo>
                  <a:lnTo>
                    <a:pt x="6275" y="5798"/>
                  </a:lnTo>
                  <a:lnTo>
                    <a:pt x="17995" y="5483"/>
                  </a:lnTo>
                  <a:lnTo>
                    <a:pt x="1799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2498750" y="3823225"/>
              <a:ext cx="5375" cy="453675"/>
            </a:xfrm>
            <a:custGeom>
              <a:rect b="b" l="l" r="r" t="t"/>
              <a:pathLst>
                <a:path extrusionOk="0" h="18147" w="215">
                  <a:moveTo>
                    <a:pt x="13" y="1"/>
                  </a:moveTo>
                  <a:cubicBezTo>
                    <a:pt x="0" y="64"/>
                    <a:pt x="0" y="114"/>
                    <a:pt x="0" y="177"/>
                  </a:cubicBezTo>
                  <a:lnTo>
                    <a:pt x="0" y="717"/>
                  </a:lnTo>
                  <a:cubicBezTo>
                    <a:pt x="0" y="1183"/>
                    <a:pt x="13" y="1849"/>
                    <a:pt x="13" y="2654"/>
                  </a:cubicBezTo>
                  <a:cubicBezTo>
                    <a:pt x="13" y="4314"/>
                    <a:pt x="26" y="6565"/>
                    <a:pt x="38" y="9067"/>
                  </a:cubicBezTo>
                  <a:cubicBezTo>
                    <a:pt x="51" y="11582"/>
                    <a:pt x="76" y="13845"/>
                    <a:pt x="114" y="15493"/>
                  </a:cubicBezTo>
                  <a:cubicBezTo>
                    <a:pt x="126" y="16310"/>
                    <a:pt x="151" y="16977"/>
                    <a:pt x="164" y="17429"/>
                  </a:cubicBezTo>
                  <a:cubicBezTo>
                    <a:pt x="177" y="17643"/>
                    <a:pt x="189" y="17832"/>
                    <a:pt x="189" y="17957"/>
                  </a:cubicBezTo>
                  <a:cubicBezTo>
                    <a:pt x="189" y="18020"/>
                    <a:pt x="189" y="18083"/>
                    <a:pt x="202" y="18146"/>
                  </a:cubicBezTo>
                  <a:cubicBezTo>
                    <a:pt x="214" y="18083"/>
                    <a:pt x="214" y="18020"/>
                    <a:pt x="214" y="17957"/>
                  </a:cubicBezTo>
                  <a:lnTo>
                    <a:pt x="214" y="17429"/>
                  </a:lnTo>
                  <a:cubicBezTo>
                    <a:pt x="202" y="16964"/>
                    <a:pt x="202" y="16298"/>
                    <a:pt x="202" y="15493"/>
                  </a:cubicBezTo>
                  <a:cubicBezTo>
                    <a:pt x="189" y="13833"/>
                    <a:pt x="189" y="11582"/>
                    <a:pt x="177" y="9067"/>
                  </a:cubicBezTo>
                  <a:cubicBezTo>
                    <a:pt x="164" y="6565"/>
                    <a:pt x="139" y="4301"/>
                    <a:pt x="101" y="2654"/>
                  </a:cubicBezTo>
                  <a:cubicBezTo>
                    <a:pt x="76" y="1837"/>
                    <a:pt x="63" y="1170"/>
                    <a:pt x="51" y="705"/>
                  </a:cubicBezTo>
                  <a:cubicBezTo>
                    <a:pt x="38" y="491"/>
                    <a:pt x="26" y="315"/>
                    <a:pt x="26" y="177"/>
                  </a:cubicBezTo>
                  <a:cubicBezTo>
                    <a:pt x="26" y="114"/>
                    <a:pt x="13" y="64"/>
                    <a:pt x="13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2496225" y="3345400"/>
              <a:ext cx="523450" cy="497975"/>
            </a:xfrm>
            <a:custGeom>
              <a:rect b="b" l="l" r="r" t="t"/>
              <a:pathLst>
                <a:path extrusionOk="0" h="19919" w="20938">
                  <a:moveTo>
                    <a:pt x="13645" y="0"/>
                  </a:moveTo>
                  <a:cubicBezTo>
                    <a:pt x="11934" y="0"/>
                    <a:pt x="10564" y="1383"/>
                    <a:pt x="10564" y="3081"/>
                  </a:cubicBezTo>
                  <a:lnTo>
                    <a:pt x="10564" y="17793"/>
                  </a:lnTo>
                  <a:lnTo>
                    <a:pt x="2139" y="17793"/>
                  </a:lnTo>
                  <a:cubicBezTo>
                    <a:pt x="957" y="17793"/>
                    <a:pt x="13" y="18749"/>
                    <a:pt x="1" y="19918"/>
                  </a:cubicBezTo>
                  <a:lnTo>
                    <a:pt x="19253" y="19918"/>
                  </a:lnTo>
                  <a:cubicBezTo>
                    <a:pt x="20183" y="19881"/>
                    <a:pt x="20925" y="19101"/>
                    <a:pt x="20938" y="18171"/>
                  </a:cubicBezTo>
                  <a:lnTo>
                    <a:pt x="20938" y="3081"/>
                  </a:lnTo>
                  <a:cubicBezTo>
                    <a:pt x="20938" y="1383"/>
                    <a:pt x="19555" y="0"/>
                    <a:pt x="1785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2789225" y="3357650"/>
              <a:ext cx="3475" cy="482900"/>
            </a:xfrm>
            <a:custGeom>
              <a:rect b="b" l="l" r="r" t="t"/>
              <a:pathLst>
                <a:path extrusionOk="0" h="19316" w="139">
                  <a:moveTo>
                    <a:pt x="76" y="0"/>
                  </a:moveTo>
                  <a:cubicBezTo>
                    <a:pt x="38" y="0"/>
                    <a:pt x="1" y="4326"/>
                    <a:pt x="1" y="9658"/>
                  </a:cubicBezTo>
                  <a:cubicBezTo>
                    <a:pt x="1" y="14990"/>
                    <a:pt x="38" y="19315"/>
                    <a:pt x="76" y="19315"/>
                  </a:cubicBezTo>
                  <a:cubicBezTo>
                    <a:pt x="101" y="19315"/>
                    <a:pt x="139" y="14990"/>
                    <a:pt x="139" y="9658"/>
                  </a:cubicBezTo>
                  <a:cubicBezTo>
                    <a:pt x="139" y="4326"/>
                    <a:pt x="101" y="0"/>
                    <a:pt x="7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2613175" y="3843675"/>
              <a:ext cx="305900" cy="478175"/>
            </a:xfrm>
            <a:custGeom>
              <a:rect b="b" l="l" r="r" t="t"/>
              <a:pathLst>
                <a:path extrusionOk="0" h="19127" w="12236">
                  <a:moveTo>
                    <a:pt x="5207" y="0"/>
                  </a:moveTo>
                  <a:lnTo>
                    <a:pt x="5207" y="15442"/>
                  </a:lnTo>
                  <a:cubicBezTo>
                    <a:pt x="4364" y="17089"/>
                    <a:pt x="2402" y="18208"/>
                    <a:pt x="1" y="19126"/>
                  </a:cubicBezTo>
                  <a:lnTo>
                    <a:pt x="12236" y="19126"/>
                  </a:lnTo>
                  <a:cubicBezTo>
                    <a:pt x="9746" y="18120"/>
                    <a:pt x="7508" y="17341"/>
                    <a:pt x="6577" y="15442"/>
                  </a:cubicBezTo>
                  <a:lnTo>
                    <a:pt x="6577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753050" y="3263650"/>
              <a:ext cx="116650" cy="916425"/>
            </a:xfrm>
            <a:custGeom>
              <a:rect b="b" l="l" r="r" t="t"/>
              <a:pathLst>
                <a:path extrusionOk="0" h="36657" w="4666">
                  <a:moveTo>
                    <a:pt x="692" y="1"/>
                  </a:moveTo>
                  <a:cubicBezTo>
                    <a:pt x="690" y="4"/>
                    <a:pt x="689" y="8"/>
                    <a:pt x="687" y="13"/>
                  </a:cubicBezTo>
                  <a:lnTo>
                    <a:pt x="687" y="13"/>
                  </a:lnTo>
                  <a:cubicBezTo>
                    <a:pt x="689" y="9"/>
                    <a:pt x="691" y="5"/>
                    <a:pt x="692" y="1"/>
                  </a:cubicBezTo>
                  <a:close/>
                  <a:moveTo>
                    <a:pt x="687" y="13"/>
                  </a:moveTo>
                  <a:lnTo>
                    <a:pt x="687" y="13"/>
                  </a:lnTo>
                  <a:cubicBezTo>
                    <a:pt x="501" y="474"/>
                    <a:pt x="352" y="948"/>
                    <a:pt x="265" y="1447"/>
                  </a:cubicBezTo>
                  <a:cubicBezTo>
                    <a:pt x="1" y="2792"/>
                    <a:pt x="26" y="4188"/>
                    <a:pt x="327" y="5533"/>
                  </a:cubicBezTo>
                  <a:cubicBezTo>
                    <a:pt x="541" y="6451"/>
                    <a:pt x="893" y="7344"/>
                    <a:pt x="1371" y="8162"/>
                  </a:cubicBezTo>
                  <a:cubicBezTo>
                    <a:pt x="1887" y="9054"/>
                    <a:pt x="2566" y="9910"/>
                    <a:pt x="3107" y="10903"/>
                  </a:cubicBezTo>
                  <a:cubicBezTo>
                    <a:pt x="3698" y="11947"/>
                    <a:pt x="3936" y="13141"/>
                    <a:pt x="3786" y="14336"/>
                  </a:cubicBezTo>
                  <a:cubicBezTo>
                    <a:pt x="3660" y="15568"/>
                    <a:pt x="3245" y="16788"/>
                    <a:pt x="2830" y="18045"/>
                  </a:cubicBezTo>
                  <a:cubicBezTo>
                    <a:pt x="2427" y="19303"/>
                    <a:pt x="2050" y="20560"/>
                    <a:pt x="2000" y="21818"/>
                  </a:cubicBezTo>
                  <a:cubicBezTo>
                    <a:pt x="1962" y="23075"/>
                    <a:pt x="2189" y="24270"/>
                    <a:pt x="2490" y="25376"/>
                  </a:cubicBezTo>
                  <a:cubicBezTo>
                    <a:pt x="2792" y="26483"/>
                    <a:pt x="3169" y="27514"/>
                    <a:pt x="3484" y="28470"/>
                  </a:cubicBezTo>
                  <a:cubicBezTo>
                    <a:pt x="3786" y="29363"/>
                    <a:pt x="4037" y="30268"/>
                    <a:pt x="4226" y="31199"/>
                  </a:cubicBezTo>
                  <a:cubicBezTo>
                    <a:pt x="4578" y="32884"/>
                    <a:pt x="4502" y="34317"/>
                    <a:pt x="4263" y="35248"/>
                  </a:cubicBezTo>
                  <a:cubicBezTo>
                    <a:pt x="4175" y="35600"/>
                    <a:pt x="4050" y="35952"/>
                    <a:pt x="3899" y="36291"/>
                  </a:cubicBezTo>
                  <a:lnTo>
                    <a:pt x="3773" y="36555"/>
                  </a:lnTo>
                  <a:cubicBezTo>
                    <a:pt x="3760" y="36581"/>
                    <a:pt x="3748" y="36618"/>
                    <a:pt x="3735" y="36643"/>
                  </a:cubicBezTo>
                  <a:lnTo>
                    <a:pt x="3748" y="36656"/>
                  </a:lnTo>
                  <a:cubicBezTo>
                    <a:pt x="3760" y="36618"/>
                    <a:pt x="3773" y="36593"/>
                    <a:pt x="3798" y="36568"/>
                  </a:cubicBezTo>
                  <a:lnTo>
                    <a:pt x="3924" y="36304"/>
                  </a:lnTo>
                  <a:cubicBezTo>
                    <a:pt x="4087" y="35977"/>
                    <a:pt x="4213" y="35625"/>
                    <a:pt x="4314" y="35260"/>
                  </a:cubicBezTo>
                  <a:cubicBezTo>
                    <a:pt x="4565" y="34317"/>
                    <a:pt x="4666" y="32884"/>
                    <a:pt x="4326" y="31173"/>
                  </a:cubicBezTo>
                  <a:cubicBezTo>
                    <a:pt x="4138" y="30243"/>
                    <a:pt x="3886" y="29338"/>
                    <a:pt x="3584" y="28445"/>
                  </a:cubicBezTo>
                  <a:cubicBezTo>
                    <a:pt x="3270" y="27476"/>
                    <a:pt x="2893" y="26445"/>
                    <a:pt x="2604" y="25339"/>
                  </a:cubicBezTo>
                  <a:cubicBezTo>
                    <a:pt x="2314" y="24245"/>
                    <a:pt x="2101" y="23063"/>
                    <a:pt x="2138" y="21818"/>
                  </a:cubicBezTo>
                  <a:cubicBezTo>
                    <a:pt x="2176" y="20585"/>
                    <a:pt x="2553" y="19341"/>
                    <a:pt x="2968" y="18083"/>
                  </a:cubicBezTo>
                  <a:cubicBezTo>
                    <a:pt x="3371" y="16838"/>
                    <a:pt x="3798" y="15606"/>
                    <a:pt x="3924" y="14348"/>
                  </a:cubicBezTo>
                  <a:cubicBezTo>
                    <a:pt x="4062" y="13129"/>
                    <a:pt x="3823" y="11909"/>
                    <a:pt x="3220" y="10840"/>
                  </a:cubicBezTo>
                  <a:cubicBezTo>
                    <a:pt x="2666" y="9834"/>
                    <a:pt x="1975" y="8979"/>
                    <a:pt x="1472" y="8099"/>
                  </a:cubicBezTo>
                  <a:cubicBezTo>
                    <a:pt x="994" y="7294"/>
                    <a:pt x="642" y="6414"/>
                    <a:pt x="416" y="5508"/>
                  </a:cubicBezTo>
                  <a:cubicBezTo>
                    <a:pt x="101" y="4175"/>
                    <a:pt x="76" y="2792"/>
                    <a:pt x="315" y="1447"/>
                  </a:cubicBezTo>
                  <a:cubicBezTo>
                    <a:pt x="378" y="1082"/>
                    <a:pt x="466" y="730"/>
                    <a:pt x="579" y="365"/>
                  </a:cubicBezTo>
                  <a:cubicBezTo>
                    <a:pt x="617" y="252"/>
                    <a:pt x="642" y="164"/>
                    <a:pt x="667" y="89"/>
                  </a:cubicBezTo>
                  <a:cubicBezTo>
                    <a:pt x="678" y="67"/>
                    <a:pt x="679" y="37"/>
                    <a:pt x="687" y="13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778825" y="3357275"/>
              <a:ext cx="56925" cy="132425"/>
            </a:xfrm>
            <a:custGeom>
              <a:rect b="b" l="l" r="r" t="t"/>
              <a:pathLst>
                <a:path extrusionOk="0" h="5297" w="2277">
                  <a:moveTo>
                    <a:pt x="1946" y="0"/>
                  </a:moveTo>
                  <a:cubicBezTo>
                    <a:pt x="1915" y="0"/>
                    <a:pt x="1885" y="13"/>
                    <a:pt x="1862" y="41"/>
                  </a:cubicBezTo>
                  <a:cubicBezTo>
                    <a:pt x="1" y="1977"/>
                    <a:pt x="1032" y="5297"/>
                    <a:pt x="1032" y="5297"/>
                  </a:cubicBezTo>
                  <a:cubicBezTo>
                    <a:pt x="2277" y="2317"/>
                    <a:pt x="2164" y="644"/>
                    <a:pt x="2063" y="91"/>
                  </a:cubicBezTo>
                  <a:cubicBezTo>
                    <a:pt x="2047" y="36"/>
                    <a:pt x="1997" y="0"/>
                    <a:pt x="19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803675" y="3385625"/>
              <a:ext cx="16675" cy="103775"/>
            </a:xfrm>
            <a:custGeom>
              <a:rect b="b" l="l" r="r" t="t"/>
              <a:pathLst>
                <a:path extrusionOk="0" h="4151" w="667">
                  <a:moveTo>
                    <a:pt x="667" y="1"/>
                  </a:moveTo>
                  <a:lnTo>
                    <a:pt x="667" y="1"/>
                  </a:lnTo>
                  <a:cubicBezTo>
                    <a:pt x="591" y="202"/>
                    <a:pt x="541" y="403"/>
                    <a:pt x="503" y="604"/>
                  </a:cubicBezTo>
                  <a:cubicBezTo>
                    <a:pt x="428" y="969"/>
                    <a:pt x="327" y="1484"/>
                    <a:pt x="226" y="2063"/>
                  </a:cubicBezTo>
                  <a:cubicBezTo>
                    <a:pt x="138" y="2629"/>
                    <a:pt x="76" y="3157"/>
                    <a:pt x="38" y="3534"/>
                  </a:cubicBezTo>
                  <a:cubicBezTo>
                    <a:pt x="0" y="3735"/>
                    <a:pt x="0" y="3949"/>
                    <a:pt x="13" y="4150"/>
                  </a:cubicBezTo>
                  <a:cubicBezTo>
                    <a:pt x="76" y="3949"/>
                    <a:pt x="113" y="3748"/>
                    <a:pt x="126" y="3547"/>
                  </a:cubicBezTo>
                  <a:cubicBezTo>
                    <a:pt x="189" y="3119"/>
                    <a:pt x="277" y="2629"/>
                    <a:pt x="365" y="2075"/>
                  </a:cubicBezTo>
                  <a:cubicBezTo>
                    <a:pt x="453" y="1535"/>
                    <a:pt x="528" y="1044"/>
                    <a:pt x="591" y="617"/>
                  </a:cubicBezTo>
                  <a:cubicBezTo>
                    <a:pt x="641" y="416"/>
                    <a:pt x="667" y="214"/>
                    <a:pt x="66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835425" y="3578525"/>
              <a:ext cx="83875" cy="106725"/>
            </a:xfrm>
            <a:custGeom>
              <a:rect b="b" l="l" r="r" t="t"/>
              <a:pathLst>
                <a:path extrusionOk="0" h="4269" w="3355">
                  <a:moveTo>
                    <a:pt x="3228" y="1"/>
                  </a:moveTo>
                  <a:cubicBezTo>
                    <a:pt x="3217" y="1"/>
                    <a:pt x="3206" y="2"/>
                    <a:pt x="3194" y="6"/>
                  </a:cubicBezTo>
                  <a:cubicBezTo>
                    <a:pt x="629" y="861"/>
                    <a:pt x="0" y="4268"/>
                    <a:pt x="0" y="4268"/>
                  </a:cubicBezTo>
                  <a:cubicBezTo>
                    <a:pt x="2490" y="2219"/>
                    <a:pt x="3156" y="685"/>
                    <a:pt x="3332" y="144"/>
                  </a:cubicBezTo>
                  <a:cubicBezTo>
                    <a:pt x="3354" y="67"/>
                    <a:pt x="3300" y="1"/>
                    <a:pt x="322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834775" y="3600650"/>
              <a:ext cx="62900" cy="84275"/>
            </a:xfrm>
            <a:custGeom>
              <a:rect b="b" l="l" r="r" t="t"/>
              <a:pathLst>
                <a:path extrusionOk="0" h="3371" w="2516">
                  <a:moveTo>
                    <a:pt x="2516" y="1"/>
                  </a:moveTo>
                  <a:lnTo>
                    <a:pt x="2516" y="1"/>
                  </a:lnTo>
                  <a:cubicBezTo>
                    <a:pt x="2352" y="139"/>
                    <a:pt x="2214" y="290"/>
                    <a:pt x="2088" y="453"/>
                  </a:cubicBezTo>
                  <a:cubicBezTo>
                    <a:pt x="1849" y="743"/>
                    <a:pt x="1510" y="1158"/>
                    <a:pt x="1170" y="1623"/>
                  </a:cubicBezTo>
                  <a:cubicBezTo>
                    <a:pt x="818" y="2076"/>
                    <a:pt x="517" y="2516"/>
                    <a:pt x="303" y="2830"/>
                  </a:cubicBezTo>
                  <a:cubicBezTo>
                    <a:pt x="177" y="2994"/>
                    <a:pt x="76" y="3170"/>
                    <a:pt x="1" y="3371"/>
                  </a:cubicBezTo>
                  <a:cubicBezTo>
                    <a:pt x="139" y="3220"/>
                    <a:pt x="265" y="3056"/>
                    <a:pt x="378" y="2880"/>
                  </a:cubicBezTo>
                  <a:lnTo>
                    <a:pt x="1271" y="1698"/>
                  </a:lnTo>
                  <a:cubicBezTo>
                    <a:pt x="1598" y="1258"/>
                    <a:pt x="1912" y="856"/>
                    <a:pt x="2164" y="516"/>
                  </a:cubicBezTo>
                  <a:cubicBezTo>
                    <a:pt x="2290" y="353"/>
                    <a:pt x="2415" y="189"/>
                    <a:pt x="251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808375" y="3774000"/>
              <a:ext cx="59450" cy="125950"/>
            </a:xfrm>
            <a:custGeom>
              <a:rect b="b" l="l" r="r" t="t"/>
              <a:pathLst>
                <a:path extrusionOk="0" h="5038" w="2378">
                  <a:moveTo>
                    <a:pt x="2265" y="1"/>
                  </a:moveTo>
                  <a:cubicBezTo>
                    <a:pt x="2244" y="1"/>
                    <a:pt x="2222" y="7"/>
                    <a:pt x="2201" y="21"/>
                  </a:cubicBezTo>
                  <a:cubicBezTo>
                    <a:pt x="1" y="1580"/>
                    <a:pt x="391" y="5038"/>
                    <a:pt x="391" y="5038"/>
                  </a:cubicBezTo>
                  <a:cubicBezTo>
                    <a:pt x="2189" y="2334"/>
                    <a:pt x="2377" y="674"/>
                    <a:pt x="2377" y="121"/>
                  </a:cubicBezTo>
                  <a:cubicBezTo>
                    <a:pt x="2377" y="48"/>
                    <a:pt x="2323" y="1"/>
                    <a:pt x="226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817500" y="3800900"/>
              <a:ext cx="35550" cy="98425"/>
            </a:xfrm>
            <a:custGeom>
              <a:rect b="b" l="l" r="r" t="t"/>
              <a:pathLst>
                <a:path extrusionOk="0" h="3937" w="1422">
                  <a:moveTo>
                    <a:pt x="1421" y="1"/>
                  </a:moveTo>
                  <a:cubicBezTo>
                    <a:pt x="1308" y="164"/>
                    <a:pt x="1220" y="353"/>
                    <a:pt x="1145" y="542"/>
                  </a:cubicBezTo>
                  <a:cubicBezTo>
                    <a:pt x="994" y="894"/>
                    <a:pt x="805" y="1372"/>
                    <a:pt x="604" y="1925"/>
                  </a:cubicBezTo>
                  <a:cubicBezTo>
                    <a:pt x="403" y="2466"/>
                    <a:pt x="239" y="2969"/>
                    <a:pt x="126" y="3333"/>
                  </a:cubicBezTo>
                  <a:cubicBezTo>
                    <a:pt x="63" y="3534"/>
                    <a:pt x="13" y="3736"/>
                    <a:pt x="0" y="3937"/>
                  </a:cubicBezTo>
                  <a:cubicBezTo>
                    <a:pt x="88" y="3761"/>
                    <a:pt x="164" y="3560"/>
                    <a:pt x="214" y="3371"/>
                  </a:cubicBezTo>
                  <a:lnTo>
                    <a:pt x="730" y="1975"/>
                  </a:lnTo>
                  <a:cubicBezTo>
                    <a:pt x="918" y="1447"/>
                    <a:pt x="1094" y="982"/>
                    <a:pt x="1233" y="579"/>
                  </a:cubicBezTo>
                  <a:cubicBezTo>
                    <a:pt x="1321" y="391"/>
                    <a:pt x="1384" y="202"/>
                    <a:pt x="142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861850" y="3991425"/>
              <a:ext cx="58475" cy="124200"/>
            </a:xfrm>
            <a:custGeom>
              <a:rect b="b" l="l" r="r" t="t"/>
              <a:pathLst>
                <a:path extrusionOk="0" h="4968" w="2339">
                  <a:moveTo>
                    <a:pt x="2228" y="0"/>
                  </a:moveTo>
                  <a:cubicBezTo>
                    <a:pt x="2206" y="0"/>
                    <a:pt x="2183" y="8"/>
                    <a:pt x="2162" y="25"/>
                  </a:cubicBezTo>
                  <a:cubicBezTo>
                    <a:pt x="1" y="1438"/>
                    <a:pt x="158" y="4695"/>
                    <a:pt x="174" y="4951"/>
                  </a:cubicBezTo>
                  <a:lnTo>
                    <a:pt x="174" y="4951"/>
                  </a:lnTo>
                  <a:cubicBezTo>
                    <a:pt x="2063" y="2320"/>
                    <a:pt x="2313" y="678"/>
                    <a:pt x="2338" y="126"/>
                  </a:cubicBezTo>
                  <a:cubicBezTo>
                    <a:pt x="2338" y="53"/>
                    <a:pt x="2286" y="0"/>
                    <a:pt x="2228" y="0"/>
                  </a:cubicBezTo>
                  <a:close/>
                  <a:moveTo>
                    <a:pt x="174" y="4951"/>
                  </a:moveTo>
                  <a:lnTo>
                    <a:pt x="174" y="4951"/>
                  </a:lnTo>
                  <a:cubicBezTo>
                    <a:pt x="171" y="4957"/>
                    <a:pt x="167" y="4962"/>
                    <a:pt x="163" y="4967"/>
                  </a:cubicBezTo>
                  <a:lnTo>
                    <a:pt x="175" y="4967"/>
                  </a:lnTo>
                  <a:cubicBezTo>
                    <a:pt x="175" y="4967"/>
                    <a:pt x="175" y="4962"/>
                    <a:pt x="174" y="495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865600" y="4017825"/>
              <a:ext cx="39000" cy="97175"/>
            </a:xfrm>
            <a:custGeom>
              <a:rect b="b" l="l" r="r" t="t"/>
              <a:pathLst>
                <a:path extrusionOk="0" h="3887" w="1560">
                  <a:moveTo>
                    <a:pt x="1560" y="0"/>
                  </a:moveTo>
                  <a:lnTo>
                    <a:pt x="1560" y="0"/>
                  </a:lnTo>
                  <a:cubicBezTo>
                    <a:pt x="1446" y="164"/>
                    <a:pt x="1346" y="353"/>
                    <a:pt x="1270" y="541"/>
                  </a:cubicBezTo>
                  <a:cubicBezTo>
                    <a:pt x="1107" y="881"/>
                    <a:pt x="893" y="1359"/>
                    <a:pt x="679" y="1899"/>
                  </a:cubicBezTo>
                  <a:cubicBezTo>
                    <a:pt x="453" y="2440"/>
                    <a:pt x="264" y="2930"/>
                    <a:pt x="151" y="3295"/>
                  </a:cubicBezTo>
                  <a:cubicBezTo>
                    <a:pt x="76" y="3484"/>
                    <a:pt x="25" y="3685"/>
                    <a:pt x="0" y="3886"/>
                  </a:cubicBezTo>
                  <a:cubicBezTo>
                    <a:pt x="88" y="3710"/>
                    <a:pt x="176" y="3521"/>
                    <a:pt x="239" y="3320"/>
                  </a:cubicBezTo>
                  <a:cubicBezTo>
                    <a:pt x="403" y="2930"/>
                    <a:pt x="591" y="2465"/>
                    <a:pt x="793" y="1950"/>
                  </a:cubicBezTo>
                  <a:lnTo>
                    <a:pt x="1358" y="579"/>
                  </a:lnTo>
                  <a:cubicBezTo>
                    <a:pt x="1446" y="390"/>
                    <a:pt x="1509" y="202"/>
                    <a:pt x="156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688675" y="3306275"/>
              <a:ext cx="78850" cy="110500"/>
            </a:xfrm>
            <a:custGeom>
              <a:rect b="b" l="l" r="r" t="t"/>
              <a:pathLst>
                <a:path extrusionOk="0" h="4420" w="3154">
                  <a:moveTo>
                    <a:pt x="126" y="0"/>
                  </a:moveTo>
                  <a:cubicBezTo>
                    <a:pt x="63" y="0"/>
                    <a:pt x="1" y="53"/>
                    <a:pt x="10" y="119"/>
                  </a:cubicBezTo>
                  <a:cubicBezTo>
                    <a:pt x="73" y="2810"/>
                    <a:pt x="3154" y="4420"/>
                    <a:pt x="3154" y="4420"/>
                  </a:cubicBezTo>
                  <a:cubicBezTo>
                    <a:pt x="1922" y="1427"/>
                    <a:pt x="652" y="333"/>
                    <a:pt x="186" y="18"/>
                  </a:cubicBezTo>
                  <a:cubicBezTo>
                    <a:pt x="168" y="6"/>
                    <a:pt x="147" y="0"/>
                    <a:pt x="1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704950" y="3332500"/>
              <a:ext cx="61950" cy="84600"/>
            </a:xfrm>
            <a:custGeom>
              <a:rect b="b" l="l" r="r" t="t"/>
              <a:pathLst>
                <a:path extrusionOk="0" h="3384" w="2478">
                  <a:moveTo>
                    <a:pt x="1" y="0"/>
                  </a:moveTo>
                  <a:lnTo>
                    <a:pt x="1" y="0"/>
                  </a:lnTo>
                  <a:cubicBezTo>
                    <a:pt x="76" y="189"/>
                    <a:pt x="189" y="365"/>
                    <a:pt x="302" y="541"/>
                  </a:cubicBezTo>
                  <a:cubicBezTo>
                    <a:pt x="516" y="856"/>
                    <a:pt x="805" y="1296"/>
                    <a:pt x="1145" y="1761"/>
                  </a:cubicBezTo>
                  <a:cubicBezTo>
                    <a:pt x="1484" y="2226"/>
                    <a:pt x="1811" y="2654"/>
                    <a:pt x="2050" y="2943"/>
                  </a:cubicBezTo>
                  <a:cubicBezTo>
                    <a:pt x="2176" y="3106"/>
                    <a:pt x="2314" y="3257"/>
                    <a:pt x="2478" y="3383"/>
                  </a:cubicBezTo>
                  <a:cubicBezTo>
                    <a:pt x="2377" y="3207"/>
                    <a:pt x="2251" y="3044"/>
                    <a:pt x="2126" y="2880"/>
                  </a:cubicBezTo>
                  <a:lnTo>
                    <a:pt x="1246" y="1685"/>
                  </a:lnTo>
                  <a:lnTo>
                    <a:pt x="378" y="478"/>
                  </a:lnTo>
                  <a:cubicBezTo>
                    <a:pt x="265" y="315"/>
                    <a:pt x="139" y="151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765075" y="3489250"/>
              <a:ext cx="85150" cy="105775"/>
            </a:xfrm>
            <a:custGeom>
              <a:rect b="b" l="l" r="r" t="t"/>
              <a:pathLst>
                <a:path extrusionOk="0" h="4231" w="3406">
                  <a:moveTo>
                    <a:pt x="116" y="0"/>
                  </a:moveTo>
                  <a:cubicBezTo>
                    <a:pt x="56" y="0"/>
                    <a:pt x="0" y="55"/>
                    <a:pt x="10" y="131"/>
                  </a:cubicBezTo>
                  <a:cubicBezTo>
                    <a:pt x="236" y="2809"/>
                    <a:pt x="3405" y="4230"/>
                    <a:pt x="3405" y="4230"/>
                  </a:cubicBezTo>
                  <a:cubicBezTo>
                    <a:pt x="1997" y="1313"/>
                    <a:pt x="664" y="307"/>
                    <a:pt x="173" y="18"/>
                  </a:cubicBezTo>
                  <a:cubicBezTo>
                    <a:pt x="155" y="6"/>
                    <a:pt x="135" y="0"/>
                    <a:pt x="1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782600" y="3514525"/>
              <a:ext cx="67000" cy="80800"/>
            </a:xfrm>
            <a:custGeom>
              <a:rect b="b" l="l" r="r" t="t"/>
              <a:pathLst>
                <a:path extrusionOk="0" h="3232" w="2680">
                  <a:moveTo>
                    <a:pt x="1" y="0"/>
                  </a:moveTo>
                  <a:lnTo>
                    <a:pt x="1" y="0"/>
                  </a:lnTo>
                  <a:cubicBezTo>
                    <a:pt x="101" y="189"/>
                    <a:pt x="214" y="352"/>
                    <a:pt x="340" y="516"/>
                  </a:cubicBezTo>
                  <a:cubicBezTo>
                    <a:pt x="566" y="818"/>
                    <a:pt x="893" y="1233"/>
                    <a:pt x="1258" y="1685"/>
                  </a:cubicBezTo>
                  <a:cubicBezTo>
                    <a:pt x="1623" y="2138"/>
                    <a:pt x="1975" y="2528"/>
                    <a:pt x="2226" y="2804"/>
                  </a:cubicBezTo>
                  <a:cubicBezTo>
                    <a:pt x="2365" y="2968"/>
                    <a:pt x="2516" y="3106"/>
                    <a:pt x="2679" y="3232"/>
                  </a:cubicBezTo>
                  <a:cubicBezTo>
                    <a:pt x="2566" y="3056"/>
                    <a:pt x="2440" y="2892"/>
                    <a:pt x="2302" y="2742"/>
                  </a:cubicBezTo>
                  <a:lnTo>
                    <a:pt x="1359" y="1610"/>
                  </a:lnTo>
                  <a:lnTo>
                    <a:pt x="416" y="453"/>
                  </a:lnTo>
                  <a:cubicBezTo>
                    <a:pt x="290" y="289"/>
                    <a:pt x="151" y="139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749900" y="3661975"/>
              <a:ext cx="56300" cy="131725"/>
            </a:xfrm>
            <a:custGeom>
              <a:rect b="b" l="l" r="r" t="t"/>
              <a:pathLst>
                <a:path extrusionOk="0" h="5269" w="2252">
                  <a:moveTo>
                    <a:pt x="1137" y="1"/>
                  </a:moveTo>
                  <a:cubicBezTo>
                    <a:pt x="1091" y="1"/>
                    <a:pt x="1046" y="26"/>
                    <a:pt x="1032" y="75"/>
                  </a:cubicBezTo>
                  <a:cubicBezTo>
                    <a:pt x="1" y="2565"/>
                    <a:pt x="2189" y="5269"/>
                    <a:pt x="2189" y="5269"/>
                  </a:cubicBezTo>
                  <a:cubicBezTo>
                    <a:pt x="2252" y="2037"/>
                    <a:pt x="1522" y="528"/>
                    <a:pt x="1233" y="50"/>
                  </a:cubicBezTo>
                  <a:cubicBezTo>
                    <a:pt x="1211" y="17"/>
                    <a:pt x="1174" y="1"/>
                    <a:pt x="11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781025" y="3691200"/>
              <a:ext cx="22675" cy="102500"/>
            </a:xfrm>
            <a:custGeom>
              <a:rect b="b" l="l" r="r" t="t"/>
              <a:pathLst>
                <a:path extrusionOk="0" h="4100" w="907">
                  <a:moveTo>
                    <a:pt x="1" y="0"/>
                  </a:moveTo>
                  <a:cubicBezTo>
                    <a:pt x="1" y="214"/>
                    <a:pt x="13" y="415"/>
                    <a:pt x="64" y="616"/>
                  </a:cubicBezTo>
                  <a:cubicBezTo>
                    <a:pt x="126" y="994"/>
                    <a:pt x="214" y="1509"/>
                    <a:pt x="340" y="2075"/>
                  </a:cubicBezTo>
                  <a:cubicBezTo>
                    <a:pt x="466" y="2641"/>
                    <a:pt x="592" y="3157"/>
                    <a:pt x="692" y="3521"/>
                  </a:cubicBezTo>
                  <a:cubicBezTo>
                    <a:pt x="743" y="3722"/>
                    <a:pt x="805" y="3911"/>
                    <a:pt x="906" y="4100"/>
                  </a:cubicBezTo>
                  <a:cubicBezTo>
                    <a:pt x="881" y="3898"/>
                    <a:pt x="843" y="3697"/>
                    <a:pt x="780" y="3496"/>
                  </a:cubicBezTo>
                  <a:cubicBezTo>
                    <a:pt x="692" y="3081"/>
                    <a:pt x="592" y="2591"/>
                    <a:pt x="466" y="2050"/>
                  </a:cubicBezTo>
                  <a:cubicBezTo>
                    <a:pt x="353" y="1509"/>
                    <a:pt x="252" y="1019"/>
                    <a:pt x="152" y="604"/>
                  </a:cubicBezTo>
                  <a:cubicBezTo>
                    <a:pt x="126" y="403"/>
                    <a:pt x="76" y="201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775125" y="3920550"/>
              <a:ext cx="83275" cy="107050"/>
            </a:xfrm>
            <a:custGeom>
              <a:rect b="b" l="l" r="r" t="t"/>
              <a:pathLst>
                <a:path extrusionOk="0" h="4282" w="3331">
                  <a:moveTo>
                    <a:pt x="121" y="1"/>
                  </a:moveTo>
                  <a:cubicBezTo>
                    <a:pt x="56" y="1"/>
                    <a:pt x="1" y="53"/>
                    <a:pt x="10" y="119"/>
                  </a:cubicBezTo>
                  <a:cubicBezTo>
                    <a:pt x="186" y="2810"/>
                    <a:pt x="3330" y="4281"/>
                    <a:pt x="3330" y="4281"/>
                  </a:cubicBezTo>
                  <a:cubicBezTo>
                    <a:pt x="1972" y="1351"/>
                    <a:pt x="652" y="320"/>
                    <a:pt x="186" y="18"/>
                  </a:cubicBezTo>
                  <a:cubicBezTo>
                    <a:pt x="165" y="6"/>
                    <a:pt x="142" y="1"/>
                    <a:pt x="12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792350" y="3946150"/>
              <a:ext cx="65400" cy="82075"/>
            </a:xfrm>
            <a:custGeom>
              <a:rect b="b" l="l" r="r" t="t"/>
              <a:pathLst>
                <a:path extrusionOk="0" h="3283" w="2616">
                  <a:moveTo>
                    <a:pt x="0" y="0"/>
                  </a:moveTo>
                  <a:lnTo>
                    <a:pt x="0" y="0"/>
                  </a:lnTo>
                  <a:cubicBezTo>
                    <a:pt x="88" y="189"/>
                    <a:pt x="202" y="365"/>
                    <a:pt x="327" y="529"/>
                  </a:cubicBezTo>
                  <a:cubicBezTo>
                    <a:pt x="541" y="830"/>
                    <a:pt x="855" y="1258"/>
                    <a:pt x="1220" y="1711"/>
                  </a:cubicBezTo>
                  <a:cubicBezTo>
                    <a:pt x="1572" y="2163"/>
                    <a:pt x="1924" y="2566"/>
                    <a:pt x="2176" y="2855"/>
                  </a:cubicBezTo>
                  <a:cubicBezTo>
                    <a:pt x="2302" y="3006"/>
                    <a:pt x="2452" y="3157"/>
                    <a:pt x="2616" y="3282"/>
                  </a:cubicBezTo>
                  <a:cubicBezTo>
                    <a:pt x="2503" y="3106"/>
                    <a:pt x="2377" y="2943"/>
                    <a:pt x="2239" y="2792"/>
                  </a:cubicBezTo>
                  <a:lnTo>
                    <a:pt x="1321" y="1635"/>
                  </a:lnTo>
                  <a:lnTo>
                    <a:pt x="403" y="466"/>
                  </a:lnTo>
                  <a:cubicBezTo>
                    <a:pt x="277" y="302"/>
                    <a:pt x="151" y="139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864975" y="3685525"/>
              <a:ext cx="150600" cy="389225"/>
            </a:xfrm>
            <a:custGeom>
              <a:rect b="b" l="l" r="r" t="t"/>
              <a:pathLst>
                <a:path extrusionOk="0" h="15569" w="6024">
                  <a:moveTo>
                    <a:pt x="6024" y="1"/>
                  </a:moveTo>
                  <a:lnTo>
                    <a:pt x="6011" y="13"/>
                  </a:lnTo>
                  <a:cubicBezTo>
                    <a:pt x="6012" y="16"/>
                    <a:pt x="6013" y="18"/>
                    <a:pt x="6014" y="20"/>
                  </a:cubicBezTo>
                  <a:lnTo>
                    <a:pt x="6014" y="20"/>
                  </a:lnTo>
                  <a:cubicBezTo>
                    <a:pt x="6017" y="14"/>
                    <a:pt x="6020" y="7"/>
                    <a:pt x="6024" y="1"/>
                  </a:cubicBezTo>
                  <a:close/>
                  <a:moveTo>
                    <a:pt x="6014" y="20"/>
                  </a:moveTo>
                  <a:lnTo>
                    <a:pt x="6014" y="20"/>
                  </a:lnTo>
                  <a:cubicBezTo>
                    <a:pt x="6005" y="39"/>
                    <a:pt x="5998" y="58"/>
                    <a:pt x="5998" y="76"/>
                  </a:cubicBezTo>
                  <a:cubicBezTo>
                    <a:pt x="5998" y="139"/>
                    <a:pt x="5986" y="215"/>
                    <a:pt x="5986" y="303"/>
                  </a:cubicBezTo>
                  <a:cubicBezTo>
                    <a:pt x="5961" y="516"/>
                    <a:pt x="5948" y="793"/>
                    <a:pt x="5910" y="1145"/>
                  </a:cubicBezTo>
                  <a:cubicBezTo>
                    <a:pt x="5860" y="1887"/>
                    <a:pt x="5785" y="2918"/>
                    <a:pt x="5697" y="4151"/>
                  </a:cubicBezTo>
                  <a:cubicBezTo>
                    <a:pt x="5470" y="5395"/>
                    <a:pt x="4829" y="6766"/>
                    <a:pt x="3974" y="8112"/>
                  </a:cubicBezTo>
                  <a:cubicBezTo>
                    <a:pt x="3345" y="9105"/>
                    <a:pt x="2691" y="10010"/>
                    <a:pt x="2125" y="10866"/>
                  </a:cubicBezTo>
                  <a:cubicBezTo>
                    <a:pt x="1610" y="11595"/>
                    <a:pt x="1144" y="12374"/>
                    <a:pt x="742" y="13179"/>
                  </a:cubicBezTo>
                  <a:cubicBezTo>
                    <a:pt x="478" y="13733"/>
                    <a:pt x="264" y="14311"/>
                    <a:pt x="126" y="14915"/>
                  </a:cubicBezTo>
                  <a:cubicBezTo>
                    <a:pt x="76" y="15128"/>
                    <a:pt x="38" y="15292"/>
                    <a:pt x="25" y="15405"/>
                  </a:cubicBezTo>
                  <a:cubicBezTo>
                    <a:pt x="13" y="15455"/>
                    <a:pt x="0" y="15518"/>
                    <a:pt x="0" y="15568"/>
                  </a:cubicBezTo>
                  <a:cubicBezTo>
                    <a:pt x="25" y="15518"/>
                    <a:pt x="38" y="15468"/>
                    <a:pt x="50" y="15405"/>
                  </a:cubicBezTo>
                  <a:cubicBezTo>
                    <a:pt x="76" y="15292"/>
                    <a:pt x="113" y="15128"/>
                    <a:pt x="164" y="14927"/>
                  </a:cubicBezTo>
                  <a:cubicBezTo>
                    <a:pt x="340" y="14336"/>
                    <a:pt x="553" y="13770"/>
                    <a:pt x="818" y="13230"/>
                  </a:cubicBezTo>
                  <a:cubicBezTo>
                    <a:pt x="1233" y="12425"/>
                    <a:pt x="1710" y="11658"/>
                    <a:pt x="2226" y="10916"/>
                  </a:cubicBezTo>
                  <a:cubicBezTo>
                    <a:pt x="2804" y="10073"/>
                    <a:pt x="3458" y="9168"/>
                    <a:pt x="4087" y="8175"/>
                  </a:cubicBezTo>
                  <a:cubicBezTo>
                    <a:pt x="4955" y="6816"/>
                    <a:pt x="5596" y="5421"/>
                    <a:pt x="5822" y="4163"/>
                  </a:cubicBezTo>
                  <a:cubicBezTo>
                    <a:pt x="5885" y="2931"/>
                    <a:pt x="5935" y="1900"/>
                    <a:pt x="5973" y="1158"/>
                  </a:cubicBezTo>
                  <a:cubicBezTo>
                    <a:pt x="5998" y="806"/>
                    <a:pt x="6011" y="516"/>
                    <a:pt x="6011" y="315"/>
                  </a:cubicBezTo>
                  <a:lnTo>
                    <a:pt x="6011" y="89"/>
                  </a:lnTo>
                  <a:cubicBezTo>
                    <a:pt x="6022" y="66"/>
                    <a:pt x="6023" y="43"/>
                    <a:pt x="6014" y="2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944200" y="3749500"/>
              <a:ext cx="57550" cy="134125"/>
            </a:xfrm>
            <a:custGeom>
              <a:rect b="b" l="l" r="r" t="t"/>
              <a:pathLst>
                <a:path extrusionOk="0" h="5365" w="2302">
                  <a:moveTo>
                    <a:pt x="537" y="0"/>
                  </a:moveTo>
                  <a:cubicBezTo>
                    <a:pt x="489" y="0"/>
                    <a:pt x="443" y="30"/>
                    <a:pt x="428" y="83"/>
                  </a:cubicBezTo>
                  <a:cubicBezTo>
                    <a:pt x="277" y="623"/>
                    <a:pt x="0" y="2271"/>
                    <a:pt x="968" y="5364"/>
                  </a:cubicBezTo>
                  <a:cubicBezTo>
                    <a:pt x="968" y="5364"/>
                    <a:pt x="2301" y="2145"/>
                    <a:pt x="629" y="45"/>
                  </a:cubicBezTo>
                  <a:cubicBezTo>
                    <a:pt x="603" y="14"/>
                    <a:pt x="569" y="0"/>
                    <a:pt x="5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962100" y="3778600"/>
              <a:ext cx="8200" cy="104700"/>
            </a:xfrm>
            <a:custGeom>
              <a:rect b="b" l="l" r="r" t="t"/>
              <a:pathLst>
                <a:path extrusionOk="0" h="4188" w="328">
                  <a:moveTo>
                    <a:pt x="13" y="0"/>
                  </a:moveTo>
                  <a:lnTo>
                    <a:pt x="13" y="0"/>
                  </a:lnTo>
                  <a:cubicBezTo>
                    <a:pt x="1" y="201"/>
                    <a:pt x="1" y="415"/>
                    <a:pt x="26" y="616"/>
                  </a:cubicBezTo>
                  <a:cubicBezTo>
                    <a:pt x="51" y="1044"/>
                    <a:pt x="89" y="1547"/>
                    <a:pt x="127" y="2100"/>
                  </a:cubicBezTo>
                  <a:cubicBezTo>
                    <a:pt x="164" y="2653"/>
                    <a:pt x="202" y="3144"/>
                    <a:pt x="227" y="3571"/>
                  </a:cubicBezTo>
                  <a:cubicBezTo>
                    <a:pt x="227" y="3785"/>
                    <a:pt x="240" y="3986"/>
                    <a:pt x="277" y="4187"/>
                  </a:cubicBezTo>
                  <a:cubicBezTo>
                    <a:pt x="315" y="3986"/>
                    <a:pt x="328" y="3785"/>
                    <a:pt x="315" y="3571"/>
                  </a:cubicBezTo>
                  <a:cubicBezTo>
                    <a:pt x="315" y="3181"/>
                    <a:pt x="303" y="2666"/>
                    <a:pt x="265" y="2087"/>
                  </a:cubicBezTo>
                  <a:cubicBezTo>
                    <a:pt x="215" y="1509"/>
                    <a:pt x="164" y="981"/>
                    <a:pt x="114" y="616"/>
                  </a:cubicBezTo>
                  <a:cubicBezTo>
                    <a:pt x="101" y="402"/>
                    <a:pt x="64" y="201"/>
                    <a:pt x="1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950800" y="3749675"/>
              <a:ext cx="30200" cy="133950"/>
            </a:xfrm>
            <a:custGeom>
              <a:rect b="b" l="l" r="r" t="t"/>
              <a:pathLst>
                <a:path extrusionOk="0" h="5358" w="1208">
                  <a:moveTo>
                    <a:pt x="264" y="0"/>
                  </a:moveTo>
                  <a:cubicBezTo>
                    <a:pt x="266" y="0"/>
                    <a:pt x="268" y="0"/>
                    <a:pt x="271" y="0"/>
                  </a:cubicBezTo>
                  <a:lnTo>
                    <a:pt x="271" y="0"/>
                  </a:lnTo>
                  <a:cubicBezTo>
                    <a:pt x="273" y="0"/>
                    <a:pt x="275" y="0"/>
                    <a:pt x="277" y="0"/>
                  </a:cubicBezTo>
                  <a:close/>
                  <a:moveTo>
                    <a:pt x="271" y="0"/>
                  </a:moveTo>
                  <a:cubicBezTo>
                    <a:pt x="222" y="2"/>
                    <a:pt x="176" y="27"/>
                    <a:pt x="164" y="76"/>
                  </a:cubicBezTo>
                  <a:cubicBezTo>
                    <a:pt x="50" y="516"/>
                    <a:pt x="0" y="981"/>
                    <a:pt x="0" y="1434"/>
                  </a:cubicBezTo>
                  <a:cubicBezTo>
                    <a:pt x="0" y="2314"/>
                    <a:pt x="164" y="3609"/>
                    <a:pt x="704" y="5357"/>
                  </a:cubicBezTo>
                  <a:cubicBezTo>
                    <a:pt x="704" y="5357"/>
                    <a:pt x="704" y="5344"/>
                    <a:pt x="717" y="5319"/>
                  </a:cubicBezTo>
                  <a:cubicBezTo>
                    <a:pt x="704" y="5244"/>
                    <a:pt x="692" y="5030"/>
                    <a:pt x="679" y="4741"/>
                  </a:cubicBezTo>
                  <a:cubicBezTo>
                    <a:pt x="654" y="4313"/>
                    <a:pt x="616" y="3810"/>
                    <a:pt x="579" y="3257"/>
                  </a:cubicBezTo>
                  <a:cubicBezTo>
                    <a:pt x="541" y="2704"/>
                    <a:pt x="503" y="2201"/>
                    <a:pt x="478" y="1786"/>
                  </a:cubicBezTo>
                  <a:cubicBezTo>
                    <a:pt x="453" y="1572"/>
                    <a:pt x="440" y="1371"/>
                    <a:pt x="465" y="1170"/>
                  </a:cubicBezTo>
                  <a:lnTo>
                    <a:pt x="465" y="1170"/>
                  </a:lnTo>
                  <a:cubicBezTo>
                    <a:pt x="516" y="1358"/>
                    <a:pt x="553" y="1572"/>
                    <a:pt x="566" y="1773"/>
                  </a:cubicBezTo>
                  <a:cubicBezTo>
                    <a:pt x="616" y="2150"/>
                    <a:pt x="667" y="2679"/>
                    <a:pt x="704" y="3257"/>
                  </a:cubicBezTo>
                  <a:cubicBezTo>
                    <a:pt x="755" y="3835"/>
                    <a:pt x="767" y="4351"/>
                    <a:pt x="767" y="4741"/>
                  </a:cubicBezTo>
                  <a:cubicBezTo>
                    <a:pt x="767" y="4955"/>
                    <a:pt x="767" y="5131"/>
                    <a:pt x="755" y="5231"/>
                  </a:cubicBezTo>
                  <a:cubicBezTo>
                    <a:pt x="1044" y="4426"/>
                    <a:pt x="1195" y="3584"/>
                    <a:pt x="1207" y="2729"/>
                  </a:cubicBezTo>
                  <a:cubicBezTo>
                    <a:pt x="1207" y="1836"/>
                    <a:pt x="1006" y="855"/>
                    <a:pt x="365" y="50"/>
                  </a:cubicBezTo>
                  <a:cubicBezTo>
                    <a:pt x="341" y="15"/>
                    <a:pt x="306" y="2"/>
                    <a:pt x="271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962100" y="3778600"/>
              <a:ext cx="7900" cy="103750"/>
            </a:xfrm>
            <a:custGeom>
              <a:rect b="b" l="l" r="r" t="t"/>
              <a:pathLst>
                <a:path extrusionOk="0" h="4150" w="316">
                  <a:moveTo>
                    <a:pt x="13" y="0"/>
                  </a:moveTo>
                  <a:lnTo>
                    <a:pt x="13" y="0"/>
                  </a:lnTo>
                  <a:cubicBezTo>
                    <a:pt x="1" y="201"/>
                    <a:pt x="1" y="415"/>
                    <a:pt x="26" y="616"/>
                  </a:cubicBezTo>
                  <a:cubicBezTo>
                    <a:pt x="51" y="1044"/>
                    <a:pt x="89" y="1547"/>
                    <a:pt x="127" y="2100"/>
                  </a:cubicBezTo>
                  <a:cubicBezTo>
                    <a:pt x="164" y="2653"/>
                    <a:pt x="202" y="3144"/>
                    <a:pt x="227" y="3571"/>
                  </a:cubicBezTo>
                  <a:cubicBezTo>
                    <a:pt x="252" y="3873"/>
                    <a:pt x="252" y="4074"/>
                    <a:pt x="277" y="4150"/>
                  </a:cubicBezTo>
                  <a:lnTo>
                    <a:pt x="303" y="4074"/>
                  </a:lnTo>
                  <a:cubicBezTo>
                    <a:pt x="315" y="3961"/>
                    <a:pt x="315" y="3798"/>
                    <a:pt x="315" y="3571"/>
                  </a:cubicBezTo>
                  <a:cubicBezTo>
                    <a:pt x="315" y="3194"/>
                    <a:pt x="303" y="2666"/>
                    <a:pt x="265" y="2087"/>
                  </a:cubicBezTo>
                  <a:cubicBezTo>
                    <a:pt x="215" y="1509"/>
                    <a:pt x="164" y="981"/>
                    <a:pt x="114" y="616"/>
                  </a:cubicBezTo>
                  <a:cubicBezTo>
                    <a:pt x="101" y="402"/>
                    <a:pt x="76" y="201"/>
                    <a:pt x="13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834775" y="3944350"/>
              <a:ext cx="57250" cy="132600"/>
            </a:xfrm>
            <a:custGeom>
              <a:rect b="b" l="l" r="r" t="t"/>
              <a:pathLst>
                <a:path extrusionOk="0" h="5304" w="2290">
                  <a:moveTo>
                    <a:pt x="358" y="0"/>
                  </a:moveTo>
                  <a:cubicBezTo>
                    <a:pt x="307" y="0"/>
                    <a:pt x="256" y="34"/>
                    <a:pt x="240" y="98"/>
                  </a:cubicBezTo>
                  <a:cubicBezTo>
                    <a:pt x="139" y="638"/>
                    <a:pt x="1" y="2311"/>
                    <a:pt x="1221" y="5304"/>
                  </a:cubicBezTo>
                  <a:cubicBezTo>
                    <a:pt x="1221" y="5304"/>
                    <a:pt x="2290" y="1996"/>
                    <a:pt x="441" y="35"/>
                  </a:cubicBezTo>
                  <a:cubicBezTo>
                    <a:pt x="418" y="12"/>
                    <a:pt x="388" y="0"/>
                    <a:pt x="35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850500" y="3972875"/>
              <a:ext cx="16075" cy="104075"/>
            </a:xfrm>
            <a:custGeom>
              <a:rect b="b" l="l" r="r" t="t"/>
              <a:pathLst>
                <a:path extrusionOk="0" h="4163" w="643">
                  <a:moveTo>
                    <a:pt x="13" y="0"/>
                  </a:moveTo>
                  <a:lnTo>
                    <a:pt x="1" y="13"/>
                  </a:lnTo>
                  <a:cubicBezTo>
                    <a:pt x="5" y="24"/>
                    <a:pt x="9" y="35"/>
                    <a:pt x="14" y="46"/>
                  </a:cubicBezTo>
                  <a:lnTo>
                    <a:pt x="14" y="46"/>
                  </a:lnTo>
                  <a:cubicBezTo>
                    <a:pt x="13" y="30"/>
                    <a:pt x="13" y="15"/>
                    <a:pt x="13" y="0"/>
                  </a:cubicBezTo>
                  <a:close/>
                  <a:moveTo>
                    <a:pt x="14" y="46"/>
                  </a:moveTo>
                  <a:cubicBezTo>
                    <a:pt x="15" y="243"/>
                    <a:pt x="29" y="429"/>
                    <a:pt x="76" y="616"/>
                  </a:cubicBezTo>
                  <a:lnTo>
                    <a:pt x="290" y="2088"/>
                  </a:lnTo>
                  <a:lnTo>
                    <a:pt x="516" y="3546"/>
                  </a:lnTo>
                  <a:cubicBezTo>
                    <a:pt x="529" y="3760"/>
                    <a:pt x="567" y="3961"/>
                    <a:pt x="617" y="4163"/>
                  </a:cubicBezTo>
                  <a:cubicBezTo>
                    <a:pt x="642" y="3949"/>
                    <a:pt x="629" y="3748"/>
                    <a:pt x="604" y="3546"/>
                  </a:cubicBezTo>
                  <a:cubicBezTo>
                    <a:pt x="579" y="3169"/>
                    <a:pt x="516" y="2641"/>
                    <a:pt x="428" y="2063"/>
                  </a:cubicBezTo>
                  <a:cubicBezTo>
                    <a:pt x="340" y="1497"/>
                    <a:pt x="240" y="981"/>
                    <a:pt x="164" y="604"/>
                  </a:cubicBezTo>
                  <a:cubicBezTo>
                    <a:pt x="129" y="414"/>
                    <a:pt x="82" y="225"/>
                    <a:pt x="14" y="46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839200" y="3944250"/>
              <a:ext cx="33650" cy="132700"/>
            </a:xfrm>
            <a:custGeom>
              <a:rect b="b" l="l" r="r" t="t"/>
              <a:pathLst>
                <a:path extrusionOk="0" h="5308" w="1346">
                  <a:moveTo>
                    <a:pt x="176" y="1"/>
                  </a:moveTo>
                  <a:cubicBezTo>
                    <a:pt x="126" y="1"/>
                    <a:pt x="75" y="39"/>
                    <a:pt x="63" y="102"/>
                  </a:cubicBezTo>
                  <a:cubicBezTo>
                    <a:pt x="25" y="328"/>
                    <a:pt x="0" y="567"/>
                    <a:pt x="0" y="806"/>
                  </a:cubicBezTo>
                  <a:lnTo>
                    <a:pt x="0" y="894"/>
                  </a:lnTo>
                  <a:cubicBezTo>
                    <a:pt x="0" y="1761"/>
                    <a:pt x="189" y="3208"/>
                    <a:pt x="1044" y="5308"/>
                  </a:cubicBezTo>
                  <a:cubicBezTo>
                    <a:pt x="1044" y="5308"/>
                    <a:pt x="1044" y="5295"/>
                    <a:pt x="1056" y="5270"/>
                  </a:cubicBezTo>
                  <a:cubicBezTo>
                    <a:pt x="1031" y="5194"/>
                    <a:pt x="1006" y="4981"/>
                    <a:pt x="968" y="4691"/>
                  </a:cubicBezTo>
                  <a:lnTo>
                    <a:pt x="742" y="3233"/>
                  </a:lnTo>
                  <a:lnTo>
                    <a:pt x="516" y="1761"/>
                  </a:lnTo>
                  <a:cubicBezTo>
                    <a:pt x="478" y="1560"/>
                    <a:pt x="453" y="1359"/>
                    <a:pt x="453" y="1145"/>
                  </a:cubicBezTo>
                  <a:lnTo>
                    <a:pt x="453" y="1145"/>
                  </a:lnTo>
                  <a:cubicBezTo>
                    <a:pt x="528" y="1334"/>
                    <a:pt x="578" y="1535"/>
                    <a:pt x="616" y="1749"/>
                  </a:cubicBezTo>
                  <a:cubicBezTo>
                    <a:pt x="692" y="2114"/>
                    <a:pt x="792" y="2629"/>
                    <a:pt x="880" y="3208"/>
                  </a:cubicBezTo>
                  <a:cubicBezTo>
                    <a:pt x="968" y="3773"/>
                    <a:pt x="1031" y="4302"/>
                    <a:pt x="1056" y="4679"/>
                  </a:cubicBezTo>
                  <a:cubicBezTo>
                    <a:pt x="1069" y="4893"/>
                    <a:pt x="1081" y="5069"/>
                    <a:pt x="1081" y="5169"/>
                  </a:cubicBezTo>
                  <a:cubicBezTo>
                    <a:pt x="1258" y="4515"/>
                    <a:pt x="1346" y="3849"/>
                    <a:pt x="1346" y="3170"/>
                  </a:cubicBezTo>
                  <a:cubicBezTo>
                    <a:pt x="1346" y="2139"/>
                    <a:pt x="1119" y="944"/>
                    <a:pt x="264" y="39"/>
                  </a:cubicBezTo>
                  <a:cubicBezTo>
                    <a:pt x="252" y="14"/>
                    <a:pt x="214" y="1"/>
                    <a:pt x="189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850500" y="3973175"/>
              <a:ext cx="15750" cy="102825"/>
            </a:xfrm>
            <a:custGeom>
              <a:rect b="b" l="l" r="r" t="t"/>
              <a:pathLst>
                <a:path extrusionOk="0" h="4113" w="630">
                  <a:moveTo>
                    <a:pt x="1" y="1"/>
                  </a:moveTo>
                  <a:cubicBezTo>
                    <a:pt x="1" y="202"/>
                    <a:pt x="26" y="403"/>
                    <a:pt x="64" y="604"/>
                  </a:cubicBezTo>
                  <a:lnTo>
                    <a:pt x="290" y="2076"/>
                  </a:lnTo>
                  <a:lnTo>
                    <a:pt x="504" y="3534"/>
                  </a:lnTo>
                  <a:cubicBezTo>
                    <a:pt x="554" y="3836"/>
                    <a:pt x="579" y="4037"/>
                    <a:pt x="604" y="4113"/>
                  </a:cubicBezTo>
                  <a:cubicBezTo>
                    <a:pt x="604" y="4088"/>
                    <a:pt x="617" y="4062"/>
                    <a:pt x="629" y="4025"/>
                  </a:cubicBezTo>
                  <a:cubicBezTo>
                    <a:pt x="629" y="3924"/>
                    <a:pt x="629" y="3748"/>
                    <a:pt x="604" y="3534"/>
                  </a:cubicBezTo>
                  <a:cubicBezTo>
                    <a:pt x="567" y="3145"/>
                    <a:pt x="504" y="2629"/>
                    <a:pt x="416" y="2051"/>
                  </a:cubicBezTo>
                  <a:cubicBezTo>
                    <a:pt x="328" y="1485"/>
                    <a:pt x="240" y="969"/>
                    <a:pt x="164" y="592"/>
                  </a:cubicBezTo>
                  <a:cubicBezTo>
                    <a:pt x="126" y="391"/>
                    <a:pt x="76" y="189"/>
                    <a:pt x="1" y="1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1010825" y="3665975"/>
              <a:ext cx="71400" cy="119550"/>
            </a:xfrm>
            <a:custGeom>
              <a:rect b="b" l="l" r="r" t="t"/>
              <a:pathLst>
                <a:path extrusionOk="0" h="4782" w="2856">
                  <a:moveTo>
                    <a:pt x="2446" y="0"/>
                  </a:moveTo>
                  <a:cubicBezTo>
                    <a:pt x="2421" y="0"/>
                    <a:pt x="2397" y="9"/>
                    <a:pt x="2378" y="28"/>
                  </a:cubicBezTo>
                  <a:cubicBezTo>
                    <a:pt x="1963" y="406"/>
                    <a:pt x="843" y="1651"/>
                    <a:pt x="1" y="4782"/>
                  </a:cubicBezTo>
                  <a:cubicBezTo>
                    <a:pt x="1" y="4782"/>
                    <a:pt x="2855" y="2782"/>
                    <a:pt x="2566" y="104"/>
                  </a:cubicBezTo>
                  <a:cubicBezTo>
                    <a:pt x="2557" y="43"/>
                    <a:pt x="2501" y="0"/>
                    <a:pt x="24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1010825" y="3666050"/>
              <a:ext cx="64800" cy="119475"/>
            </a:xfrm>
            <a:custGeom>
              <a:rect b="b" l="l" r="r" t="t"/>
              <a:pathLst>
                <a:path extrusionOk="0" h="4779" w="2592">
                  <a:moveTo>
                    <a:pt x="2453" y="0"/>
                  </a:moveTo>
                  <a:cubicBezTo>
                    <a:pt x="2428" y="0"/>
                    <a:pt x="2390" y="13"/>
                    <a:pt x="2378" y="25"/>
                  </a:cubicBezTo>
                  <a:cubicBezTo>
                    <a:pt x="1963" y="403"/>
                    <a:pt x="843" y="1648"/>
                    <a:pt x="1" y="4779"/>
                  </a:cubicBezTo>
                  <a:cubicBezTo>
                    <a:pt x="1" y="4779"/>
                    <a:pt x="2579" y="2968"/>
                    <a:pt x="2591" y="491"/>
                  </a:cubicBezTo>
                  <a:cubicBezTo>
                    <a:pt x="2591" y="365"/>
                    <a:pt x="2579" y="239"/>
                    <a:pt x="2566" y="101"/>
                  </a:cubicBezTo>
                  <a:cubicBezTo>
                    <a:pt x="2566" y="51"/>
                    <a:pt x="2516" y="0"/>
                    <a:pt x="2453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1011775" y="3693700"/>
              <a:ext cx="50325" cy="91825"/>
            </a:xfrm>
            <a:custGeom>
              <a:rect b="b" l="l" r="r" t="t"/>
              <a:pathLst>
                <a:path extrusionOk="0" h="3673" w="2013">
                  <a:moveTo>
                    <a:pt x="2013" y="1"/>
                  </a:moveTo>
                  <a:lnTo>
                    <a:pt x="2013" y="1"/>
                  </a:lnTo>
                  <a:cubicBezTo>
                    <a:pt x="1887" y="164"/>
                    <a:pt x="1786" y="340"/>
                    <a:pt x="1698" y="529"/>
                  </a:cubicBezTo>
                  <a:lnTo>
                    <a:pt x="994" y="1824"/>
                  </a:lnTo>
                  <a:lnTo>
                    <a:pt x="277" y="3132"/>
                  </a:lnTo>
                  <a:cubicBezTo>
                    <a:pt x="164" y="3308"/>
                    <a:pt x="76" y="3484"/>
                    <a:pt x="1" y="3673"/>
                  </a:cubicBezTo>
                  <a:cubicBezTo>
                    <a:pt x="139" y="3522"/>
                    <a:pt x="252" y="3358"/>
                    <a:pt x="353" y="3182"/>
                  </a:cubicBezTo>
                  <a:cubicBezTo>
                    <a:pt x="566" y="2855"/>
                    <a:pt x="831" y="2403"/>
                    <a:pt x="1107" y="1887"/>
                  </a:cubicBezTo>
                  <a:cubicBezTo>
                    <a:pt x="1384" y="1384"/>
                    <a:pt x="1623" y="906"/>
                    <a:pt x="1774" y="567"/>
                  </a:cubicBezTo>
                  <a:cubicBezTo>
                    <a:pt x="1874" y="391"/>
                    <a:pt x="1950" y="189"/>
                    <a:pt x="20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893900" y="3914300"/>
              <a:ext cx="109625" cy="80600"/>
            </a:xfrm>
            <a:custGeom>
              <a:rect b="b" l="l" r="r" t="t"/>
              <a:pathLst>
                <a:path extrusionOk="0" h="3224" w="4385">
                  <a:moveTo>
                    <a:pt x="4247" y="0"/>
                  </a:moveTo>
                  <a:cubicBezTo>
                    <a:pt x="4236" y="0"/>
                    <a:pt x="4224" y="1"/>
                    <a:pt x="4213" y="4"/>
                  </a:cubicBezTo>
                  <a:cubicBezTo>
                    <a:pt x="3684" y="168"/>
                    <a:pt x="2125" y="797"/>
                    <a:pt x="0" y="3223"/>
                  </a:cubicBezTo>
                  <a:cubicBezTo>
                    <a:pt x="0" y="3223"/>
                    <a:pt x="3433" y="2695"/>
                    <a:pt x="4351" y="168"/>
                  </a:cubicBezTo>
                  <a:cubicBezTo>
                    <a:pt x="4384" y="79"/>
                    <a:pt x="4329" y="0"/>
                    <a:pt x="42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893900" y="3914400"/>
              <a:ext cx="109100" cy="80500"/>
            </a:xfrm>
            <a:custGeom>
              <a:rect b="b" l="l" r="r" t="t"/>
              <a:pathLst>
                <a:path extrusionOk="0" h="3220" w="4364">
                  <a:moveTo>
                    <a:pt x="4213" y="0"/>
                  </a:moveTo>
                  <a:cubicBezTo>
                    <a:pt x="3722" y="151"/>
                    <a:pt x="2326" y="705"/>
                    <a:pt x="402" y="2767"/>
                  </a:cubicBezTo>
                  <a:cubicBezTo>
                    <a:pt x="289" y="2893"/>
                    <a:pt x="164" y="3031"/>
                    <a:pt x="38" y="3182"/>
                  </a:cubicBezTo>
                  <a:lnTo>
                    <a:pt x="0" y="3219"/>
                  </a:lnTo>
                  <a:cubicBezTo>
                    <a:pt x="0" y="3219"/>
                    <a:pt x="3433" y="2679"/>
                    <a:pt x="4351" y="151"/>
                  </a:cubicBezTo>
                  <a:cubicBezTo>
                    <a:pt x="4364" y="139"/>
                    <a:pt x="4364" y="126"/>
                    <a:pt x="4351" y="114"/>
                  </a:cubicBezTo>
                  <a:cubicBezTo>
                    <a:pt x="4351" y="51"/>
                    <a:pt x="4301" y="0"/>
                    <a:pt x="4238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894525" y="3935150"/>
              <a:ext cx="85850" cy="60375"/>
            </a:xfrm>
            <a:custGeom>
              <a:rect b="b" l="l" r="r" t="t"/>
              <a:pathLst>
                <a:path extrusionOk="0" h="2415" w="3434">
                  <a:moveTo>
                    <a:pt x="3433" y="0"/>
                  </a:moveTo>
                  <a:lnTo>
                    <a:pt x="3433" y="0"/>
                  </a:lnTo>
                  <a:cubicBezTo>
                    <a:pt x="3245" y="88"/>
                    <a:pt x="3068" y="201"/>
                    <a:pt x="2905" y="327"/>
                  </a:cubicBezTo>
                  <a:lnTo>
                    <a:pt x="1698" y="1195"/>
                  </a:lnTo>
                  <a:lnTo>
                    <a:pt x="491" y="2050"/>
                  </a:lnTo>
                  <a:cubicBezTo>
                    <a:pt x="315" y="2151"/>
                    <a:pt x="151" y="2276"/>
                    <a:pt x="0" y="2415"/>
                  </a:cubicBezTo>
                  <a:cubicBezTo>
                    <a:pt x="189" y="2339"/>
                    <a:pt x="377" y="2239"/>
                    <a:pt x="541" y="2125"/>
                  </a:cubicBezTo>
                  <a:cubicBezTo>
                    <a:pt x="868" y="1924"/>
                    <a:pt x="1308" y="1635"/>
                    <a:pt x="1773" y="1295"/>
                  </a:cubicBezTo>
                  <a:cubicBezTo>
                    <a:pt x="2251" y="956"/>
                    <a:pt x="2666" y="642"/>
                    <a:pt x="2968" y="403"/>
                  </a:cubicBezTo>
                  <a:cubicBezTo>
                    <a:pt x="3131" y="290"/>
                    <a:pt x="3295" y="151"/>
                    <a:pt x="343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787000" y="4153000"/>
              <a:ext cx="155950" cy="168850"/>
            </a:xfrm>
            <a:custGeom>
              <a:rect b="b" l="l" r="r" t="t"/>
              <a:pathLst>
                <a:path extrusionOk="0" h="6754" w="6238">
                  <a:moveTo>
                    <a:pt x="994" y="1"/>
                  </a:moveTo>
                  <a:lnTo>
                    <a:pt x="1" y="6753"/>
                  </a:lnTo>
                  <a:lnTo>
                    <a:pt x="6238" y="6753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803350" y="4203625"/>
              <a:ext cx="125775" cy="3475"/>
            </a:xfrm>
            <a:custGeom>
              <a:rect b="b" l="l" r="r" t="t"/>
              <a:pathLst>
                <a:path extrusionOk="0" h="139" w="5031">
                  <a:moveTo>
                    <a:pt x="2515" y="0"/>
                  </a:moveTo>
                  <a:cubicBezTo>
                    <a:pt x="1120" y="0"/>
                    <a:pt x="1" y="25"/>
                    <a:pt x="1" y="63"/>
                  </a:cubicBezTo>
                  <a:cubicBezTo>
                    <a:pt x="1" y="101"/>
                    <a:pt x="1120" y="138"/>
                    <a:pt x="2515" y="138"/>
                  </a:cubicBezTo>
                  <a:cubicBezTo>
                    <a:pt x="3899" y="138"/>
                    <a:pt x="5030" y="101"/>
                    <a:pt x="5030" y="63"/>
                  </a:cubicBezTo>
                  <a:cubicBezTo>
                    <a:pt x="5030" y="25"/>
                    <a:pt x="3899" y="0"/>
                    <a:pt x="251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802100" y="4217125"/>
              <a:ext cx="130175" cy="3175"/>
            </a:xfrm>
            <a:custGeom>
              <a:rect b="b" l="l" r="r" t="t"/>
              <a:pathLst>
                <a:path extrusionOk="0" h="127" w="5207">
                  <a:moveTo>
                    <a:pt x="2603" y="1"/>
                  </a:moveTo>
                  <a:cubicBezTo>
                    <a:pt x="1157" y="1"/>
                    <a:pt x="0" y="26"/>
                    <a:pt x="0" y="64"/>
                  </a:cubicBezTo>
                  <a:cubicBezTo>
                    <a:pt x="0" y="101"/>
                    <a:pt x="1157" y="127"/>
                    <a:pt x="2603" y="127"/>
                  </a:cubicBezTo>
                  <a:cubicBezTo>
                    <a:pt x="4037" y="127"/>
                    <a:pt x="5206" y="101"/>
                    <a:pt x="5206" y="64"/>
                  </a:cubicBezTo>
                  <a:cubicBezTo>
                    <a:pt x="5206" y="26"/>
                    <a:pt x="4037" y="1"/>
                    <a:pt x="260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1" name="Google Shape;931;p38"/>
          <p:cNvSpPr txBox="1"/>
          <p:nvPr>
            <p:ph type="ctrTitle"/>
          </p:nvPr>
        </p:nvSpPr>
        <p:spPr>
          <a:xfrm>
            <a:off x="6343325" y="1550375"/>
            <a:ext cx="2073900" cy="11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tan importante es conocer el problema?</a:t>
            </a:r>
            <a:endParaRPr/>
          </a:p>
        </p:txBody>
      </p:sp>
      <p:sp>
        <p:nvSpPr>
          <p:cNvPr id="932" name="Google Shape;932;p38"/>
          <p:cNvSpPr txBox="1"/>
          <p:nvPr>
            <p:ph type="ctrTitle"/>
          </p:nvPr>
        </p:nvSpPr>
        <p:spPr>
          <a:xfrm>
            <a:off x="3937825" y="3755050"/>
            <a:ext cx="18081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elegir el “mejor método”?</a:t>
            </a:r>
            <a:endParaRPr/>
          </a:p>
        </p:txBody>
      </p:sp>
      <p:sp>
        <p:nvSpPr>
          <p:cNvPr id="933" name="Google Shape;933;p38"/>
          <p:cNvSpPr txBox="1"/>
          <p:nvPr>
            <p:ph type="ctrTitle"/>
          </p:nvPr>
        </p:nvSpPr>
        <p:spPr>
          <a:xfrm>
            <a:off x="6343325" y="3200200"/>
            <a:ext cx="2016900" cy="11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¿En qué escenarios es mejor la información?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8" name="Google Shape;938;p3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39"/>
          <p:cNvSpPr txBox="1"/>
          <p:nvPr/>
        </p:nvSpPr>
        <p:spPr>
          <a:xfrm>
            <a:off x="2634450" y="1064650"/>
            <a:ext cx="38751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Template cortesía de:</a:t>
            </a:r>
            <a:endParaRPr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5"/>
          <p:cNvSpPr/>
          <p:nvPr/>
        </p:nvSpPr>
        <p:spPr>
          <a:xfrm>
            <a:off x="1509112" y="3147282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5"/>
          <p:cNvSpPr/>
          <p:nvPr/>
        </p:nvSpPr>
        <p:spPr>
          <a:xfrm>
            <a:off x="5079053" y="3147282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5"/>
          <p:cNvSpPr/>
          <p:nvPr/>
        </p:nvSpPr>
        <p:spPr>
          <a:xfrm>
            <a:off x="858605" y="1548609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5"/>
          <p:cNvSpPr txBox="1"/>
          <p:nvPr>
            <p:ph idx="3" type="ctrTitle"/>
          </p:nvPr>
        </p:nvSpPr>
        <p:spPr>
          <a:xfrm>
            <a:off x="5200068" y="1791642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Desinformados</a:t>
            </a:r>
            <a:endParaRPr/>
          </a:p>
        </p:txBody>
      </p:sp>
      <p:sp>
        <p:nvSpPr>
          <p:cNvPr id="417" name="Google Shape;417;p25"/>
          <p:cNvSpPr txBox="1"/>
          <p:nvPr>
            <p:ph type="ctrTitle"/>
          </p:nvPr>
        </p:nvSpPr>
        <p:spPr>
          <a:xfrm>
            <a:off x="1691871" y="163331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418" name="Google Shape;418;p25"/>
          <p:cNvSpPr txBox="1"/>
          <p:nvPr>
            <p:ph idx="1" type="subTitle"/>
          </p:nvPr>
        </p:nvSpPr>
        <p:spPr>
          <a:xfrm>
            <a:off x="1650782" y="2105420"/>
            <a:ext cx="2334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del problema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5"/>
          <p:cNvSpPr txBox="1"/>
          <p:nvPr>
            <p:ph idx="4" type="subTitle"/>
          </p:nvPr>
        </p:nvSpPr>
        <p:spPr>
          <a:xfrm>
            <a:off x="5200052" y="2189270"/>
            <a:ext cx="2382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BFS/DFS/IDDFS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5"/>
          <p:cNvSpPr txBox="1"/>
          <p:nvPr>
            <p:ph idx="6" type="ctrTitle"/>
          </p:nvPr>
        </p:nvSpPr>
        <p:spPr>
          <a:xfrm>
            <a:off x="2312467" y="3666824"/>
            <a:ext cx="265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Informados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5"/>
          <p:cNvSpPr txBox="1"/>
          <p:nvPr>
            <p:ph idx="7" type="subTitle"/>
          </p:nvPr>
        </p:nvSpPr>
        <p:spPr>
          <a:xfrm>
            <a:off x="2312481" y="3669533"/>
            <a:ext cx="2430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GREEDY/A*/IDA*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2" name="Google Shape;422;p25"/>
          <p:cNvSpPr txBox="1"/>
          <p:nvPr>
            <p:ph idx="8" type="title"/>
          </p:nvPr>
        </p:nvSpPr>
        <p:spPr>
          <a:xfrm>
            <a:off x="1495410" y="3230813"/>
            <a:ext cx="774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3" name="Google Shape;423;p25"/>
          <p:cNvSpPr txBox="1"/>
          <p:nvPr>
            <p:ph idx="9" type="ctrTitle"/>
          </p:nvPr>
        </p:nvSpPr>
        <p:spPr>
          <a:xfrm>
            <a:off x="5880101" y="3415249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424" name="Google Shape;424;p25"/>
          <p:cNvSpPr txBox="1"/>
          <p:nvPr>
            <p:ph idx="13" type="subTitle"/>
          </p:nvPr>
        </p:nvSpPr>
        <p:spPr>
          <a:xfrm>
            <a:off x="5880103" y="3809133"/>
            <a:ext cx="2430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COMENTARIOS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5" name="Google Shape;425;p25"/>
          <p:cNvSpPr txBox="1"/>
          <p:nvPr>
            <p:ph idx="14" type="title"/>
          </p:nvPr>
        </p:nvSpPr>
        <p:spPr>
          <a:xfrm>
            <a:off x="5021251" y="3233181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6" name="Google Shape;426;p25"/>
          <p:cNvSpPr txBox="1"/>
          <p:nvPr>
            <p:ph idx="2" type="title"/>
          </p:nvPr>
        </p:nvSpPr>
        <p:spPr>
          <a:xfrm>
            <a:off x="800808" y="1624564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7" name="Google Shape;427;p25"/>
          <p:cNvSpPr/>
          <p:nvPr/>
        </p:nvSpPr>
        <p:spPr>
          <a:xfrm>
            <a:off x="4400680" y="1548609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5"/>
          <p:cNvSpPr txBox="1"/>
          <p:nvPr>
            <p:ph idx="5" type="title"/>
          </p:nvPr>
        </p:nvSpPr>
        <p:spPr>
          <a:xfrm>
            <a:off x="4278816" y="1624559"/>
            <a:ext cx="990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/>
          <p:nvPr>
            <p:ph type="title"/>
          </p:nvPr>
        </p:nvSpPr>
        <p:spPr>
          <a:xfrm>
            <a:off x="6066350" y="295000"/>
            <a:ext cx="24474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cxnSp>
        <p:nvCxnSpPr>
          <p:cNvPr id="434" name="Google Shape;434;p26"/>
          <p:cNvCxnSpPr/>
          <p:nvPr/>
        </p:nvCxnSpPr>
        <p:spPr>
          <a:xfrm>
            <a:off x="4001064" y="1213925"/>
            <a:ext cx="1137600" cy="7419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5" name="Google Shape;435;p26"/>
          <p:cNvSpPr/>
          <p:nvPr/>
        </p:nvSpPr>
        <p:spPr>
          <a:xfrm>
            <a:off x="5005750" y="1280783"/>
            <a:ext cx="2660700" cy="15999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1234725" y="867100"/>
            <a:ext cx="2793600" cy="15999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5005750" y="3122098"/>
            <a:ext cx="2660700" cy="15999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6"/>
          <p:cNvSpPr/>
          <p:nvPr/>
        </p:nvSpPr>
        <p:spPr>
          <a:xfrm>
            <a:off x="1329825" y="782450"/>
            <a:ext cx="27936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5138664" y="1155875"/>
            <a:ext cx="26607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"/>
          <p:cNvSpPr/>
          <p:nvPr/>
        </p:nvSpPr>
        <p:spPr>
          <a:xfrm>
            <a:off x="5138664" y="2997190"/>
            <a:ext cx="26607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6"/>
          <p:cNvSpPr txBox="1"/>
          <p:nvPr>
            <p:ph idx="4294967295" type="ctrTitle"/>
          </p:nvPr>
        </p:nvSpPr>
        <p:spPr>
          <a:xfrm>
            <a:off x="5239175" y="1389950"/>
            <a:ext cx="17499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TECNOLOGIAS</a:t>
            </a:r>
            <a:endParaRPr sz="3000"/>
          </a:p>
        </p:txBody>
      </p:sp>
      <p:sp>
        <p:nvSpPr>
          <p:cNvPr id="442" name="Google Shape;442;p26"/>
          <p:cNvSpPr txBox="1"/>
          <p:nvPr>
            <p:ph idx="4294967295" type="ctrTitle"/>
          </p:nvPr>
        </p:nvSpPr>
        <p:spPr>
          <a:xfrm>
            <a:off x="2135613" y="1008016"/>
            <a:ext cx="18180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PROBLEMA</a:t>
            </a:r>
            <a:endParaRPr sz="3000"/>
          </a:p>
        </p:txBody>
      </p:sp>
      <p:sp>
        <p:nvSpPr>
          <p:cNvPr id="443" name="Google Shape;443;p26"/>
          <p:cNvSpPr txBox="1"/>
          <p:nvPr>
            <p:ph idx="4294967295" type="subTitle"/>
          </p:nvPr>
        </p:nvSpPr>
        <p:spPr>
          <a:xfrm>
            <a:off x="2113313" y="1257251"/>
            <a:ext cx="1749900" cy="8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Sokoban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444" name="Google Shape;444;p26"/>
          <p:cNvSpPr txBox="1"/>
          <p:nvPr>
            <p:ph idx="4294967295" type="subTitle"/>
          </p:nvPr>
        </p:nvSpPr>
        <p:spPr>
          <a:xfrm>
            <a:off x="5234374" y="1735336"/>
            <a:ext cx="1894500" cy="8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Java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JavaFX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445" name="Google Shape;445;p26"/>
          <p:cNvSpPr/>
          <p:nvPr/>
        </p:nvSpPr>
        <p:spPr>
          <a:xfrm>
            <a:off x="1590569" y="1100325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7196672" y="1474600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6"/>
          <p:cNvSpPr txBox="1"/>
          <p:nvPr>
            <p:ph idx="4294967295" type="subTitle"/>
          </p:nvPr>
        </p:nvSpPr>
        <p:spPr>
          <a:xfrm>
            <a:off x="5191249" y="3573748"/>
            <a:ext cx="1957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3 Tableros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3 Heuristicas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Demostración Visual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Costo = Profundidad</a:t>
            </a:r>
            <a:endParaRPr sz="1400">
              <a:solidFill>
                <a:schemeClr val="lt1"/>
              </a:solidFill>
            </a:endParaRPr>
          </a:p>
        </p:txBody>
      </p:sp>
      <p:cxnSp>
        <p:nvCxnSpPr>
          <p:cNvPr id="448" name="Google Shape;448;p26"/>
          <p:cNvCxnSpPr/>
          <p:nvPr/>
        </p:nvCxnSpPr>
        <p:spPr>
          <a:xfrm flipH="1">
            <a:off x="4123425" y="2356400"/>
            <a:ext cx="1076400" cy="1010700"/>
          </a:xfrm>
          <a:prstGeom prst="bentConnector3">
            <a:avLst>
              <a:gd fmla="val 5785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9" name="Google Shape;449;p26"/>
          <p:cNvCxnSpPr/>
          <p:nvPr/>
        </p:nvCxnSpPr>
        <p:spPr>
          <a:xfrm>
            <a:off x="4099325" y="3767725"/>
            <a:ext cx="1044300" cy="649200"/>
          </a:xfrm>
          <a:prstGeom prst="bentConnector3">
            <a:avLst>
              <a:gd fmla="val 45753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0" name="Google Shape;450;p26"/>
          <p:cNvSpPr txBox="1"/>
          <p:nvPr>
            <p:ph idx="4294967295" type="ctrTitle"/>
          </p:nvPr>
        </p:nvSpPr>
        <p:spPr>
          <a:xfrm>
            <a:off x="5052575" y="3216350"/>
            <a:ext cx="21231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ESPECIFICACIONES</a:t>
            </a:r>
            <a:endParaRPr sz="2500"/>
          </a:p>
        </p:txBody>
      </p:sp>
      <p:grpSp>
        <p:nvGrpSpPr>
          <p:cNvPr id="451" name="Google Shape;451;p26"/>
          <p:cNvGrpSpPr/>
          <p:nvPr/>
        </p:nvGrpSpPr>
        <p:grpSpPr>
          <a:xfrm>
            <a:off x="1590575" y="1892825"/>
            <a:ext cx="384900" cy="163220"/>
            <a:chOff x="1593968" y="1892825"/>
            <a:chExt cx="384900" cy="163220"/>
          </a:xfrm>
        </p:grpSpPr>
        <p:sp>
          <p:nvSpPr>
            <p:cNvPr id="452" name="Google Shape;452;p26"/>
            <p:cNvSpPr/>
            <p:nvPr/>
          </p:nvSpPr>
          <p:spPr>
            <a:xfrm>
              <a:off x="1815668" y="1892825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1593968" y="1892845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26"/>
          <p:cNvSpPr/>
          <p:nvPr/>
        </p:nvSpPr>
        <p:spPr>
          <a:xfrm>
            <a:off x="1234725" y="2721950"/>
            <a:ext cx="2793600" cy="15999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" name="Google Shape;455;p26"/>
          <p:cNvGrpSpPr/>
          <p:nvPr/>
        </p:nvGrpSpPr>
        <p:grpSpPr>
          <a:xfrm>
            <a:off x="7212700" y="2258422"/>
            <a:ext cx="384900" cy="163220"/>
            <a:chOff x="7212700" y="2258422"/>
            <a:chExt cx="384900" cy="163220"/>
          </a:xfrm>
        </p:grpSpPr>
        <p:sp>
          <p:nvSpPr>
            <p:cNvPr id="456" name="Google Shape;456;p26"/>
            <p:cNvSpPr/>
            <p:nvPr/>
          </p:nvSpPr>
          <p:spPr>
            <a:xfrm>
              <a:off x="7434400" y="2258422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7212700" y="2258442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26"/>
          <p:cNvSpPr/>
          <p:nvPr/>
        </p:nvSpPr>
        <p:spPr>
          <a:xfrm>
            <a:off x="1329825" y="2623763"/>
            <a:ext cx="27936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6"/>
          <p:cNvSpPr/>
          <p:nvPr/>
        </p:nvSpPr>
        <p:spPr>
          <a:xfrm>
            <a:off x="7196675" y="3316675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" name="Google Shape;460;p26"/>
          <p:cNvGrpSpPr/>
          <p:nvPr/>
        </p:nvGrpSpPr>
        <p:grpSpPr>
          <a:xfrm>
            <a:off x="1642210" y="1156945"/>
            <a:ext cx="281619" cy="271643"/>
            <a:chOff x="1284212" y="1963766"/>
            <a:chExt cx="379489" cy="366046"/>
          </a:xfrm>
        </p:grpSpPr>
        <p:sp>
          <p:nvSpPr>
            <p:cNvPr id="461" name="Google Shape;461;p26"/>
            <p:cNvSpPr/>
            <p:nvPr/>
          </p:nvSpPr>
          <p:spPr>
            <a:xfrm>
              <a:off x="1436861" y="2112975"/>
              <a:ext cx="69444" cy="68902"/>
            </a:xfrm>
            <a:custGeom>
              <a:rect b="b" l="l" r="r" t="t"/>
              <a:pathLst>
                <a:path extrusionOk="0" h="2163" w="218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1284212" y="1963766"/>
              <a:ext cx="379489" cy="366046"/>
            </a:xfrm>
            <a:custGeom>
              <a:rect b="b" l="l" r="r" t="t"/>
              <a:pathLst>
                <a:path extrusionOk="0" h="11491" w="11913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6"/>
          <p:cNvSpPr/>
          <p:nvPr/>
        </p:nvSpPr>
        <p:spPr>
          <a:xfrm>
            <a:off x="7270315" y="1536641"/>
            <a:ext cx="269661" cy="260820"/>
          </a:xfrm>
          <a:custGeom>
            <a:rect b="b" l="l" r="r" t="t"/>
            <a:pathLst>
              <a:path extrusionOk="0" h="11033" w="11407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26"/>
          <p:cNvGrpSpPr/>
          <p:nvPr/>
        </p:nvGrpSpPr>
        <p:grpSpPr>
          <a:xfrm>
            <a:off x="7212700" y="4096846"/>
            <a:ext cx="384900" cy="163220"/>
            <a:chOff x="7212700" y="4096846"/>
            <a:chExt cx="384900" cy="163220"/>
          </a:xfrm>
        </p:grpSpPr>
        <p:sp>
          <p:nvSpPr>
            <p:cNvPr id="465" name="Google Shape;465;p26"/>
            <p:cNvSpPr/>
            <p:nvPr/>
          </p:nvSpPr>
          <p:spPr>
            <a:xfrm>
              <a:off x="7434400" y="4096846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7212700" y="4096866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26"/>
          <p:cNvSpPr/>
          <p:nvPr/>
        </p:nvSpPr>
        <p:spPr>
          <a:xfrm>
            <a:off x="7260350" y="3375550"/>
            <a:ext cx="257558" cy="265146"/>
          </a:xfrm>
          <a:custGeom>
            <a:rect b="b" l="l" r="r" t="t"/>
            <a:pathLst>
              <a:path extrusionOk="0" h="11216" w="10895">
                <a:moveTo>
                  <a:pt x="5454" y="322"/>
                </a:moveTo>
                <a:cubicBezTo>
                  <a:pt x="5740" y="322"/>
                  <a:pt x="5954" y="548"/>
                  <a:pt x="5954" y="834"/>
                </a:cubicBezTo>
                <a:cubicBezTo>
                  <a:pt x="5954" y="1012"/>
                  <a:pt x="5871" y="1155"/>
                  <a:pt x="5716" y="1250"/>
                </a:cubicBezTo>
                <a:lnTo>
                  <a:pt x="5704" y="1262"/>
                </a:lnTo>
                <a:lnTo>
                  <a:pt x="5692" y="1262"/>
                </a:lnTo>
                <a:cubicBezTo>
                  <a:pt x="5680" y="1262"/>
                  <a:pt x="5680" y="1274"/>
                  <a:pt x="5656" y="1274"/>
                </a:cubicBezTo>
                <a:lnTo>
                  <a:pt x="5644" y="1274"/>
                </a:lnTo>
                <a:cubicBezTo>
                  <a:pt x="5644" y="1274"/>
                  <a:pt x="5632" y="1274"/>
                  <a:pt x="5632" y="1298"/>
                </a:cubicBezTo>
                <a:lnTo>
                  <a:pt x="5621" y="1298"/>
                </a:lnTo>
                <a:cubicBezTo>
                  <a:pt x="5597" y="1298"/>
                  <a:pt x="5597" y="1298"/>
                  <a:pt x="5585" y="1310"/>
                </a:cubicBezTo>
                <a:lnTo>
                  <a:pt x="5263" y="1310"/>
                </a:lnTo>
                <a:cubicBezTo>
                  <a:pt x="5240" y="1310"/>
                  <a:pt x="5240" y="1310"/>
                  <a:pt x="5228" y="1298"/>
                </a:cubicBezTo>
                <a:lnTo>
                  <a:pt x="5216" y="1298"/>
                </a:lnTo>
                <a:cubicBezTo>
                  <a:pt x="5216" y="1298"/>
                  <a:pt x="5204" y="1298"/>
                  <a:pt x="5204" y="1274"/>
                </a:cubicBezTo>
                <a:lnTo>
                  <a:pt x="5180" y="1274"/>
                </a:lnTo>
                <a:cubicBezTo>
                  <a:pt x="5168" y="1274"/>
                  <a:pt x="5168" y="1262"/>
                  <a:pt x="5156" y="1262"/>
                </a:cubicBezTo>
                <a:lnTo>
                  <a:pt x="5144" y="1262"/>
                </a:lnTo>
                <a:cubicBezTo>
                  <a:pt x="5144" y="1262"/>
                  <a:pt x="5120" y="1262"/>
                  <a:pt x="5120" y="1250"/>
                </a:cubicBezTo>
                <a:cubicBezTo>
                  <a:pt x="4989" y="1155"/>
                  <a:pt x="4882" y="1012"/>
                  <a:pt x="4882" y="834"/>
                </a:cubicBezTo>
                <a:cubicBezTo>
                  <a:pt x="4942" y="548"/>
                  <a:pt x="5168" y="322"/>
                  <a:pt x="5454" y="322"/>
                </a:cubicBezTo>
                <a:close/>
                <a:moveTo>
                  <a:pt x="5644" y="1631"/>
                </a:moveTo>
                <a:lnTo>
                  <a:pt x="5644" y="1834"/>
                </a:lnTo>
                <a:lnTo>
                  <a:pt x="5240" y="1834"/>
                </a:lnTo>
                <a:lnTo>
                  <a:pt x="5240" y="1631"/>
                </a:lnTo>
                <a:lnTo>
                  <a:pt x="5263" y="1631"/>
                </a:lnTo>
                <a:cubicBezTo>
                  <a:pt x="5275" y="1631"/>
                  <a:pt x="5287" y="1631"/>
                  <a:pt x="5287" y="1655"/>
                </a:cubicBezTo>
                <a:lnTo>
                  <a:pt x="5632" y="1655"/>
                </a:lnTo>
                <a:cubicBezTo>
                  <a:pt x="5621" y="1631"/>
                  <a:pt x="5632" y="1631"/>
                  <a:pt x="5644" y="1631"/>
                </a:cubicBezTo>
                <a:close/>
                <a:moveTo>
                  <a:pt x="7002" y="2143"/>
                </a:moveTo>
                <a:cubicBezTo>
                  <a:pt x="7418" y="2143"/>
                  <a:pt x="7799" y="2310"/>
                  <a:pt x="8085" y="2584"/>
                </a:cubicBezTo>
                <a:cubicBezTo>
                  <a:pt x="8335" y="2858"/>
                  <a:pt x="8680" y="3001"/>
                  <a:pt x="9050" y="3001"/>
                </a:cubicBezTo>
                <a:lnTo>
                  <a:pt x="10514" y="3001"/>
                </a:lnTo>
                <a:lnTo>
                  <a:pt x="10514" y="3334"/>
                </a:lnTo>
                <a:lnTo>
                  <a:pt x="9050" y="3334"/>
                </a:lnTo>
                <a:lnTo>
                  <a:pt x="9050" y="3346"/>
                </a:lnTo>
                <a:cubicBezTo>
                  <a:pt x="8597" y="3346"/>
                  <a:pt x="8180" y="3167"/>
                  <a:pt x="7859" y="2846"/>
                </a:cubicBezTo>
                <a:cubicBezTo>
                  <a:pt x="7645" y="2608"/>
                  <a:pt x="7323" y="2465"/>
                  <a:pt x="7002" y="2465"/>
                </a:cubicBezTo>
                <a:lnTo>
                  <a:pt x="3942" y="2465"/>
                </a:lnTo>
                <a:cubicBezTo>
                  <a:pt x="3573" y="2465"/>
                  <a:pt x="3227" y="2620"/>
                  <a:pt x="2977" y="2882"/>
                </a:cubicBezTo>
                <a:cubicBezTo>
                  <a:pt x="2715" y="3167"/>
                  <a:pt x="2311" y="3334"/>
                  <a:pt x="1894" y="3334"/>
                </a:cubicBezTo>
                <a:lnTo>
                  <a:pt x="370" y="3334"/>
                </a:lnTo>
                <a:lnTo>
                  <a:pt x="370" y="3001"/>
                </a:lnTo>
                <a:lnTo>
                  <a:pt x="1834" y="3001"/>
                </a:lnTo>
                <a:cubicBezTo>
                  <a:pt x="2203" y="3001"/>
                  <a:pt x="2549" y="2858"/>
                  <a:pt x="2799" y="2584"/>
                </a:cubicBezTo>
                <a:cubicBezTo>
                  <a:pt x="3073" y="2310"/>
                  <a:pt x="3477" y="2143"/>
                  <a:pt x="3894" y="2143"/>
                </a:cubicBezTo>
                <a:close/>
                <a:moveTo>
                  <a:pt x="1525" y="3894"/>
                </a:moveTo>
                <a:lnTo>
                  <a:pt x="2644" y="6382"/>
                </a:lnTo>
                <a:lnTo>
                  <a:pt x="406" y="6382"/>
                </a:lnTo>
                <a:lnTo>
                  <a:pt x="1525" y="3894"/>
                </a:lnTo>
                <a:close/>
                <a:moveTo>
                  <a:pt x="9371" y="3894"/>
                </a:moveTo>
                <a:lnTo>
                  <a:pt x="10478" y="6382"/>
                </a:lnTo>
                <a:lnTo>
                  <a:pt x="8252" y="6382"/>
                </a:lnTo>
                <a:lnTo>
                  <a:pt x="9371" y="3894"/>
                </a:lnTo>
                <a:close/>
                <a:moveTo>
                  <a:pt x="2739" y="6692"/>
                </a:moveTo>
                <a:cubicBezTo>
                  <a:pt x="2727" y="7335"/>
                  <a:pt x="2227" y="7847"/>
                  <a:pt x="1596" y="7847"/>
                </a:cubicBezTo>
                <a:lnTo>
                  <a:pt x="1477" y="7847"/>
                </a:lnTo>
                <a:cubicBezTo>
                  <a:pt x="858" y="7847"/>
                  <a:pt x="334" y="7335"/>
                  <a:pt x="334" y="6692"/>
                </a:cubicBezTo>
                <a:close/>
                <a:moveTo>
                  <a:pt x="10574" y="6692"/>
                </a:moveTo>
                <a:cubicBezTo>
                  <a:pt x="10574" y="7335"/>
                  <a:pt x="10050" y="7847"/>
                  <a:pt x="9431" y="7847"/>
                </a:cubicBezTo>
                <a:lnTo>
                  <a:pt x="9300" y="7847"/>
                </a:lnTo>
                <a:cubicBezTo>
                  <a:pt x="8680" y="7847"/>
                  <a:pt x="8157" y="7335"/>
                  <a:pt x="8157" y="6692"/>
                </a:cubicBezTo>
                <a:close/>
                <a:moveTo>
                  <a:pt x="7645" y="9585"/>
                </a:moveTo>
                <a:cubicBezTo>
                  <a:pt x="7728" y="9585"/>
                  <a:pt x="7811" y="9656"/>
                  <a:pt x="7811" y="9763"/>
                </a:cubicBezTo>
                <a:lnTo>
                  <a:pt x="7811" y="10049"/>
                </a:lnTo>
                <a:lnTo>
                  <a:pt x="4418" y="10049"/>
                </a:lnTo>
                <a:cubicBezTo>
                  <a:pt x="4335" y="10049"/>
                  <a:pt x="4263" y="10121"/>
                  <a:pt x="4263" y="10204"/>
                </a:cubicBezTo>
                <a:cubicBezTo>
                  <a:pt x="4263" y="10299"/>
                  <a:pt x="4335" y="10371"/>
                  <a:pt x="4418" y="10371"/>
                </a:cubicBezTo>
                <a:lnTo>
                  <a:pt x="8407" y="10371"/>
                </a:lnTo>
                <a:cubicBezTo>
                  <a:pt x="8514" y="10371"/>
                  <a:pt x="8585" y="10442"/>
                  <a:pt x="8585" y="10549"/>
                </a:cubicBezTo>
                <a:lnTo>
                  <a:pt x="8585" y="10906"/>
                </a:lnTo>
                <a:lnTo>
                  <a:pt x="2275" y="10906"/>
                </a:lnTo>
                <a:lnTo>
                  <a:pt x="2275" y="10549"/>
                </a:lnTo>
                <a:cubicBezTo>
                  <a:pt x="2275" y="10442"/>
                  <a:pt x="2358" y="10371"/>
                  <a:pt x="2453" y="10371"/>
                </a:cubicBezTo>
                <a:lnTo>
                  <a:pt x="3382" y="10371"/>
                </a:lnTo>
                <a:cubicBezTo>
                  <a:pt x="3465" y="10371"/>
                  <a:pt x="3549" y="10299"/>
                  <a:pt x="3549" y="10204"/>
                </a:cubicBezTo>
                <a:cubicBezTo>
                  <a:pt x="3549" y="10121"/>
                  <a:pt x="3465" y="10049"/>
                  <a:pt x="3382" y="10049"/>
                </a:cubicBezTo>
                <a:lnTo>
                  <a:pt x="3073" y="10049"/>
                </a:lnTo>
                <a:lnTo>
                  <a:pt x="3073" y="9763"/>
                </a:lnTo>
                <a:cubicBezTo>
                  <a:pt x="3073" y="9668"/>
                  <a:pt x="3144" y="9585"/>
                  <a:pt x="3251" y="9585"/>
                </a:cubicBezTo>
                <a:close/>
                <a:moveTo>
                  <a:pt x="5454" y="0"/>
                </a:moveTo>
                <a:cubicBezTo>
                  <a:pt x="4989" y="0"/>
                  <a:pt x="4632" y="369"/>
                  <a:pt x="4632" y="822"/>
                </a:cubicBezTo>
                <a:cubicBezTo>
                  <a:pt x="4632" y="1072"/>
                  <a:pt x="4751" y="1298"/>
                  <a:pt x="4930" y="1453"/>
                </a:cubicBezTo>
                <a:lnTo>
                  <a:pt x="4930" y="1810"/>
                </a:lnTo>
                <a:lnTo>
                  <a:pt x="3894" y="1810"/>
                </a:lnTo>
                <a:cubicBezTo>
                  <a:pt x="3382" y="1810"/>
                  <a:pt x="2906" y="2024"/>
                  <a:pt x="2584" y="2370"/>
                </a:cubicBezTo>
                <a:cubicBezTo>
                  <a:pt x="2382" y="2572"/>
                  <a:pt x="2120" y="2691"/>
                  <a:pt x="1834" y="2691"/>
                </a:cubicBezTo>
                <a:lnTo>
                  <a:pt x="346" y="2691"/>
                </a:lnTo>
                <a:cubicBezTo>
                  <a:pt x="179" y="2691"/>
                  <a:pt x="48" y="2822"/>
                  <a:pt x="48" y="2989"/>
                </a:cubicBezTo>
                <a:lnTo>
                  <a:pt x="48" y="3382"/>
                </a:lnTo>
                <a:cubicBezTo>
                  <a:pt x="48" y="3536"/>
                  <a:pt x="179" y="3679"/>
                  <a:pt x="346" y="3679"/>
                </a:cubicBezTo>
                <a:lnTo>
                  <a:pt x="1263" y="3679"/>
                </a:lnTo>
                <a:lnTo>
                  <a:pt x="1" y="6477"/>
                </a:lnTo>
                <a:lnTo>
                  <a:pt x="1" y="6489"/>
                </a:lnTo>
                <a:lnTo>
                  <a:pt x="1" y="6501"/>
                </a:lnTo>
                <a:lnTo>
                  <a:pt x="1" y="6513"/>
                </a:lnTo>
                <a:lnTo>
                  <a:pt x="1" y="6537"/>
                </a:lnTo>
                <a:lnTo>
                  <a:pt x="1" y="6692"/>
                </a:lnTo>
                <a:cubicBezTo>
                  <a:pt x="1" y="7501"/>
                  <a:pt x="656" y="8168"/>
                  <a:pt x="1477" y="8168"/>
                </a:cubicBezTo>
                <a:lnTo>
                  <a:pt x="1596" y="8168"/>
                </a:lnTo>
                <a:cubicBezTo>
                  <a:pt x="2406" y="8168"/>
                  <a:pt x="3073" y="7513"/>
                  <a:pt x="3073" y="6692"/>
                </a:cubicBezTo>
                <a:lnTo>
                  <a:pt x="3073" y="6537"/>
                </a:lnTo>
                <a:lnTo>
                  <a:pt x="3073" y="6513"/>
                </a:lnTo>
                <a:lnTo>
                  <a:pt x="3073" y="6501"/>
                </a:lnTo>
                <a:lnTo>
                  <a:pt x="3073" y="6489"/>
                </a:lnTo>
                <a:lnTo>
                  <a:pt x="3073" y="6477"/>
                </a:lnTo>
                <a:lnTo>
                  <a:pt x="1811" y="3679"/>
                </a:lnTo>
                <a:lnTo>
                  <a:pt x="1930" y="3679"/>
                </a:lnTo>
                <a:cubicBezTo>
                  <a:pt x="2430" y="3679"/>
                  <a:pt x="2906" y="3465"/>
                  <a:pt x="3239" y="3120"/>
                </a:cubicBezTo>
                <a:cubicBezTo>
                  <a:pt x="3430" y="2917"/>
                  <a:pt x="3692" y="2798"/>
                  <a:pt x="3977" y="2798"/>
                </a:cubicBezTo>
                <a:lnTo>
                  <a:pt x="4942" y="2798"/>
                </a:lnTo>
                <a:lnTo>
                  <a:pt x="4942" y="9251"/>
                </a:lnTo>
                <a:lnTo>
                  <a:pt x="3275" y="9251"/>
                </a:lnTo>
                <a:cubicBezTo>
                  <a:pt x="3013" y="9251"/>
                  <a:pt x="2787" y="9478"/>
                  <a:pt x="2787" y="9752"/>
                </a:cubicBezTo>
                <a:lnTo>
                  <a:pt x="2787" y="10025"/>
                </a:lnTo>
                <a:lnTo>
                  <a:pt x="2501" y="10025"/>
                </a:lnTo>
                <a:cubicBezTo>
                  <a:pt x="2227" y="10025"/>
                  <a:pt x="2001" y="10252"/>
                  <a:pt x="2001" y="10537"/>
                </a:cubicBezTo>
                <a:lnTo>
                  <a:pt x="2001" y="11061"/>
                </a:lnTo>
                <a:cubicBezTo>
                  <a:pt x="2001" y="11145"/>
                  <a:pt x="2072" y="11216"/>
                  <a:pt x="2168" y="11216"/>
                </a:cubicBezTo>
                <a:lnTo>
                  <a:pt x="8799" y="11216"/>
                </a:lnTo>
                <a:cubicBezTo>
                  <a:pt x="8895" y="11216"/>
                  <a:pt x="8966" y="11145"/>
                  <a:pt x="8966" y="11061"/>
                </a:cubicBezTo>
                <a:lnTo>
                  <a:pt x="8966" y="10537"/>
                </a:lnTo>
                <a:cubicBezTo>
                  <a:pt x="8966" y="10252"/>
                  <a:pt x="8740" y="10025"/>
                  <a:pt x="8454" y="10025"/>
                </a:cubicBezTo>
                <a:lnTo>
                  <a:pt x="8180" y="10025"/>
                </a:lnTo>
                <a:lnTo>
                  <a:pt x="8180" y="9752"/>
                </a:lnTo>
                <a:cubicBezTo>
                  <a:pt x="8180" y="9478"/>
                  <a:pt x="7954" y="9251"/>
                  <a:pt x="7680" y="9251"/>
                </a:cubicBezTo>
                <a:lnTo>
                  <a:pt x="5978" y="9251"/>
                </a:lnTo>
                <a:lnTo>
                  <a:pt x="5978" y="4572"/>
                </a:lnTo>
                <a:cubicBezTo>
                  <a:pt x="5978" y="4477"/>
                  <a:pt x="5894" y="4406"/>
                  <a:pt x="5811" y="4406"/>
                </a:cubicBezTo>
                <a:cubicBezTo>
                  <a:pt x="5716" y="4406"/>
                  <a:pt x="5644" y="4477"/>
                  <a:pt x="5644" y="4572"/>
                </a:cubicBezTo>
                <a:lnTo>
                  <a:pt x="5644" y="9251"/>
                </a:lnTo>
                <a:lnTo>
                  <a:pt x="5240" y="9251"/>
                </a:lnTo>
                <a:lnTo>
                  <a:pt x="5240" y="2798"/>
                </a:lnTo>
                <a:lnTo>
                  <a:pt x="5644" y="2798"/>
                </a:lnTo>
                <a:lnTo>
                  <a:pt x="5644" y="3536"/>
                </a:lnTo>
                <a:cubicBezTo>
                  <a:pt x="5644" y="3632"/>
                  <a:pt x="5716" y="3703"/>
                  <a:pt x="5811" y="3703"/>
                </a:cubicBezTo>
                <a:cubicBezTo>
                  <a:pt x="5894" y="3703"/>
                  <a:pt x="5978" y="3632"/>
                  <a:pt x="5978" y="3536"/>
                </a:cubicBezTo>
                <a:lnTo>
                  <a:pt x="5978" y="2798"/>
                </a:lnTo>
                <a:lnTo>
                  <a:pt x="7002" y="2798"/>
                </a:lnTo>
                <a:cubicBezTo>
                  <a:pt x="7240" y="2798"/>
                  <a:pt x="7466" y="2905"/>
                  <a:pt x="7621" y="3060"/>
                </a:cubicBezTo>
                <a:cubicBezTo>
                  <a:pt x="8002" y="3453"/>
                  <a:pt x="8502" y="3679"/>
                  <a:pt x="9050" y="3679"/>
                </a:cubicBezTo>
                <a:lnTo>
                  <a:pt x="9097" y="3679"/>
                </a:lnTo>
                <a:lnTo>
                  <a:pt x="7835" y="6477"/>
                </a:lnTo>
                <a:lnTo>
                  <a:pt x="7835" y="6489"/>
                </a:lnTo>
                <a:lnTo>
                  <a:pt x="7835" y="6501"/>
                </a:lnTo>
                <a:lnTo>
                  <a:pt x="7835" y="6513"/>
                </a:lnTo>
                <a:lnTo>
                  <a:pt x="7835" y="6537"/>
                </a:lnTo>
                <a:lnTo>
                  <a:pt x="7835" y="6692"/>
                </a:lnTo>
                <a:cubicBezTo>
                  <a:pt x="7835" y="7501"/>
                  <a:pt x="8490" y="8168"/>
                  <a:pt x="9311" y="8168"/>
                </a:cubicBezTo>
                <a:lnTo>
                  <a:pt x="9431" y="8168"/>
                </a:lnTo>
                <a:cubicBezTo>
                  <a:pt x="10228" y="8168"/>
                  <a:pt x="10895" y="7513"/>
                  <a:pt x="10895" y="6692"/>
                </a:cubicBezTo>
                <a:lnTo>
                  <a:pt x="10895" y="6537"/>
                </a:lnTo>
                <a:lnTo>
                  <a:pt x="10895" y="6513"/>
                </a:lnTo>
                <a:lnTo>
                  <a:pt x="10895" y="6501"/>
                </a:lnTo>
                <a:lnTo>
                  <a:pt x="10895" y="6489"/>
                </a:lnTo>
                <a:lnTo>
                  <a:pt x="10895" y="6465"/>
                </a:lnTo>
                <a:lnTo>
                  <a:pt x="9633" y="3667"/>
                </a:lnTo>
                <a:lnTo>
                  <a:pt x="10562" y="3667"/>
                </a:lnTo>
                <a:cubicBezTo>
                  <a:pt x="10716" y="3667"/>
                  <a:pt x="10859" y="3536"/>
                  <a:pt x="10859" y="3370"/>
                </a:cubicBezTo>
                <a:lnTo>
                  <a:pt x="10859" y="2989"/>
                </a:lnTo>
                <a:cubicBezTo>
                  <a:pt x="10859" y="2822"/>
                  <a:pt x="10716" y="2691"/>
                  <a:pt x="10562" y="2691"/>
                </a:cubicBezTo>
                <a:lnTo>
                  <a:pt x="9073" y="2691"/>
                </a:lnTo>
                <a:cubicBezTo>
                  <a:pt x="8788" y="2691"/>
                  <a:pt x="8514" y="2572"/>
                  <a:pt x="8323" y="2370"/>
                </a:cubicBezTo>
                <a:cubicBezTo>
                  <a:pt x="8002" y="2012"/>
                  <a:pt x="7502" y="1810"/>
                  <a:pt x="7014" y="1810"/>
                </a:cubicBezTo>
                <a:lnTo>
                  <a:pt x="5978" y="1810"/>
                </a:lnTo>
                <a:lnTo>
                  <a:pt x="5978" y="1453"/>
                </a:lnTo>
                <a:cubicBezTo>
                  <a:pt x="6156" y="1310"/>
                  <a:pt x="6275" y="1072"/>
                  <a:pt x="6275" y="822"/>
                </a:cubicBezTo>
                <a:cubicBezTo>
                  <a:pt x="6275" y="358"/>
                  <a:pt x="5894" y="0"/>
                  <a:pt x="5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6"/>
          <p:cNvSpPr txBox="1"/>
          <p:nvPr>
            <p:ph idx="4294967295" type="subTitle"/>
          </p:nvPr>
        </p:nvSpPr>
        <p:spPr>
          <a:xfrm>
            <a:off x="2135613" y="3078457"/>
            <a:ext cx="18180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POO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Heuristicas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Función de Costo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469" name="Google Shape;469;p26"/>
          <p:cNvSpPr txBox="1"/>
          <p:nvPr>
            <p:ph idx="4294967295" type="ctrTitle"/>
          </p:nvPr>
        </p:nvSpPr>
        <p:spPr>
          <a:xfrm>
            <a:off x="2135613" y="2847395"/>
            <a:ext cx="18180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SOLUCION</a:t>
            </a:r>
            <a:endParaRPr sz="3000"/>
          </a:p>
        </p:txBody>
      </p:sp>
      <p:sp>
        <p:nvSpPr>
          <p:cNvPr id="470" name="Google Shape;470;p26"/>
          <p:cNvSpPr/>
          <p:nvPr/>
        </p:nvSpPr>
        <p:spPr>
          <a:xfrm>
            <a:off x="1590575" y="2937675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26"/>
          <p:cNvGrpSpPr/>
          <p:nvPr/>
        </p:nvGrpSpPr>
        <p:grpSpPr>
          <a:xfrm>
            <a:off x="1590575" y="3747188"/>
            <a:ext cx="384900" cy="163220"/>
            <a:chOff x="1587183" y="3747188"/>
            <a:chExt cx="384900" cy="163220"/>
          </a:xfrm>
        </p:grpSpPr>
        <p:sp>
          <p:nvSpPr>
            <p:cNvPr id="472" name="Google Shape;472;p26"/>
            <p:cNvSpPr/>
            <p:nvPr/>
          </p:nvSpPr>
          <p:spPr>
            <a:xfrm>
              <a:off x="1808883" y="3747188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1587183" y="3747207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26"/>
          <p:cNvGrpSpPr/>
          <p:nvPr/>
        </p:nvGrpSpPr>
        <p:grpSpPr>
          <a:xfrm>
            <a:off x="1682383" y="2987724"/>
            <a:ext cx="201268" cy="284290"/>
            <a:chOff x="1333682" y="3344330"/>
            <a:chExt cx="271213" cy="383088"/>
          </a:xfrm>
        </p:grpSpPr>
        <p:sp>
          <p:nvSpPr>
            <p:cNvPr id="475" name="Google Shape;475;p26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/>
          <p:nvPr/>
        </p:nvSpPr>
        <p:spPr>
          <a:xfrm rot="5400000">
            <a:off x="4772000" y="813700"/>
            <a:ext cx="3116700" cy="45228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7"/>
          <p:cNvSpPr txBox="1"/>
          <p:nvPr>
            <p:ph type="ctrTitle"/>
          </p:nvPr>
        </p:nvSpPr>
        <p:spPr>
          <a:xfrm>
            <a:off x="984900" y="1895675"/>
            <a:ext cx="2794800" cy="7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 ELEGIDO PARA EL ANÁLISIS</a:t>
            </a:r>
            <a:endParaRPr/>
          </a:p>
        </p:txBody>
      </p:sp>
      <p:pic>
        <p:nvPicPr>
          <p:cNvPr id="492" name="Google Shape;492;p27"/>
          <p:cNvPicPr preferRelativeResize="0"/>
          <p:nvPr/>
        </p:nvPicPr>
        <p:blipFill rotWithShape="1">
          <a:blip r:embed="rId3">
            <a:alphaModFix/>
          </a:blip>
          <a:srcRect b="57102" l="593" r="66786" t="4837"/>
          <a:stretch/>
        </p:blipFill>
        <p:spPr>
          <a:xfrm>
            <a:off x="4219300" y="1599225"/>
            <a:ext cx="4267275" cy="27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7"/>
          <p:cNvSpPr txBox="1"/>
          <p:nvPr>
            <p:ph idx="1" type="subTitle"/>
          </p:nvPr>
        </p:nvSpPr>
        <p:spPr>
          <a:xfrm>
            <a:off x="1448950" y="2845475"/>
            <a:ext cx="1411500" cy="12261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Player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 Box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 Goal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 Wall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28"/>
          <p:cNvCxnSpPr/>
          <p:nvPr/>
        </p:nvCxnSpPr>
        <p:spPr>
          <a:xfrm rot="10800000">
            <a:off x="4572000" y="1665069"/>
            <a:ext cx="0" cy="54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28"/>
          <p:cNvSpPr txBox="1"/>
          <p:nvPr>
            <p:ph idx="6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Búsqueda Desinformada</a:t>
            </a:r>
            <a:endParaRPr/>
          </a:p>
        </p:txBody>
      </p:sp>
      <p:sp>
        <p:nvSpPr>
          <p:cNvPr id="500" name="Google Shape;500;p28"/>
          <p:cNvSpPr txBox="1"/>
          <p:nvPr>
            <p:ph idx="3" type="ctrTitle"/>
          </p:nvPr>
        </p:nvSpPr>
        <p:spPr>
          <a:xfrm>
            <a:off x="3824075" y="2372550"/>
            <a:ext cx="1495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sp>
        <p:nvSpPr>
          <p:cNvPr id="501" name="Google Shape;501;p28"/>
          <p:cNvSpPr txBox="1"/>
          <p:nvPr>
            <p:ph idx="1" type="subTitle"/>
          </p:nvPr>
        </p:nvSpPr>
        <p:spPr>
          <a:xfrm>
            <a:off x="738600" y="2983575"/>
            <a:ext cx="2127900" cy="14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Queue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Solución óptima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Tiempo y memoria exponenciales</a:t>
            </a:r>
            <a:endParaRPr/>
          </a:p>
        </p:txBody>
      </p:sp>
      <p:sp>
        <p:nvSpPr>
          <p:cNvPr id="502" name="Google Shape;502;p28"/>
          <p:cNvSpPr txBox="1"/>
          <p:nvPr>
            <p:ph type="ctrTitle"/>
          </p:nvPr>
        </p:nvSpPr>
        <p:spPr>
          <a:xfrm>
            <a:off x="1071923" y="2372550"/>
            <a:ext cx="14592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503" name="Google Shape;503;p28"/>
          <p:cNvSpPr txBox="1"/>
          <p:nvPr>
            <p:ph idx="5" type="ctrTitle"/>
          </p:nvPr>
        </p:nvSpPr>
        <p:spPr>
          <a:xfrm>
            <a:off x="6460800" y="2372550"/>
            <a:ext cx="1818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IDDFS</a:t>
            </a:r>
            <a:endParaRPr/>
          </a:p>
        </p:txBody>
      </p:sp>
      <p:cxnSp>
        <p:nvCxnSpPr>
          <p:cNvPr id="504" name="Google Shape;504;p28"/>
          <p:cNvCxnSpPr/>
          <p:nvPr/>
        </p:nvCxnSpPr>
        <p:spPr>
          <a:xfrm rot="10800000">
            <a:off x="1803675" y="1665069"/>
            <a:ext cx="0" cy="54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28"/>
          <p:cNvCxnSpPr/>
          <p:nvPr/>
        </p:nvCxnSpPr>
        <p:spPr>
          <a:xfrm rot="10800000">
            <a:off x="7369750" y="1665069"/>
            <a:ext cx="0" cy="54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28"/>
          <p:cNvSpPr txBox="1"/>
          <p:nvPr>
            <p:ph idx="1" type="subTitle"/>
          </p:nvPr>
        </p:nvSpPr>
        <p:spPr>
          <a:xfrm>
            <a:off x="3522763" y="2983575"/>
            <a:ext cx="2127900" cy="14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Stack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Solución no óptima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Tiempo exponencial, menor uso de memoria</a:t>
            </a:r>
            <a:endParaRPr/>
          </a:p>
        </p:txBody>
      </p:sp>
      <p:sp>
        <p:nvSpPr>
          <p:cNvPr id="507" name="Google Shape;507;p28"/>
          <p:cNvSpPr txBox="1"/>
          <p:nvPr>
            <p:ph idx="1" type="subTitle"/>
          </p:nvPr>
        </p:nvSpPr>
        <p:spPr>
          <a:xfrm>
            <a:off x="6258288" y="2983575"/>
            <a:ext cx="2127900" cy="14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Similar a DFS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Solución no óptima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Tiempo exponencial, pero aún menor uso de memoria</a:t>
            </a:r>
            <a:endParaRPr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1379625" y="1061400"/>
            <a:ext cx="773100" cy="773100"/>
            <a:chOff x="1379625" y="1061400"/>
            <a:chExt cx="773100" cy="773100"/>
          </a:xfrm>
        </p:grpSpPr>
        <p:sp>
          <p:nvSpPr>
            <p:cNvPr id="509" name="Google Shape;509;p28"/>
            <p:cNvSpPr/>
            <p:nvPr/>
          </p:nvSpPr>
          <p:spPr>
            <a:xfrm>
              <a:off x="1379625" y="1061400"/>
              <a:ext cx="773100" cy="7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28"/>
            <p:cNvGrpSpPr/>
            <p:nvPr/>
          </p:nvGrpSpPr>
          <p:grpSpPr>
            <a:xfrm>
              <a:off x="1429683" y="1170491"/>
              <a:ext cx="672983" cy="554925"/>
              <a:chOff x="3074027" y="1983777"/>
              <a:chExt cx="380604" cy="313854"/>
            </a:xfrm>
          </p:grpSpPr>
          <p:sp>
            <p:nvSpPr>
              <p:cNvPr id="511" name="Google Shape;511;p28"/>
              <p:cNvSpPr/>
              <p:nvPr/>
            </p:nvSpPr>
            <p:spPr>
              <a:xfrm>
                <a:off x="3130608" y="1984886"/>
                <a:ext cx="324023" cy="312745"/>
              </a:xfrm>
              <a:custGeom>
                <a:rect b="b" l="l" r="r" t="t"/>
                <a:pathLst>
                  <a:path extrusionOk="0" h="9872" w="10228">
                    <a:moveTo>
                      <a:pt x="3918" y="5704"/>
                    </a:moveTo>
                    <a:cubicBezTo>
                      <a:pt x="3941" y="5752"/>
                      <a:pt x="3989" y="5811"/>
                      <a:pt x="4049" y="5847"/>
                    </a:cubicBezTo>
                    <a:cubicBezTo>
                      <a:pt x="4096" y="5895"/>
                      <a:pt x="4156" y="5942"/>
                      <a:pt x="4203" y="5990"/>
                    </a:cubicBezTo>
                    <a:lnTo>
                      <a:pt x="3430" y="6764"/>
                    </a:lnTo>
                    <a:lnTo>
                      <a:pt x="3144" y="6478"/>
                    </a:lnTo>
                    <a:lnTo>
                      <a:pt x="3918" y="5704"/>
                    </a:lnTo>
                    <a:close/>
                    <a:moveTo>
                      <a:pt x="6466" y="1"/>
                    </a:moveTo>
                    <a:cubicBezTo>
                      <a:pt x="5537" y="1"/>
                      <a:pt x="4692" y="358"/>
                      <a:pt x="4037" y="1001"/>
                    </a:cubicBezTo>
                    <a:cubicBezTo>
                      <a:pt x="3394" y="1644"/>
                      <a:pt x="3037" y="2501"/>
                      <a:pt x="3037" y="3430"/>
                    </a:cubicBezTo>
                    <a:cubicBezTo>
                      <a:pt x="3037" y="4156"/>
                      <a:pt x="3263" y="4859"/>
                      <a:pt x="3691" y="5430"/>
                    </a:cubicBezTo>
                    <a:lnTo>
                      <a:pt x="2894" y="6240"/>
                    </a:lnTo>
                    <a:lnTo>
                      <a:pt x="2846" y="6192"/>
                    </a:lnTo>
                    <a:cubicBezTo>
                      <a:pt x="2816" y="6162"/>
                      <a:pt x="2772" y="6148"/>
                      <a:pt x="2727" y="6148"/>
                    </a:cubicBezTo>
                    <a:cubicBezTo>
                      <a:pt x="2682" y="6148"/>
                      <a:pt x="2638" y="6162"/>
                      <a:pt x="2608" y="6192"/>
                    </a:cubicBezTo>
                    <a:lnTo>
                      <a:pt x="1501" y="7288"/>
                    </a:lnTo>
                    <a:cubicBezTo>
                      <a:pt x="1441" y="7347"/>
                      <a:pt x="1441" y="7466"/>
                      <a:pt x="1501" y="7538"/>
                    </a:cubicBezTo>
                    <a:cubicBezTo>
                      <a:pt x="1530" y="7561"/>
                      <a:pt x="1575" y="7573"/>
                      <a:pt x="1620" y="7573"/>
                    </a:cubicBezTo>
                    <a:cubicBezTo>
                      <a:pt x="1664" y="7573"/>
                      <a:pt x="1709" y="7561"/>
                      <a:pt x="1739" y="7538"/>
                    </a:cubicBezTo>
                    <a:lnTo>
                      <a:pt x="2727" y="6549"/>
                    </a:lnTo>
                    <a:lnTo>
                      <a:pt x="2775" y="6597"/>
                    </a:lnTo>
                    <a:lnTo>
                      <a:pt x="3287" y="7121"/>
                    </a:lnTo>
                    <a:lnTo>
                      <a:pt x="3334" y="7157"/>
                    </a:lnTo>
                    <a:lnTo>
                      <a:pt x="1048" y="9455"/>
                    </a:lnTo>
                    <a:lnTo>
                      <a:pt x="417" y="8824"/>
                    </a:lnTo>
                    <a:lnTo>
                      <a:pt x="1251" y="7990"/>
                    </a:lnTo>
                    <a:cubicBezTo>
                      <a:pt x="1310" y="7931"/>
                      <a:pt x="1310" y="7811"/>
                      <a:pt x="1251" y="7752"/>
                    </a:cubicBezTo>
                    <a:cubicBezTo>
                      <a:pt x="1221" y="7722"/>
                      <a:pt x="1176" y="7707"/>
                      <a:pt x="1132" y="7707"/>
                    </a:cubicBezTo>
                    <a:cubicBezTo>
                      <a:pt x="1087" y="7707"/>
                      <a:pt x="1042" y="7722"/>
                      <a:pt x="1013" y="7752"/>
                    </a:cubicBezTo>
                    <a:lnTo>
                      <a:pt x="48" y="8716"/>
                    </a:lnTo>
                    <a:cubicBezTo>
                      <a:pt x="12" y="8752"/>
                      <a:pt x="1" y="8800"/>
                      <a:pt x="1" y="8835"/>
                    </a:cubicBezTo>
                    <a:cubicBezTo>
                      <a:pt x="1" y="8883"/>
                      <a:pt x="12" y="8931"/>
                      <a:pt x="48" y="8954"/>
                    </a:cubicBezTo>
                    <a:lnTo>
                      <a:pt x="905" y="9824"/>
                    </a:lnTo>
                    <a:cubicBezTo>
                      <a:pt x="941" y="9847"/>
                      <a:pt x="989" y="9871"/>
                      <a:pt x="1024" y="9871"/>
                    </a:cubicBezTo>
                    <a:cubicBezTo>
                      <a:pt x="1072" y="9871"/>
                      <a:pt x="1120" y="9847"/>
                      <a:pt x="1144" y="9824"/>
                    </a:cubicBezTo>
                    <a:lnTo>
                      <a:pt x="3691" y="7276"/>
                    </a:lnTo>
                    <a:cubicBezTo>
                      <a:pt x="3727" y="7252"/>
                      <a:pt x="3739" y="7204"/>
                      <a:pt x="3739" y="7157"/>
                    </a:cubicBezTo>
                    <a:cubicBezTo>
                      <a:pt x="3739" y="7109"/>
                      <a:pt x="3715" y="7073"/>
                      <a:pt x="3691" y="7038"/>
                    </a:cubicBezTo>
                    <a:lnTo>
                      <a:pt x="3644" y="6990"/>
                    </a:lnTo>
                    <a:lnTo>
                      <a:pt x="4453" y="6192"/>
                    </a:lnTo>
                    <a:cubicBezTo>
                      <a:pt x="4942" y="6549"/>
                      <a:pt x="5537" y="6776"/>
                      <a:pt x="6144" y="6835"/>
                    </a:cubicBezTo>
                    <a:lnTo>
                      <a:pt x="6168" y="6835"/>
                    </a:lnTo>
                    <a:cubicBezTo>
                      <a:pt x="6251" y="6835"/>
                      <a:pt x="6323" y="6776"/>
                      <a:pt x="6323" y="6680"/>
                    </a:cubicBezTo>
                    <a:cubicBezTo>
                      <a:pt x="6347" y="6597"/>
                      <a:pt x="6263" y="6502"/>
                      <a:pt x="6180" y="6502"/>
                    </a:cubicBezTo>
                    <a:cubicBezTo>
                      <a:pt x="5465" y="6442"/>
                      <a:pt x="4799" y="6121"/>
                      <a:pt x="4287" y="5609"/>
                    </a:cubicBezTo>
                    <a:cubicBezTo>
                      <a:pt x="4192" y="5525"/>
                      <a:pt x="4120" y="5430"/>
                      <a:pt x="4049" y="5347"/>
                    </a:cubicBezTo>
                    <a:cubicBezTo>
                      <a:pt x="3620" y="4787"/>
                      <a:pt x="3382" y="4132"/>
                      <a:pt x="3382" y="3418"/>
                    </a:cubicBezTo>
                    <a:cubicBezTo>
                      <a:pt x="3382" y="2608"/>
                      <a:pt x="3703" y="1835"/>
                      <a:pt x="4287" y="1239"/>
                    </a:cubicBezTo>
                    <a:cubicBezTo>
                      <a:pt x="4870" y="656"/>
                      <a:pt x="5644" y="322"/>
                      <a:pt x="6478" y="322"/>
                    </a:cubicBezTo>
                    <a:cubicBezTo>
                      <a:pt x="7299" y="322"/>
                      <a:pt x="8073" y="656"/>
                      <a:pt x="8668" y="1239"/>
                    </a:cubicBezTo>
                    <a:cubicBezTo>
                      <a:pt x="9871" y="2442"/>
                      <a:pt x="9871" y="4394"/>
                      <a:pt x="8668" y="5597"/>
                    </a:cubicBezTo>
                    <a:cubicBezTo>
                      <a:pt x="8156" y="6097"/>
                      <a:pt x="7537" y="6395"/>
                      <a:pt x="6835" y="6478"/>
                    </a:cubicBezTo>
                    <a:cubicBezTo>
                      <a:pt x="6739" y="6490"/>
                      <a:pt x="6668" y="6561"/>
                      <a:pt x="6680" y="6668"/>
                    </a:cubicBezTo>
                    <a:cubicBezTo>
                      <a:pt x="6702" y="6757"/>
                      <a:pt x="6765" y="6825"/>
                      <a:pt x="6859" y="6825"/>
                    </a:cubicBezTo>
                    <a:cubicBezTo>
                      <a:pt x="6867" y="6825"/>
                      <a:pt x="6874" y="6824"/>
                      <a:pt x="6882" y="6823"/>
                    </a:cubicBezTo>
                    <a:cubicBezTo>
                      <a:pt x="7656" y="6728"/>
                      <a:pt x="8371" y="6383"/>
                      <a:pt x="8918" y="5835"/>
                    </a:cubicBezTo>
                    <a:cubicBezTo>
                      <a:pt x="10228" y="4513"/>
                      <a:pt x="10228" y="2335"/>
                      <a:pt x="8883" y="1001"/>
                    </a:cubicBezTo>
                    <a:cubicBezTo>
                      <a:pt x="8252" y="358"/>
                      <a:pt x="7382" y="1"/>
                      <a:pt x="64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3243008" y="2008678"/>
                <a:ext cx="185613" cy="169741"/>
              </a:xfrm>
              <a:custGeom>
                <a:rect b="b" l="l" r="r" t="t"/>
                <a:pathLst>
                  <a:path extrusionOk="0" h="5358" w="5859">
                    <a:moveTo>
                      <a:pt x="2918" y="333"/>
                    </a:moveTo>
                    <a:cubicBezTo>
                      <a:pt x="3513" y="333"/>
                      <a:pt x="4108" y="560"/>
                      <a:pt x="4561" y="1024"/>
                    </a:cubicBezTo>
                    <a:cubicBezTo>
                      <a:pt x="5489" y="1929"/>
                      <a:pt x="5489" y="3417"/>
                      <a:pt x="4561" y="4322"/>
                    </a:cubicBezTo>
                    <a:cubicBezTo>
                      <a:pt x="4108" y="4780"/>
                      <a:pt x="3510" y="5010"/>
                      <a:pt x="2912" y="5010"/>
                    </a:cubicBezTo>
                    <a:cubicBezTo>
                      <a:pt x="2313" y="5010"/>
                      <a:pt x="1715" y="4780"/>
                      <a:pt x="1263" y="4322"/>
                    </a:cubicBezTo>
                    <a:cubicBezTo>
                      <a:pt x="346" y="3417"/>
                      <a:pt x="346" y="1929"/>
                      <a:pt x="1263" y="1024"/>
                    </a:cubicBezTo>
                    <a:cubicBezTo>
                      <a:pt x="1727" y="560"/>
                      <a:pt x="2322" y="333"/>
                      <a:pt x="2918" y="333"/>
                    </a:cubicBezTo>
                    <a:close/>
                    <a:moveTo>
                      <a:pt x="2930" y="0"/>
                    </a:moveTo>
                    <a:cubicBezTo>
                      <a:pt x="2245" y="0"/>
                      <a:pt x="1560" y="262"/>
                      <a:pt x="1036" y="786"/>
                    </a:cubicBezTo>
                    <a:cubicBezTo>
                      <a:pt x="1" y="1822"/>
                      <a:pt x="1" y="3524"/>
                      <a:pt x="1036" y="4560"/>
                    </a:cubicBezTo>
                    <a:cubicBezTo>
                      <a:pt x="1560" y="5084"/>
                      <a:pt x="2239" y="5358"/>
                      <a:pt x="2930" y="5358"/>
                    </a:cubicBezTo>
                    <a:cubicBezTo>
                      <a:pt x="3608" y="5358"/>
                      <a:pt x="4299" y="5084"/>
                      <a:pt x="4823" y="4560"/>
                    </a:cubicBezTo>
                    <a:cubicBezTo>
                      <a:pt x="5858" y="3524"/>
                      <a:pt x="5858" y="1822"/>
                      <a:pt x="4823" y="786"/>
                    </a:cubicBezTo>
                    <a:cubicBezTo>
                      <a:pt x="4299" y="262"/>
                      <a:pt x="3614" y="0"/>
                      <a:pt x="29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3074027" y="1983777"/>
                <a:ext cx="155802" cy="163342"/>
              </a:xfrm>
              <a:custGeom>
                <a:rect b="b" l="l" r="r" t="t"/>
                <a:pathLst>
                  <a:path extrusionOk="0" h="5156" w="4918">
                    <a:moveTo>
                      <a:pt x="2370" y="0"/>
                    </a:moveTo>
                    <a:cubicBezTo>
                      <a:pt x="1917" y="24"/>
                      <a:pt x="1489" y="155"/>
                      <a:pt x="1120" y="405"/>
                    </a:cubicBezTo>
                    <a:cubicBezTo>
                      <a:pt x="596" y="750"/>
                      <a:pt x="239" y="1286"/>
                      <a:pt x="120" y="1893"/>
                    </a:cubicBezTo>
                    <a:cubicBezTo>
                      <a:pt x="1" y="2501"/>
                      <a:pt x="120" y="3132"/>
                      <a:pt x="477" y="3655"/>
                    </a:cubicBezTo>
                    <a:cubicBezTo>
                      <a:pt x="913" y="4319"/>
                      <a:pt x="1643" y="4696"/>
                      <a:pt x="2409" y="4696"/>
                    </a:cubicBezTo>
                    <a:cubicBezTo>
                      <a:pt x="2605" y="4696"/>
                      <a:pt x="2804" y="4671"/>
                      <a:pt x="3001" y="4620"/>
                    </a:cubicBezTo>
                    <a:lnTo>
                      <a:pt x="4108" y="5144"/>
                    </a:lnTo>
                    <a:cubicBezTo>
                      <a:pt x="4132" y="5156"/>
                      <a:pt x="4156" y="5156"/>
                      <a:pt x="4180" y="5156"/>
                    </a:cubicBezTo>
                    <a:cubicBezTo>
                      <a:pt x="4215" y="5156"/>
                      <a:pt x="4239" y="5144"/>
                      <a:pt x="4275" y="5120"/>
                    </a:cubicBezTo>
                    <a:cubicBezTo>
                      <a:pt x="4311" y="5096"/>
                      <a:pt x="4346" y="5037"/>
                      <a:pt x="4346" y="4977"/>
                    </a:cubicBezTo>
                    <a:lnTo>
                      <a:pt x="4287" y="3751"/>
                    </a:lnTo>
                    <a:cubicBezTo>
                      <a:pt x="4882" y="2989"/>
                      <a:pt x="4918" y="1893"/>
                      <a:pt x="4358" y="1084"/>
                    </a:cubicBezTo>
                    <a:cubicBezTo>
                      <a:pt x="4061" y="631"/>
                      <a:pt x="3608" y="286"/>
                      <a:pt x="3084" y="143"/>
                    </a:cubicBezTo>
                    <a:cubicBezTo>
                      <a:pt x="3065" y="136"/>
                      <a:pt x="3047" y="133"/>
                      <a:pt x="3029" y="133"/>
                    </a:cubicBezTo>
                    <a:cubicBezTo>
                      <a:pt x="2958" y="133"/>
                      <a:pt x="2899" y="186"/>
                      <a:pt x="2870" y="262"/>
                    </a:cubicBezTo>
                    <a:cubicBezTo>
                      <a:pt x="2846" y="346"/>
                      <a:pt x="2906" y="441"/>
                      <a:pt x="2989" y="465"/>
                    </a:cubicBezTo>
                    <a:cubicBezTo>
                      <a:pt x="3441" y="607"/>
                      <a:pt x="3822" y="881"/>
                      <a:pt x="4096" y="1274"/>
                    </a:cubicBezTo>
                    <a:cubicBezTo>
                      <a:pt x="4584" y="2001"/>
                      <a:pt x="4537" y="2941"/>
                      <a:pt x="4001" y="3620"/>
                    </a:cubicBezTo>
                    <a:cubicBezTo>
                      <a:pt x="3977" y="3655"/>
                      <a:pt x="3965" y="3703"/>
                      <a:pt x="3977" y="3739"/>
                    </a:cubicBezTo>
                    <a:lnTo>
                      <a:pt x="4013" y="4739"/>
                    </a:lnTo>
                    <a:lnTo>
                      <a:pt x="3108" y="4310"/>
                    </a:lnTo>
                    <a:cubicBezTo>
                      <a:pt x="3084" y="4298"/>
                      <a:pt x="3037" y="4298"/>
                      <a:pt x="2989" y="4298"/>
                    </a:cubicBezTo>
                    <a:cubicBezTo>
                      <a:pt x="2810" y="4346"/>
                      <a:pt x="2620" y="4370"/>
                      <a:pt x="2441" y="4370"/>
                    </a:cubicBezTo>
                    <a:cubicBezTo>
                      <a:pt x="1787" y="4370"/>
                      <a:pt x="1155" y="4036"/>
                      <a:pt x="774" y="3477"/>
                    </a:cubicBezTo>
                    <a:cubicBezTo>
                      <a:pt x="477" y="3024"/>
                      <a:pt x="370" y="2489"/>
                      <a:pt x="477" y="1965"/>
                    </a:cubicBezTo>
                    <a:cubicBezTo>
                      <a:pt x="584" y="1453"/>
                      <a:pt x="882" y="988"/>
                      <a:pt x="1322" y="691"/>
                    </a:cubicBezTo>
                    <a:cubicBezTo>
                      <a:pt x="1632" y="477"/>
                      <a:pt x="2013" y="357"/>
                      <a:pt x="2382" y="346"/>
                    </a:cubicBezTo>
                    <a:cubicBezTo>
                      <a:pt x="2465" y="346"/>
                      <a:pt x="2549" y="274"/>
                      <a:pt x="2549" y="167"/>
                    </a:cubicBezTo>
                    <a:cubicBezTo>
                      <a:pt x="2549" y="84"/>
                      <a:pt x="2465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>
                <a:off x="3135518" y="2038077"/>
                <a:ext cx="28322" cy="54363"/>
              </a:xfrm>
              <a:custGeom>
                <a:rect b="b" l="l" r="r" t="t"/>
                <a:pathLst>
                  <a:path extrusionOk="0" h="1716" w="894">
                    <a:moveTo>
                      <a:pt x="179" y="1"/>
                    </a:moveTo>
                    <a:cubicBezTo>
                      <a:pt x="84" y="1"/>
                      <a:pt x="12" y="84"/>
                      <a:pt x="12" y="167"/>
                    </a:cubicBezTo>
                    <a:cubicBezTo>
                      <a:pt x="12" y="263"/>
                      <a:pt x="84" y="334"/>
                      <a:pt x="179" y="334"/>
                    </a:cubicBezTo>
                    <a:lnTo>
                      <a:pt x="262" y="334"/>
                    </a:lnTo>
                    <a:lnTo>
                      <a:pt x="262" y="1394"/>
                    </a:lnTo>
                    <a:lnTo>
                      <a:pt x="155" y="1394"/>
                    </a:lnTo>
                    <a:cubicBezTo>
                      <a:pt x="72" y="1394"/>
                      <a:pt x="0" y="1465"/>
                      <a:pt x="0" y="1549"/>
                    </a:cubicBezTo>
                    <a:cubicBezTo>
                      <a:pt x="0" y="1644"/>
                      <a:pt x="72" y="1715"/>
                      <a:pt x="155" y="1715"/>
                    </a:cubicBezTo>
                    <a:lnTo>
                      <a:pt x="727" y="1715"/>
                    </a:lnTo>
                    <a:cubicBezTo>
                      <a:pt x="810" y="1715"/>
                      <a:pt x="893" y="1644"/>
                      <a:pt x="893" y="1549"/>
                    </a:cubicBezTo>
                    <a:cubicBezTo>
                      <a:pt x="893" y="1465"/>
                      <a:pt x="834" y="1394"/>
                      <a:pt x="727" y="1394"/>
                    </a:cubicBezTo>
                    <a:lnTo>
                      <a:pt x="608" y="1394"/>
                    </a:lnTo>
                    <a:lnTo>
                      <a:pt x="608" y="167"/>
                    </a:lnTo>
                    <a:cubicBezTo>
                      <a:pt x="608" y="84"/>
                      <a:pt x="536" y="1"/>
                      <a:pt x="4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8"/>
              <p:cNvSpPr/>
              <p:nvPr/>
            </p:nvSpPr>
            <p:spPr>
              <a:xfrm>
                <a:off x="3138908" y="2021096"/>
                <a:ext cx="16252" cy="16252"/>
              </a:xfrm>
              <a:custGeom>
                <a:rect b="b" l="l" r="r" t="t"/>
                <a:pathLst>
                  <a:path extrusionOk="0" h="513" w="513">
                    <a:moveTo>
                      <a:pt x="262" y="1"/>
                    </a:moveTo>
                    <a:cubicBezTo>
                      <a:pt x="131" y="1"/>
                      <a:pt x="0" y="120"/>
                      <a:pt x="0" y="263"/>
                    </a:cubicBezTo>
                    <a:cubicBezTo>
                      <a:pt x="0" y="394"/>
                      <a:pt x="120" y="513"/>
                      <a:pt x="262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6" name="Google Shape;516;p28"/>
          <p:cNvGrpSpPr/>
          <p:nvPr/>
        </p:nvGrpSpPr>
        <p:grpSpPr>
          <a:xfrm>
            <a:off x="4200163" y="1061400"/>
            <a:ext cx="773100" cy="773100"/>
            <a:chOff x="1379625" y="1061400"/>
            <a:chExt cx="773100" cy="773100"/>
          </a:xfrm>
        </p:grpSpPr>
        <p:sp>
          <p:nvSpPr>
            <p:cNvPr id="517" name="Google Shape;517;p28"/>
            <p:cNvSpPr/>
            <p:nvPr/>
          </p:nvSpPr>
          <p:spPr>
            <a:xfrm>
              <a:off x="1379625" y="1061400"/>
              <a:ext cx="773100" cy="7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8" name="Google Shape;518;p28"/>
            <p:cNvGrpSpPr/>
            <p:nvPr/>
          </p:nvGrpSpPr>
          <p:grpSpPr>
            <a:xfrm>
              <a:off x="1429683" y="1170491"/>
              <a:ext cx="672983" cy="554925"/>
              <a:chOff x="3074027" y="1983777"/>
              <a:chExt cx="380604" cy="313854"/>
            </a:xfrm>
          </p:grpSpPr>
          <p:sp>
            <p:nvSpPr>
              <p:cNvPr id="519" name="Google Shape;519;p28"/>
              <p:cNvSpPr/>
              <p:nvPr/>
            </p:nvSpPr>
            <p:spPr>
              <a:xfrm>
                <a:off x="3130608" y="1984886"/>
                <a:ext cx="324023" cy="312745"/>
              </a:xfrm>
              <a:custGeom>
                <a:rect b="b" l="l" r="r" t="t"/>
                <a:pathLst>
                  <a:path extrusionOk="0" h="9872" w="10228">
                    <a:moveTo>
                      <a:pt x="3918" y="5704"/>
                    </a:moveTo>
                    <a:cubicBezTo>
                      <a:pt x="3941" y="5752"/>
                      <a:pt x="3989" y="5811"/>
                      <a:pt x="4049" y="5847"/>
                    </a:cubicBezTo>
                    <a:cubicBezTo>
                      <a:pt x="4096" y="5895"/>
                      <a:pt x="4156" y="5942"/>
                      <a:pt x="4203" y="5990"/>
                    </a:cubicBezTo>
                    <a:lnTo>
                      <a:pt x="3430" y="6764"/>
                    </a:lnTo>
                    <a:lnTo>
                      <a:pt x="3144" y="6478"/>
                    </a:lnTo>
                    <a:lnTo>
                      <a:pt x="3918" y="5704"/>
                    </a:lnTo>
                    <a:close/>
                    <a:moveTo>
                      <a:pt x="6466" y="1"/>
                    </a:moveTo>
                    <a:cubicBezTo>
                      <a:pt x="5537" y="1"/>
                      <a:pt x="4692" y="358"/>
                      <a:pt x="4037" y="1001"/>
                    </a:cubicBezTo>
                    <a:cubicBezTo>
                      <a:pt x="3394" y="1644"/>
                      <a:pt x="3037" y="2501"/>
                      <a:pt x="3037" y="3430"/>
                    </a:cubicBezTo>
                    <a:cubicBezTo>
                      <a:pt x="3037" y="4156"/>
                      <a:pt x="3263" y="4859"/>
                      <a:pt x="3691" y="5430"/>
                    </a:cubicBezTo>
                    <a:lnTo>
                      <a:pt x="2894" y="6240"/>
                    </a:lnTo>
                    <a:lnTo>
                      <a:pt x="2846" y="6192"/>
                    </a:lnTo>
                    <a:cubicBezTo>
                      <a:pt x="2816" y="6162"/>
                      <a:pt x="2772" y="6148"/>
                      <a:pt x="2727" y="6148"/>
                    </a:cubicBezTo>
                    <a:cubicBezTo>
                      <a:pt x="2682" y="6148"/>
                      <a:pt x="2638" y="6162"/>
                      <a:pt x="2608" y="6192"/>
                    </a:cubicBezTo>
                    <a:lnTo>
                      <a:pt x="1501" y="7288"/>
                    </a:lnTo>
                    <a:cubicBezTo>
                      <a:pt x="1441" y="7347"/>
                      <a:pt x="1441" y="7466"/>
                      <a:pt x="1501" y="7538"/>
                    </a:cubicBezTo>
                    <a:cubicBezTo>
                      <a:pt x="1530" y="7561"/>
                      <a:pt x="1575" y="7573"/>
                      <a:pt x="1620" y="7573"/>
                    </a:cubicBezTo>
                    <a:cubicBezTo>
                      <a:pt x="1664" y="7573"/>
                      <a:pt x="1709" y="7561"/>
                      <a:pt x="1739" y="7538"/>
                    </a:cubicBezTo>
                    <a:lnTo>
                      <a:pt x="2727" y="6549"/>
                    </a:lnTo>
                    <a:lnTo>
                      <a:pt x="2775" y="6597"/>
                    </a:lnTo>
                    <a:lnTo>
                      <a:pt x="3287" y="7121"/>
                    </a:lnTo>
                    <a:lnTo>
                      <a:pt x="3334" y="7157"/>
                    </a:lnTo>
                    <a:lnTo>
                      <a:pt x="1048" y="9455"/>
                    </a:lnTo>
                    <a:lnTo>
                      <a:pt x="417" y="8824"/>
                    </a:lnTo>
                    <a:lnTo>
                      <a:pt x="1251" y="7990"/>
                    </a:lnTo>
                    <a:cubicBezTo>
                      <a:pt x="1310" y="7931"/>
                      <a:pt x="1310" y="7811"/>
                      <a:pt x="1251" y="7752"/>
                    </a:cubicBezTo>
                    <a:cubicBezTo>
                      <a:pt x="1221" y="7722"/>
                      <a:pt x="1176" y="7707"/>
                      <a:pt x="1132" y="7707"/>
                    </a:cubicBezTo>
                    <a:cubicBezTo>
                      <a:pt x="1087" y="7707"/>
                      <a:pt x="1042" y="7722"/>
                      <a:pt x="1013" y="7752"/>
                    </a:cubicBezTo>
                    <a:lnTo>
                      <a:pt x="48" y="8716"/>
                    </a:lnTo>
                    <a:cubicBezTo>
                      <a:pt x="12" y="8752"/>
                      <a:pt x="1" y="8800"/>
                      <a:pt x="1" y="8835"/>
                    </a:cubicBezTo>
                    <a:cubicBezTo>
                      <a:pt x="1" y="8883"/>
                      <a:pt x="12" y="8931"/>
                      <a:pt x="48" y="8954"/>
                    </a:cubicBezTo>
                    <a:lnTo>
                      <a:pt x="905" y="9824"/>
                    </a:lnTo>
                    <a:cubicBezTo>
                      <a:pt x="941" y="9847"/>
                      <a:pt x="989" y="9871"/>
                      <a:pt x="1024" y="9871"/>
                    </a:cubicBezTo>
                    <a:cubicBezTo>
                      <a:pt x="1072" y="9871"/>
                      <a:pt x="1120" y="9847"/>
                      <a:pt x="1144" y="9824"/>
                    </a:cubicBezTo>
                    <a:lnTo>
                      <a:pt x="3691" y="7276"/>
                    </a:lnTo>
                    <a:cubicBezTo>
                      <a:pt x="3727" y="7252"/>
                      <a:pt x="3739" y="7204"/>
                      <a:pt x="3739" y="7157"/>
                    </a:cubicBezTo>
                    <a:cubicBezTo>
                      <a:pt x="3739" y="7109"/>
                      <a:pt x="3715" y="7073"/>
                      <a:pt x="3691" y="7038"/>
                    </a:cubicBezTo>
                    <a:lnTo>
                      <a:pt x="3644" y="6990"/>
                    </a:lnTo>
                    <a:lnTo>
                      <a:pt x="4453" y="6192"/>
                    </a:lnTo>
                    <a:cubicBezTo>
                      <a:pt x="4942" y="6549"/>
                      <a:pt x="5537" y="6776"/>
                      <a:pt x="6144" y="6835"/>
                    </a:cubicBezTo>
                    <a:lnTo>
                      <a:pt x="6168" y="6835"/>
                    </a:lnTo>
                    <a:cubicBezTo>
                      <a:pt x="6251" y="6835"/>
                      <a:pt x="6323" y="6776"/>
                      <a:pt x="6323" y="6680"/>
                    </a:cubicBezTo>
                    <a:cubicBezTo>
                      <a:pt x="6347" y="6597"/>
                      <a:pt x="6263" y="6502"/>
                      <a:pt x="6180" y="6502"/>
                    </a:cubicBezTo>
                    <a:cubicBezTo>
                      <a:pt x="5465" y="6442"/>
                      <a:pt x="4799" y="6121"/>
                      <a:pt x="4287" y="5609"/>
                    </a:cubicBezTo>
                    <a:cubicBezTo>
                      <a:pt x="4192" y="5525"/>
                      <a:pt x="4120" y="5430"/>
                      <a:pt x="4049" y="5347"/>
                    </a:cubicBezTo>
                    <a:cubicBezTo>
                      <a:pt x="3620" y="4787"/>
                      <a:pt x="3382" y="4132"/>
                      <a:pt x="3382" y="3418"/>
                    </a:cubicBezTo>
                    <a:cubicBezTo>
                      <a:pt x="3382" y="2608"/>
                      <a:pt x="3703" y="1835"/>
                      <a:pt x="4287" y="1239"/>
                    </a:cubicBezTo>
                    <a:cubicBezTo>
                      <a:pt x="4870" y="656"/>
                      <a:pt x="5644" y="322"/>
                      <a:pt x="6478" y="322"/>
                    </a:cubicBezTo>
                    <a:cubicBezTo>
                      <a:pt x="7299" y="322"/>
                      <a:pt x="8073" y="656"/>
                      <a:pt x="8668" y="1239"/>
                    </a:cubicBezTo>
                    <a:cubicBezTo>
                      <a:pt x="9871" y="2442"/>
                      <a:pt x="9871" y="4394"/>
                      <a:pt x="8668" y="5597"/>
                    </a:cubicBezTo>
                    <a:cubicBezTo>
                      <a:pt x="8156" y="6097"/>
                      <a:pt x="7537" y="6395"/>
                      <a:pt x="6835" y="6478"/>
                    </a:cubicBezTo>
                    <a:cubicBezTo>
                      <a:pt x="6739" y="6490"/>
                      <a:pt x="6668" y="6561"/>
                      <a:pt x="6680" y="6668"/>
                    </a:cubicBezTo>
                    <a:cubicBezTo>
                      <a:pt x="6702" y="6757"/>
                      <a:pt x="6765" y="6825"/>
                      <a:pt x="6859" y="6825"/>
                    </a:cubicBezTo>
                    <a:cubicBezTo>
                      <a:pt x="6867" y="6825"/>
                      <a:pt x="6874" y="6824"/>
                      <a:pt x="6882" y="6823"/>
                    </a:cubicBezTo>
                    <a:cubicBezTo>
                      <a:pt x="7656" y="6728"/>
                      <a:pt x="8371" y="6383"/>
                      <a:pt x="8918" y="5835"/>
                    </a:cubicBezTo>
                    <a:cubicBezTo>
                      <a:pt x="10228" y="4513"/>
                      <a:pt x="10228" y="2335"/>
                      <a:pt x="8883" y="1001"/>
                    </a:cubicBezTo>
                    <a:cubicBezTo>
                      <a:pt x="8252" y="358"/>
                      <a:pt x="7382" y="1"/>
                      <a:pt x="64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3243008" y="2008678"/>
                <a:ext cx="185613" cy="169741"/>
              </a:xfrm>
              <a:custGeom>
                <a:rect b="b" l="l" r="r" t="t"/>
                <a:pathLst>
                  <a:path extrusionOk="0" h="5358" w="5859">
                    <a:moveTo>
                      <a:pt x="2918" y="333"/>
                    </a:moveTo>
                    <a:cubicBezTo>
                      <a:pt x="3513" y="333"/>
                      <a:pt x="4108" y="560"/>
                      <a:pt x="4561" y="1024"/>
                    </a:cubicBezTo>
                    <a:cubicBezTo>
                      <a:pt x="5489" y="1929"/>
                      <a:pt x="5489" y="3417"/>
                      <a:pt x="4561" y="4322"/>
                    </a:cubicBezTo>
                    <a:cubicBezTo>
                      <a:pt x="4108" y="4780"/>
                      <a:pt x="3510" y="5010"/>
                      <a:pt x="2912" y="5010"/>
                    </a:cubicBezTo>
                    <a:cubicBezTo>
                      <a:pt x="2313" y="5010"/>
                      <a:pt x="1715" y="4780"/>
                      <a:pt x="1263" y="4322"/>
                    </a:cubicBezTo>
                    <a:cubicBezTo>
                      <a:pt x="346" y="3417"/>
                      <a:pt x="346" y="1929"/>
                      <a:pt x="1263" y="1024"/>
                    </a:cubicBezTo>
                    <a:cubicBezTo>
                      <a:pt x="1727" y="560"/>
                      <a:pt x="2322" y="333"/>
                      <a:pt x="2918" y="333"/>
                    </a:cubicBezTo>
                    <a:close/>
                    <a:moveTo>
                      <a:pt x="2930" y="0"/>
                    </a:moveTo>
                    <a:cubicBezTo>
                      <a:pt x="2245" y="0"/>
                      <a:pt x="1560" y="262"/>
                      <a:pt x="1036" y="786"/>
                    </a:cubicBezTo>
                    <a:cubicBezTo>
                      <a:pt x="1" y="1822"/>
                      <a:pt x="1" y="3524"/>
                      <a:pt x="1036" y="4560"/>
                    </a:cubicBezTo>
                    <a:cubicBezTo>
                      <a:pt x="1560" y="5084"/>
                      <a:pt x="2239" y="5358"/>
                      <a:pt x="2930" y="5358"/>
                    </a:cubicBezTo>
                    <a:cubicBezTo>
                      <a:pt x="3608" y="5358"/>
                      <a:pt x="4299" y="5084"/>
                      <a:pt x="4823" y="4560"/>
                    </a:cubicBezTo>
                    <a:cubicBezTo>
                      <a:pt x="5858" y="3524"/>
                      <a:pt x="5858" y="1822"/>
                      <a:pt x="4823" y="786"/>
                    </a:cubicBezTo>
                    <a:cubicBezTo>
                      <a:pt x="4299" y="262"/>
                      <a:pt x="3614" y="0"/>
                      <a:pt x="29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8"/>
              <p:cNvSpPr/>
              <p:nvPr/>
            </p:nvSpPr>
            <p:spPr>
              <a:xfrm>
                <a:off x="3074027" y="1983777"/>
                <a:ext cx="155802" cy="163342"/>
              </a:xfrm>
              <a:custGeom>
                <a:rect b="b" l="l" r="r" t="t"/>
                <a:pathLst>
                  <a:path extrusionOk="0" h="5156" w="4918">
                    <a:moveTo>
                      <a:pt x="2370" y="0"/>
                    </a:moveTo>
                    <a:cubicBezTo>
                      <a:pt x="1917" y="24"/>
                      <a:pt x="1489" y="155"/>
                      <a:pt x="1120" y="405"/>
                    </a:cubicBezTo>
                    <a:cubicBezTo>
                      <a:pt x="596" y="750"/>
                      <a:pt x="239" y="1286"/>
                      <a:pt x="120" y="1893"/>
                    </a:cubicBezTo>
                    <a:cubicBezTo>
                      <a:pt x="1" y="2501"/>
                      <a:pt x="120" y="3132"/>
                      <a:pt x="477" y="3655"/>
                    </a:cubicBezTo>
                    <a:cubicBezTo>
                      <a:pt x="913" y="4319"/>
                      <a:pt x="1643" y="4696"/>
                      <a:pt x="2409" y="4696"/>
                    </a:cubicBezTo>
                    <a:cubicBezTo>
                      <a:pt x="2605" y="4696"/>
                      <a:pt x="2804" y="4671"/>
                      <a:pt x="3001" y="4620"/>
                    </a:cubicBezTo>
                    <a:lnTo>
                      <a:pt x="4108" y="5144"/>
                    </a:lnTo>
                    <a:cubicBezTo>
                      <a:pt x="4132" y="5156"/>
                      <a:pt x="4156" y="5156"/>
                      <a:pt x="4180" y="5156"/>
                    </a:cubicBezTo>
                    <a:cubicBezTo>
                      <a:pt x="4215" y="5156"/>
                      <a:pt x="4239" y="5144"/>
                      <a:pt x="4275" y="5120"/>
                    </a:cubicBezTo>
                    <a:cubicBezTo>
                      <a:pt x="4311" y="5096"/>
                      <a:pt x="4346" y="5037"/>
                      <a:pt x="4346" y="4977"/>
                    </a:cubicBezTo>
                    <a:lnTo>
                      <a:pt x="4287" y="3751"/>
                    </a:lnTo>
                    <a:cubicBezTo>
                      <a:pt x="4882" y="2989"/>
                      <a:pt x="4918" y="1893"/>
                      <a:pt x="4358" y="1084"/>
                    </a:cubicBezTo>
                    <a:cubicBezTo>
                      <a:pt x="4061" y="631"/>
                      <a:pt x="3608" y="286"/>
                      <a:pt x="3084" y="143"/>
                    </a:cubicBezTo>
                    <a:cubicBezTo>
                      <a:pt x="3065" y="136"/>
                      <a:pt x="3047" y="133"/>
                      <a:pt x="3029" y="133"/>
                    </a:cubicBezTo>
                    <a:cubicBezTo>
                      <a:pt x="2958" y="133"/>
                      <a:pt x="2899" y="186"/>
                      <a:pt x="2870" y="262"/>
                    </a:cubicBezTo>
                    <a:cubicBezTo>
                      <a:pt x="2846" y="346"/>
                      <a:pt x="2906" y="441"/>
                      <a:pt x="2989" y="465"/>
                    </a:cubicBezTo>
                    <a:cubicBezTo>
                      <a:pt x="3441" y="607"/>
                      <a:pt x="3822" y="881"/>
                      <a:pt x="4096" y="1274"/>
                    </a:cubicBezTo>
                    <a:cubicBezTo>
                      <a:pt x="4584" y="2001"/>
                      <a:pt x="4537" y="2941"/>
                      <a:pt x="4001" y="3620"/>
                    </a:cubicBezTo>
                    <a:cubicBezTo>
                      <a:pt x="3977" y="3655"/>
                      <a:pt x="3965" y="3703"/>
                      <a:pt x="3977" y="3739"/>
                    </a:cubicBezTo>
                    <a:lnTo>
                      <a:pt x="4013" y="4739"/>
                    </a:lnTo>
                    <a:lnTo>
                      <a:pt x="3108" y="4310"/>
                    </a:lnTo>
                    <a:cubicBezTo>
                      <a:pt x="3084" y="4298"/>
                      <a:pt x="3037" y="4298"/>
                      <a:pt x="2989" y="4298"/>
                    </a:cubicBezTo>
                    <a:cubicBezTo>
                      <a:pt x="2810" y="4346"/>
                      <a:pt x="2620" y="4370"/>
                      <a:pt x="2441" y="4370"/>
                    </a:cubicBezTo>
                    <a:cubicBezTo>
                      <a:pt x="1787" y="4370"/>
                      <a:pt x="1155" y="4036"/>
                      <a:pt x="774" y="3477"/>
                    </a:cubicBezTo>
                    <a:cubicBezTo>
                      <a:pt x="477" y="3024"/>
                      <a:pt x="370" y="2489"/>
                      <a:pt x="477" y="1965"/>
                    </a:cubicBezTo>
                    <a:cubicBezTo>
                      <a:pt x="584" y="1453"/>
                      <a:pt x="882" y="988"/>
                      <a:pt x="1322" y="691"/>
                    </a:cubicBezTo>
                    <a:cubicBezTo>
                      <a:pt x="1632" y="477"/>
                      <a:pt x="2013" y="357"/>
                      <a:pt x="2382" y="346"/>
                    </a:cubicBezTo>
                    <a:cubicBezTo>
                      <a:pt x="2465" y="346"/>
                      <a:pt x="2549" y="274"/>
                      <a:pt x="2549" y="167"/>
                    </a:cubicBezTo>
                    <a:cubicBezTo>
                      <a:pt x="2549" y="84"/>
                      <a:pt x="2465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3135518" y="2038077"/>
                <a:ext cx="28322" cy="54363"/>
              </a:xfrm>
              <a:custGeom>
                <a:rect b="b" l="l" r="r" t="t"/>
                <a:pathLst>
                  <a:path extrusionOk="0" h="1716" w="894">
                    <a:moveTo>
                      <a:pt x="179" y="1"/>
                    </a:moveTo>
                    <a:cubicBezTo>
                      <a:pt x="84" y="1"/>
                      <a:pt x="12" y="84"/>
                      <a:pt x="12" y="167"/>
                    </a:cubicBezTo>
                    <a:cubicBezTo>
                      <a:pt x="12" y="263"/>
                      <a:pt x="84" y="334"/>
                      <a:pt x="179" y="334"/>
                    </a:cubicBezTo>
                    <a:lnTo>
                      <a:pt x="262" y="334"/>
                    </a:lnTo>
                    <a:lnTo>
                      <a:pt x="262" y="1394"/>
                    </a:lnTo>
                    <a:lnTo>
                      <a:pt x="155" y="1394"/>
                    </a:lnTo>
                    <a:cubicBezTo>
                      <a:pt x="72" y="1394"/>
                      <a:pt x="0" y="1465"/>
                      <a:pt x="0" y="1549"/>
                    </a:cubicBezTo>
                    <a:cubicBezTo>
                      <a:pt x="0" y="1644"/>
                      <a:pt x="72" y="1715"/>
                      <a:pt x="155" y="1715"/>
                    </a:cubicBezTo>
                    <a:lnTo>
                      <a:pt x="727" y="1715"/>
                    </a:lnTo>
                    <a:cubicBezTo>
                      <a:pt x="810" y="1715"/>
                      <a:pt x="893" y="1644"/>
                      <a:pt x="893" y="1549"/>
                    </a:cubicBezTo>
                    <a:cubicBezTo>
                      <a:pt x="893" y="1465"/>
                      <a:pt x="834" y="1394"/>
                      <a:pt x="727" y="1394"/>
                    </a:cubicBezTo>
                    <a:lnTo>
                      <a:pt x="608" y="1394"/>
                    </a:lnTo>
                    <a:lnTo>
                      <a:pt x="608" y="167"/>
                    </a:lnTo>
                    <a:cubicBezTo>
                      <a:pt x="608" y="84"/>
                      <a:pt x="536" y="1"/>
                      <a:pt x="4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>
                <a:off x="3138908" y="2021096"/>
                <a:ext cx="16252" cy="16252"/>
              </a:xfrm>
              <a:custGeom>
                <a:rect b="b" l="l" r="r" t="t"/>
                <a:pathLst>
                  <a:path extrusionOk="0" h="513" w="513">
                    <a:moveTo>
                      <a:pt x="262" y="1"/>
                    </a:moveTo>
                    <a:cubicBezTo>
                      <a:pt x="131" y="1"/>
                      <a:pt x="0" y="120"/>
                      <a:pt x="0" y="263"/>
                    </a:cubicBezTo>
                    <a:cubicBezTo>
                      <a:pt x="0" y="394"/>
                      <a:pt x="120" y="513"/>
                      <a:pt x="262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4" name="Google Shape;524;p28"/>
          <p:cNvGrpSpPr/>
          <p:nvPr/>
        </p:nvGrpSpPr>
        <p:grpSpPr>
          <a:xfrm>
            <a:off x="7020725" y="1061400"/>
            <a:ext cx="773100" cy="773100"/>
            <a:chOff x="1379625" y="1061400"/>
            <a:chExt cx="773100" cy="773100"/>
          </a:xfrm>
        </p:grpSpPr>
        <p:sp>
          <p:nvSpPr>
            <p:cNvPr id="525" name="Google Shape;525;p28"/>
            <p:cNvSpPr/>
            <p:nvPr/>
          </p:nvSpPr>
          <p:spPr>
            <a:xfrm>
              <a:off x="1379625" y="1061400"/>
              <a:ext cx="773100" cy="7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6" name="Google Shape;526;p28"/>
            <p:cNvGrpSpPr/>
            <p:nvPr/>
          </p:nvGrpSpPr>
          <p:grpSpPr>
            <a:xfrm>
              <a:off x="1429683" y="1170491"/>
              <a:ext cx="672983" cy="554925"/>
              <a:chOff x="3074027" y="1983777"/>
              <a:chExt cx="380604" cy="313854"/>
            </a:xfrm>
          </p:grpSpPr>
          <p:sp>
            <p:nvSpPr>
              <p:cNvPr id="527" name="Google Shape;527;p28"/>
              <p:cNvSpPr/>
              <p:nvPr/>
            </p:nvSpPr>
            <p:spPr>
              <a:xfrm>
                <a:off x="3130608" y="1984886"/>
                <a:ext cx="324023" cy="312745"/>
              </a:xfrm>
              <a:custGeom>
                <a:rect b="b" l="l" r="r" t="t"/>
                <a:pathLst>
                  <a:path extrusionOk="0" h="9872" w="10228">
                    <a:moveTo>
                      <a:pt x="3918" y="5704"/>
                    </a:moveTo>
                    <a:cubicBezTo>
                      <a:pt x="3941" y="5752"/>
                      <a:pt x="3989" y="5811"/>
                      <a:pt x="4049" y="5847"/>
                    </a:cubicBezTo>
                    <a:cubicBezTo>
                      <a:pt x="4096" y="5895"/>
                      <a:pt x="4156" y="5942"/>
                      <a:pt x="4203" y="5990"/>
                    </a:cubicBezTo>
                    <a:lnTo>
                      <a:pt x="3430" y="6764"/>
                    </a:lnTo>
                    <a:lnTo>
                      <a:pt x="3144" y="6478"/>
                    </a:lnTo>
                    <a:lnTo>
                      <a:pt x="3918" y="5704"/>
                    </a:lnTo>
                    <a:close/>
                    <a:moveTo>
                      <a:pt x="6466" y="1"/>
                    </a:moveTo>
                    <a:cubicBezTo>
                      <a:pt x="5537" y="1"/>
                      <a:pt x="4692" y="358"/>
                      <a:pt x="4037" y="1001"/>
                    </a:cubicBezTo>
                    <a:cubicBezTo>
                      <a:pt x="3394" y="1644"/>
                      <a:pt x="3037" y="2501"/>
                      <a:pt x="3037" y="3430"/>
                    </a:cubicBezTo>
                    <a:cubicBezTo>
                      <a:pt x="3037" y="4156"/>
                      <a:pt x="3263" y="4859"/>
                      <a:pt x="3691" y="5430"/>
                    </a:cubicBezTo>
                    <a:lnTo>
                      <a:pt x="2894" y="6240"/>
                    </a:lnTo>
                    <a:lnTo>
                      <a:pt x="2846" y="6192"/>
                    </a:lnTo>
                    <a:cubicBezTo>
                      <a:pt x="2816" y="6162"/>
                      <a:pt x="2772" y="6148"/>
                      <a:pt x="2727" y="6148"/>
                    </a:cubicBezTo>
                    <a:cubicBezTo>
                      <a:pt x="2682" y="6148"/>
                      <a:pt x="2638" y="6162"/>
                      <a:pt x="2608" y="6192"/>
                    </a:cubicBezTo>
                    <a:lnTo>
                      <a:pt x="1501" y="7288"/>
                    </a:lnTo>
                    <a:cubicBezTo>
                      <a:pt x="1441" y="7347"/>
                      <a:pt x="1441" y="7466"/>
                      <a:pt x="1501" y="7538"/>
                    </a:cubicBezTo>
                    <a:cubicBezTo>
                      <a:pt x="1530" y="7561"/>
                      <a:pt x="1575" y="7573"/>
                      <a:pt x="1620" y="7573"/>
                    </a:cubicBezTo>
                    <a:cubicBezTo>
                      <a:pt x="1664" y="7573"/>
                      <a:pt x="1709" y="7561"/>
                      <a:pt x="1739" y="7538"/>
                    </a:cubicBezTo>
                    <a:lnTo>
                      <a:pt x="2727" y="6549"/>
                    </a:lnTo>
                    <a:lnTo>
                      <a:pt x="2775" y="6597"/>
                    </a:lnTo>
                    <a:lnTo>
                      <a:pt x="3287" y="7121"/>
                    </a:lnTo>
                    <a:lnTo>
                      <a:pt x="3334" y="7157"/>
                    </a:lnTo>
                    <a:lnTo>
                      <a:pt x="1048" y="9455"/>
                    </a:lnTo>
                    <a:lnTo>
                      <a:pt x="417" y="8824"/>
                    </a:lnTo>
                    <a:lnTo>
                      <a:pt x="1251" y="7990"/>
                    </a:lnTo>
                    <a:cubicBezTo>
                      <a:pt x="1310" y="7931"/>
                      <a:pt x="1310" y="7811"/>
                      <a:pt x="1251" y="7752"/>
                    </a:cubicBezTo>
                    <a:cubicBezTo>
                      <a:pt x="1221" y="7722"/>
                      <a:pt x="1176" y="7707"/>
                      <a:pt x="1132" y="7707"/>
                    </a:cubicBezTo>
                    <a:cubicBezTo>
                      <a:pt x="1087" y="7707"/>
                      <a:pt x="1042" y="7722"/>
                      <a:pt x="1013" y="7752"/>
                    </a:cubicBezTo>
                    <a:lnTo>
                      <a:pt x="48" y="8716"/>
                    </a:lnTo>
                    <a:cubicBezTo>
                      <a:pt x="12" y="8752"/>
                      <a:pt x="1" y="8800"/>
                      <a:pt x="1" y="8835"/>
                    </a:cubicBezTo>
                    <a:cubicBezTo>
                      <a:pt x="1" y="8883"/>
                      <a:pt x="12" y="8931"/>
                      <a:pt x="48" y="8954"/>
                    </a:cubicBezTo>
                    <a:lnTo>
                      <a:pt x="905" y="9824"/>
                    </a:lnTo>
                    <a:cubicBezTo>
                      <a:pt x="941" y="9847"/>
                      <a:pt x="989" y="9871"/>
                      <a:pt x="1024" y="9871"/>
                    </a:cubicBezTo>
                    <a:cubicBezTo>
                      <a:pt x="1072" y="9871"/>
                      <a:pt x="1120" y="9847"/>
                      <a:pt x="1144" y="9824"/>
                    </a:cubicBezTo>
                    <a:lnTo>
                      <a:pt x="3691" y="7276"/>
                    </a:lnTo>
                    <a:cubicBezTo>
                      <a:pt x="3727" y="7252"/>
                      <a:pt x="3739" y="7204"/>
                      <a:pt x="3739" y="7157"/>
                    </a:cubicBezTo>
                    <a:cubicBezTo>
                      <a:pt x="3739" y="7109"/>
                      <a:pt x="3715" y="7073"/>
                      <a:pt x="3691" y="7038"/>
                    </a:cubicBezTo>
                    <a:lnTo>
                      <a:pt x="3644" y="6990"/>
                    </a:lnTo>
                    <a:lnTo>
                      <a:pt x="4453" y="6192"/>
                    </a:lnTo>
                    <a:cubicBezTo>
                      <a:pt x="4942" y="6549"/>
                      <a:pt x="5537" y="6776"/>
                      <a:pt x="6144" y="6835"/>
                    </a:cubicBezTo>
                    <a:lnTo>
                      <a:pt x="6168" y="6835"/>
                    </a:lnTo>
                    <a:cubicBezTo>
                      <a:pt x="6251" y="6835"/>
                      <a:pt x="6323" y="6776"/>
                      <a:pt x="6323" y="6680"/>
                    </a:cubicBezTo>
                    <a:cubicBezTo>
                      <a:pt x="6347" y="6597"/>
                      <a:pt x="6263" y="6502"/>
                      <a:pt x="6180" y="6502"/>
                    </a:cubicBezTo>
                    <a:cubicBezTo>
                      <a:pt x="5465" y="6442"/>
                      <a:pt x="4799" y="6121"/>
                      <a:pt x="4287" y="5609"/>
                    </a:cubicBezTo>
                    <a:cubicBezTo>
                      <a:pt x="4192" y="5525"/>
                      <a:pt x="4120" y="5430"/>
                      <a:pt x="4049" y="5347"/>
                    </a:cubicBezTo>
                    <a:cubicBezTo>
                      <a:pt x="3620" y="4787"/>
                      <a:pt x="3382" y="4132"/>
                      <a:pt x="3382" y="3418"/>
                    </a:cubicBezTo>
                    <a:cubicBezTo>
                      <a:pt x="3382" y="2608"/>
                      <a:pt x="3703" y="1835"/>
                      <a:pt x="4287" y="1239"/>
                    </a:cubicBezTo>
                    <a:cubicBezTo>
                      <a:pt x="4870" y="656"/>
                      <a:pt x="5644" y="322"/>
                      <a:pt x="6478" y="322"/>
                    </a:cubicBezTo>
                    <a:cubicBezTo>
                      <a:pt x="7299" y="322"/>
                      <a:pt x="8073" y="656"/>
                      <a:pt x="8668" y="1239"/>
                    </a:cubicBezTo>
                    <a:cubicBezTo>
                      <a:pt x="9871" y="2442"/>
                      <a:pt x="9871" y="4394"/>
                      <a:pt x="8668" y="5597"/>
                    </a:cubicBezTo>
                    <a:cubicBezTo>
                      <a:pt x="8156" y="6097"/>
                      <a:pt x="7537" y="6395"/>
                      <a:pt x="6835" y="6478"/>
                    </a:cubicBezTo>
                    <a:cubicBezTo>
                      <a:pt x="6739" y="6490"/>
                      <a:pt x="6668" y="6561"/>
                      <a:pt x="6680" y="6668"/>
                    </a:cubicBezTo>
                    <a:cubicBezTo>
                      <a:pt x="6702" y="6757"/>
                      <a:pt x="6765" y="6825"/>
                      <a:pt x="6859" y="6825"/>
                    </a:cubicBezTo>
                    <a:cubicBezTo>
                      <a:pt x="6867" y="6825"/>
                      <a:pt x="6874" y="6824"/>
                      <a:pt x="6882" y="6823"/>
                    </a:cubicBezTo>
                    <a:cubicBezTo>
                      <a:pt x="7656" y="6728"/>
                      <a:pt x="8371" y="6383"/>
                      <a:pt x="8918" y="5835"/>
                    </a:cubicBezTo>
                    <a:cubicBezTo>
                      <a:pt x="10228" y="4513"/>
                      <a:pt x="10228" y="2335"/>
                      <a:pt x="8883" y="1001"/>
                    </a:cubicBezTo>
                    <a:cubicBezTo>
                      <a:pt x="8252" y="358"/>
                      <a:pt x="7382" y="1"/>
                      <a:pt x="64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8"/>
              <p:cNvSpPr/>
              <p:nvPr/>
            </p:nvSpPr>
            <p:spPr>
              <a:xfrm>
                <a:off x="3243008" y="2008678"/>
                <a:ext cx="185613" cy="169741"/>
              </a:xfrm>
              <a:custGeom>
                <a:rect b="b" l="l" r="r" t="t"/>
                <a:pathLst>
                  <a:path extrusionOk="0" h="5358" w="5859">
                    <a:moveTo>
                      <a:pt x="2918" y="333"/>
                    </a:moveTo>
                    <a:cubicBezTo>
                      <a:pt x="3513" y="333"/>
                      <a:pt x="4108" y="560"/>
                      <a:pt x="4561" y="1024"/>
                    </a:cubicBezTo>
                    <a:cubicBezTo>
                      <a:pt x="5489" y="1929"/>
                      <a:pt x="5489" y="3417"/>
                      <a:pt x="4561" y="4322"/>
                    </a:cubicBezTo>
                    <a:cubicBezTo>
                      <a:pt x="4108" y="4780"/>
                      <a:pt x="3510" y="5010"/>
                      <a:pt x="2912" y="5010"/>
                    </a:cubicBezTo>
                    <a:cubicBezTo>
                      <a:pt x="2313" y="5010"/>
                      <a:pt x="1715" y="4780"/>
                      <a:pt x="1263" y="4322"/>
                    </a:cubicBezTo>
                    <a:cubicBezTo>
                      <a:pt x="346" y="3417"/>
                      <a:pt x="346" y="1929"/>
                      <a:pt x="1263" y="1024"/>
                    </a:cubicBezTo>
                    <a:cubicBezTo>
                      <a:pt x="1727" y="560"/>
                      <a:pt x="2322" y="333"/>
                      <a:pt x="2918" y="333"/>
                    </a:cubicBezTo>
                    <a:close/>
                    <a:moveTo>
                      <a:pt x="2930" y="0"/>
                    </a:moveTo>
                    <a:cubicBezTo>
                      <a:pt x="2245" y="0"/>
                      <a:pt x="1560" y="262"/>
                      <a:pt x="1036" y="786"/>
                    </a:cubicBezTo>
                    <a:cubicBezTo>
                      <a:pt x="1" y="1822"/>
                      <a:pt x="1" y="3524"/>
                      <a:pt x="1036" y="4560"/>
                    </a:cubicBezTo>
                    <a:cubicBezTo>
                      <a:pt x="1560" y="5084"/>
                      <a:pt x="2239" y="5358"/>
                      <a:pt x="2930" y="5358"/>
                    </a:cubicBezTo>
                    <a:cubicBezTo>
                      <a:pt x="3608" y="5358"/>
                      <a:pt x="4299" y="5084"/>
                      <a:pt x="4823" y="4560"/>
                    </a:cubicBezTo>
                    <a:cubicBezTo>
                      <a:pt x="5858" y="3524"/>
                      <a:pt x="5858" y="1822"/>
                      <a:pt x="4823" y="786"/>
                    </a:cubicBezTo>
                    <a:cubicBezTo>
                      <a:pt x="4299" y="262"/>
                      <a:pt x="3614" y="0"/>
                      <a:pt x="29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8"/>
              <p:cNvSpPr/>
              <p:nvPr/>
            </p:nvSpPr>
            <p:spPr>
              <a:xfrm>
                <a:off x="3074027" y="1983777"/>
                <a:ext cx="155802" cy="163342"/>
              </a:xfrm>
              <a:custGeom>
                <a:rect b="b" l="l" r="r" t="t"/>
                <a:pathLst>
                  <a:path extrusionOk="0" h="5156" w="4918">
                    <a:moveTo>
                      <a:pt x="2370" y="0"/>
                    </a:moveTo>
                    <a:cubicBezTo>
                      <a:pt x="1917" y="24"/>
                      <a:pt x="1489" y="155"/>
                      <a:pt x="1120" y="405"/>
                    </a:cubicBezTo>
                    <a:cubicBezTo>
                      <a:pt x="596" y="750"/>
                      <a:pt x="239" y="1286"/>
                      <a:pt x="120" y="1893"/>
                    </a:cubicBezTo>
                    <a:cubicBezTo>
                      <a:pt x="1" y="2501"/>
                      <a:pt x="120" y="3132"/>
                      <a:pt x="477" y="3655"/>
                    </a:cubicBezTo>
                    <a:cubicBezTo>
                      <a:pt x="913" y="4319"/>
                      <a:pt x="1643" y="4696"/>
                      <a:pt x="2409" y="4696"/>
                    </a:cubicBezTo>
                    <a:cubicBezTo>
                      <a:pt x="2605" y="4696"/>
                      <a:pt x="2804" y="4671"/>
                      <a:pt x="3001" y="4620"/>
                    </a:cubicBezTo>
                    <a:lnTo>
                      <a:pt x="4108" y="5144"/>
                    </a:lnTo>
                    <a:cubicBezTo>
                      <a:pt x="4132" y="5156"/>
                      <a:pt x="4156" y="5156"/>
                      <a:pt x="4180" y="5156"/>
                    </a:cubicBezTo>
                    <a:cubicBezTo>
                      <a:pt x="4215" y="5156"/>
                      <a:pt x="4239" y="5144"/>
                      <a:pt x="4275" y="5120"/>
                    </a:cubicBezTo>
                    <a:cubicBezTo>
                      <a:pt x="4311" y="5096"/>
                      <a:pt x="4346" y="5037"/>
                      <a:pt x="4346" y="4977"/>
                    </a:cubicBezTo>
                    <a:lnTo>
                      <a:pt x="4287" y="3751"/>
                    </a:lnTo>
                    <a:cubicBezTo>
                      <a:pt x="4882" y="2989"/>
                      <a:pt x="4918" y="1893"/>
                      <a:pt x="4358" y="1084"/>
                    </a:cubicBezTo>
                    <a:cubicBezTo>
                      <a:pt x="4061" y="631"/>
                      <a:pt x="3608" y="286"/>
                      <a:pt x="3084" y="143"/>
                    </a:cubicBezTo>
                    <a:cubicBezTo>
                      <a:pt x="3065" y="136"/>
                      <a:pt x="3047" y="133"/>
                      <a:pt x="3029" y="133"/>
                    </a:cubicBezTo>
                    <a:cubicBezTo>
                      <a:pt x="2958" y="133"/>
                      <a:pt x="2899" y="186"/>
                      <a:pt x="2870" y="262"/>
                    </a:cubicBezTo>
                    <a:cubicBezTo>
                      <a:pt x="2846" y="346"/>
                      <a:pt x="2906" y="441"/>
                      <a:pt x="2989" y="465"/>
                    </a:cubicBezTo>
                    <a:cubicBezTo>
                      <a:pt x="3441" y="607"/>
                      <a:pt x="3822" y="881"/>
                      <a:pt x="4096" y="1274"/>
                    </a:cubicBezTo>
                    <a:cubicBezTo>
                      <a:pt x="4584" y="2001"/>
                      <a:pt x="4537" y="2941"/>
                      <a:pt x="4001" y="3620"/>
                    </a:cubicBezTo>
                    <a:cubicBezTo>
                      <a:pt x="3977" y="3655"/>
                      <a:pt x="3965" y="3703"/>
                      <a:pt x="3977" y="3739"/>
                    </a:cubicBezTo>
                    <a:lnTo>
                      <a:pt x="4013" y="4739"/>
                    </a:lnTo>
                    <a:lnTo>
                      <a:pt x="3108" y="4310"/>
                    </a:lnTo>
                    <a:cubicBezTo>
                      <a:pt x="3084" y="4298"/>
                      <a:pt x="3037" y="4298"/>
                      <a:pt x="2989" y="4298"/>
                    </a:cubicBezTo>
                    <a:cubicBezTo>
                      <a:pt x="2810" y="4346"/>
                      <a:pt x="2620" y="4370"/>
                      <a:pt x="2441" y="4370"/>
                    </a:cubicBezTo>
                    <a:cubicBezTo>
                      <a:pt x="1787" y="4370"/>
                      <a:pt x="1155" y="4036"/>
                      <a:pt x="774" y="3477"/>
                    </a:cubicBezTo>
                    <a:cubicBezTo>
                      <a:pt x="477" y="3024"/>
                      <a:pt x="370" y="2489"/>
                      <a:pt x="477" y="1965"/>
                    </a:cubicBezTo>
                    <a:cubicBezTo>
                      <a:pt x="584" y="1453"/>
                      <a:pt x="882" y="988"/>
                      <a:pt x="1322" y="691"/>
                    </a:cubicBezTo>
                    <a:cubicBezTo>
                      <a:pt x="1632" y="477"/>
                      <a:pt x="2013" y="357"/>
                      <a:pt x="2382" y="346"/>
                    </a:cubicBezTo>
                    <a:cubicBezTo>
                      <a:pt x="2465" y="346"/>
                      <a:pt x="2549" y="274"/>
                      <a:pt x="2549" y="167"/>
                    </a:cubicBezTo>
                    <a:cubicBezTo>
                      <a:pt x="2549" y="84"/>
                      <a:pt x="2465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3135518" y="2038077"/>
                <a:ext cx="28322" cy="54363"/>
              </a:xfrm>
              <a:custGeom>
                <a:rect b="b" l="l" r="r" t="t"/>
                <a:pathLst>
                  <a:path extrusionOk="0" h="1716" w="894">
                    <a:moveTo>
                      <a:pt x="179" y="1"/>
                    </a:moveTo>
                    <a:cubicBezTo>
                      <a:pt x="84" y="1"/>
                      <a:pt x="12" y="84"/>
                      <a:pt x="12" y="167"/>
                    </a:cubicBezTo>
                    <a:cubicBezTo>
                      <a:pt x="12" y="263"/>
                      <a:pt x="84" y="334"/>
                      <a:pt x="179" y="334"/>
                    </a:cubicBezTo>
                    <a:lnTo>
                      <a:pt x="262" y="334"/>
                    </a:lnTo>
                    <a:lnTo>
                      <a:pt x="262" y="1394"/>
                    </a:lnTo>
                    <a:lnTo>
                      <a:pt x="155" y="1394"/>
                    </a:lnTo>
                    <a:cubicBezTo>
                      <a:pt x="72" y="1394"/>
                      <a:pt x="0" y="1465"/>
                      <a:pt x="0" y="1549"/>
                    </a:cubicBezTo>
                    <a:cubicBezTo>
                      <a:pt x="0" y="1644"/>
                      <a:pt x="72" y="1715"/>
                      <a:pt x="155" y="1715"/>
                    </a:cubicBezTo>
                    <a:lnTo>
                      <a:pt x="727" y="1715"/>
                    </a:lnTo>
                    <a:cubicBezTo>
                      <a:pt x="810" y="1715"/>
                      <a:pt x="893" y="1644"/>
                      <a:pt x="893" y="1549"/>
                    </a:cubicBezTo>
                    <a:cubicBezTo>
                      <a:pt x="893" y="1465"/>
                      <a:pt x="834" y="1394"/>
                      <a:pt x="727" y="1394"/>
                    </a:cubicBezTo>
                    <a:lnTo>
                      <a:pt x="608" y="1394"/>
                    </a:lnTo>
                    <a:lnTo>
                      <a:pt x="608" y="167"/>
                    </a:lnTo>
                    <a:cubicBezTo>
                      <a:pt x="608" y="84"/>
                      <a:pt x="536" y="1"/>
                      <a:pt x="4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8"/>
              <p:cNvSpPr/>
              <p:nvPr/>
            </p:nvSpPr>
            <p:spPr>
              <a:xfrm>
                <a:off x="3138908" y="2021096"/>
                <a:ext cx="16252" cy="16252"/>
              </a:xfrm>
              <a:custGeom>
                <a:rect b="b" l="l" r="r" t="t"/>
                <a:pathLst>
                  <a:path extrusionOk="0" h="513" w="513">
                    <a:moveTo>
                      <a:pt x="262" y="1"/>
                    </a:moveTo>
                    <a:cubicBezTo>
                      <a:pt x="131" y="1"/>
                      <a:pt x="0" y="120"/>
                      <a:pt x="0" y="263"/>
                    </a:cubicBezTo>
                    <a:cubicBezTo>
                      <a:pt x="0" y="394"/>
                      <a:pt x="120" y="513"/>
                      <a:pt x="262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9"/>
          <p:cNvSpPr/>
          <p:nvPr/>
        </p:nvSpPr>
        <p:spPr>
          <a:xfrm>
            <a:off x="571525" y="1275300"/>
            <a:ext cx="7757100" cy="34137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29"/>
          <p:cNvGrpSpPr/>
          <p:nvPr/>
        </p:nvGrpSpPr>
        <p:grpSpPr>
          <a:xfrm>
            <a:off x="641137" y="1137100"/>
            <a:ext cx="7873070" cy="3466500"/>
            <a:chOff x="702300" y="1123300"/>
            <a:chExt cx="7050300" cy="3466500"/>
          </a:xfrm>
        </p:grpSpPr>
        <p:grpSp>
          <p:nvGrpSpPr>
            <p:cNvPr id="538" name="Google Shape;538;p29"/>
            <p:cNvGrpSpPr/>
            <p:nvPr/>
          </p:nvGrpSpPr>
          <p:grpSpPr>
            <a:xfrm>
              <a:off x="712500" y="1123300"/>
              <a:ext cx="7029900" cy="3466500"/>
              <a:chOff x="712500" y="1123300"/>
              <a:chExt cx="7029900" cy="3466500"/>
            </a:xfrm>
          </p:grpSpPr>
          <p:sp>
            <p:nvSpPr>
              <p:cNvPr id="539" name="Google Shape;539;p29"/>
              <p:cNvSpPr/>
              <p:nvPr/>
            </p:nvSpPr>
            <p:spPr>
              <a:xfrm>
                <a:off x="712500" y="1123300"/>
                <a:ext cx="7029900" cy="34665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9"/>
              <p:cNvSpPr/>
              <p:nvPr/>
            </p:nvSpPr>
            <p:spPr>
              <a:xfrm>
                <a:off x="85860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9"/>
              <p:cNvSpPr/>
              <p:nvPr/>
            </p:nvSpPr>
            <p:spPr>
              <a:xfrm>
                <a:off x="1014675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9"/>
              <p:cNvSpPr/>
              <p:nvPr/>
            </p:nvSpPr>
            <p:spPr>
              <a:xfrm>
                <a:off x="117075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43" name="Google Shape;543;p29"/>
            <p:cNvCxnSpPr/>
            <p:nvPr/>
          </p:nvCxnSpPr>
          <p:spPr>
            <a:xfrm>
              <a:off x="702300" y="1377475"/>
              <a:ext cx="705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aphicFrame>
        <p:nvGraphicFramePr>
          <p:cNvPr id="544" name="Google Shape;544;p29"/>
          <p:cNvGraphicFramePr/>
          <p:nvPr/>
        </p:nvGraphicFramePr>
        <p:xfrm>
          <a:off x="650161" y="13356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{B3697DB1-D22A-4B92-8B88-2FDB1BABA35D}</a:tableStyleId>
              </a:tblPr>
              <a:tblGrid>
                <a:gridCol w="1583675"/>
                <a:gridCol w="1547375"/>
                <a:gridCol w="1547375"/>
                <a:gridCol w="1500025"/>
                <a:gridCol w="1500025"/>
              </a:tblGrid>
              <a:tr h="85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Algoritmo</a:t>
                      </a:r>
                      <a:endParaRPr>
                        <a:solidFill>
                          <a:schemeClr val="dk1"/>
                        </a:solidFill>
                        <a:latin typeface="Antic"/>
                        <a:ea typeface="Antic"/>
                        <a:cs typeface="Antic"/>
                        <a:sym typeface="Antic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Tiempo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Profundidad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Nodos Exp.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Nodos Front.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250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BFS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0.30s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79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23474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17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150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DFS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0.11s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1479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11653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629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5675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IDDFS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25.91s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437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4742669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177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5" name="Google Shape;545;p29"/>
          <p:cNvSpPr txBox="1"/>
          <p:nvPr>
            <p:ph type="title"/>
          </p:nvPr>
        </p:nvSpPr>
        <p:spPr>
          <a:xfrm>
            <a:off x="1239300" y="295000"/>
            <a:ext cx="7228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de la Búsqueda Desinformada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0"/>
          <p:cNvSpPr txBox="1"/>
          <p:nvPr>
            <p:ph idx="6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Búsqueda Informada</a:t>
            </a:r>
            <a:endParaRPr/>
          </a:p>
        </p:txBody>
      </p:sp>
      <p:sp>
        <p:nvSpPr>
          <p:cNvPr id="551" name="Google Shape;551;p30"/>
          <p:cNvSpPr txBox="1"/>
          <p:nvPr>
            <p:ph idx="5" type="ctrTitle"/>
          </p:nvPr>
        </p:nvSpPr>
        <p:spPr>
          <a:xfrm>
            <a:off x="6460800" y="2372550"/>
            <a:ext cx="1818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IDA*</a:t>
            </a:r>
            <a:endParaRPr/>
          </a:p>
        </p:txBody>
      </p:sp>
      <p:cxnSp>
        <p:nvCxnSpPr>
          <p:cNvPr id="552" name="Google Shape;552;p30"/>
          <p:cNvCxnSpPr/>
          <p:nvPr/>
        </p:nvCxnSpPr>
        <p:spPr>
          <a:xfrm rot="10800000">
            <a:off x="7369750" y="1665069"/>
            <a:ext cx="0" cy="54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30"/>
          <p:cNvSpPr txBox="1"/>
          <p:nvPr>
            <p:ph idx="1" type="subTitle"/>
          </p:nvPr>
        </p:nvSpPr>
        <p:spPr>
          <a:xfrm>
            <a:off x="6258300" y="2893425"/>
            <a:ext cx="2127900" cy="16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Stack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Solución óptima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Requiere menos memoria</a:t>
            </a:r>
            <a:endParaRPr/>
          </a:p>
        </p:txBody>
      </p:sp>
      <p:sp>
        <p:nvSpPr>
          <p:cNvPr id="554" name="Google Shape;554;p30"/>
          <p:cNvSpPr txBox="1"/>
          <p:nvPr>
            <p:ph idx="1" type="subTitle"/>
          </p:nvPr>
        </p:nvSpPr>
        <p:spPr>
          <a:xfrm>
            <a:off x="3508275" y="2893425"/>
            <a:ext cx="2127900" cy="16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Priority Queue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Solución óptima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La complejidad depende de la heurística</a:t>
            </a:r>
            <a:endParaRPr/>
          </a:p>
        </p:txBody>
      </p:sp>
      <p:sp>
        <p:nvSpPr>
          <p:cNvPr id="555" name="Google Shape;555;p30"/>
          <p:cNvSpPr txBox="1"/>
          <p:nvPr>
            <p:ph type="ctrTitle"/>
          </p:nvPr>
        </p:nvSpPr>
        <p:spPr>
          <a:xfrm>
            <a:off x="3841598" y="2372550"/>
            <a:ext cx="14592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</a:t>
            </a:r>
            <a:endParaRPr/>
          </a:p>
        </p:txBody>
      </p:sp>
      <p:cxnSp>
        <p:nvCxnSpPr>
          <p:cNvPr id="556" name="Google Shape;556;p30"/>
          <p:cNvCxnSpPr/>
          <p:nvPr/>
        </p:nvCxnSpPr>
        <p:spPr>
          <a:xfrm rot="10800000">
            <a:off x="4573350" y="1665069"/>
            <a:ext cx="0" cy="54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0"/>
          <p:cNvCxnSpPr/>
          <p:nvPr/>
        </p:nvCxnSpPr>
        <p:spPr>
          <a:xfrm rot="10800000">
            <a:off x="1776600" y="1757394"/>
            <a:ext cx="0" cy="54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30"/>
          <p:cNvSpPr txBox="1"/>
          <p:nvPr>
            <p:ph idx="3" type="ctrTitle"/>
          </p:nvPr>
        </p:nvSpPr>
        <p:spPr>
          <a:xfrm>
            <a:off x="863600" y="2347200"/>
            <a:ext cx="1818000" cy="4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Greedy</a:t>
            </a:r>
            <a:endParaRPr/>
          </a:p>
        </p:txBody>
      </p:sp>
      <p:sp>
        <p:nvSpPr>
          <p:cNvPr id="559" name="Google Shape;559;p30"/>
          <p:cNvSpPr txBox="1"/>
          <p:nvPr>
            <p:ph idx="1" type="subTitle"/>
          </p:nvPr>
        </p:nvSpPr>
        <p:spPr>
          <a:xfrm>
            <a:off x="758250" y="2893425"/>
            <a:ext cx="2127900" cy="16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Priority Queue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Solución no óptima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La complejidad depende la heurística</a:t>
            </a:r>
            <a:endParaRPr/>
          </a:p>
        </p:txBody>
      </p:sp>
      <p:grpSp>
        <p:nvGrpSpPr>
          <p:cNvPr id="560" name="Google Shape;560;p30"/>
          <p:cNvGrpSpPr/>
          <p:nvPr/>
        </p:nvGrpSpPr>
        <p:grpSpPr>
          <a:xfrm>
            <a:off x="1390050" y="984300"/>
            <a:ext cx="773100" cy="773100"/>
            <a:chOff x="1390050" y="984300"/>
            <a:chExt cx="773100" cy="773100"/>
          </a:xfrm>
        </p:grpSpPr>
        <p:sp>
          <p:nvSpPr>
            <p:cNvPr id="561" name="Google Shape;561;p30"/>
            <p:cNvSpPr/>
            <p:nvPr/>
          </p:nvSpPr>
          <p:spPr>
            <a:xfrm>
              <a:off x="1390050" y="984300"/>
              <a:ext cx="773100" cy="7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2" name="Google Shape;562;p30"/>
            <p:cNvGrpSpPr/>
            <p:nvPr/>
          </p:nvGrpSpPr>
          <p:grpSpPr>
            <a:xfrm>
              <a:off x="1531285" y="1077291"/>
              <a:ext cx="482637" cy="587105"/>
              <a:chOff x="1768821" y="3361108"/>
              <a:chExt cx="278739" cy="339073"/>
            </a:xfrm>
          </p:grpSpPr>
          <p:sp>
            <p:nvSpPr>
              <p:cNvPr id="563" name="Google Shape;563;p30"/>
              <p:cNvSpPr/>
              <p:nvPr/>
            </p:nvSpPr>
            <p:spPr>
              <a:xfrm>
                <a:off x="1784374" y="3549744"/>
                <a:ext cx="32218" cy="21564"/>
              </a:xfrm>
              <a:custGeom>
                <a:rect b="b" l="l" r="r" t="t"/>
                <a:pathLst>
                  <a:path extrusionOk="0" h="678" w="1013">
                    <a:moveTo>
                      <a:pt x="830" y="1"/>
                    </a:moveTo>
                    <a:cubicBezTo>
                      <a:pt x="804" y="1"/>
                      <a:pt x="776" y="8"/>
                      <a:pt x="750" y="23"/>
                    </a:cubicBezTo>
                    <a:lnTo>
                      <a:pt x="143" y="380"/>
                    </a:lnTo>
                    <a:cubicBezTo>
                      <a:pt x="0" y="451"/>
                      <a:pt x="48" y="677"/>
                      <a:pt x="214" y="677"/>
                    </a:cubicBezTo>
                    <a:cubicBezTo>
                      <a:pt x="238" y="677"/>
                      <a:pt x="274" y="677"/>
                      <a:pt x="286" y="665"/>
                    </a:cubicBezTo>
                    <a:lnTo>
                      <a:pt x="893" y="308"/>
                    </a:lnTo>
                    <a:cubicBezTo>
                      <a:pt x="1000" y="261"/>
                      <a:pt x="1012" y="154"/>
                      <a:pt x="976" y="82"/>
                    </a:cubicBezTo>
                    <a:cubicBezTo>
                      <a:pt x="944" y="33"/>
                      <a:pt x="889" y="1"/>
                      <a:pt x="8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0"/>
              <p:cNvSpPr/>
              <p:nvPr/>
            </p:nvSpPr>
            <p:spPr>
              <a:xfrm>
                <a:off x="1998326" y="3551652"/>
                <a:ext cx="32218" cy="21532"/>
              </a:xfrm>
              <a:custGeom>
                <a:rect b="b" l="l" r="r" t="t"/>
                <a:pathLst>
                  <a:path extrusionOk="0" h="677" w="1013">
                    <a:moveTo>
                      <a:pt x="199" y="0"/>
                    </a:moveTo>
                    <a:cubicBezTo>
                      <a:pt x="141" y="0"/>
                      <a:pt x="80" y="33"/>
                      <a:pt x="48" y="82"/>
                    </a:cubicBezTo>
                    <a:cubicBezTo>
                      <a:pt x="0" y="153"/>
                      <a:pt x="36" y="260"/>
                      <a:pt x="107" y="308"/>
                    </a:cubicBezTo>
                    <a:cubicBezTo>
                      <a:pt x="726" y="665"/>
                      <a:pt x="714" y="677"/>
                      <a:pt x="810" y="677"/>
                    </a:cubicBezTo>
                    <a:cubicBezTo>
                      <a:pt x="953" y="677"/>
                      <a:pt x="1012" y="451"/>
                      <a:pt x="881" y="379"/>
                    </a:cubicBezTo>
                    <a:lnTo>
                      <a:pt x="274" y="22"/>
                    </a:lnTo>
                    <a:cubicBezTo>
                      <a:pt x="251" y="7"/>
                      <a:pt x="226" y="0"/>
                      <a:pt x="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0"/>
              <p:cNvSpPr/>
              <p:nvPr/>
            </p:nvSpPr>
            <p:spPr>
              <a:xfrm>
                <a:off x="1826007" y="3466383"/>
                <a:ext cx="142041" cy="233799"/>
              </a:xfrm>
              <a:custGeom>
                <a:rect b="b" l="l" r="r" t="t"/>
                <a:pathLst>
                  <a:path extrusionOk="0" h="7351" w="4466">
                    <a:moveTo>
                      <a:pt x="1715" y="346"/>
                    </a:moveTo>
                    <a:cubicBezTo>
                      <a:pt x="1882" y="346"/>
                      <a:pt x="2013" y="489"/>
                      <a:pt x="2013" y="643"/>
                    </a:cubicBezTo>
                    <a:lnTo>
                      <a:pt x="2013" y="941"/>
                    </a:lnTo>
                    <a:lnTo>
                      <a:pt x="1668" y="941"/>
                    </a:lnTo>
                    <a:cubicBezTo>
                      <a:pt x="1501" y="941"/>
                      <a:pt x="1370" y="810"/>
                      <a:pt x="1370" y="643"/>
                    </a:cubicBezTo>
                    <a:cubicBezTo>
                      <a:pt x="1370" y="489"/>
                      <a:pt x="1501" y="346"/>
                      <a:pt x="1668" y="346"/>
                    </a:cubicBezTo>
                    <a:close/>
                    <a:moveTo>
                      <a:pt x="3573" y="346"/>
                    </a:moveTo>
                    <a:cubicBezTo>
                      <a:pt x="3739" y="346"/>
                      <a:pt x="3870" y="489"/>
                      <a:pt x="3870" y="643"/>
                    </a:cubicBezTo>
                    <a:cubicBezTo>
                      <a:pt x="3870" y="810"/>
                      <a:pt x="3739" y="941"/>
                      <a:pt x="3573" y="941"/>
                    </a:cubicBezTo>
                    <a:lnTo>
                      <a:pt x="3239" y="941"/>
                    </a:lnTo>
                    <a:lnTo>
                      <a:pt x="3239" y="643"/>
                    </a:lnTo>
                    <a:cubicBezTo>
                      <a:pt x="3239" y="489"/>
                      <a:pt x="3370" y="346"/>
                      <a:pt x="3537" y="346"/>
                    </a:cubicBezTo>
                    <a:close/>
                    <a:moveTo>
                      <a:pt x="3727" y="4370"/>
                    </a:moveTo>
                    <a:lnTo>
                      <a:pt x="3727" y="5049"/>
                    </a:lnTo>
                    <a:lnTo>
                      <a:pt x="1513" y="5049"/>
                    </a:lnTo>
                    <a:lnTo>
                      <a:pt x="1513" y="4370"/>
                    </a:lnTo>
                    <a:close/>
                    <a:moveTo>
                      <a:pt x="3739" y="5370"/>
                    </a:moveTo>
                    <a:lnTo>
                      <a:pt x="3739" y="5799"/>
                    </a:lnTo>
                    <a:lnTo>
                      <a:pt x="3727" y="5799"/>
                    </a:lnTo>
                    <a:cubicBezTo>
                      <a:pt x="3727" y="5930"/>
                      <a:pt x="3620" y="6037"/>
                      <a:pt x="3489" y="6037"/>
                    </a:cubicBezTo>
                    <a:lnTo>
                      <a:pt x="1763" y="6037"/>
                    </a:lnTo>
                    <a:cubicBezTo>
                      <a:pt x="1620" y="6037"/>
                      <a:pt x="1525" y="5930"/>
                      <a:pt x="1525" y="5799"/>
                    </a:cubicBezTo>
                    <a:lnTo>
                      <a:pt x="1525" y="5370"/>
                    </a:lnTo>
                    <a:close/>
                    <a:moveTo>
                      <a:pt x="1656" y="0"/>
                    </a:moveTo>
                    <a:cubicBezTo>
                      <a:pt x="1310" y="0"/>
                      <a:pt x="1037" y="286"/>
                      <a:pt x="1037" y="631"/>
                    </a:cubicBezTo>
                    <a:cubicBezTo>
                      <a:pt x="1037" y="977"/>
                      <a:pt x="1310" y="1262"/>
                      <a:pt x="1656" y="1262"/>
                    </a:cubicBezTo>
                    <a:lnTo>
                      <a:pt x="2001" y="1262"/>
                    </a:lnTo>
                    <a:lnTo>
                      <a:pt x="2001" y="2548"/>
                    </a:lnTo>
                    <a:cubicBezTo>
                      <a:pt x="2001" y="2644"/>
                      <a:pt x="2072" y="2715"/>
                      <a:pt x="2168" y="2715"/>
                    </a:cubicBezTo>
                    <a:cubicBezTo>
                      <a:pt x="2251" y="2715"/>
                      <a:pt x="2322" y="2644"/>
                      <a:pt x="2322" y="2548"/>
                    </a:cubicBezTo>
                    <a:lnTo>
                      <a:pt x="2322" y="1262"/>
                    </a:lnTo>
                    <a:lnTo>
                      <a:pt x="2906" y="1262"/>
                    </a:lnTo>
                    <a:lnTo>
                      <a:pt x="2906" y="4037"/>
                    </a:lnTo>
                    <a:lnTo>
                      <a:pt x="2322" y="4037"/>
                    </a:lnTo>
                    <a:lnTo>
                      <a:pt x="2322" y="3191"/>
                    </a:lnTo>
                    <a:cubicBezTo>
                      <a:pt x="2322" y="3108"/>
                      <a:pt x="2251" y="3025"/>
                      <a:pt x="2168" y="3025"/>
                    </a:cubicBezTo>
                    <a:cubicBezTo>
                      <a:pt x="2072" y="3025"/>
                      <a:pt x="2001" y="3108"/>
                      <a:pt x="2001" y="3191"/>
                    </a:cubicBezTo>
                    <a:lnTo>
                      <a:pt x="2001" y="4060"/>
                    </a:lnTo>
                    <a:lnTo>
                      <a:pt x="1513" y="4060"/>
                    </a:lnTo>
                    <a:cubicBezTo>
                      <a:pt x="1489" y="3596"/>
                      <a:pt x="1298" y="3167"/>
                      <a:pt x="941" y="2846"/>
                    </a:cubicBezTo>
                    <a:cubicBezTo>
                      <a:pt x="679" y="2608"/>
                      <a:pt x="465" y="2310"/>
                      <a:pt x="334" y="1989"/>
                    </a:cubicBezTo>
                    <a:cubicBezTo>
                      <a:pt x="305" y="1930"/>
                      <a:pt x="235" y="1887"/>
                      <a:pt x="165" y="1887"/>
                    </a:cubicBezTo>
                    <a:cubicBezTo>
                      <a:pt x="150" y="1887"/>
                      <a:pt x="135" y="1889"/>
                      <a:pt x="120" y="1893"/>
                    </a:cubicBezTo>
                    <a:cubicBezTo>
                      <a:pt x="48" y="1929"/>
                      <a:pt x="1" y="2036"/>
                      <a:pt x="36" y="2108"/>
                    </a:cubicBezTo>
                    <a:cubicBezTo>
                      <a:pt x="179" y="2477"/>
                      <a:pt x="417" y="2810"/>
                      <a:pt x="715" y="3084"/>
                    </a:cubicBezTo>
                    <a:cubicBezTo>
                      <a:pt x="1001" y="3358"/>
                      <a:pt x="1179" y="3727"/>
                      <a:pt x="1179" y="4120"/>
                    </a:cubicBezTo>
                    <a:lnTo>
                      <a:pt x="1179" y="5823"/>
                    </a:lnTo>
                    <a:cubicBezTo>
                      <a:pt x="1179" y="6096"/>
                      <a:pt x="1358" y="6311"/>
                      <a:pt x="1608" y="6382"/>
                    </a:cubicBezTo>
                    <a:cubicBezTo>
                      <a:pt x="1608" y="6513"/>
                      <a:pt x="1644" y="6644"/>
                      <a:pt x="1703" y="6775"/>
                    </a:cubicBezTo>
                    <a:cubicBezTo>
                      <a:pt x="1738" y="6837"/>
                      <a:pt x="1793" y="6872"/>
                      <a:pt x="1848" y="6872"/>
                    </a:cubicBezTo>
                    <a:cubicBezTo>
                      <a:pt x="1868" y="6872"/>
                      <a:pt x="1887" y="6868"/>
                      <a:pt x="1906" y="6858"/>
                    </a:cubicBezTo>
                    <a:cubicBezTo>
                      <a:pt x="1989" y="6811"/>
                      <a:pt x="2025" y="6715"/>
                      <a:pt x="1989" y="6644"/>
                    </a:cubicBezTo>
                    <a:cubicBezTo>
                      <a:pt x="1953" y="6573"/>
                      <a:pt x="1930" y="6477"/>
                      <a:pt x="1930" y="6394"/>
                    </a:cubicBezTo>
                    <a:lnTo>
                      <a:pt x="3263" y="6394"/>
                    </a:lnTo>
                    <a:cubicBezTo>
                      <a:pt x="3243" y="6759"/>
                      <a:pt x="2922" y="7025"/>
                      <a:pt x="2575" y="7025"/>
                    </a:cubicBezTo>
                    <a:cubicBezTo>
                      <a:pt x="2503" y="7025"/>
                      <a:pt x="2430" y="7014"/>
                      <a:pt x="2358" y="6989"/>
                    </a:cubicBezTo>
                    <a:cubicBezTo>
                      <a:pt x="2336" y="6981"/>
                      <a:pt x="2314" y="6977"/>
                      <a:pt x="2294" y="6977"/>
                    </a:cubicBezTo>
                    <a:cubicBezTo>
                      <a:pt x="2227" y="6977"/>
                      <a:pt x="2171" y="7018"/>
                      <a:pt x="2144" y="7073"/>
                    </a:cubicBezTo>
                    <a:cubicBezTo>
                      <a:pt x="2120" y="7168"/>
                      <a:pt x="2168" y="7251"/>
                      <a:pt x="2239" y="7287"/>
                    </a:cubicBezTo>
                    <a:cubicBezTo>
                      <a:pt x="2356" y="7330"/>
                      <a:pt x="2473" y="7350"/>
                      <a:pt x="2588" y="7350"/>
                    </a:cubicBezTo>
                    <a:cubicBezTo>
                      <a:pt x="3106" y="7350"/>
                      <a:pt x="3563" y="6940"/>
                      <a:pt x="3573" y="6394"/>
                    </a:cubicBezTo>
                    <a:cubicBezTo>
                      <a:pt x="3835" y="6334"/>
                      <a:pt x="4013" y="6108"/>
                      <a:pt x="4013" y="5846"/>
                    </a:cubicBezTo>
                    <a:lnTo>
                      <a:pt x="4013" y="4156"/>
                    </a:lnTo>
                    <a:cubicBezTo>
                      <a:pt x="4013" y="3798"/>
                      <a:pt x="4144" y="3465"/>
                      <a:pt x="4370" y="3203"/>
                    </a:cubicBezTo>
                    <a:cubicBezTo>
                      <a:pt x="4466" y="3108"/>
                      <a:pt x="4454" y="3001"/>
                      <a:pt x="4394" y="2941"/>
                    </a:cubicBezTo>
                    <a:cubicBezTo>
                      <a:pt x="4366" y="2913"/>
                      <a:pt x="4326" y="2898"/>
                      <a:pt x="4287" y="2898"/>
                    </a:cubicBezTo>
                    <a:cubicBezTo>
                      <a:pt x="4243" y="2898"/>
                      <a:pt x="4199" y="2916"/>
                      <a:pt x="4168" y="2953"/>
                    </a:cubicBezTo>
                    <a:cubicBezTo>
                      <a:pt x="3906" y="3251"/>
                      <a:pt x="3739" y="3644"/>
                      <a:pt x="3727" y="4060"/>
                    </a:cubicBezTo>
                    <a:lnTo>
                      <a:pt x="3239" y="4060"/>
                    </a:lnTo>
                    <a:lnTo>
                      <a:pt x="3239" y="1262"/>
                    </a:lnTo>
                    <a:lnTo>
                      <a:pt x="3573" y="1262"/>
                    </a:lnTo>
                    <a:cubicBezTo>
                      <a:pt x="3918" y="1262"/>
                      <a:pt x="4204" y="977"/>
                      <a:pt x="4204" y="631"/>
                    </a:cubicBezTo>
                    <a:cubicBezTo>
                      <a:pt x="4204" y="286"/>
                      <a:pt x="3918" y="0"/>
                      <a:pt x="3573" y="0"/>
                    </a:cubicBezTo>
                    <a:lnTo>
                      <a:pt x="3537" y="0"/>
                    </a:lnTo>
                    <a:cubicBezTo>
                      <a:pt x="3192" y="0"/>
                      <a:pt x="2906" y="286"/>
                      <a:pt x="2906" y="631"/>
                    </a:cubicBezTo>
                    <a:lnTo>
                      <a:pt x="2906" y="929"/>
                    </a:lnTo>
                    <a:lnTo>
                      <a:pt x="2322" y="929"/>
                    </a:lnTo>
                    <a:lnTo>
                      <a:pt x="2322" y="631"/>
                    </a:lnTo>
                    <a:cubicBezTo>
                      <a:pt x="2322" y="286"/>
                      <a:pt x="2049" y="0"/>
                      <a:pt x="1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0"/>
              <p:cNvSpPr/>
              <p:nvPr/>
            </p:nvSpPr>
            <p:spPr>
              <a:xfrm>
                <a:off x="1820345" y="3409706"/>
                <a:ext cx="177631" cy="144236"/>
              </a:xfrm>
              <a:custGeom>
                <a:rect b="b" l="l" r="r" t="t"/>
                <a:pathLst>
                  <a:path extrusionOk="0" h="4535" w="5585">
                    <a:moveTo>
                      <a:pt x="2818" y="1"/>
                    </a:moveTo>
                    <a:cubicBezTo>
                      <a:pt x="1382" y="1"/>
                      <a:pt x="0" y="1113"/>
                      <a:pt x="0" y="2782"/>
                    </a:cubicBezTo>
                    <a:cubicBezTo>
                      <a:pt x="0" y="2937"/>
                      <a:pt x="24" y="3080"/>
                      <a:pt x="36" y="3223"/>
                    </a:cubicBezTo>
                    <a:cubicBezTo>
                      <a:pt x="47" y="3299"/>
                      <a:pt x="107" y="3355"/>
                      <a:pt x="190" y="3355"/>
                    </a:cubicBezTo>
                    <a:cubicBezTo>
                      <a:pt x="198" y="3355"/>
                      <a:pt x="206" y="3355"/>
                      <a:pt x="214" y="3354"/>
                    </a:cubicBezTo>
                    <a:cubicBezTo>
                      <a:pt x="298" y="3342"/>
                      <a:pt x="357" y="3259"/>
                      <a:pt x="345" y="3175"/>
                    </a:cubicBezTo>
                    <a:cubicBezTo>
                      <a:pt x="333" y="3044"/>
                      <a:pt x="310" y="2925"/>
                      <a:pt x="310" y="2782"/>
                    </a:cubicBezTo>
                    <a:cubicBezTo>
                      <a:pt x="310" y="1416"/>
                      <a:pt x="1429" y="318"/>
                      <a:pt x="2779" y="318"/>
                    </a:cubicBezTo>
                    <a:cubicBezTo>
                      <a:pt x="2793" y="318"/>
                      <a:pt x="2807" y="318"/>
                      <a:pt x="2822" y="318"/>
                    </a:cubicBezTo>
                    <a:cubicBezTo>
                      <a:pt x="4143" y="330"/>
                      <a:pt x="5227" y="1437"/>
                      <a:pt x="5239" y="2759"/>
                    </a:cubicBezTo>
                    <a:lnTo>
                      <a:pt x="5239" y="2782"/>
                    </a:lnTo>
                    <a:cubicBezTo>
                      <a:pt x="5239" y="3318"/>
                      <a:pt x="5060" y="3842"/>
                      <a:pt x="4751" y="4271"/>
                    </a:cubicBezTo>
                    <a:cubicBezTo>
                      <a:pt x="4691" y="4354"/>
                      <a:pt x="4703" y="4437"/>
                      <a:pt x="4775" y="4497"/>
                    </a:cubicBezTo>
                    <a:cubicBezTo>
                      <a:pt x="4809" y="4522"/>
                      <a:pt x="4844" y="4534"/>
                      <a:pt x="4877" y="4534"/>
                    </a:cubicBezTo>
                    <a:cubicBezTo>
                      <a:pt x="4923" y="4534"/>
                      <a:pt x="4966" y="4510"/>
                      <a:pt x="5001" y="4461"/>
                    </a:cubicBezTo>
                    <a:cubicBezTo>
                      <a:pt x="5370" y="3973"/>
                      <a:pt x="5572" y="3390"/>
                      <a:pt x="5572" y="2782"/>
                    </a:cubicBezTo>
                    <a:cubicBezTo>
                      <a:pt x="5584" y="2782"/>
                      <a:pt x="5584" y="2771"/>
                      <a:pt x="5584" y="2759"/>
                    </a:cubicBezTo>
                    <a:cubicBezTo>
                      <a:pt x="5572" y="2032"/>
                      <a:pt x="5286" y="1342"/>
                      <a:pt x="4763" y="818"/>
                    </a:cubicBezTo>
                    <a:cubicBezTo>
                      <a:pt x="4198" y="253"/>
                      <a:pt x="3502" y="1"/>
                      <a:pt x="28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0"/>
              <p:cNvSpPr/>
              <p:nvPr/>
            </p:nvSpPr>
            <p:spPr>
              <a:xfrm>
                <a:off x="1904406" y="3361108"/>
                <a:ext cx="10241" cy="32982"/>
              </a:xfrm>
              <a:custGeom>
                <a:rect b="b" l="l" r="r" t="t"/>
                <a:pathLst>
                  <a:path extrusionOk="0" h="1037" w="322">
                    <a:moveTo>
                      <a:pt x="155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870"/>
                    </a:lnTo>
                    <a:cubicBezTo>
                      <a:pt x="0" y="965"/>
                      <a:pt x="72" y="1036"/>
                      <a:pt x="155" y="1036"/>
                    </a:cubicBezTo>
                    <a:cubicBezTo>
                      <a:pt x="250" y="1036"/>
                      <a:pt x="322" y="965"/>
                      <a:pt x="322" y="870"/>
                    </a:cubicBezTo>
                    <a:lnTo>
                      <a:pt x="322" y="167"/>
                    </a:lnTo>
                    <a:cubicBezTo>
                      <a:pt x="310" y="60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0"/>
              <p:cNvSpPr/>
              <p:nvPr/>
            </p:nvSpPr>
            <p:spPr>
              <a:xfrm>
                <a:off x="1836248" y="3378219"/>
                <a:ext cx="23504" cy="29865"/>
              </a:xfrm>
              <a:custGeom>
                <a:rect b="b" l="l" r="r" t="t"/>
                <a:pathLst>
                  <a:path extrusionOk="0" h="939" w="739">
                    <a:moveTo>
                      <a:pt x="181" y="0"/>
                    </a:moveTo>
                    <a:cubicBezTo>
                      <a:pt x="154" y="0"/>
                      <a:pt x="125" y="7"/>
                      <a:pt x="95" y="22"/>
                    </a:cubicBezTo>
                    <a:cubicBezTo>
                      <a:pt x="24" y="70"/>
                      <a:pt x="0" y="165"/>
                      <a:pt x="36" y="248"/>
                    </a:cubicBezTo>
                    <a:lnTo>
                      <a:pt x="393" y="855"/>
                    </a:lnTo>
                    <a:cubicBezTo>
                      <a:pt x="429" y="903"/>
                      <a:pt x="488" y="939"/>
                      <a:pt x="536" y="939"/>
                    </a:cubicBezTo>
                    <a:cubicBezTo>
                      <a:pt x="667" y="939"/>
                      <a:pt x="738" y="796"/>
                      <a:pt x="679" y="701"/>
                    </a:cubicBezTo>
                    <a:lnTo>
                      <a:pt x="322" y="82"/>
                    </a:lnTo>
                    <a:cubicBezTo>
                      <a:pt x="289" y="33"/>
                      <a:pt x="239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0"/>
              <p:cNvSpPr/>
              <p:nvPr/>
            </p:nvSpPr>
            <p:spPr>
              <a:xfrm>
                <a:off x="1787014" y="3427072"/>
                <a:ext cx="31073" cy="21691"/>
              </a:xfrm>
              <a:custGeom>
                <a:rect b="b" l="l" r="r" t="t"/>
                <a:pathLst>
                  <a:path extrusionOk="0" h="682" w="977">
                    <a:moveTo>
                      <a:pt x="187" y="0"/>
                    </a:moveTo>
                    <a:cubicBezTo>
                      <a:pt x="129" y="0"/>
                      <a:pt x="69" y="32"/>
                      <a:pt x="36" y="81"/>
                    </a:cubicBezTo>
                    <a:cubicBezTo>
                      <a:pt x="0" y="153"/>
                      <a:pt x="24" y="260"/>
                      <a:pt x="96" y="308"/>
                    </a:cubicBezTo>
                    <a:lnTo>
                      <a:pt x="715" y="665"/>
                    </a:lnTo>
                    <a:cubicBezTo>
                      <a:pt x="737" y="676"/>
                      <a:pt x="762" y="681"/>
                      <a:pt x="788" y="681"/>
                    </a:cubicBezTo>
                    <a:cubicBezTo>
                      <a:pt x="846" y="681"/>
                      <a:pt x="904" y="655"/>
                      <a:pt x="929" y="605"/>
                    </a:cubicBezTo>
                    <a:cubicBezTo>
                      <a:pt x="977" y="510"/>
                      <a:pt x="953" y="427"/>
                      <a:pt x="870" y="379"/>
                    </a:cubicBezTo>
                    <a:lnTo>
                      <a:pt x="262" y="22"/>
                    </a:lnTo>
                    <a:cubicBezTo>
                      <a:pt x="240" y="7"/>
                      <a:pt x="214" y="0"/>
                      <a:pt x="1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1768821" y="3494021"/>
                <a:ext cx="33363" cy="10623"/>
              </a:xfrm>
              <a:custGeom>
                <a:rect b="b" l="l" r="r" t="t"/>
                <a:pathLst>
                  <a:path extrusionOk="0" h="334" w="1049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882" y="334"/>
                    </a:lnTo>
                    <a:cubicBezTo>
                      <a:pt x="965" y="334"/>
                      <a:pt x="1049" y="251"/>
                      <a:pt x="1049" y="167"/>
                    </a:cubicBezTo>
                    <a:cubicBezTo>
                      <a:pt x="1049" y="72"/>
                      <a:pt x="965" y="1"/>
                      <a:pt x="8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2014610" y="3495930"/>
                <a:ext cx="32950" cy="10623"/>
              </a:xfrm>
              <a:custGeom>
                <a:rect b="b" l="l" r="r" t="t"/>
                <a:pathLst>
                  <a:path extrusionOk="0" h="334" w="1036">
                    <a:moveTo>
                      <a:pt x="167" y="0"/>
                    </a:moveTo>
                    <a:cubicBezTo>
                      <a:pt x="71" y="0"/>
                      <a:pt x="0" y="71"/>
                      <a:pt x="0" y="167"/>
                    </a:cubicBezTo>
                    <a:cubicBezTo>
                      <a:pt x="0" y="250"/>
                      <a:pt x="71" y="333"/>
                      <a:pt x="167" y="333"/>
                    </a:cubicBezTo>
                    <a:lnTo>
                      <a:pt x="881" y="333"/>
                    </a:lnTo>
                    <a:cubicBezTo>
                      <a:pt x="964" y="333"/>
                      <a:pt x="1036" y="250"/>
                      <a:pt x="1036" y="167"/>
                    </a:cubicBezTo>
                    <a:cubicBezTo>
                      <a:pt x="1024" y="71"/>
                      <a:pt x="953" y="0"/>
                      <a:pt x="8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0"/>
              <p:cNvSpPr/>
              <p:nvPr/>
            </p:nvSpPr>
            <p:spPr>
              <a:xfrm>
                <a:off x="1999439" y="3428948"/>
                <a:ext cx="31105" cy="21882"/>
              </a:xfrm>
              <a:custGeom>
                <a:rect b="b" l="l" r="r" t="t"/>
                <a:pathLst>
                  <a:path extrusionOk="0" h="688" w="978">
                    <a:moveTo>
                      <a:pt x="795" y="1"/>
                    </a:moveTo>
                    <a:cubicBezTo>
                      <a:pt x="769" y="1"/>
                      <a:pt x="741" y="8"/>
                      <a:pt x="715" y="22"/>
                    </a:cubicBezTo>
                    <a:lnTo>
                      <a:pt x="108" y="380"/>
                    </a:lnTo>
                    <a:cubicBezTo>
                      <a:pt x="25" y="427"/>
                      <a:pt x="1" y="511"/>
                      <a:pt x="48" y="606"/>
                    </a:cubicBezTo>
                    <a:cubicBezTo>
                      <a:pt x="73" y="655"/>
                      <a:pt x="125" y="687"/>
                      <a:pt x="183" y="687"/>
                    </a:cubicBezTo>
                    <a:cubicBezTo>
                      <a:pt x="209" y="687"/>
                      <a:pt x="237" y="680"/>
                      <a:pt x="263" y="665"/>
                    </a:cubicBezTo>
                    <a:lnTo>
                      <a:pt x="882" y="308"/>
                    </a:lnTo>
                    <a:cubicBezTo>
                      <a:pt x="953" y="249"/>
                      <a:pt x="977" y="153"/>
                      <a:pt x="941" y="82"/>
                    </a:cubicBezTo>
                    <a:cubicBezTo>
                      <a:pt x="909" y="33"/>
                      <a:pt x="854" y="1"/>
                      <a:pt x="7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1958156" y="3379269"/>
                <a:ext cx="23917" cy="29579"/>
              </a:xfrm>
              <a:custGeom>
                <a:rect b="b" l="l" r="r" t="t"/>
                <a:pathLst>
                  <a:path extrusionOk="0" h="930" w="752">
                    <a:moveTo>
                      <a:pt x="562" y="0"/>
                    </a:moveTo>
                    <a:cubicBezTo>
                      <a:pt x="506" y="0"/>
                      <a:pt x="449" y="30"/>
                      <a:pt x="418" y="84"/>
                    </a:cubicBezTo>
                    <a:lnTo>
                      <a:pt x="61" y="691"/>
                    </a:lnTo>
                    <a:cubicBezTo>
                      <a:pt x="1" y="799"/>
                      <a:pt x="72" y="930"/>
                      <a:pt x="191" y="930"/>
                    </a:cubicBezTo>
                    <a:cubicBezTo>
                      <a:pt x="251" y="930"/>
                      <a:pt x="299" y="894"/>
                      <a:pt x="334" y="858"/>
                    </a:cubicBezTo>
                    <a:lnTo>
                      <a:pt x="692" y="239"/>
                    </a:lnTo>
                    <a:cubicBezTo>
                      <a:pt x="751" y="168"/>
                      <a:pt x="715" y="72"/>
                      <a:pt x="644" y="25"/>
                    </a:cubicBezTo>
                    <a:cubicBezTo>
                      <a:pt x="619" y="8"/>
                      <a:pt x="591" y="0"/>
                      <a:pt x="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4" name="Google Shape;574;p30"/>
          <p:cNvGrpSpPr/>
          <p:nvPr/>
        </p:nvGrpSpPr>
        <p:grpSpPr>
          <a:xfrm>
            <a:off x="4184650" y="984300"/>
            <a:ext cx="773100" cy="773100"/>
            <a:chOff x="1390050" y="984300"/>
            <a:chExt cx="773100" cy="773100"/>
          </a:xfrm>
        </p:grpSpPr>
        <p:sp>
          <p:nvSpPr>
            <p:cNvPr id="575" name="Google Shape;575;p30"/>
            <p:cNvSpPr/>
            <p:nvPr/>
          </p:nvSpPr>
          <p:spPr>
            <a:xfrm>
              <a:off x="1390050" y="984300"/>
              <a:ext cx="773100" cy="7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6" name="Google Shape;576;p30"/>
            <p:cNvGrpSpPr/>
            <p:nvPr/>
          </p:nvGrpSpPr>
          <p:grpSpPr>
            <a:xfrm>
              <a:off x="1531285" y="1077291"/>
              <a:ext cx="482637" cy="587105"/>
              <a:chOff x="1768821" y="3361108"/>
              <a:chExt cx="278739" cy="339073"/>
            </a:xfrm>
          </p:grpSpPr>
          <p:sp>
            <p:nvSpPr>
              <p:cNvPr id="577" name="Google Shape;577;p30"/>
              <p:cNvSpPr/>
              <p:nvPr/>
            </p:nvSpPr>
            <p:spPr>
              <a:xfrm>
                <a:off x="1784374" y="3549744"/>
                <a:ext cx="32218" cy="21564"/>
              </a:xfrm>
              <a:custGeom>
                <a:rect b="b" l="l" r="r" t="t"/>
                <a:pathLst>
                  <a:path extrusionOk="0" h="678" w="1013">
                    <a:moveTo>
                      <a:pt x="830" y="1"/>
                    </a:moveTo>
                    <a:cubicBezTo>
                      <a:pt x="804" y="1"/>
                      <a:pt x="776" y="8"/>
                      <a:pt x="750" y="23"/>
                    </a:cubicBezTo>
                    <a:lnTo>
                      <a:pt x="143" y="380"/>
                    </a:lnTo>
                    <a:cubicBezTo>
                      <a:pt x="0" y="451"/>
                      <a:pt x="48" y="677"/>
                      <a:pt x="214" y="677"/>
                    </a:cubicBezTo>
                    <a:cubicBezTo>
                      <a:pt x="238" y="677"/>
                      <a:pt x="274" y="677"/>
                      <a:pt x="286" y="665"/>
                    </a:cubicBezTo>
                    <a:lnTo>
                      <a:pt x="893" y="308"/>
                    </a:lnTo>
                    <a:cubicBezTo>
                      <a:pt x="1000" y="261"/>
                      <a:pt x="1012" y="154"/>
                      <a:pt x="976" y="82"/>
                    </a:cubicBezTo>
                    <a:cubicBezTo>
                      <a:pt x="944" y="33"/>
                      <a:pt x="889" y="1"/>
                      <a:pt x="8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0"/>
              <p:cNvSpPr/>
              <p:nvPr/>
            </p:nvSpPr>
            <p:spPr>
              <a:xfrm>
                <a:off x="1998326" y="3551652"/>
                <a:ext cx="32218" cy="21532"/>
              </a:xfrm>
              <a:custGeom>
                <a:rect b="b" l="l" r="r" t="t"/>
                <a:pathLst>
                  <a:path extrusionOk="0" h="677" w="1013">
                    <a:moveTo>
                      <a:pt x="199" y="0"/>
                    </a:moveTo>
                    <a:cubicBezTo>
                      <a:pt x="141" y="0"/>
                      <a:pt x="80" y="33"/>
                      <a:pt x="48" y="82"/>
                    </a:cubicBezTo>
                    <a:cubicBezTo>
                      <a:pt x="0" y="153"/>
                      <a:pt x="36" y="260"/>
                      <a:pt x="107" y="308"/>
                    </a:cubicBezTo>
                    <a:cubicBezTo>
                      <a:pt x="726" y="665"/>
                      <a:pt x="714" y="677"/>
                      <a:pt x="810" y="677"/>
                    </a:cubicBezTo>
                    <a:cubicBezTo>
                      <a:pt x="953" y="677"/>
                      <a:pt x="1012" y="451"/>
                      <a:pt x="881" y="379"/>
                    </a:cubicBezTo>
                    <a:lnTo>
                      <a:pt x="274" y="22"/>
                    </a:lnTo>
                    <a:cubicBezTo>
                      <a:pt x="251" y="7"/>
                      <a:pt x="226" y="0"/>
                      <a:pt x="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1826007" y="3466383"/>
                <a:ext cx="142041" cy="233799"/>
              </a:xfrm>
              <a:custGeom>
                <a:rect b="b" l="l" r="r" t="t"/>
                <a:pathLst>
                  <a:path extrusionOk="0" h="7351" w="4466">
                    <a:moveTo>
                      <a:pt x="1715" y="346"/>
                    </a:moveTo>
                    <a:cubicBezTo>
                      <a:pt x="1882" y="346"/>
                      <a:pt x="2013" y="489"/>
                      <a:pt x="2013" y="643"/>
                    </a:cubicBezTo>
                    <a:lnTo>
                      <a:pt x="2013" y="941"/>
                    </a:lnTo>
                    <a:lnTo>
                      <a:pt x="1668" y="941"/>
                    </a:lnTo>
                    <a:cubicBezTo>
                      <a:pt x="1501" y="941"/>
                      <a:pt x="1370" y="810"/>
                      <a:pt x="1370" y="643"/>
                    </a:cubicBezTo>
                    <a:cubicBezTo>
                      <a:pt x="1370" y="489"/>
                      <a:pt x="1501" y="346"/>
                      <a:pt x="1668" y="346"/>
                    </a:cubicBezTo>
                    <a:close/>
                    <a:moveTo>
                      <a:pt x="3573" y="346"/>
                    </a:moveTo>
                    <a:cubicBezTo>
                      <a:pt x="3739" y="346"/>
                      <a:pt x="3870" y="489"/>
                      <a:pt x="3870" y="643"/>
                    </a:cubicBezTo>
                    <a:cubicBezTo>
                      <a:pt x="3870" y="810"/>
                      <a:pt x="3739" y="941"/>
                      <a:pt x="3573" y="941"/>
                    </a:cubicBezTo>
                    <a:lnTo>
                      <a:pt x="3239" y="941"/>
                    </a:lnTo>
                    <a:lnTo>
                      <a:pt x="3239" y="643"/>
                    </a:lnTo>
                    <a:cubicBezTo>
                      <a:pt x="3239" y="489"/>
                      <a:pt x="3370" y="346"/>
                      <a:pt x="3537" y="346"/>
                    </a:cubicBezTo>
                    <a:close/>
                    <a:moveTo>
                      <a:pt x="3727" y="4370"/>
                    </a:moveTo>
                    <a:lnTo>
                      <a:pt x="3727" y="5049"/>
                    </a:lnTo>
                    <a:lnTo>
                      <a:pt x="1513" y="5049"/>
                    </a:lnTo>
                    <a:lnTo>
                      <a:pt x="1513" y="4370"/>
                    </a:lnTo>
                    <a:close/>
                    <a:moveTo>
                      <a:pt x="3739" y="5370"/>
                    </a:moveTo>
                    <a:lnTo>
                      <a:pt x="3739" y="5799"/>
                    </a:lnTo>
                    <a:lnTo>
                      <a:pt x="3727" y="5799"/>
                    </a:lnTo>
                    <a:cubicBezTo>
                      <a:pt x="3727" y="5930"/>
                      <a:pt x="3620" y="6037"/>
                      <a:pt x="3489" y="6037"/>
                    </a:cubicBezTo>
                    <a:lnTo>
                      <a:pt x="1763" y="6037"/>
                    </a:lnTo>
                    <a:cubicBezTo>
                      <a:pt x="1620" y="6037"/>
                      <a:pt x="1525" y="5930"/>
                      <a:pt x="1525" y="5799"/>
                    </a:cubicBezTo>
                    <a:lnTo>
                      <a:pt x="1525" y="5370"/>
                    </a:lnTo>
                    <a:close/>
                    <a:moveTo>
                      <a:pt x="1656" y="0"/>
                    </a:moveTo>
                    <a:cubicBezTo>
                      <a:pt x="1310" y="0"/>
                      <a:pt x="1037" y="286"/>
                      <a:pt x="1037" y="631"/>
                    </a:cubicBezTo>
                    <a:cubicBezTo>
                      <a:pt x="1037" y="977"/>
                      <a:pt x="1310" y="1262"/>
                      <a:pt x="1656" y="1262"/>
                    </a:cubicBezTo>
                    <a:lnTo>
                      <a:pt x="2001" y="1262"/>
                    </a:lnTo>
                    <a:lnTo>
                      <a:pt x="2001" y="2548"/>
                    </a:lnTo>
                    <a:cubicBezTo>
                      <a:pt x="2001" y="2644"/>
                      <a:pt x="2072" y="2715"/>
                      <a:pt x="2168" y="2715"/>
                    </a:cubicBezTo>
                    <a:cubicBezTo>
                      <a:pt x="2251" y="2715"/>
                      <a:pt x="2322" y="2644"/>
                      <a:pt x="2322" y="2548"/>
                    </a:cubicBezTo>
                    <a:lnTo>
                      <a:pt x="2322" y="1262"/>
                    </a:lnTo>
                    <a:lnTo>
                      <a:pt x="2906" y="1262"/>
                    </a:lnTo>
                    <a:lnTo>
                      <a:pt x="2906" y="4037"/>
                    </a:lnTo>
                    <a:lnTo>
                      <a:pt x="2322" y="4037"/>
                    </a:lnTo>
                    <a:lnTo>
                      <a:pt x="2322" y="3191"/>
                    </a:lnTo>
                    <a:cubicBezTo>
                      <a:pt x="2322" y="3108"/>
                      <a:pt x="2251" y="3025"/>
                      <a:pt x="2168" y="3025"/>
                    </a:cubicBezTo>
                    <a:cubicBezTo>
                      <a:pt x="2072" y="3025"/>
                      <a:pt x="2001" y="3108"/>
                      <a:pt x="2001" y="3191"/>
                    </a:cubicBezTo>
                    <a:lnTo>
                      <a:pt x="2001" y="4060"/>
                    </a:lnTo>
                    <a:lnTo>
                      <a:pt x="1513" y="4060"/>
                    </a:lnTo>
                    <a:cubicBezTo>
                      <a:pt x="1489" y="3596"/>
                      <a:pt x="1298" y="3167"/>
                      <a:pt x="941" y="2846"/>
                    </a:cubicBezTo>
                    <a:cubicBezTo>
                      <a:pt x="679" y="2608"/>
                      <a:pt x="465" y="2310"/>
                      <a:pt x="334" y="1989"/>
                    </a:cubicBezTo>
                    <a:cubicBezTo>
                      <a:pt x="305" y="1930"/>
                      <a:pt x="235" y="1887"/>
                      <a:pt x="165" y="1887"/>
                    </a:cubicBezTo>
                    <a:cubicBezTo>
                      <a:pt x="150" y="1887"/>
                      <a:pt x="135" y="1889"/>
                      <a:pt x="120" y="1893"/>
                    </a:cubicBezTo>
                    <a:cubicBezTo>
                      <a:pt x="48" y="1929"/>
                      <a:pt x="1" y="2036"/>
                      <a:pt x="36" y="2108"/>
                    </a:cubicBezTo>
                    <a:cubicBezTo>
                      <a:pt x="179" y="2477"/>
                      <a:pt x="417" y="2810"/>
                      <a:pt x="715" y="3084"/>
                    </a:cubicBezTo>
                    <a:cubicBezTo>
                      <a:pt x="1001" y="3358"/>
                      <a:pt x="1179" y="3727"/>
                      <a:pt x="1179" y="4120"/>
                    </a:cubicBezTo>
                    <a:lnTo>
                      <a:pt x="1179" y="5823"/>
                    </a:lnTo>
                    <a:cubicBezTo>
                      <a:pt x="1179" y="6096"/>
                      <a:pt x="1358" y="6311"/>
                      <a:pt x="1608" y="6382"/>
                    </a:cubicBezTo>
                    <a:cubicBezTo>
                      <a:pt x="1608" y="6513"/>
                      <a:pt x="1644" y="6644"/>
                      <a:pt x="1703" y="6775"/>
                    </a:cubicBezTo>
                    <a:cubicBezTo>
                      <a:pt x="1738" y="6837"/>
                      <a:pt x="1793" y="6872"/>
                      <a:pt x="1848" y="6872"/>
                    </a:cubicBezTo>
                    <a:cubicBezTo>
                      <a:pt x="1868" y="6872"/>
                      <a:pt x="1887" y="6868"/>
                      <a:pt x="1906" y="6858"/>
                    </a:cubicBezTo>
                    <a:cubicBezTo>
                      <a:pt x="1989" y="6811"/>
                      <a:pt x="2025" y="6715"/>
                      <a:pt x="1989" y="6644"/>
                    </a:cubicBezTo>
                    <a:cubicBezTo>
                      <a:pt x="1953" y="6573"/>
                      <a:pt x="1930" y="6477"/>
                      <a:pt x="1930" y="6394"/>
                    </a:cubicBezTo>
                    <a:lnTo>
                      <a:pt x="3263" y="6394"/>
                    </a:lnTo>
                    <a:cubicBezTo>
                      <a:pt x="3243" y="6759"/>
                      <a:pt x="2922" y="7025"/>
                      <a:pt x="2575" y="7025"/>
                    </a:cubicBezTo>
                    <a:cubicBezTo>
                      <a:pt x="2503" y="7025"/>
                      <a:pt x="2430" y="7014"/>
                      <a:pt x="2358" y="6989"/>
                    </a:cubicBezTo>
                    <a:cubicBezTo>
                      <a:pt x="2336" y="6981"/>
                      <a:pt x="2314" y="6977"/>
                      <a:pt x="2294" y="6977"/>
                    </a:cubicBezTo>
                    <a:cubicBezTo>
                      <a:pt x="2227" y="6977"/>
                      <a:pt x="2171" y="7018"/>
                      <a:pt x="2144" y="7073"/>
                    </a:cubicBezTo>
                    <a:cubicBezTo>
                      <a:pt x="2120" y="7168"/>
                      <a:pt x="2168" y="7251"/>
                      <a:pt x="2239" y="7287"/>
                    </a:cubicBezTo>
                    <a:cubicBezTo>
                      <a:pt x="2356" y="7330"/>
                      <a:pt x="2473" y="7350"/>
                      <a:pt x="2588" y="7350"/>
                    </a:cubicBezTo>
                    <a:cubicBezTo>
                      <a:pt x="3106" y="7350"/>
                      <a:pt x="3563" y="6940"/>
                      <a:pt x="3573" y="6394"/>
                    </a:cubicBezTo>
                    <a:cubicBezTo>
                      <a:pt x="3835" y="6334"/>
                      <a:pt x="4013" y="6108"/>
                      <a:pt x="4013" y="5846"/>
                    </a:cubicBezTo>
                    <a:lnTo>
                      <a:pt x="4013" y="4156"/>
                    </a:lnTo>
                    <a:cubicBezTo>
                      <a:pt x="4013" y="3798"/>
                      <a:pt x="4144" y="3465"/>
                      <a:pt x="4370" y="3203"/>
                    </a:cubicBezTo>
                    <a:cubicBezTo>
                      <a:pt x="4466" y="3108"/>
                      <a:pt x="4454" y="3001"/>
                      <a:pt x="4394" y="2941"/>
                    </a:cubicBezTo>
                    <a:cubicBezTo>
                      <a:pt x="4366" y="2913"/>
                      <a:pt x="4326" y="2898"/>
                      <a:pt x="4287" y="2898"/>
                    </a:cubicBezTo>
                    <a:cubicBezTo>
                      <a:pt x="4243" y="2898"/>
                      <a:pt x="4199" y="2916"/>
                      <a:pt x="4168" y="2953"/>
                    </a:cubicBezTo>
                    <a:cubicBezTo>
                      <a:pt x="3906" y="3251"/>
                      <a:pt x="3739" y="3644"/>
                      <a:pt x="3727" y="4060"/>
                    </a:cubicBezTo>
                    <a:lnTo>
                      <a:pt x="3239" y="4060"/>
                    </a:lnTo>
                    <a:lnTo>
                      <a:pt x="3239" y="1262"/>
                    </a:lnTo>
                    <a:lnTo>
                      <a:pt x="3573" y="1262"/>
                    </a:lnTo>
                    <a:cubicBezTo>
                      <a:pt x="3918" y="1262"/>
                      <a:pt x="4204" y="977"/>
                      <a:pt x="4204" y="631"/>
                    </a:cubicBezTo>
                    <a:cubicBezTo>
                      <a:pt x="4204" y="286"/>
                      <a:pt x="3918" y="0"/>
                      <a:pt x="3573" y="0"/>
                    </a:cubicBezTo>
                    <a:lnTo>
                      <a:pt x="3537" y="0"/>
                    </a:lnTo>
                    <a:cubicBezTo>
                      <a:pt x="3192" y="0"/>
                      <a:pt x="2906" y="286"/>
                      <a:pt x="2906" y="631"/>
                    </a:cubicBezTo>
                    <a:lnTo>
                      <a:pt x="2906" y="929"/>
                    </a:lnTo>
                    <a:lnTo>
                      <a:pt x="2322" y="929"/>
                    </a:lnTo>
                    <a:lnTo>
                      <a:pt x="2322" y="631"/>
                    </a:lnTo>
                    <a:cubicBezTo>
                      <a:pt x="2322" y="286"/>
                      <a:pt x="2049" y="0"/>
                      <a:pt x="1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1820345" y="3409706"/>
                <a:ext cx="177631" cy="144236"/>
              </a:xfrm>
              <a:custGeom>
                <a:rect b="b" l="l" r="r" t="t"/>
                <a:pathLst>
                  <a:path extrusionOk="0" h="4535" w="5585">
                    <a:moveTo>
                      <a:pt x="2818" y="1"/>
                    </a:moveTo>
                    <a:cubicBezTo>
                      <a:pt x="1382" y="1"/>
                      <a:pt x="0" y="1113"/>
                      <a:pt x="0" y="2782"/>
                    </a:cubicBezTo>
                    <a:cubicBezTo>
                      <a:pt x="0" y="2937"/>
                      <a:pt x="24" y="3080"/>
                      <a:pt x="36" y="3223"/>
                    </a:cubicBezTo>
                    <a:cubicBezTo>
                      <a:pt x="47" y="3299"/>
                      <a:pt x="107" y="3355"/>
                      <a:pt x="190" y="3355"/>
                    </a:cubicBezTo>
                    <a:cubicBezTo>
                      <a:pt x="198" y="3355"/>
                      <a:pt x="206" y="3355"/>
                      <a:pt x="214" y="3354"/>
                    </a:cubicBezTo>
                    <a:cubicBezTo>
                      <a:pt x="298" y="3342"/>
                      <a:pt x="357" y="3259"/>
                      <a:pt x="345" y="3175"/>
                    </a:cubicBezTo>
                    <a:cubicBezTo>
                      <a:pt x="333" y="3044"/>
                      <a:pt x="310" y="2925"/>
                      <a:pt x="310" y="2782"/>
                    </a:cubicBezTo>
                    <a:cubicBezTo>
                      <a:pt x="310" y="1416"/>
                      <a:pt x="1429" y="318"/>
                      <a:pt x="2779" y="318"/>
                    </a:cubicBezTo>
                    <a:cubicBezTo>
                      <a:pt x="2793" y="318"/>
                      <a:pt x="2807" y="318"/>
                      <a:pt x="2822" y="318"/>
                    </a:cubicBezTo>
                    <a:cubicBezTo>
                      <a:pt x="4143" y="330"/>
                      <a:pt x="5227" y="1437"/>
                      <a:pt x="5239" y="2759"/>
                    </a:cubicBezTo>
                    <a:lnTo>
                      <a:pt x="5239" y="2782"/>
                    </a:lnTo>
                    <a:cubicBezTo>
                      <a:pt x="5239" y="3318"/>
                      <a:pt x="5060" y="3842"/>
                      <a:pt x="4751" y="4271"/>
                    </a:cubicBezTo>
                    <a:cubicBezTo>
                      <a:pt x="4691" y="4354"/>
                      <a:pt x="4703" y="4437"/>
                      <a:pt x="4775" y="4497"/>
                    </a:cubicBezTo>
                    <a:cubicBezTo>
                      <a:pt x="4809" y="4522"/>
                      <a:pt x="4844" y="4534"/>
                      <a:pt x="4877" y="4534"/>
                    </a:cubicBezTo>
                    <a:cubicBezTo>
                      <a:pt x="4923" y="4534"/>
                      <a:pt x="4966" y="4510"/>
                      <a:pt x="5001" y="4461"/>
                    </a:cubicBezTo>
                    <a:cubicBezTo>
                      <a:pt x="5370" y="3973"/>
                      <a:pt x="5572" y="3390"/>
                      <a:pt x="5572" y="2782"/>
                    </a:cubicBezTo>
                    <a:cubicBezTo>
                      <a:pt x="5584" y="2782"/>
                      <a:pt x="5584" y="2771"/>
                      <a:pt x="5584" y="2759"/>
                    </a:cubicBezTo>
                    <a:cubicBezTo>
                      <a:pt x="5572" y="2032"/>
                      <a:pt x="5286" y="1342"/>
                      <a:pt x="4763" y="818"/>
                    </a:cubicBezTo>
                    <a:cubicBezTo>
                      <a:pt x="4198" y="253"/>
                      <a:pt x="3502" y="1"/>
                      <a:pt x="28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1904406" y="3361108"/>
                <a:ext cx="10241" cy="32982"/>
              </a:xfrm>
              <a:custGeom>
                <a:rect b="b" l="l" r="r" t="t"/>
                <a:pathLst>
                  <a:path extrusionOk="0" h="1037" w="322">
                    <a:moveTo>
                      <a:pt x="155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870"/>
                    </a:lnTo>
                    <a:cubicBezTo>
                      <a:pt x="0" y="965"/>
                      <a:pt x="72" y="1036"/>
                      <a:pt x="155" y="1036"/>
                    </a:cubicBezTo>
                    <a:cubicBezTo>
                      <a:pt x="250" y="1036"/>
                      <a:pt x="322" y="965"/>
                      <a:pt x="322" y="870"/>
                    </a:cubicBezTo>
                    <a:lnTo>
                      <a:pt x="322" y="167"/>
                    </a:lnTo>
                    <a:cubicBezTo>
                      <a:pt x="310" y="60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0"/>
              <p:cNvSpPr/>
              <p:nvPr/>
            </p:nvSpPr>
            <p:spPr>
              <a:xfrm>
                <a:off x="1836248" y="3378219"/>
                <a:ext cx="23504" cy="29865"/>
              </a:xfrm>
              <a:custGeom>
                <a:rect b="b" l="l" r="r" t="t"/>
                <a:pathLst>
                  <a:path extrusionOk="0" h="939" w="739">
                    <a:moveTo>
                      <a:pt x="181" y="0"/>
                    </a:moveTo>
                    <a:cubicBezTo>
                      <a:pt x="154" y="0"/>
                      <a:pt x="125" y="7"/>
                      <a:pt x="95" y="22"/>
                    </a:cubicBezTo>
                    <a:cubicBezTo>
                      <a:pt x="24" y="70"/>
                      <a:pt x="0" y="165"/>
                      <a:pt x="36" y="248"/>
                    </a:cubicBezTo>
                    <a:lnTo>
                      <a:pt x="393" y="855"/>
                    </a:lnTo>
                    <a:cubicBezTo>
                      <a:pt x="429" y="903"/>
                      <a:pt x="488" y="939"/>
                      <a:pt x="536" y="939"/>
                    </a:cubicBezTo>
                    <a:cubicBezTo>
                      <a:pt x="667" y="939"/>
                      <a:pt x="738" y="796"/>
                      <a:pt x="679" y="701"/>
                    </a:cubicBezTo>
                    <a:lnTo>
                      <a:pt x="322" y="82"/>
                    </a:lnTo>
                    <a:cubicBezTo>
                      <a:pt x="289" y="33"/>
                      <a:pt x="239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0"/>
              <p:cNvSpPr/>
              <p:nvPr/>
            </p:nvSpPr>
            <p:spPr>
              <a:xfrm>
                <a:off x="1787014" y="3427072"/>
                <a:ext cx="31073" cy="21691"/>
              </a:xfrm>
              <a:custGeom>
                <a:rect b="b" l="l" r="r" t="t"/>
                <a:pathLst>
                  <a:path extrusionOk="0" h="682" w="977">
                    <a:moveTo>
                      <a:pt x="187" y="0"/>
                    </a:moveTo>
                    <a:cubicBezTo>
                      <a:pt x="129" y="0"/>
                      <a:pt x="69" y="32"/>
                      <a:pt x="36" y="81"/>
                    </a:cubicBezTo>
                    <a:cubicBezTo>
                      <a:pt x="0" y="153"/>
                      <a:pt x="24" y="260"/>
                      <a:pt x="96" y="308"/>
                    </a:cubicBezTo>
                    <a:lnTo>
                      <a:pt x="715" y="665"/>
                    </a:lnTo>
                    <a:cubicBezTo>
                      <a:pt x="737" y="676"/>
                      <a:pt x="762" y="681"/>
                      <a:pt x="788" y="681"/>
                    </a:cubicBezTo>
                    <a:cubicBezTo>
                      <a:pt x="846" y="681"/>
                      <a:pt x="904" y="655"/>
                      <a:pt x="929" y="605"/>
                    </a:cubicBezTo>
                    <a:cubicBezTo>
                      <a:pt x="977" y="510"/>
                      <a:pt x="953" y="427"/>
                      <a:pt x="870" y="379"/>
                    </a:cubicBezTo>
                    <a:lnTo>
                      <a:pt x="262" y="22"/>
                    </a:lnTo>
                    <a:cubicBezTo>
                      <a:pt x="240" y="7"/>
                      <a:pt x="214" y="0"/>
                      <a:pt x="1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0"/>
              <p:cNvSpPr/>
              <p:nvPr/>
            </p:nvSpPr>
            <p:spPr>
              <a:xfrm>
                <a:off x="1768821" y="3494021"/>
                <a:ext cx="33363" cy="10623"/>
              </a:xfrm>
              <a:custGeom>
                <a:rect b="b" l="l" r="r" t="t"/>
                <a:pathLst>
                  <a:path extrusionOk="0" h="334" w="1049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882" y="334"/>
                    </a:lnTo>
                    <a:cubicBezTo>
                      <a:pt x="965" y="334"/>
                      <a:pt x="1049" y="251"/>
                      <a:pt x="1049" y="167"/>
                    </a:cubicBezTo>
                    <a:cubicBezTo>
                      <a:pt x="1049" y="72"/>
                      <a:pt x="965" y="1"/>
                      <a:pt x="8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0"/>
              <p:cNvSpPr/>
              <p:nvPr/>
            </p:nvSpPr>
            <p:spPr>
              <a:xfrm>
                <a:off x="2014610" y="3495930"/>
                <a:ext cx="32950" cy="10623"/>
              </a:xfrm>
              <a:custGeom>
                <a:rect b="b" l="l" r="r" t="t"/>
                <a:pathLst>
                  <a:path extrusionOk="0" h="334" w="1036">
                    <a:moveTo>
                      <a:pt x="167" y="0"/>
                    </a:moveTo>
                    <a:cubicBezTo>
                      <a:pt x="71" y="0"/>
                      <a:pt x="0" y="71"/>
                      <a:pt x="0" y="167"/>
                    </a:cubicBezTo>
                    <a:cubicBezTo>
                      <a:pt x="0" y="250"/>
                      <a:pt x="71" y="333"/>
                      <a:pt x="167" y="333"/>
                    </a:cubicBezTo>
                    <a:lnTo>
                      <a:pt x="881" y="333"/>
                    </a:lnTo>
                    <a:cubicBezTo>
                      <a:pt x="964" y="333"/>
                      <a:pt x="1036" y="250"/>
                      <a:pt x="1036" y="167"/>
                    </a:cubicBezTo>
                    <a:cubicBezTo>
                      <a:pt x="1024" y="71"/>
                      <a:pt x="953" y="0"/>
                      <a:pt x="8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0"/>
              <p:cNvSpPr/>
              <p:nvPr/>
            </p:nvSpPr>
            <p:spPr>
              <a:xfrm>
                <a:off x="1999439" y="3428948"/>
                <a:ext cx="31105" cy="21882"/>
              </a:xfrm>
              <a:custGeom>
                <a:rect b="b" l="l" r="r" t="t"/>
                <a:pathLst>
                  <a:path extrusionOk="0" h="688" w="978">
                    <a:moveTo>
                      <a:pt x="795" y="1"/>
                    </a:moveTo>
                    <a:cubicBezTo>
                      <a:pt x="769" y="1"/>
                      <a:pt x="741" y="8"/>
                      <a:pt x="715" y="22"/>
                    </a:cubicBezTo>
                    <a:lnTo>
                      <a:pt x="108" y="380"/>
                    </a:lnTo>
                    <a:cubicBezTo>
                      <a:pt x="25" y="427"/>
                      <a:pt x="1" y="511"/>
                      <a:pt x="48" y="606"/>
                    </a:cubicBezTo>
                    <a:cubicBezTo>
                      <a:pt x="73" y="655"/>
                      <a:pt x="125" y="687"/>
                      <a:pt x="183" y="687"/>
                    </a:cubicBezTo>
                    <a:cubicBezTo>
                      <a:pt x="209" y="687"/>
                      <a:pt x="237" y="680"/>
                      <a:pt x="263" y="665"/>
                    </a:cubicBezTo>
                    <a:lnTo>
                      <a:pt x="882" y="308"/>
                    </a:lnTo>
                    <a:cubicBezTo>
                      <a:pt x="953" y="249"/>
                      <a:pt x="977" y="153"/>
                      <a:pt x="941" y="82"/>
                    </a:cubicBezTo>
                    <a:cubicBezTo>
                      <a:pt x="909" y="33"/>
                      <a:pt x="854" y="1"/>
                      <a:pt x="7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0"/>
              <p:cNvSpPr/>
              <p:nvPr/>
            </p:nvSpPr>
            <p:spPr>
              <a:xfrm>
                <a:off x="1958156" y="3379269"/>
                <a:ext cx="23917" cy="29579"/>
              </a:xfrm>
              <a:custGeom>
                <a:rect b="b" l="l" r="r" t="t"/>
                <a:pathLst>
                  <a:path extrusionOk="0" h="930" w="752">
                    <a:moveTo>
                      <a:pt x="562" y="0"/>
                    </a:moveTo>
                    <a:cubicBezTo>
                      <a:pt x="506" y="0"/>
                      <a:pt x="449" y="30"/>
                      <a:pt x="418" y="84"/>
                    </a:cubicBezTo>
                    <a:lnTo>
                      <a:pt x="61" y="691"/>
                    </a:lnTo>
                    <a:cubicBezTo>
                      <a:pt x="1" y="799"/>
                      <a:pt x="72" y="930"/>
                      <a:pt x="191" y="930"/>
                    </a:cubicBezTo>
                    <a:cubicBezTo>
                      <a:pt x="251" y="930"/>
                      <a:pt x="299" y="894"/>
                      <a:pt x="334" y="858"/>
                    </a:cubicBezTo>
                    <a:lnTo>
                      <a:pt x="692" y="239"/>
                    </a:lnTo>
                    <a:cubicBezTo>
                      <a:pt x="751" y="168"/>
                      <a:pt x="715" y="72"/>
                      <a:pt x="644" y="25"/>
                    </a:cubicBezTo>
                    <a:cubicBezTo>
                      <a:pt x="619" y="8"/>
                      <a:pt x="591" y="0"/>
                      <a:pt x="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8" name="Google Shape;588;p30"/>
          <p:cNvGrpSpPr/>
          <p:nvPr/>
        </p:nvGrpSpPr>
        <p:grpSpPr>
          <a:xfrm>
            <a:off x="6979250" y="984300"/>
            <a:ext cx="773100" cy="773100"/>
            <a:chOff x="1390050" y="984300"/>
            <a:chExt cx="773100" cy="773100"/>
          </a:xfrm>
        </p:grpSpPr>
        <p:sp>
          <p:nvSpPr>
            <p:cNvPr id="589" name="Google Shape;589;p30"/>
            <p:cNvSpPr/>
            <p:nvPr/>
          </p:nvSpPr>
          <p:spPr>
            <a:xfrm>
              <a:off x="1390050" y="984300"/>
              <a:ext cx="773100" cy="7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0" name="Google Shape;590;p30"/>
            <p:cNvGrpSpPr/>
            <p:nvPr/>
          </p:nvGrpSpPr>
          <p:grpSpPr>
            <a:xfrm>
              <a:off x="1531285" y="1077291"/>
              <a:ext cx="482637" cy="587105"/>
              <a:chOff x="1768821" y="3361108"/>
              <a:chExt cx="278739" cy="339073"/>
            </a:xfrm>
          </p:grpSpPr>
          <p:sp>
            <p:nvSpPr>
              <p:cNvPr id="591" name="Google Shape;591;p30"/>
              <p:cNvSpPr/>
              <p:nvPr/>
            </p:nvSpPr>
            <p:spPr>
              <a:xfrm>
                <a:off x="1784374" y="3549744"/>
                <a:ext cx="32218" cy="21564"/>
              </a:xfrm>
              <a:custGeom>
                <a:rect b="b" l="l" r="r" t="t"/>
                <a:pathLst>
                  <a:path extrusionOk="0" h="678" w="1013">
                    <a:moveTo>
                      <a:pt x="830" y="1"/>
                    </a:moveTo>
                    <a:cubicBezTo>
                      <a:pt x="804" y="1"/>
                      <a:pt x="776" y="8"/>
                      <a:pt x="750" y="23"/>
                    </a:cubicBezTo>
                    <a:lnTo>
                      <a:pt x="143" y="380"/>
                    </a:lnTo>
                    <a:cubicBezTo>
                      <a:pt x="0" y="451"/>
                      <a:pt x="48" y="677"/>
                      <a:pt x="214" y="677"/>
                    </a:cubicBezTo>
                    <a:cubicBezTo>
                      <a:pt x="238" y="677"/>
                      <a:pt x="274" y="677"/>
                      <a:pt x="286" y="665"/>
                    </a:cubicBezTo>
                    <a:lnTo>
                      <a:pt x="893" y="308"/>
                    </a:lnTo>
                    <a:cubicBezTo>
                      <a:pt x="1000" y="261"/>
                      <a:pt x="1012" y="154"/>
                      <a:pt x="976" y="82"/>
                    </a:cubicBezTo>
                    <a:cubicBezTo>
                      <a:pt x="944" y="33"/>
                      <a:pt x="889" y="1"/>
                      <a:pt x="8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0"/>
              <p:cNvSpPr/>
              <p:nvPr/>
            </p:nvSpPr>
            <p:spPr>
              <a:xfrm>
                <a:off x="1998326" y="3551652"/>
                <a:ext cx="32218" cy="21532"/>
              </a:xfrm>
              <a:custGeom>
                <a:rect b="b" l="l" r="r" t="t"/>
                <a:pathLst>
                  <a:path extrusionOk="0" h="677" w="1013">
                    <a:moveTo>
                      <a:pt x="199" y="0"/>
                    </a:moveTo>
                    <a:cubicBezTo>
                      <a:pt x="141" y="0"/>
                      <a:pt x="80" y="33"/>
                      <a:pt x="48" y="82"/>
                    </a:cubicBezTo>
                    <a:cubicBezTo>
                      <a:pt x="0" y="153"/>
                      <a:pt x="36" y="260"/>
                      <a:pt x="107" y="308"/>
                    </a:cubicBezTo>
                    <a:cubicBezTo>
                      <a:pt x="726" y="665"/>
                      <a:pt x="714" y="677"/>
                      <a:pt x="810" y="677"/>
                    </a:cubicBezTo>
                    <a:cubicBezTo>
                      <a:pt x="953" y="677"/>
                      <a:pt x="1012" y="451"/>
                      <a:pt x="881" y="379"/>
                    </a:cubicBezTo>
                    <a:lnTo>
                      <a:pt x="274" y="22"/>
                    </a:lnTo>
                    <a:cubicBezTo>
                      <a:pt x="251" y="7"/>
                      <a:pt x="226" y="0"/>
                      <a:pt x="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1826007" y="3466383"/>
                <a:ext cx="142041" cy="233799"/>
              </a:xfrm>
              <a:custGeom>
                <a:rect b="b" l="l" r="r" t="t"/>
                <a:pathLst>
                  <a:path extrusionOk="0" h="7351" w="4466">
                    <a:moveTo>
                      <a:pt x="1715" y="346"/>
                    </a:moveTo>
                    <a:cubicBezTo>
                      <a:pt x="1882" y="346"/>
                      <a:pt x="2013" y="489"/>
                      <a:pt x="2013" y="643"/>
                    </a:cubicBezTo>
                    <a:lnTo>
                      <a:pt x="2013" y="941"/>
                    </a:lnTo>
                    <a:lnTo>
                      <a:pt x="1668" y="941"/>
                    </a:lnTo>
                    <a:cubicBezTo>
                      <a:pt x="1501" y="941"/>
                      <a:pt x="1370" y="810"/>
                      <a:pt x="1370" y="643"/>
                    </a:cubicBezTo>
                    <a:cubicBezTo>
                      <a:pt x="1370" y="489"/>
                      <a:pt x="1501" y="346"/>
                      <a:pt x="1668" y="346"/>
                    </a:cubicBezTo>
                    <a:close/>
                    <a:moveTo>
                      <a:pt x="3573" y="346"/>
                    </a:moveTo>
                    <a:cubicBezTo>
                      <a:pt x="3739" y="346"/>
                      <a:pt x="3870" y="489"/>
                      <a:pt x="3870" y="643"/>
                    </a:cubicBezTo>
                    <a:cubicBezTo>
                      <a:pt x="3870" y="810"/>
                      <a:pt x="3739" y="941"/>
                      <a:pt x="3573" y="941"/>
                    </a:cubicBezTo>
                    <a:lnTo>
                      <a:pt x="3239" y="941"/>
                    </a:lnTo>
                    <a:lnTo>
                      <a:pt x="3239" y="643"/>
                    </a:lnTo>
                    <a:cubicBezTo>
                      <a:pt x="3239" y="489"/>
                      <a:pt x="3370" y="346"/>
                      <a:pt x="3537" y="346"/>
                    </a:cubicBezTo>
                    <a:close/>
                    <a:moveTo>
                      <a:pt x="3727" y="4370"/>
                    </a:moveTo>
                    <a:lnTo>
                      <a:pt x="3727" y="5049"/>
                    </a:lnTo>
                    <a:lnTo>
                      <a:pt x="1513" y="5049"/>
                    </a:lnTo>
                    <a:lnTo>
                      <a:pt x="1513" y="4370"/>
                    </a:lnTo>
                    <a:close/>
                    <a:moveTo>
                      <a:pt x="3739" y="5370"/>
                    </a:moveTo>
                    <a:lnTo>
                      <a:pt x="3739" y="5799"/>
                    </a:lnTo>
                    <a:lnTo>
                      <a:pt x="3727" y="5799"/>
                    </a:lnTo>
                    <a:cubicBezTo>
                      <a:pt x="3727" y="5930"/>
                      <a:pt x="3620" y="6037"/>
                      <a:pt x="3489" y="6037"/>
                    </a:cubicBezTo>
                    <a:lnTo>
                      <a:pt x="1763" y="6037"/>
                    </a:lnTo>
                    <a:cubicBezTo>
                      <a:pt x="1620" y="6037"/>
                      <a:pt x="1525" y="5930"/>
                      <a:pt x="1525" y="5799"/>
                    </a:cubicBezTo>
                    <a:lnTo>
                      <a:pt x="1525" y="5370"/>
                    </a:lnTo>
                    <a:close/>
                    <a:moveTo>
                      <a:pt x="1656" y="0"/>
                    </a:moveTo>
                    <a:cubicBezTo>
                      <a:pt x="1310" y="0"/>
                      <a:pt x="1037" y="286"/>
                      <a:pt x="1037" y="631"/>
                    </a:cubicBezTo>
                    <a:cubicBezTo>
                      <a:pt x="1037" y="977"/>
                      <a:pt x="1310" y="1262"/>
                      <a:pt x="1656" y="1262"/>
                    </a:cubicBezTo>
                    <a:lnTo>
                      <a:pt x="2001" y="1262"/>
                    </a:lnTo>
                    <a:lnTo>
                      <a:pt x="2001" y="2548"/>
                    </a:lnTo>
                    <a:cubicBezTo>
                      <a:pt x="2001" y="2644"/>
                      <a:pt x="2072" y="2715"/>
                      <a:pt x="2168" y="2715"/>
                    </a:cubicBezTo>
                    <a:cubicBezTo>
                      <a:pt x="2251" y="2715"/>
                      <a:pt x="2322" y="2644"/>
                      <a:pt x="2322" y="2548"/>
                    </a:cubicBezTo>
                    <a:lnTo>
                      <a:pt x="2322" y="1262"/>
                    </a:lnTo>
                    <a:lnTo>
                      <a:pt x="2906" y="1262"/>
                    </a:lnTo>
                    <a:lnTo>
                      <a:pt x="2906" y="4037"/>
                    </a:lnTo>
                    <a:lnTo>
                      <a:pt x="2322" y="4037"/>
                    </a:lnTo>
                    <a:lnTo>
                      <a:pt x="2322" y="3191"/>
                    </a:lnTo>
                    <a:cubicBezTo>
                      <a:pt x="2322" y="3108"/>
                      <a:pt x="2251" y="3025"/>
                      <a:pt x="2168" y="3025"/>
                    </a:cubicBezTo>
                    <a:cubicBezTo>
                      <a:pt x="2072" y="3025"/>
                      <a:pt x="2001" y="3108"/>
                      <a:pt x="2001" y="3191"/>
                    </a:cubicBezTo>
                    <a:lnTo>
                      <a:pt x="2001" y="4060"/>
                    </a:lnTo>
                    <a:lnTo>
                      <a:pt x="1513" y="4060"/>
                    </a:lnTo>
                    <a:cubicBezTo>
                      <a:pt x="1489" y="3596"/>
                      <a:pt x="1298" y="3167"/>
                      <a:pt x="941" y="2846"/>
                    </a:cubicBezTo>
                    <a:cubicBezTo>
                      <a:pt x="679" y="2608"/>
                      <a:pt x="465" y="2310"/>
                      <a:pt x="334" y="1989"/>
                    </a:cubicBezTo>
                    <a:cubicBezTo>
                      <a:pt x="305" y="1930"/>
                      <a:pt x="235" y="1887"/>
                      <a:pt x="165" y="1887"/>
                    </a:cubicBezTo>
                    <a:cubicBezTo>
                      <a:pt x="150" y="1887"/>
                      <a:pt x="135" y="1889"/>
                      <a:pt x="120" y="1893"/>
                    </a:cubicBezTo>
                    <a:cubicBezTo>
                      <a:pt x="48" y="1929"/>
                      <a:pt x="1" y="2036"/>
                      <a:pt x="36" y="2108"/>
                    </a:cubicBezTo>
                    <a:cubicBezTo>
                      <a:pt x="179" y="2477"/>
                      <a:pt x="417" y="2810"/>
                      <a:pt x="715" y="3084"/>
                    </a:cubicBezTo>
                    <a:cubicBezTo>
                      <a:pt x="1001" y="3358"/>
                      <a:pt x="1179" y="3727"/>
                      <a:pt x="1179" y="4120"/>
                    </a:cubicBezTo>
                    <a:lnTo>
                      <a:pt x="1179" y="5823"/>
                    </a:lnTo>
                    <a:cubicBezTo>
                      <a:pt x="1179" y="6096"/>
                      <a:pt x="1358" y="6311"/>
                      <a:pt x="1608" y="6382"/>
                    </a:cubicBezTo>
                    <a:cubicBezTo>
                      <a:pt x="1608" y="6513"/>
                      <a:pt x="1644" y="6644"/>
                      <a:pt x="1703" y="6775"/>
                    </a:cubicBezTo>
                    <a:cubicBezTo>
                      <a:pt x="1738" y="6837"/>
                      <a:pt x="1793" y="6872"/>
                      <a:pt x="1848" y="6872"/>
                    </a:cubicBezTo>
                    <a:cubicBezTo>
                      <a:pt x="1868" y="6872"/>
                      <a:pt x="1887" y="6868"/>
                      <a:pt x="1906" y="6858"/>
                    </a:cubicBezTo>
                    <a:cubicBezTo>
                      <a:pt x="1989" y="6811"/>
                      <a:pt x="2025" y="6715"/>
                      <a:pt x="1989" y="6644"/>
                    </a:cubicBezTo>
                    <a:cubicBezTo>
                      <a:pt x="1953" y="6573"/>
                      <a:pt x="1930" y="6477"/>
                      <a:pt x="1930" y="6394"/>
                    </a:cubicBezTo>
                    <a:lnTo>
                      <a:pt x="3263" y="6394"/>
                    </a:lnTo>
                    <a:cubicBezTo>
                      <a:pt x="3243" y="6759"/>
                      <a:pt x="2922" y="7025"/>
                      <a:pt x="2575" y="7025"/>
                    </a:cubicBezTo>
                    <a:cubicBezTo>
                      <a:pt x="2503" y="7025"/>
                      <a:pt x="2430" y="7014"/>
                      <a:pt x="2358" y="6989"/>
                    </a:cubicBezTo>
                    <a:cubicBezTo>
                      <a:pt x="2336" y="6981"/>
                      <a:pt x="2314" y="6977"/>
                      <a:pt x="2294" y="6977"/>
                    </a:cubicBezTo>
                    <a:cubicBezTo>
                      <a:pt x="2227" y="6977"/>
                      <a:pt x="2171" y="7018"/>
                      <a:pt x="2144" y="7073"/>
                    </a:cubicBezTo>
                    <a:cubicBezTo>
                      <a:pt x="2120" y="7168"/>
                      <a:pt x="2168" y="7251"/>
                      <a:pt x="2239" y="7287"/>
                    </a:cubicBezTo>
                    <a:cubicBezTo>
                      <a:pt x="2356" y="7330"/>
                      <a:pt x="2473" y="7350"/>
                      <a:pt x="2588" y="7350"/>
                    </a:cubicBezTo>
                    <a:cubicBezTo>
                      <a:pt x="3106" y="7350"/>
                      <a:pt x="3563" y="6940"/>
                      <a:pt x="3573" y="6394"/>
                    </a:cubicBezTo>
                    <a:cubicBezTo>
                      <a:pt x="3835" y="6334"/>
                      <a:pt x="4013" y="6108"/>
                      <a:pt x="4013" y="5846"/>
                    </a:cubicBezTo>
                    <a:lnTo>
                      <a:pt x="4013" y="4156"/>
                    </a:lnTo>
                    <a:cubicBezTo>
                      <a:pt x="4013" y="3798"/>
                      <a:pt x="4144" y="3465"/>
                      <a:pt x="4370" y="3203"/>
                    </a:cubicBezTo>
                    <a:cubicBezTo>
                      <a:pt x="4466" y="3108"/>
                      <a:pt x="4454" y="3001"/>
                      <a:pt x="4394" y="2941"/>
                    </a:cubicBezTo>
                    <a:cubicBezTo>
                      <a:pt x="4366" y="2913"/>
                      <a:pt x="4326" y="2898"/>
                      <a:pt x="4287" y="2898"/>
                    </a:cubicBezTo>
                    <a:cubicBezTo>
                      <a:pt x="4243" y="2898"/>
                      <a:pt x="4199" y="2916"/>
                      <a:pt x="4168" y="2953"/>
                    </a:cubicBezTo>
                    <a:cubicBezTo>
                      <a:pt x="3906" y="3251"/>
                      <a:pt x="3739" y="3644"/>
                      <a:pt x="3727" y="4060"/>
                    </a:cubicBezTo>
                    <a:lnTo>
                      <a:pt x="3239" y="4060"/>
                    </a:lnTo>
                    <a:lnTo>
                      <a:pt x="3239" y="1262"/>
                    </a:lnTo>
                    <a:lnTo>
                      <a:pt x="3573" y="1262"/>
                    </a:lnTo>
                    <a:cubicBezTo>
                      <a:pt x="3918" y="1262"/>
                      <a:pt x="4204" y="977"/>
                      <a:pt x="4204" y="631"/>
                    </a:cubicBezTo>
                    <a:cubicBezTo>
                      <a:pt x="4204" y="286"/>
                      <a:pt x="3918" y="0"/>
                      <a:pt x="3573" y="0"/>
                    </a:cubicBezTo>
                    <a:lnTo>
                      <a:pt x="3537" y="0"/>
                    </a:lnTo>
                    <a:cubicBezTo>
                      <a:pt x="3192" y="0"/>
                      <a:pt x="2906" y="286"/>
                      <a:pt x="2906" y="631"/>
                    </a:cubicBezTo>
                    <a:lnTo>
                      <a:pt x="2906" y="929"/>
                    </a:lnTo>
                    <a:lnTo>
                      <a:pt x="2322" y="929"/>
                    </a:lnTo>
                    <a:lnTo>
                      <a:pt x="2322" y="631"/>
                    </a:lnTo>
                    <a:cubicBezTo>
                      <a:pt x="2322" y="286"/>
                      <a:pt x="2049" y="0"/>
                      <a:pt x="1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1820345" y="3409706"/>
                <a:ext cx="177631" cy="144236"/>
              </a:xfrm>
              <a:custGeom>
                <a:rect b="b" l="l" r="r" t="t"/>
                <a:pathLst>
                  <a:path extrusionOk="0" h="4535" w="5585">
                    <a:moveTo>
                      <a:pt x="2818" y="1"/>
                    </a:moveTo>
                    <a:cubicBezTo>
                      <a:pt x="1382" y="1"/>
                      <a:pt x="0" y="1113"/>
                      <a:pt x="0" y="2782"/>
                    </a:cubicBezTo>
                    <a:cubicBezTo>
                      <a:pt x="0" y="2937"/>
                      <a:pt x="24" y="3080"/>
                      <a:pt x="36" y="3223"/>
                    </a:cubicBezTo>
                    <a:cubicBezTo>
                      <a:pt x="47" y="3299"/>
                      <a:pt x="107" y="3355"/>
                      <a:pt x="190" y="3355"/>
                    </a:cubicBezTo>
                    <a:cubicBezTo>
                      <a:pt x="198" y="3355"/>
                      <a:pt x="206" y="3355"/>
                      <a:pt x="214" y="3354"/>
                    </a:cubicBezTo>
                    <a:cubicBezTo>
                      <a:pt x="298" y="3342"/>
                      <a:pt x="357" y="3259"/>
                      <a:pt x="345" y="3175"/>
                    </a:cubicBezTo>
                    <a:cubicBezTo>
                      <a:pt x="333" y="3044"/>
                      <a:pt x="310" y="2925"/>
                      <a:pt x="310" y="2782"/>
                    </a:cubicBezTo>
                    <a:cubicBezTo>
                      <a:pt x="310" y="1416"/>
                      <a:pt x="1429" y="318"/>
                      <a:pt x="2779" y="318"/>
                    </a:cubicBezTo>
                    <a:cubicBezTo>
                      <a:pt x="2793" y="318"/>
                      <a:pt x="2807" y="318"/>
                      <a:pt x="2822" y="318"/>
                    </a:cubicBezTo>
                    <a:cubicBezTo>
                      <a:pt x="4143" y="330"/>
                      <a:pt x="5227" y="1437"/>
                      <a:pt x="5239" y="2759"/>
                    </a:cubicBezTo>
                    <a:lnTo>
                      <a:pt x="5239" y="2782"/>
                    </a:lnTo>
                    <a:cubicBezTo>
                      <a:pt x="5239" y="3318"/>
                      <a:pt x="5060" y="3842"/>
                      <a:pt x="4751" y="4271"/>
                    </a:cubicBezTo>
                    <a:cubicBezTo>
                      <a:pt x="4691" y="4354"/>
                      <a:pt x="4703" y="4437"/>
                      <a:pt x="4775" y="4497"/>
                    </a:cubicBezTo>
                    <a:cubicBezTo>
                      <a:pt x="4809" y="4522"/>
                      <a:pt x="4844" y="4534"/>
                      <a:pt x="4877" y="4534"/>
                    </a:cubicBezTo>
                    <a:cubicBezTo>
                      <a:pt x="4923" y="4534"/>
                      <a:pt x="4966" y="4510"/>
                      <a:pt x="5001" y="4461"/>
                    </a:cubicBezTo>
                    <a:cubicBezTo>
                      <a:pt x="5370" y="3973"/>
                      <a:pt x="5572" y="3390"/>
                      <a:pt x="5572" y="2782"/>
                    </a:cubicBezTo>
                    <a:cubicBezTo>
                      <a:pt x="5584" y="2782"/>
                      <a:pt x="5584" y="2771"/>
                      <a:pt x="5584" y="2759"/>
                    </a:cubicBezTo>
                    <a:cubicBezTo>
                      <a:pt x="5572" y="2032"/>
                      <a:pt x="5286" y="1342"/>
                      <a:pt x="4763" y="818"/>
                    </a:cubicBezTo>
                    <a:cubicBezTo>
                      <a:pt x="4198" y="253"/>
                      <a:pt x="3502" y="1"/>
                      <a:pt x="28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1904406" y="3361108"/>
                <a:ext cx="10241" cy="32982"/>
              </a:xfrm>
              <a:custGeom>
                <a:rect b="b" l="l" r="r" t="t"/>
                <a:pathLst>
                  <a:path extrusionOk="0" h="1037" w="322">
                    <a:moveTo>
                      <a:pt x="155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870"/>
                    </a:lnTo>
                    <a:cubicBezTo>
                      <a:pt x="0" y="965"/>
                      <a:pt x="72" y="1036"/>
                      <a:pt x="155" y="1036"/>
                    </a:cubicBezTo>
                    <a:cubicBezTo>
                      <a:pt x="250" y="1036"/>
                      <a:pt x="322" y="965"/>
                      <a:pt x="322" y="870"/>
                    </a:cubicBezTo>
                    <a:lnTo>
                      <a:pt x="322" y="167"/>
                    </a:lnTo>
                    <a:cubicBezTo>
                      <a:pt x="310" y="60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1836248" y="3378219"/>
                <a:ext cx="23504" cy="29865"/>
              </a:xfrm>
              <a:custGeom>
                <a:rect b="b" l="l" r="r" t="t"/>
                <a:pathLst>
                  <a:path extrusionOk="0" h="939" w="739">
                    <a:moveTo>
                      <a:pt x="181" y="0"/>
                    </a:moveTo>
                    <a:cubicBezTo>
                      <a:pt x="154" y="0"/>
                      <a:pt x="125" y="7"/>
                      <a:pt x="95" y="22"/>
                    </a:cubicBezTo>
                    <a:cubicBezTo>
                      <a:pt x="24" y="70"/>
                      <a:pt x="0" y="165"/>
                      <a:pt x="36" y="248"/>
                    </a:cubicBezTo>
                    <a:lnTo>
                      <a:pt x="393" y="855"/>
                    </a:lnTo>
                    <a:cubicBezTo>
                      <a:pt x="429" y="903"/>
                      <a:pt x="488" y="939"/>
                      <a:pt x="536" y="939"/>
                    </a:cubicBezTo>
                    <a:cubicBezTo>
                      <a:pt x="667" y="939"/>
                      <a:pt x="738" y="796"/>
                      <a:pt x="679" y="701"/>
                    </a:cubicBezTo>
                    <a:lnTo>
                      <a:pt x="322" y="82"/>
                    </a:lnTo>
                    <a:cubicBezTo>
                      <a:pt x="289" y="33"/>
                      <a:pt x="239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0"/>
              <p:cNvSpPr/>
              <p:nvPr/>
            </p:nvSpPr>
            <p:spPr>
              <a:xfrm>
                <a:off x="1787014" y="3427072"/>
                <a:ext cx="31073" cy="21691"/>
              </a:xfrm>
              <a:custGeom>
                <a:rect b="b" l="l" r="r" t="t"/>
                <a:pathLst>
                  <a:path extrusionOk="0" h="682" w="977">
                    <a:moveTo>
                      <a:pt x="187" y="0"/>
                    </a:moveTo>
                    <a:cubicBezTo>
                      <a:pt x="129" y="0"/>
                      <a:pt x="69" y="32"/>
                      <a:pt x="36" y="81"/>
                    </a:cubicBezTo>
                    <a:cubicBezTo>
                      <a:pt x="0" y="153"/>
                      <a:pt x="24" y="260"/>
                      <a:pt x="96" y="308"/>
                    </a:cubicBezTo>
                    <a:lnTo>
                      <a:pt x="715" y="665"/>
                    </a:lnTo>
                    <a:cubicBezTo>
                      <a:pt x="737" y="676"/>
                      <a:pt x="762" y="681"/>
                      <a:pt x="788" y="681"/>
                    </a:cubicBezTo>
                    <a:cubicBezTo>
                      <a:pt x="846" y="681"/>
                      <a:pt x="904" y="655"/>
                      <a:pt x="929" y="605"/>
                    </a:cubicBezTo>
                    <a:cubicBezTo>
                      <a:pt x="977" y="510"/>
                      <a:pt x="953" y="427"/>
                      <a:pt x="870" y="379"/>
                    </a:cubicBezTo>
                    <a:lnTo>
                      <a:pt x="262" y="22"/>
                    </a:lnTo>
                    <a:cubicBezTo>
                      <a:pt x="240" y="7"/>
                      <a:pt x="214" y="0"/>
                      <a:pt x="1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0"/>
              <p:cNvSpPr/>
              <p:nvPr/>
            </p:nvSpPr>
            <p:spPr>
              <a:xfrm>
                <a:off x="1768821" y="3494021"/>
                <a:ext cx="33363" cy="10623"/>
              </a:xfrm>
              <a:custGeom>
                <a:rect b="b" l="l" r="r" t="t"/>
                <a:pathLst>
                  <a:path extrusionOk="0" h="334" w="1049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882" y="334"/>
                    </a:lnTo>
                    <a:cubicBezTo>
                      <a:pt x="965" y="334"/>
                      <a:pt x="1049" y="251"/>
                      <a:pt x="1049" y="167"/>
                    </a:cubicBezTo>
                    <a:cubicBezTo>
                      <a:pt x="1049" y="72"/>
                      <a:pt x="965" y="1"/>
                      <a:pt x="8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0"/>
              <p:cNvSpPr/>
              <p:nvPr/>
            </p:nvSpPr>
            <p:spPr>
              <a:xfrm>
                <a:off x="2014610" y="3495930"/>
                <a:ext cx="32950" cy="10623"/>
              </a:xfrm>
              <a:custGeom>
                <a:rect b="b" l="l" r="r" t="t"/>
                <a:pathLst>
                  <a:path extrusionOk="0" h="334" w="1036">
                    <a:moveTo>
                      <a:pt x="167" y="0"/>
                    </a:moveTo>
                    <a:cubicBezTo>
                      <a:pt x="71" y="0"/>
                      <a:pt x="0" y="71"/>
                      <a:pt x="0" y="167"/>
                    </a:cubicBezTo>
                    <a:cubicBezTo>
                      <a:pt x="0" y="250"/>
                      <a:pt x="71" y="333"/>
                      <a:pt x="167" y="333"/>
                    </a:cubicBezTo>
                    <a:lnTo>
                      <a:pt x="881" y="333"/>
                    </a:lnTo>
                    <a:cubicBezTo>
                      <a:pt x="964" y="333"/>
                      <a:pt x="1036" y="250"/>
                      <a:pt x="1036" y="167"/>
                    </a:cubicBezTo>
                    <a:cubicBezTo>
                      <a:pt x="1024" y="71"/>
                      <a:pt x="953" y="0"/>
                      <a:pt x="8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1999439" y="3428948"/>
                <a:ext cx="31105" cy="21882"/>
              </a:xfrm>
              <a:custGeom>
                <a:rect b="b" l="l" r="r" t="t"/>
                <a:pathLst>
                  <a:path extrusionOk="0" h="688" w="978">
                    <a:moveTo>
                      <a:pt x="795" y="1"/>
                    </a:moveTo>
                    <a:cubicBezTo>
                      <a:pt x="769" y="1"/>
                      <a:pt x="741" y="8"/>
                      <a:pt x="715" y="22"/>
                    </a:cubicBezTo>
                    <a:lnTo>
                      <a:pt x="108" y="380"/>
                    </a:lnTo>
                    <a:cubicBezTo>
                      <a:pt x="25" y="427"/>
                      <a:pt x="1" y="511"/>
                      <a:pt x="48" y="606"/>
                    </a:cubicBezTo>
                    <a:cubicBezTo>
                      <a:pt x="73" y="655"/>
                      <a:pt x="125" y="687"/>
                      <a:pt x="183" y="687"/>
                    </a:cubicBezTo>
                    <a:cubicBezTo>
                      <a:pt x="209" y="687"/>
                      <a:pt x="237" y="680"/>
                      <a:pt x="263" y="665"/>
                    </a:cubicBezTo>
                    <a:lnTo>
                      <a:pt x="882" y="308"/>
                    </a:lnTo>
                    <a:cubicBezTo>
                      <a:pt x="953" y="249"/>
                      <a:pt x="977" y="153"/>
                      <a:pt x="941" y="82"/>
                    </a:cubicBezTo>
                    <a:cubicBezTo>
                      <a:pt x="909" y="33"/>
                      <a:pt x="854" y="1"/>
                      <a:pt x="7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1958156" y="3379269"/>
                <a:ext cx="23917" cy="29579"/>
              </a:xfrm>
              <a:custGeom>
                <a:rect b="b" l="l" r="r" t="t"/>
                <a:pathLst>
                  <a:path extrusionOk="0" h="930" w="752">
                    <a:moveTo>
                      <a:pt x="562" y="0"/>
                    </a:moveTo>
                    <a:cubicBezTo>
                      <a:pt x="506" y="0"/>
                      <a:pt x="449" y="30"/>
                      <a:pt x="418" y="84"/>
                    </a:cubicBezTo>
                    <a:lnTo>
                      <a:pt x="61" y="691"/>
                    </a:lnTo>
                    <a:cubicBezTo>
                      <a:pt x="1" y="799"/>
                      <a:pt x="72" y="930"/>
                      <a:pt x="191" y="930"/>
                    </a:cubicBezTo>
                    <a:cubicBezTo>
                      <a:pt x="251" y="930"/>
                      <a:pt x="299" y="894"/>
                      <a:pt x="334" y="858"/>
                    </a:cubicBezTo>
                    <a:lnTo>
                      <a:pt x="692" y="239"/>
                    </a:lnTo>
                    <a:cubicBezTo>
                      <a:pt x="751" y="168"/>
                      <a:pt x="715" y="72"/>
                      <a:pt x="644" y="25"/>
                    </a:cubicBezTo>
                    <a:cubicBezTo>
                      <a:pt x="619" y="8"/>
                      <a:pt x="591" y="0"/>
                      <a:pt x="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31"/>
          <p:cNvGrpSpPr/>
          <p:nvPr/>
        </p:nvGrpSpPr>
        <p:grpSpPr>
          <a:xfrm flipH="1">
            <a:off x="5826582" y="1652025"/>
            <a:ext cx="2659500" cy="543000"/>
            <a:chOff x="738793" y="2578425"/>
            <a:chExt cx="2659500" cy="543000"/>
          </a:xfrm>
        </p:grpSpPr>
        <p:sp>
          <p:nvSpPr>
            <p:cNvPr id="607" name="Google Shape;607;p31"/>
            <p:cNvSpPr/>
            <p:nvPr/>
          </p:nvSpPr>
          <p:spPr>
            <a:xfrm>
              <a:off x="738800" y="2578425"/>
              <a:ext cx="54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8" name="Google Shape;608;p31"/>
            <p:cNvCxnSpPr/>
            <p:nvPr/>
          </p:nvCxnSpPr>
          <p:spPr>
            <a:xfrm>
              <a:off x="738793" y="2849925"/>
              <a:ext cx="2659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609" name="Google Shape;609;p31"/>
          <p:cNvGrpSpPr/>
          <p:nvPr/>
        </p:nvGrpSpPr>
        <p:grpSpPr>
          <a:xfrm>
            <a:off x="731738" y="3188025"/>
            <a:ext cx="2591400" cy="543000"/>
            <a:chOff x="738793" y="2578425"/>
            <a:chExt cx="2591400" cy="543000"/>
          </a:xfrm>
        </p:grpSpPr>
        <p:sp>
          <p:nvSpPr>
            <p:cNvPr id="610" name="Google Shape;610;p31"/>
            <p:cNvSpPr/>
            <p:nvPr/>
          </p:nvSpPr>
          <p:spPr>
            <a:xfrm>
              <a:off x="738800" y="2578425"/>
              <a:ext cx="54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1" name="Google Shape;611;p31"/>
            <p:cNvCxnSpPr/>
            <p:nvPr/>
          </p:nvCxnSpPr>
          <p:spPr>
            <a:xfrm>
              <a:off x="738793" y="2849925"/>
              <a:ext cx="2591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612" name="Google Shape;612;p31"/>
          <p:cNvSpPr txBox="1"/>
          <p:nvPr>
            <p:ph idx="1" type="subTitle"/>
          </p:nvPr>
        </p:nvSpPr>
        <p:spPr>
          <a:xfrm>
            <a:off x="7839289" y="1652025"/>
            <a:ext cx="659700" cy="6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eko"/>
                <a:ea typeface="Teko"/>
                <a:cs typeface="Teko"/>
                <a:sym typeface="Teko"/>
              </a:rPr>
              <a:t>H2</a:t>
            </a:r>
            <a:endParaRPr sz="36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13" name="Google Shape;613;p31"/>
          <p:cNvSpPr txBox="1"/>
          <p:nvPr>
            <p:ph idx="1" type="subTitle"/>
          </p:nvPr>
        </p:nvSpPr>
        <p:spPr>
          <a:xfrm>
            <a:off x="717633" y="3296699"/>
            <a:ext cx="894000" cy="5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eko"/>
                <a:ea typeface="Teko"/>
                <a:cs typeface="Teko"/>
                <a:sym typeface="Teko"/>
              </a:rPr>
              <a:t>H3</a:t>
            </a:r>
            <a:r>
              <a:rPr lang="en" sz="3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.</a:t>
            </a:r>
            <a:endParaRPr sz="36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14" name="Google Shape;614;p31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Heurísticas</a:t>
            </a:r>
            <a:endParaRPr/>
          </a:p>
        </p:txBody>
      </p:sp>
      <p:sp>
        <p:nvSpPr>
          <p:cNvPr id="615" name="Google Shape;615;p31"/>
          <p:cNvSpPr txBox="1"/>
          <p:nvPr>
            <p:ph idx="2" type="subTitle"/>
          </p:nvPr>
        </p:nvSpPr>
        <p:spPr>
          <a:xfrm>
            <a:off x="317550" y="1098200"/>
            <a:ext cx="2702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</a:pPr>
            <a:r>
              <a:rPr lang="en"/>
              <a:t>Manhattan entre cajas y objetivos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</a:pPr>
            <a:r>
              <a:rPr lang="en"/>
              <a:t>Camino más corto de una caja al objetivo LIBRE más cercano</a:t>
            </a:r>
            <a:endParaRPr/>
          </a:p>
        </p:txBody>
      </p:sp>
      <p:grpSp>
        <p:nvGrpSpPr>
          <p:cNvPr id="616" name="Google Shape;616;p31"/>
          <p:cNvGrpSpPr/>
          <p:nvPr/>
        </p:nvGrpSpPr>
        <p:grpSpPr>
          <a:xfrm>
            <a:off x="884138" y="597225"/>
            <a:ext cx="2591400" cy="543000"/>
            <a:chOff x="738793" y="2578425"/>
            <a:chExt cx="2591400" cy="543000"/>
          </a:xfrm>
        </p:grpSpPr>
        <p:sp>
          <p:nvSpPr>
            <p:cNvPr id="617" name="Google Shape;617;p31"/>
            <p:cNvSpPr/>
            <p:nvPr/>
          </p:nvSpPr>
          <p:spPr>
            <a:xfrm>
              <a:off x="738800" y="2578425"/>
              <a:ext cx="54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8" name="Google Shape;618;p31"/>
            <p:cNvCxnSpPr/>
            <p:nvPr/>
          </p:nvCxnSpPr>
          <p:spPr>
            <a:xfrm>
              <a:off x="738793" y="2849925"/>
              <a:ext cx="2591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619" name="Google Shape;619;p31"/>
          <p:cNvSpPr txBox="1"/>
          <p:nvPr>
            <p:ph idx="1" type="subTitle"/>
          </p:nvPr>
        </p:nvSpPr>
        <p:spPr>
          <a:xfrm>
            <a:off x="870033" y="705899"/>
            <a:ext cx="894000" cy="5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eko"/>
                <a:ea typeface="Teko"/>
                <a:cs typeface="Teko"/>
                <a:sym typeface="Teko"/>
              </a:rPr>
              <a:t>H1</a:t>
            </a:r>
            <a:r>
              <a:rPr lang="en" sz="3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.</a:t>
            </a:r>
            <a:endParaRPr sz="36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620" name="Google Shape;620;p31"/>
          <p:cNvGrpSpPr/>
          <p:nvPr/>
        </p:nvGrpSpPr>
        <p:grpSpPr>
          <a:xfrm>
            <a:off x="3449218" y="1404418"/>
            <a:ext cx="2702763" cy="2655788"/>
            <a:chOff x="3323155" y="1461318"/>
            <a:chExt cx="2702763" cy="2655788"/>
          </a:xfrm>
        </p:grpSpPr>
        <p:grpSp>
          <p:nvGrpSpPr>
            <p:cNvPr id="621" name="Google Shape;621;p31"/>
            <p:cNvGrpSpPr/>
            <p:nvPr/>
          </p:nvGrpSpPr>
          <p:grpSpPr>
            <a:xfrm rot="6300261">
              <a:off x="5064088" y="3176477"/>
              <a:ext cx="927481" cy="782749"/>
              <a:chOff x="5495733" y="3271125"/>
              <a:chExt cx="1159989" cy="978975"/>
            </a:xfrm>
          </p:grpSpPr>
          <p:sp>
            <p:nvSpPr>
              <p:cNvPr id="622" name="Google Shape;622;p31"/>
              <p:cNvSpPr/>
              <p:nvPr/>
            </p:nvSpPr>
            <p:spPr>
              <a:xfrm rot="1394850">
                <a:off x="5924709" y="3308199"/>
                <a:ext cx="228548" cy="228548"/>
              </a:xfrm>
              <a:custGeom>
                <a:rect b="b" l="l" r="r" t="t"/>
                <a:pathLst>
                  <a:path extrusionOk="0" h="9142" w="9142">
                    <a:moveTo>
                      <a:pt x="4592" y="2909"/>
                    </a:moveTo>
                    <a:cubicBezTo>
                      <a:pt x="4705" y="2909"/>
                      <a:pt x="4820" y="2921"/>
                      <a:pt x="4934" y="2946"/>
                    </a:cubicBezTo>
                    <a:cubicBezTo>
                      <a:pt x="6349" y="3252"/>
                      <a:pt x="6732" y="5126"/>
                      <a:pt x="5508" y="5929"/>
                    </a:cubicBezTo>
                    <a:cubicBezTo>
                      <a:pt x="5223" y="6116"/>
                      <a:pt x="4917" y="6199"/>
                      <a:pt x="4620" y="6199"/>
                    </a:cubicBezTo>
                    <a:cubicBezTo>
                      <a:pt x="3640" y="6199"/>
                      <a:pt x="2749" y="5294"/>
                      <a:pt x="2984" y="4208"/>
                    </a:cubicBezTo>
                    <a:cubicBezTo>
                      <a:pt x="3150" y="3443"/>
                      <a:pt x="3837" y="2909"/>
                      <a:pt x="4592" y="2909"/>
                    </a:cubicBezTo>
                    <a:close/>
                    <a:moveTo>
                      <a:pt x="4743" y="1"/>
                    </a:moveTo>
                    <a:lnTo>
                      <a:pt x="4360" y="842"/>
                    </a:lnTo>
                    <a:cubicBezTo>
                      <a:pt x="4054" y="881"/>
                      <a:pt x="3710" y="919"/>
                      <a:pt x="3404" y="1034"/>
                    </a:cubicBezTo>
                    <a:lnTo>
                      <a:pt x="2754" y="383"/>
                    </a:lnTo>
                    <a:lnTo>
                      <a:pt x="1492" y="1225"/>
                    </a:lnTo>
                    <a:lnTo>
                      <a:pt x="1798" y="2104"/>
                    </a:lnTo>
                    <a:cubicBezTo>
                      <a:pt x="1568" y="2334"/>
                      <a:pt x="1377" y="2602"/>
                      <a:pt x="1224" y="2908"/>
                    </a:cubicBezTo>
                    <a:lnTo>
                      <a:pt x="306" y="2908"/>
                    </a:lnTo>
                    <a:lnTo>
                      <a:pt x="0" y="4399"/>
                    </a:lnTo>
                    <a:lnTo>
                      <a:pt x="842" y="4782"/>
                    </a:lnTo>
                    <a:cubicBezTo>
                      <a:pt x="842" y="5088"/>
                      <a:pt x="918" y="5432"/>
                      <a:pt x="995" y="5738"/>
                    </a:cubicBezTo>
                    <a:lnTo>
                      <a:pt x="345" y="6388"/>
                    </a:lnTo>
                    <a:lnTo>
                      <a:pt x="1186" y="7688"/>
                    </a:lnTo>
                    <a:lnTo>
                      <a:pt x="2066" y="7344"/>
                    </a:lnTo>
                    <a:cubicBezTo>
                      <a:pt x="2295" y="7574"/>
                      <a:pt x="2601" y="7765"/>
                      <a:pt x="2869" y="7918"/>
                    </a:cubicBezTo>
                    <a:lnTo>
                      <a:pt x="2869" y="8836"/>
                    </a:lnTo>
                    <a:lnTo>
                      <a:pt x="4360" y="9142"/>
                    </a:lnTo>
                    <a:lnTo>
                      <a:pt x="4743" y="8339"/>
                    </a:lnTo>
                    <a:cubicBezTo>
                      <a:pt x="5087" y="8300"/>
                      <a:pt x="5393" y="8224"/>
                      <a:pt x="5699" y="8147"/>
                    </a:cubicBezTo>
                    <a:lnTo>
                      <a:pt x="6387" y="8798"/>
                    </a:lnTo>
                    <a:lnTo>
                      <a:pt x="7650" y="7956"/>
                    </a:lnTo>
                    <a:lnTo>
                      <a:pt x="7344" y="7076"/>
                    </a:lnTo>
                    <a:cubicBezTo>
                      <a:pt x="7573" y="6847"/>
                      <a:pt x="7764" y="6579"/>
                      <a:pt x="7917" y="6273"/>
                    </a:cubicBezTo>
                    <a:lnTo>
                      <a:pt x="8835" y="6273"/>
                    </a:lnTo>
                    <a:lnTo>
                      <a:pt x="9141" y="4782"/>
                    </a:lnTo>
                    <a:lnTo>
                      <a:pt x="8300" y="4399"/>
                    </a:lnTo>
                    <a:cubicBezTo>
                      <a:pt x="8300" y="4055"/>
                      <a:pt x="8223" y="3749"/>
                      <a:pt x="8109" y="3443"/>
                    </a:cubicBezTo>
                    <a:lnTo>
                      <a:pt x="8759" y="2793"/>
                    </a:lnTo>
                    <a:lnTo>
                      <a:pt x="7917" y="1493"/>
                    </a:lnTo>
                    <a:lnTo>
                      <a:pt x="7076" y="1799"/>
                    </a:lnTo>
                    <a:cubicBezTo>
                      <a:pt x="6808" y="1607"/>
                      <a:pt x="6540" y="1416"/>
                      <a:pt x="6234" y="1263"/>
                    </a:cubicBezTo>
                    <a:lnTo>
                      <a:pt x="6234" y="345"/>
                    </a:lnTo>
                    <a:lnTo>
                      <a:pt x="4743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 rot="1394850">
                <a:off x="5923606" y="3307022"/>
                <a:ext cx="229498" cy="231423"/>
              </a:xfrm>
              <a:custGeom>
                <a:rect b="b" l="l" r="r" t="t"/>
                <a:pathLst>
                  <a:path extrusionOk="0" h="9257" w="9180">
                    <a:moveTo>
                      <a:pt x="4743" y="1"/>
                    </a:moveTo>
                    <a:lnTo>
                      <a:pt x="4743" y="39"/>
                    </a:lnTo>
                    <a:lnTo>
                      <a:pt x="4360" y="880"/>
                    </a:lnTo>
                    <a:lnTo>
                      <a:pt x="4398" y="880"/>
                    </a:lnTo>
                    <a:cubicBezTo>
                      <a:pt x="4065" y="880"/>
                      <a:pt x="3731" y="952"/>
                      <a:pt x="3432" y="1061"/>
                    </a:cubicBezTo>
                    <a:lnTo>
                      <a:pt x="3432" y="1061"/>
                    </a:lnTo>
                    <a:lnTo>
                      <a:pt x="2792" y="421"/>
                    </a:lnTo>
                    <a:lnTo>
                      <a:pt x="1606" y="1378"/>
                    </a:lnTo>
                    <a:lnTo>
                      <a:pt x="1912" y="2257"/>
                    </a:lnTo>
                    <a:cubicBezTo>
                      <a:pt x="1759" y="2448"/>
                      <a:pt x="1606" y="2640"/>
                      <a:pt x="1492" y="2869"/>
                    </a:cubicBezTo>
                    <a:cubicBezTo>
                      <a:pt x="1606" y="2640"/>
                      <a:pt x="1759" y="2448"/>
                      <a:pt x="1951" y="2257"/>
                    </a:cubicBezTo>
                    <a:lnTo>
                      <a:pt x="1645" y="1416"/>
                    </a:lnTo>
                    <a:lnTo>
                      <a:pt x="2884" y="590"/>
                    </a:lnTo>
                    <a:lnTo>
                      <a:pt x="2884" y="590"/>
                    </a:lnTo>
                    <a:lnTo>
                      <a:pt x="3519" y="1225"/>
                    </a:lnTo>
                    <a:cubicBezTo>
                      <a:pt x="3825" y="1110"/>
                      <a:pt x="4169" y="1072"/>
                      <a:pt x="4475" y="1033"/>
                    </a:cubicBezTo>
                    <a:cubicBezTo>
                      <a:pt x="4627" y="768"/>
                      <a:pt x="4741" y="503"/>
                      <a:pt x="4892" y="200"/>
                    </a:cubicBezTo>
                    <a:lnTo>
                      <a:pt x="4892" y="200"/>
                    </a:lnTo>
                    <a:lnTo>
                      <a:pt x="6349" y="536"/>
                    </a:lnTo>
                    <a:lnTo>
                      <a:pt x="6311" y="498"/>
                    </a:lnTo>
                    <a:lnTo>
                      <a:pt x="6311" y="345"/>
                    </a:lnTo>
                    <a:lnTo>
                      <a:pt x="6272" y="345"/>
                    </a:lnTo>
                    <a:lnTo>
                      <a:pt x="4781" y="1"/>
                    </a:lnTo>
                    <a:close/>
                    <a:moveTo>
                      <a:pt x="1492" y="2869"/>
                    </a:moveTo>
                    <a:cubicBezTo>
                      <a:pt x="1453" y="2907"/>
                      <a:pt x="1415" y="2946"/>
                      <a:pt x="1377" y="3022"/>
                    </a:cubicBezTo>
                    <a:lnTo>
                      <a:pt x="1492" y="2869"/>
                    </a:lnTo>
                    <a:close/>
                    <a:moveTo>
                      <a:pt x="6311" y="1263"/>
                    </a:moveTo>
                    <a:lnTo>
                      <a:pt x="6311" y="1416"/>
                    </a:lnTo>
                    <a:cubicBezTo>
                      <a:pt x="6617" y="1569"/>
                      <a:pt x="6884" y="1760"/>
                      <a:pt x="7114" y="1990"/>
                    </a:cubicBezTo>
                    <a:lnTo>
                      <a:pt x="7963" y="1657"/>
                    </a:lnTo>
                    <a:lnTo>
                      <a:pt x="7963" y="1657"/>
                    </a:lnTo>
                    <a:cubicBezTo>
                      <a:pt x="8219" y="2060"/>
                      <a:pt x="8475" y="2463"/>
                      <a:pt x="8731" y="2900"/>
                    </a:cubicBezTo>
                    <a:lnTo>
                      <a:pt x="8731" y="2900"/>
                    </a:lnTo>
                    <a:lnTo>
                      <a:pt x="8452" y="3213"/>
                    </a:lnTo>
                    <a:lnTo>
                      <a:pt x="8744" y="2922"/>
                    </a:lnTo>
                    <a:lnTo>
                      <a:pt x="8744" y="2922"/>
                    </a:lnTo>
                    <a:cubicBezTo>
                      <a:pt x="8749" y="2930"/>
                      <a:pt x="8754" y="2938"/>
                      <a:pt x="8758" y="2946"/>
                    </a:cubicBezTo>
                    <a:lnTo>
                      <a:pt x="8758" y="2907"/>
                    </a:lnTo>
                    <a:lnTo>
                      <a:pt x="8797" y="2869"/>
                    </a:lnTo>
                    <a:lnTo>
                      <a:pt x="8797" y="2831"/>
                    </a:lnTo>
                    <a:lnTo>
                      <a:pt x="8797" y="2793"/>
                    </a:lnTo>
                    <a:lnTo>
                      <a:pt x="7994" y="1531"/>
                    </a:lnTo>
                    <a:lnTo>
                      <a:pt x="7994" y="1492"/>
                    </a:lnTo>
                    <a:lnTo>
                      <a:pt x="7955" y="1492"/>
                    </a:lnTo>
                    <a:lnTo>
                      <a:pt x="7104" y="1788"/>
                    </a:lnTo>
                    <a:lnTo>
                      <a:pt x="7104" y="1788"/>
                    </a:lnTo>
                    <a:cubicBezTo>
                      <a:pt x="6876" y="1563"/>
                      <a:pt x="6575" y="1376"/>
                      <a:pt x="6311" y="1263"/>
                    </a:cubicBezTo>
                    <a:close/>
                    <a:moveTo>
                      <a:pt x="8452" y="3213"/>
                    </a:moveTo>
                    <a:lnTo>
                      <a:pt x="8157" y="3509"/>
                    </a:lnTo>
                    <a:lnTo>
                      <a:pt x="8157" y="3509"/>
                    </a:lnTo>
                    <a:cubicBezTo>
                      <a:pt x="8153" y="3500"/>
                      <a:pt x="8150" y="3490"/>
                      <a:pt x="8147" y="3481"/>
                    </a:cubicBezTo>
                    <a:lnTo>
                      <a:pt x="8147" y="3519"/>
                    </a:lnTo>
                    <a:lnTo>
                      <a:pt x="8157" y="3509"/>
                    </a:lnTo>
                    <a:lnTo>
                      <a:pt x="8157" y="3509"/>
                    </a:lnTo>
                    <a:cubicBezTo>
                      <a:pt x="8160" y="3518"/>
                      <a:pt x="8163" y="3527"/>
                      <a:pt x="8166" y="3535"/>
                    </a:cubicBezTo>
                    <a:lnTo>
                      <a:pt x="8166" y="3535"/>
                    </a:lnTo>
                    <a:lnTo>
                      <a:pt x="8452" y="3213"/>
                    </a:lnTo>
                    <a:close/>
                    <a:moveTo>
                      <a:pt x="344" y="2946"/>
                    </a:moveTo>
                    <a:cubicBezTo>
                      <a:pt x="297" y="3182"/>
                      <a:pt x="235" y="3462"/>
                      <a:pt x="168" y="3786"/>
                    </a:cubicBezTo>
                    <a:lnTo>
                      <a:pt x="168" y="3786"/>
                    </a:lnTo>
                    <a:cubicBezTo>
                      <a:pt x="240" y="3478"/>
                      <a:pt x="299" y="3211"/>
                      <a:pt x="344" y="2984"/>
                    </a:cubicBezTo>
                    <a:lnTo>
                      <a:pt x="1300" y="2984"/>
                    </a:lnTo>
                    <a:lnTo>
                      <a:pt x="1262" y="2946"/>
                    </a:lnTo>
                    <a:close/>
                    <a:moveTo>
                      <a:pt x="168" y="3786"/>
                    </a:moveTo>
                    <a:cubicBezTo>
                      <a:pt x="118" y="3997"/>
                      <a:pt x="62" y="4227"/>
                      <a:pt x="0" y="4476"/>
                    </a:cubicBezTo>
                    <a:lnTo>
                      <a:pt x="842" y="4858"/>
                    </a:lnTo>
                    <a:cubicBezTo>
                      <a:pt x="878" y="5183"/>
                      <a:pt x="914" y="5474"/>
                      <a:pt x="1014" y="5795"/>
                    </a:cubicBezTo>
                    <a:lnTo>
                      <a:pt x="1014" y="5795"/>
                    </a:lnTo>
                    <a:lnTo>
                      <a:pt x="1033" y="5776"/>
                    </a:lnTo>
                    <a:cubicBezTo>
                      <a:pt x="956" y="5432"/>
                      <a:pt x="880" y="5126"/>
                      <a:pt x="880" y="4820"/>
                    </a:cubicBezTo>
                    <a:lnTo>
                      <a:pt x="45" y="4402"/>
                    </a:lnTo>
                    <a:lnTo>
                      <a:pt x="45" y="4402"/>
                    </a:lnTo>
                    <a:cubicBezTo>
                      <a:pt x="87" y="4182"/>
                      <a:pt x="128" y="3976"/>
                      <a:pt x="168" y="3786"/>
                    </a:cubicBezTo>
                    <a:close/>
                    <a:moveTo>
                      <a:pt x="383" y="6388"/>
                    </a:moveTo>
                    <a:lnTo>
                      <a:pt x="383" y="6426"/>
                    </a:lnTo>
                    <a:lnTo>
                      <a:pt x="398" y="6411"/>
                    </a:lnTo>
                    <a:lnTo>
                      <a:pt x="398" y="6411"/>
                    </a:lnTo>
                    <a:lnTo>
                      <a:pt x="383" y="6388"/>
                    </a:lnTo>
                    <a:close/>
                    <a:moveTo>
                      <a:pt x="1014" y="5795"/>
                    </a:moveTo>
                    <a:lnTo>
                      <a:pt x="398" y="6411"/>
                    </a:lnTo>
                    <a:lnTo>
                      <a:pt x="398" y="6411"/>
                    </a:lnTo>
                    <a:lnTo>
                      <a:pt x="413" y="6434"/>
                    </a:lnTo>
                    <a:lnTo>
                      <a:pt x="1023" y="5824"/>
                    </a:lnTo>
                    <a:lnTo>
                      <a:pt x="1023" y="5824"/>
                    </a:lnTo>
                    <a:cubicBezTo>
                      <a:pt x="1026" y="5833"/>
                      <a:pt x="1030" y="5843"/>
                      <a:pt x="1033" y="5852"/>
                    </a:cubicBezTo>
                    <a:lnTo>
                      <a:pt x="1033" y="5814"/>
                    </a:lnTo>
                    <a:lnTo>
                      <a:pt x="1023" y="5824"/>
                    </a:lnTo>
                    <a:lnTo>
                      <a:pt x="1023" y="5824"/>
                    </a:lnTo>
                    <a:cubicBezTo>
                      <a:pt x="1020" y="5814"/>
                      <a:pt x="1017" y="5804"/>
                      <a:pt x="1014" y="5795"/>
                    </a:cubicBezTo>
                    <a:close/>
                    <a:moveTo>
                      <a:pt x="8166" y="3535"/>
                    </a:moveTo>
                    <a:lnTo>
                      <a:pt x="8147" y="3558"/>
                    </a:lnTo>
                    <a:cubicBezTo>
                      <a:pt x="8223" y="3864"/>
                      <a:pt x="8300" y="4208"/>
                      <a:pt x="8300" y="4514"/>
                    </a:cubicBezTo>
                    <a:lnTo>
                      <a:pt x="9135" y="4894"/>
                    </a:lnTo>
                    <a:lnTo>
                      <a:pt x="9135" y="4894"/>
                    </a:lnTo>
                    <a:cubicBezTo>
                      <a:pt x="9061" y="5366"/>
                      <a:pt x="8953" y="5839"/>
                      <a:pt x="8844" y="6311"/>
                    </a:cubicBezTo>
                    <a:lnTo>
                      <a:pt x="7841" y="6311"/>
                    </a:lnTo>
                    <a:lnTo>
                      <a:pt x="7841" y="6350"/>
                    </a:lnTo>
                    <a:cubicBezTo>
                      <a:pt x="7688" y="6617"/>
                      <a:pt x="7496" y="6885"/>
                      <a:pt x="7305" y="7153"/>
                    </a:cubicBezTo>
                    <a:lnTo>
                      <a:pt x="7305" y="7191"/>
                    </a:lnTo>
                    <a:cubicBezTo>
                      <a:pt x="7416" y="7449"/>
                      <a:pt x="7491" y="7742"/>
                      <a:pt x="7599" y="8003"/>
                    </a:cubicBezTo>
                    <a:lnTo>
                      <a:pt x="7599" y="8003"/>
                    </a:lnTo>
                    <a:lnTo>
                      <a:pt x="6372" y="8820"/>
                    </a:lnTo>
                    <a:lnTo>
                      <a:pt x="5737" y="8185"/>
                    </a:lnTo>
                    <a:cubicBezTo>
                      <a:pt x="5431" y="8262"/>
                      <a:pt x="5087" y="8338"/>
                      <a:pt x="4781" y="8338"/>
                    </a:cubicBezTo>
                    <a:lnTo>
                      <a:pt x="4743" y="8338"/>
                    </a:lnTo>
                    <a:lnTo>
                      <a:pt x="4363" y="9173"/>
                    </a:lnTo>
                    <a:lnTo>
                      <a:pt x="4363" y="9173"/>
                    </a:lnTo>
                    <a:lnTo>
                      <a:pt x="2945" y="8882"/>
                    </a:lnTo>
                    <a:lnTo>
                      <a:pt x="2945" y="8882"/>
                    </a:lnTo>
                    <a:lnTo>
                      <a:pt x="2945" y="7994"/>
                    </a:lnTo>
                    <a:lnTo>
                      <a:pt x="2945" y="7956"/>
                    </a:lnTo>
                    <a:lnTo>
                      <a:pt x="2907" y="7956"/>
                    </a:lnTo>
                    <a:cubicBezTo>
                      <a:pt x="2639" y="7803"/>
                      <a:pt x="2371" y="7650"/>
                      <a:pt x="2104" y="7420"/>
                    </a:cubicBezTo>
                    <a:lnTo>
                      <a:pt x="1255" y="7716"/>
                    </a:lnTo>
                    <a:lnTo>
                      <a:pt x="1255" y="7716"/>
                    </a:lnTo>
                    <a:lnTo>
                      <a:pt x="413" y="6434"/>
                    </a:lnTo>
                    <a:lnTo>
                      <a:pt x="383" y="6464"/>
                    </a:lnTo>
                    <a:lnTo>
                      <a:pt x="1224" y="7765"/>
                    </a:lnTo>
                    <a:lnTo>
                      <a:pt x="2075" y="7469"/>
                    </a:lnTo>
                    <a:lnTo>
                      <a:pt x="2075" y="7469"/>
                    </a:lnTo>
                    <a:cubicBezTo>
                      <a:pt x="2304" y="7694"/>
                      <a:pt x="2605" y="7882"/>
                      <a:pt x="2907" y="8032"/>
                    </a:cubicBezTo>
                    <a:lnTo>
                      <a:pt x="2907" y="8912"/>
                    </a:lnTo>
                    <a:lnTo>
                      <a:pt x="2907" y="8950"/>
                    </a:lnTo>
                    <a:lnTo>
                      <a:pt x="2945" y="8950"/>
                    </a:lnTo>
                    <a:lnTo>
                      <a:pt x="4437" y="9256"/>
                    </a:lnTo>
                    <a:cubicBezTo>
                      <a:pt x="4590" y="8989"/>
                      <a:pt x="4704" y="8683"/>
                      <a:pt x="4857" y="8415"/>
                    </a:cubicBezTo>
                    <a:lnTo>
                      <a:pt x="4819" y="8415"/>
                    </a:lnTo>
                    <a:cubicBezTo>
                      <a:pt x="5116" y="8378"/>
                      <a:pt x="5449" y="8341"/>
                      <a:pt x="5748" y="8234"/>
                    </a:cubicBezTo>
                    <a:lnTo>
                      <a:pt x="5748" y="8234"/>
                    </a:lnTo>
                    <a:lnTo>
                      <a:pt x="6370" y="8821"/>
                    </a:lnTo>
                    <a:lnTo>
                      <a:pt x="6370" y="8821"/>
                    </a:lnTo>
                    <a:lnTo>
                      <a:pt x="6349" y="8836"/>
                    </a:lnTo>
                    <a:lnTo>
                      <a:pt x="6385" y="8836"/>
                    </a:lnTo>
                    <a:lnTo>
                      <a:pt x="6425" y="8874"/>
                    </a:lnTo>
                    <a:lnTo>
                      <a:pt x="6464" y="8874"/>
                    </a:lnTo>
                    <a:lnTo>
                      <a:pt x="7764" y="8032"/>
                    </a:lnTo>
                    <a:lnTo>
                      <a:pt x="7764" y="7994"/>
                    </a:lnTo>
                    <a:lnTo>
                      <a:pt x="7468" y="7180"/>
                    </a:lnTo>
                    <a:lnTo>
                      <a:pt x="7468" y="7180"/>
                    </a:lnTo>
                    <a:cubicBezTo>
                      <a:pt x="7683" y="6927"/>
                      <a:pt x="7865" y="6674"/>
                      <a:pt x="8012" y="6388"/>
                    </a:cubicBezTo>
                    <a:lnTo>
                      <a:pt x="8873" y="6388"/>
                    </a:lnTo>
                    <a:lnTo>
                      <a:pt x="8873" y="6350"/>
                    </a:lnTo>
                    <a:cubicBezTo>
                      <a:pt x="8988" y="5852"/>
                      <a:pt x="9103" y="5355"/>
                      <a:pt x="9179" y="4858"/>
                    </a:cubicBezTo>
                    <a:lnTo>
                      <a:pt x="9179" y="4820"/>
                    </a:lnTo>
                    <a:lnTo>
                      <a:pt x="8338" y="4437"/>
                    </a:lnTo>
                    <a:lnTo>
                      <a:pt x="8338" y="4476"/>
                    </a:lnTo>
                    <a:cubicBezTo>
                      <a:pt x="8338" y="4151"/>
                      <a:pt x="8270" y="3827"/>
                      <a:pt x="8166" y="3535"/>
                    </a:cubicBezTo>
                    <a:close/>
                  </a:path>
                </a:pathLst>
              </a:custGeom>
              <a:solidFill>
                <a:srgbClr val="407BFF"/>
              </a:solidFill>
              <a:ln cap="flat" cmpd="sng" w="9525">
                <a:solidFill>
                  <a:srgbClr val="407B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 rot="1394850">
                <a:off x="6110428" y="3704786"/>
                <a:ext cx="471396" cy="471421"/>
              </a:xfrm>
              <a:custGeom>
                <a:rect b="b" l="l" r="r" t="t"/>
                <a:pathLst>
                  <a:path extrusionOk="0" h="18857" w="18856">
                    <a:moveTo>
                      <a:pt x="2601" y="5891"/>
                    </a:moveTo>
                    <a:cubicBezTo>
                      <a:pt x="2907" y="5279"/>
                      <a:pt x="3290" y="4744"/>
                      <a:pt x="3748" y="4246"/>
                    </a:cubicBezTo>
                    <a:lnTo>
                      <a:pt x="3098" y="2449"/>
                    </a:lnTo>
                    <a:lnTo>
                      <a:pt x="5737" y="766"/>
                    </a:lnTo>
                    <a:lnTo>
                      <a:pt x="7076" y="2066"/>
                    </a:lnTo>
                    <a:cubicBezTo>
                      <a:pt x="7726" y="1875"/>
                      <a:pt x="8414" y="1760"/>
                      <a:pt x="9103" y="1722"/>
                    </a:cubicBezTo>
                    <a:lnTo>
                      <a:pt x="9906" y="1"/>
                    </a:lnTo>
                    <a:lnTo>
                      <a:pt x="12966" y="651"/>
                    </a:lnTo>
                    <a:lnTo>
                      <a:pt x="12966" y="2563"/>
                    </a:lnTo>
                    <a:cubicBezTo>
                      <a:pt x="13578" y="2869"/>
                      <a:pt x="14113" y="3290"/>
                      <a:pt x="14649" y="3749"/>
                    </a:cubicBezTo>
                    <a:lnTo>
                      <a:pt x="16408" y="3099"/>
                    </a:lnTo>
                    <a:lnTo>
                      <a:pt x="18129" y="5738"/>
                    </a:lnTo>
                    <a:lnTo>
                      <a:pt x="16790" y="7077"/>
                    </a:lnTo>
                    <a:cubicBezTo>
                      <a:pt x="16982" y="7727"/>
                      <a:pt x="17135" y="8415"/>
                      <a:pt x="17135" y="9104"/>
                    </a:cubicBezTo>
                    <a:lnTo>
                      <a:pt x="18856" y="9868"/>
                    </a:lnTo>
                    <a:lnTo>
                      <a:pt x="18205" y="12966"/>
                    </a:lnTo>
                    <a:lnTo>
                      <a:pt x="16293" y="12966"/>
                    </a:lnTo>
                    <a:cubicBezTo>
                      <a:pt x="15987" y="13540"/>
                      <a:pt x="15566" y="14114"/>
                      <a:pt x="15108" y="14611"/>
                    </a:cubicBezTo>
                    <a:lnTo>
                      <a:pt x="15758" y="16409"/>
                    </a:lnTo>
                    <a:lnTo>
                      <a:pt x="13157" y="18091"/>
                    </a:lnTo>
                    <a:lnTo>
                      <a:pt x="11780" y="16791"/>
                    </a:lnTo>
                    <a:cubicBezTo>
                      <a:pt x="11130" y="16982"/>
                      <a:pt x="10442" y="17097"/>
                      <a:pt x="9791" y="17135"/>
                    </a:cubicBezTo>
                    <a:lnTo>
                      <a:pt x="8988" y="18856"/>
                    </a:lnTo>
                    <a:lnTo>
                      <a:pt x="5928" y="18206"/>
                    </a:lnTo>
                    <a:lnTo>
                      <a:pt x="5928" y="16294"/>
                    </a:lnTo>
                    <a:cubicBezTo>
                      <a:pt x="5317" y="15988"/>
                      <a:pt x="4743" y="15567"/>
                      <a:pt x="4246" y="15108"/>
                    </a:cubicBezTo>
                    <a:lnTo>
                      <a:pt x="2448" y="15758"/>
                    </a:lnTo>
                    <a:lnTo>
                      <a:pt x="765" y="13119"/>
                    </a:lnTo>
                    <a:lnTo>
                      <a:pt x="2104" y="11781"/>
                    </a:lnTo>
                    <a:cubicBezTo>
                      <a:pt x="1874" y="11131"/>
                      <a:pt x="1760" y="10442"/>
                      <a:pt x="1721" y="9754"/>
                    </a:cubicBezTo>
                    <a:lnTo>
                      <a:pt x="0" y="8951"/>
                    </a:lnTo>
                    <a:lnTo>
                      <a:pt x="689" y="5891"/>
                    </a:lnTo>
                    <a:lnTo>
                      <a:pt x="2601" y="5891"/>
                    </a:lnTo>
                    <a:close/>
                    <a:moveTo>
                      <a:pt x="6196" y="8568"/>
                    </a:moveTo>
                    <a:cubicBezTo>
                      <a:pt x="5584" y="11475"/>
                      <a:pt x="8797" y="13693"/>
                      <a:pt x="11283" y="12087"/>
                    </a:cubicBezTo>
                    <a:cubicBezTo>
                      <a:pt x="13769" y="10480"/>
                      <a:pt x="13119" y="6656"/>
                      <a:pt x="10212" y="6006"/>
                    </a:cubicBezTo>
                    <a:cubicBezTo>
                      <a:pt x="8376" y="5623"/>
                      <a:pt x="6617" y="6771"/>
                      <a:pt x="6234" y="8568"/>
                    </a:cubicBez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 rot="1394912">
                <a:off x="5541379" y="3654666"/>
                <a:ext cx="291161" cy="291177"/>
              </a:xfrm>
              <a:custGeom>
                <a:rect b="b" l="l" r="r" t="t"/>
                <a:pathLst>
                  <a:path extrusionOk="0" h="18857" w="18856">
                    <a:moveTo>
                      <a:pt x="2601" y="5891"/>
                    </a:moveTo>
                    <a:cubicBezTo>
                      <a:pt x="2907" y="5279"/>
                      <a:pt x="3290" y="4744"/>
                      <a:pt x="3748" y="4246"/>
                    </a:cubicBezTo>
                    <a:lnTo>
                      <a:pt x="3098" y="2449"/>
                    </a:lnTo>
                    <a:lnTo>
                      <a:pt x="5737" y="766"/>
                    </a:lnTo>
                    <a:lnTo>
                      <a:pt x="7076" y="2066"/>
                    </a:lnTo>
                    <a:cubicBezTo>
                      <a:pt x="7726" y="1875"/>
                      <a:pt x="8414" y="1760"/>
                      <a:pt x="9103" y="1722"/>
                    </a:cubicBezTo>
                    <a:lnTo>
                      <a:pt x="9906" y="1"/>
                    </a:lnTo>
                    <a:lnTo>
                      <a:pt x="12966" y="651"/>
                    </a:lnTo>
                    <a:lnTo>
                      <a:pt x="12966" y="2563"/>
                    </a:lnTo>
                    <a:cubicBezTo>
                      <a:pt x="13578" y="2869"/>
                      <a:pt x="14113" y="3290"/>
                      <a:pt x="14649" y="3749"/>
                    </a:cubicBezTo>
                    <a:lnTo>
                      <a:pt x="16408" y="3099"/>
                    </a:lnTo>
                    <a:lnTo>
                      <a:pt x="18129" y="5738"/>
                    </a:lnTo>
                    <a:lnTo>
                      <a:pt x="16790" y="7077"/>
                    </a:lnTo>
                    <a:cubicBezTo>
                      <a:pt x="16982" y="7727"/>
                      <a:pt x="17135" y="8415"/>
                      <a:pt x="17135" y="9104"/>
                    </a:cubicBezTo>
                    <a:lnTo>
                      <a:pt x="18856" y="9868"/>
                    </a:lnTo>
                    <a:lnTo>
                      <a:pt x="18205" y="12966"/>
                    </a:lnTo>
                    <a:lnTo>
                      <a:pt x="16293" y="12966"/>
                    </a:lnTo>
                    <a:cubicBezTo>
                      <a:pt x="15987" y="13540"/>
                      <a:pt x="15566" y="14114"/>
                      <a:pt x="15108" y="14611"/>
                    </a:cubicBezTo>
                    <a:lnTo>
                      <a:pt x="15758" y="16409"/>
                    </a:lnTo>
                    <a:lnTo>
                      <a:pt x="13157" y="18091"/>
                    </a:lnTo>
                    <a:lnTo>
                      <a:pt x="11780" y="16791"/>
                    </a:lnTo>
                    <a:cubicBezTo>
                      <a:pt x="11130" y="16982"/>
                      <a:pt x="10442" y="17097"/>
                      <a:pt x="9791" y="17135"/>
                    </a:cubicBezTo>
                    <a:lnTo>
                      <a:pt x="8988" y="18856"/>
                    </a:lnTo>
                    <a:lnTo>
                      <a:pt x="5928" y="18206"/>
                    </a:lnTo>
                    <a:lnTo>
                      <a:pt x="5928" y="16294"/>
                    </a:lnTo>
                    <a:cubicBezTo>
                      <a:pt x="5317" y="15988"/>
                      <a:pt x="4743" y="15567"/>
                      <a:pt x="4246" y="15108"/>
                    </a:cubicBezTo>
                    <a:lnTo>
                      <a:pt x="2448" y="15758"/>
                    </a:lnTo>
                    <a:lnTo>
                      <a:pt x="765" y="13119"/>
                    </a:lnTo>
                    <a:lnTo>
                      <a:pt x="2104" y="11781"/>
                    </a:lnTo>
                    <a:cubicBezTo>
                      <a:pt x="1874" y="11131"/>
                      <a:pt x="1760" y="10442"/>
                      <a:pt x="1721" y="9754"/>
                    </a:cubicBezTo>
                    <a:lnTo>
                      <a:pt x="0" y="8951"/>
                    </a:lnTo>
                    <a:lnTo>
                      <a:pt x="689" y="5891"/>
                    </a:lnTo>
                    <a:lnTo>
                      <a:pt x="2601" y="5891"/>
                    </a:lnTo>
                    <a:close/>
                    <a:moveTo>
                      <a:pt x="6196" y="8568"/>
                    </a:moveTo>
                    <a:cubicBezTo>
                      <a:pt x="5584" y="11475"/>
                      <a:pt x="8797" y="13693"/>
                      <a:pt x="11283" y="12087"/>
                    </a:cubicBezTo>
                    <a:cubicBezTo>
                      <a:pt x="13769" y="10480"/>
                      <a:pt x="13119" y="6656"/>
                      <a:pt x="10212" y="6006"/>
                    </a:cubicBezTo>
                    <a:cubicBezTo>
                      <a:pt x="8376" y="5623"/>
                      <a:pt x="6617" y="6771"/>
                      <a:pt x="6234" y="856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6" name="Google Shape;626;p31"/>
            <p:cNvSpPr/>
            <p:nvPr/>
          </p:nvSpPr>
          <p:spPr>
            <a:xfrm>
              <a:off x="3323155" y="1461318"/>
              <a:ext cx="2221033" cy="2220864"/>
            </a:xfrm>
            <a:custGeom>
              <a:rect b="b" l="l" r="r" t="t"/>
              <a:pathLst>
                <a:path extrusionOk="0" h="11252" w="11253">
                  <a:moveTo>
                    <a:pt x="5621" y="0"/>
                  </a:moveTo>
                  <a:cubicBezTo>
                    <a:pt x="4109" y="0"/>
                    <a:pt x="2704" y="595"/>
                    <a:pt x="1644" y="1643"/>
                  </a:cubicBezTo>
                  <a:cubicBezTo>
                    <a:pt x="584" y="2715"/>
                    <a:pt x="1" y="4132"/>
                    <a:pt x="1" y="5632"/>
                  </a:cubicBezTo>
                  <a:cubicBezTo>
                    <a:pt x="1" y="6930"/>
                    <a:pt x="465" y="8192"/>
                    <a:pt x="1263" y="9192"/>
                  </a:cubicBezTo>
                  <a:cubicBezTo>
                    <a:pt x="1300" y="9235"/>
                    <a:pt x="1343" y="9252"/>
                    <a:pt x="1386" y="9252"/>
                  </a:cubicBezTo>
                  <a:cubicBezTo>
                    <a:pt x="1509" y="9252"/>
                    <a:pt x="1622" y="9104"/>
                    <a:pt x="1525" y="8989"/>
                  </a:cubicBezTo>
                  <a:cubicBezTo>
                    <a:pt x="751" y="8049"/>
                    <a:pt x="334" y="6858"/>
                    <a:pt x="334" y="5632"/>
                  </a:cubicBezTo>
                  <a:cubicBezTo>
                    <a:pt x="334" y="4227"/>
                    <a:pt x="882" y="2881"/>
                    <a:pt x="1882" y="1881"/>
                  </a:cubicBezTo>
                  <a:cubicBezTo>
                    <a:pt x="2882" y="893"/>
                    <a:pt x="4204" y="322"/>
                    <a:pt x="5621" y="322"/>
                  </a:cubicBezTo>
                  <a:cubicBezTo>
                    <a:pt x="7026" y="322"/>
                    <a:pt x="8371" y="869"/>
                    <a:pt x="9371" y="1869"/>
                  </a:cubicBezTo>
                  <a:cubicBezTo>
                    <a:pt x="10359" y="2870"/>
                    <a:pt x="10931" y="4191"/>
                    <a:pt x="10931" y="5608"/>
                  </a:cubicBezTo>
                  <a:cubicBezTo>
                    <a:pt x="10931" y="7025"/>
                    <a:pt x="10383" y="8358"/>
                    <a:pt x="9383" y="9358"/>
                  </a:cubicBezTo>
                  <a:cubicBezTo>
                    <a:pt x="8383" y="10359"/>
                    <a:pt x="7061" y="10918"/>
                    <a:pt x="5644" y="10918"/>
                  </a:cubicBezTo>
                  <a:cubicBezTo>
                    <a:pt x="4323" y="10918"/>
                    <a:pt x="3037" y="10430"/>
                    <a:pt x="2061" y="9537"/>
                  </a:cubicBezTo>
                  <a:cubicBezTo>
                    <a:pt x="2025" y="9504"/>
                    <a:pt x="1987" y="9490"/>
                    <a:pt x="1951" y="9490"/>
                  </a:cubicBezTo>
                  <a:cubicBezTo>
                    <a:pt x="1823" y="9490"/>
                    <a:pt x="1723" y="9673"/>
                    <a:pt x="1834" y="9775"/>
                  </a:cubicBezTo>
                  <a:cubicBezTo>
                    <a:pt x="2882" y="10728"/>
                    <a:pt x="4228" y="11252"/>
                    <a:pt x="5644" y="11252"/>
                  </a:cubicBezTo>
                  <a:cubicBezTo>
                    <a:pt x="7145" y="11252"/>
                    <a:pt x="8562" y="10656"/>
                    <a:pt x="9621" y="9597"/>
                  </a:cubicBezTo>
                  <a:cubicBezTo>
                    <a:pt x="10681" y="8525"/>
                    <a:pt x="11252" y="7108"/>
                    <a:pt x="11252" y="5608"/>
                  </a:cubicBezTo>
                  <a:cubicBezTo>
                    <a:pt x="11252" y="4120"/>
                    <a:pt x="10657" y="2703"/>
                    <a:pt x="9597" y="1631"/>
                  </a:cubicBezTo>
                  <a:cubicBezTo>
                    <a:pt x="8526" y="572"/>
                    <a:pt x="7121" y="0"/>
                    <a:pt x="5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3914481" y="2062325"/>
              <a:ext cx="1035614" cy="1019047"/>
            </a:xfrm>
            <a:custGeom>
              <a:rect b="b" l="l" r="r" t="t"/>
              <a:pathLst>
                <a:path extrusionOk="0" h="5163" w="5247">
                  <a:moveTo>
                    <a:pt x="4506" y="706"/>
                  </a:moveTo>
                  <a:lnTo>
                    <a:pt x="3160" y="2861"/>
                  </a:lnTo>
                  <a:lnTo>
                    <a:pt x="2351" y="2075"/>
                  </a:lnTo>
                  <a:lnTo>
                    <a:pt x="4506" y="706"/>
                  </a:lnTo>
                  <a:close/>
                  <a:moveTo>
                    <a:pt x="2113" y="2289"/>
                  </a:moveTo>
                  <a:lnTo>
                    <a:pt x="2922" y="3099"/>
                  </a:lnTo>
                  <a:lnTo>
                    <a:pt x="755" y="4468"/>
                  </a:lnTo>
                  <a:lnTo>
                    <a:pt x="755" y="4468"/>
                  </a:lnTo>
                  <a:lnTo>
                    <a:pt x="2113" y="2289"/>
                  </a:lnTo>
                  <a:close/>
                  <a:moveTo>
                    <a:pt x="5032" y="0"/>
                  </a:moveTo>
                  <a:cubicBezTo>
                    <a:pt x="5004" y="0"/>
                    <a:pt x="4974" y="8"/>
                    <a:pt x="4946" y="27"/>
                  </a:cubicBezTo>
                  <a:lnTo>
                    <a:pt x="2006" y="1896"/>
                  </a:lnTo>
                  <a:cubicBezTo>
                    <a:pt x="1970" y="1908"/>
                    <a:pt x="1934" y="1932"/>
                    <a:pt x="1922" y="1980"/>
                  </a:cubicBezTo>
                  <a:lnTo>
                    <a:pt x="77" y="4909"/>
                  </a:lnTo>
                  <a:cubicBezTo>
                    <a:pt x="1" y="5032"/>
                    <a:pt x="99" y="5163"/>
                    <a:pt x="214" y="5163"/>
                  </a:cubicBezTo>
                  <a:cubicBezTo>
                    <a:pt x="243" y="5163"/>
                    <a:pt x="274" y="5154"/>
                    <a:pt x="303" y="5135"/>
                  </a:cubicBezTo>
                  <a:lnTo>
                    <a:pt x="3232" y="3277"/>
                  </a:lnTo>
                  <a:cubicBezTo>
                    <a:pt x="3280" y="3265"/>
                    <a:pt x="3303" y="3230"/>
                    <a:pt x="3315" y="3182"/>
                  </a:cubicBezTo>
                  <a:lnTo>
                    <a:pt x="5161" y="253"/>
                  </a:lnTo>
                  <a:cubicBezTo>
                    <a:pt x="5247" y="138"/>
                    <a:pt x="5148" y="0"/>
                    <a:pt x="50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3494869" y="1632837"/>
              <a:ext cx="1873065" cy="1875457"/>
            </a:xfrm>
            <a:custGeom>
              <a:rect b="b" l="l" r="r" t="t"/>
              <a:pathLst>
                <a:path extrusionOk="0" h="9502" w="9490">
                  <a:moveTo>
                    <a:pt x="4727" y="0"/>
                  </a:moveTo>
                  <a:cubicBezTo>
                    <a:pt x="3465" y="0"/>
                    <a:pt x="2274" y="500"/>
                    <a:pt x="1381" y="1405"/>
                  </a:cubicBezTo>
                  <a:cubicBezTo>
                    <a:pt x="488" y="2298"/>
                    <a:pt x="0" y="3489"/>
                    <a:pt x="0" y="4763"/>
                  </a:cubicBezTo>
                  <a:cubicBezTo>
                    <a:pt x="0" y="6049"/>
                    <a:pt x="488" y="7227"/>
                    <a:pt x="1393" y="8120"/>
                  </a:cubicBezTo>
                  <a:cubicBezTo>
                    <a:pt x="2286" y="9013"/>
                    <a:pt x="3477" y="9501"/>
                    <a:pt x="4763" y="9501"/>
                  </a:cubicBezTo>
                  <a:cubicBezTo>
                    <a:pt x="6025" y="9501"/>
                    <a:pt x="7215" y="9013"/>
                    <a:pt x="8108" y="8097"/>
                  </a:cubicBezTo>
                  <a:cubicBezTo>
                    <a:pt x="9001" y="7204"/>
                    <a:pt x="9489" y="6013"/>
                    <a:pt x="9489" y="4739"/>
                  </a:cubicBezTo>
                  <a:cubicBezTo>
                    <a:pt x="9489" y="3620"/>
                    <a:pt x="9096" y="2524"/>
                    <a:pt x="8358" y="1667"/>
                  </a:cubicBezTo>
                  <a:cubicBezTo>
                    <a:pt x="8325" y="1625"/>
                    <a:pt x="8284" y="1607"/>
                    <a:pt x="8243" y="1607"/>
                  </a:cubicBezTo>
                  <a:cubicBezTo>
                    <a:pt x="8124" y="1607"/>
                    <a:pt x="8011" y="1757"/>
                    <a:pt x="8108" y="1881"/>
                  </a:cubicBezTo>
                  <a:cubicBezTo>
                    <a:pt x="8751" y="2620"/>
                    <a:pt x="9108" y="3560"/>
                    <a:pt x="9156" y="4537"/>
                  </a:cubicBezTo>
                  <a:lnTo>
                    <a:pt x="8477" y="4537"/>
                  </a:lnTo>
                  <a:cubicBezTo>
                    <a:pt x="8275" y="4537"/>
                    <a:pt x="8275" y="4870"/>
                    <a:pt x="8477" y="4870"/>
                  </a:cubicBezTo>
                  <a:lnTo>
                    <a:pt x="9156" y="4870"/>
                  </a:lnTo>
                  <a:cubicBezTo>
                    <a:pt x="9120" y="6001"/>
                    <a:pt x="8656" y="7037"/>
                    <a:pt x="7870" y="7847"/>
                  </a:cubicBezTo>
                  <a:cubicBezTo>
                    <a:pt x="7084" y="8632"/>
                    <a:pt x="6037" y="9097"/>
                    <a:pt x="4929" y="9144"/>
                  </a:cubicBezTo>
                  <a:lnTo>
                    <a:pt x="4929" y="8466"/>
                  </a:lnTo>
                  <a:cubicBezTo>
                    <a:pt x="4929" y="8364"/>
                    <a:pt x="4846" y="8314"/>
                    <a:pt x="4763" y="8314"/>
                  </a:cubicBezTo>
                  <a:cubicBezTo>
                    <a:pt x="4679" y="8314"/>
                    <a:pt x="4596" y="8364"/>
                    <a:pt x="4596" y="8466"/>
                  </a:cubicBezTo>
                  <a:lnTo>
                    <a:pt x="4596" y="9144"/>
                  </a:lnTo>
                  <a:cubicBezTo>
                    <a:pt x="3477" y="9097"/>
                    <a:pt x="2441" y="8644"/>
                    <a:pt x="1631" y="7858"/>
                  </a:cubicBezTo>
                  <a:cubicBezTo>
                    <a:pt x="834" y="7061"/>
                    <a:pt x="369" y="6013"/>
                    <a:pt x="345" y="4882"/>
                  </a:cubicBezTo>
                  <a:lnTo>
                    <a:pt x="1012" y="4882"/>
                  </a:lnTo>
                  <a:cubicBezTo>
                    <a:pt x="1215" y="4882"/>
                    <a:pt x="1215" y="4560"/>
                    <a:pt x="1012" y="4560"/>
                  </a:cubicBezTo>
                  <a:lnTo>
                    <a:pt x="345" y="4560"/>
                  </a:lnTo>
                  <a:cubicBezTo>
                    <a:pt x="381" y="3441"/>
                    <a:pt x="834" y="2417"/>
                    <a:pt x="1619" y="1620"/>
                  </a:cubicBezTo>
                  <a:cubicBezTo>
                    <a:pt x="2405" y="834"/>
                    <a:pt x="3453" y="369"/>
                    <a:pt x="4560" y="334"/>
                  </a:cubicBezTo>
                  <a:lnTo>
                    <a:pt x="4560" y="1000"/>
                  </a:lnTo>
                  <a:cubicBezTo>
                    <a:pt x="4560" y="1102"/>
                    <a:pt x="4644" y="1152"/>
                    <a:pt x="4727" y="1152"/>
                  </a:cubicBezTo>
                  <a:cubicBezTo>
                    <a:pt x="4810" y="1152"/>
                    <a:pt x="4894" y="1102"/>
                    <a:pt x="4894" y="1000"/>
                  </a:cubicBezTo>
                  <a:lnTo>
                    <a:pt x="4894" y="334"/>
                  </a:lnTo>
                  <a:cubicBezTo>
                    <a:pt x="5834" y="357"/>
                    <a:pt x="6727" y="691"/>
                    <a:pt x="7465" y="1262"/>
                  </a:cubicBezTo>
                  <a:cubicBezTo>
                    <a:pt x="7510" y="1301"/>
                    <a:pt x="7556" y="1319"/>
                    <a:pt x="7597" y="1319"/>
                  </a:cubicBezTo>
                  <a:cubicBezTo>
                    <a:pt x="7645" y="1319"/>
                    <a:pt x="7684" y="1295"/>
                    <a:pt x="7703" y="1250"/>
                  </a:cubicBezTo>
                  <a:cubicBezTo>
                    <a:pt x="7763" y="1179"/>
                    <a:pt x="7751" y="1072"/>
                    <a:pt x="7680" y="1012"/>
                  </a:cubicBezTo>
                  <a:cubicBezTo>
                    <a:pt x="6834" y="346"/>
                    <a:pt x="5822" y="0"/>
                    <a:pt x="4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9" name="Google Shape;629;p31"/>
          <p:cNvSpPr txBox="1"/>
          <p:nvPr>
            <p:ph idx="2" type="subTitle"/>
          </p:nvPr>
        </p:nvSpPr>
        <p:spPr>
          <a:xfrm>
            <a:off x="6151975" y="2411300"/>
            <a:ext cx="2702700" cy="21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</a:pPr>
            <a:r>
              <a:rPr lang="en"/>
              <a:t>Manhattan entre cajas y objetivos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</a:pPr>
            <a:r>
              <a:rPr lang="en"/>
              <a:t>Camino más corto al objetivo más cercano (ocupado o no)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</a:pPr>
            <a:r>
              <a:rPr lang="en"/>
              <a:t>Analiza estados deadlock</a:t>
            </a:r>
            <a:endParaRPr/>
          </a:p>
        </p:txBody>
      </p:sp>
      <p:sp>
        <p:nvSpPr>
          <p:cNvPr id="630" name="Google Shape;630;p31"/>
          <p:cNvSpPr txBox="1"/>
          <p:nvPr>
            <p:ph idx="2" type="subTitle"/>
          </p:nvPr>
        </p:nvSpPr>
        <p:spPr>
          <a:xfrm>
            <a:off x="676100" y="3798900"/>
            <a:ext cx="2702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</a:pPr>
            <a:r>
              <a:rPr lang="en"/>
              <a:t>Manhattan entre cajas y objetivos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</a:pPr>
            <a:r>
              <a:rPr lang="en"/>
              <a:t>Camino más corto del jugador a una caja.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2"/>
          <p:cNvSpPr/>
          <p:nvPr/>
        </p:nvSpPr>
        <p:spPr>
          <a:xfrm>
            <a:off x="571525" y="1275300"/>
            <a:ext cx="7896600" cy="34137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6" name="Google Shape;636;p32"/>
          <p:cNvGrpSpPr/>
          <p:nvPr/>
        </p:nvGrpSpPr>
        <p:grpSpPr>
          <a:xfrm>
            <a:off x="641231" y="1137100"/>
            <a:ext cx="7937933" cy="3466500"/>
            <a:chOff x="702300" y="1123300"/>
            <a:chExt cx="7050300" cy="3466500"/>
          </a:xfrm>
        </p:grpSpPr>
        <p:grpSp>
          <p:nvGrpSpPr>
            <p:cNvPr id="637" name="Google Shape;637;p32"/>
            <p:cNvGrpSpPr/>
            <p:nvPr/>
          </p:nvGrpSpPr>
          <p:grpSpPr>
            <a:xfrm>
              <a:off x="712500" y="1123300"/>
              <a:ext cx="7029900" cy="3466500"/>
              <a:chOff x="712500" y="1123300"/>
              <a:chExt cx="7029900" cy="3466500"/>
            </a:xfrm>
          </p:grpSpPr>
          <p:sp>
            <p:nvSpPr>
              <p:cNvPr id="638" name="Google Shape;638;p32"/>
              <p:cNvSpPr/>
              <p:nvPr/>
            </p:nvSpPr>
            <p:spPr>
              <a:xfrm>
                <a:off x="712500" y="1123300"/>
                <a:ext cx="7029900" cy="34665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2"/>
              <p:cNvSpPr/>
              <p:nvPr/>
            </p:nvSpPr>
            <p:spPr>
              <a:xfrm>
                <a:off x="85860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2"/>
              <p:cNvSpPr/>
              <p:nvPr/>
            </p:nvSpPr>
            <p:spPr>
              <a:xfrm>
                <a:off x="1014675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2"/>
              <p:cNvSpPr/>
              <p:nvPr/>
            </p:nvSpPr>
            <p:spPr>
              <a:xfrm>
                <a:off x="117075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42" name="Google Shape;642;p32"/>
            <p:cNvCxnSpPr/>
            <p:nvPr/>
          </p:nvCxnSpPr>
          <p:spPr>
            <a:xfrm>
              <a:off x="702300" y="1377475"/>
              <a:ext cx="705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3" name="Google Shape;643;p32"/>
          <p:cNvSpPr txBox="1"/>
          <p:nvPr>
            <p:ph type="title"/>
          </p:nvPr>
        </p:nvSpPr>
        <p:spPr>
          <a:xfrm>
            <a:off x="1239300" y="295000"/>
            <a:ext cx="7228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de la Búsqueda Informada - H1</a:t>
            </a:r>
            <a:endParaRPr/>
          </a:p>
        </p:txBody>
      </p:sp>
      <p:graphicFrame>
        <p:nvGraphicFramePr>
          <p:cNvPr id="644" name="Google Shape;644;p32"/>
          <p:cNvGraphicFramePr/>
          <p:nvPr/>
        </p:nvGraphicFramePr>
        <p:xfrm>
          <a:off x="682611" y="13923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{B3697DB1-D22A-4B92-8B88-2FDB1BABA35D}</a:tableStyleId>
              </a:tblPr>
              <a:tblGrid>
                <a:gridCol w="1628675"/>
                <a:gridCol w="1591325"/>
                <a:gridCol w="1591325"/>
                <a:gridCol w="1542625"/>
                <a:gridCol w="1542625"/>
              </a:tblGrid>
              <a:tr h="84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Algoritmo</a:t>
                      </a:r>
                      <a:endParaRPr>
                        <a:solidFill>
                          <a:schemeClr val="dk1"/>
                        </a:solidFill>
                        <a:latin typeface="Antic"/>
                        <a:ea typeface="Antic"/>
                        <a:cs typeface="Antic"/>
                        <a:sym typeface="Antic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Tiempo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Profundidad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Nodos Exp.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Nodos Front.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075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Global Greedy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0.05s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119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685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100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000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A*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0.38s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79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22589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49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200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IDA*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35.20s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79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3512241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39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se of Technology Thesis by Slidesgo ">
  <a:themeElements>
    <a:clrScheme name="Simple Light">
      <a:dk1>
        <a:srgbClr val="FFFFFF"/>
      </a:dk1>
      <a:lt1>
        <a:srgbClr val="133B96"/>
      </a:lt1>
      <a:dk2>
        <a:srgbClr val="595959"/>
      </a:dk2>
      <a:lt2>
        <a:srgbClr val="EEEEEE"/>
      </a:lt2>
      <a:accent1>
        <a:srgbClr val="407BFF"/>
      </a:accent1>
      <a:accent2>
        <a:srgbClr val="A4C1FF"/>
      </a:accent2>
      <a:accent3>
        <a:srgbClr val="0A1F4F"/>
      </a:accent3>
      <a:accent4>
        <a:srgbClr val="3D6FE0"/>
      </a:accent4>
      <a:accent5>
        <a:srgbClr val="407BFF"/>
      </a:accent5>
      <a:accent6>
        <a:srgbClr val="407B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