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57" r:id="rId6"/>
    <p:sldId id="258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0" autoAdjust="0"/>
    <p:restoredTop sz="94660"/>
  </p:normalViewPr>
  <p:slideViewPr>
    <p:cSldViewPr snapToGrid="0">
      <p:cViewPr>
        <p:scale>
          <a:sx n="66" d="100"/>
          <a:sy n="66" d="100"/>
        </p:scale>
        <p:origin x="73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0D75-E354-4D63-AB28-92DE5787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14219-F5C0-46E0-8545-EE4A68D8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B06DC-CB18-4014-B297-2D1EBEE0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83DF1-9298-40ED-86BC-88A728C6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6F9A1-B931-4333-9E5A-CCF3B810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77E4-E707-4C4A-AA34-999AE96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EC113-5BEA-4BC5-9291-20C664B1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900E-1689-4A08-99A9-EDC75862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833D1-3AEE-4E16-95A6-3474F1AE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78E48-88E6-4147-8C89-81EDD467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633F83-F2FF-4943-8856-62C6E5BC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46F59-4AEA-4C00-AD02-43151586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D131C-4D14-4590-A265-323C36AE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8FA16-C249-4428-BCB7-031DA389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5A8F-7F1C-492C-8FD0-D0573B12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E2950-3ED5-4ECA-A580-F7147BAB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83BC-789A-4289-8F64-61CC574F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357CE-D0C8-4F5F-AF79-B7BAC4BC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D5A9C-2E30-4976-8C9C-1EEBD014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ABBDB-F3CD-4A51-A53C-A54DFF39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3DBF-B5AE-4861-83A0-1CB97B15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56C61-6464-4626-83A4-BC750679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9661E-D6F9-45B6-8CF9-DD11C92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114ED-256D-414C-B0D8-D2CBA1D5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F1BA8-61DA-4375-9A70-B28C912A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8C4A-08A1-442F-9882-EB54A0FB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4B68E-E27D-41CC-92FB-E4CA9A47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77E98-1A49-4FC5-B906-F53D0379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D06C3-533B-46F9-A84F-B70DE4C2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574E7-2A97-488A-B5F0-6D32F6F4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FCC73-176D-4828-850A-D7CB8B64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8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7FBA-FD30-48D5-BC4D-75288783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4159C-770F-4041-A086-A8B58CD5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1F2E1-FE45-45C6-9CC1-E63A52DD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C98FA-FFA5-478D-AE53-6ADD1FA30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BE6D5-6DED-4D4F-8845-448A9567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CEC546-3F61-4B1F-B077-859E51AE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49002-D7F6-4D38-8708-96BAB006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68FB83-5D21-48C5-93E5-C49138E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67A1-B1C0-44AC-B9F4-A4D5D54D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A4049C-88ED-4B54-9757-29A4E978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C94448-2510-4A24-9EFE-3B6D263A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B83CE-A624-45BA-B44D-81682FBD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FD4F1-9BA2-4C1F-A1F6-06934D2A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DA1C2-5B27-4B3A-B828-704675BE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78B92B-0498-47EA-AB66-17146F5D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E01A-04EA-49B7-A9C1-C03572CF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7A223-E299-4B38-BCED-085ECD68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F3CBC-C930-43E5-8EB9-C2F5AFF66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357E7-A8F1-4BA9-97BD-C18AF1B3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076DB-E186-4ED9-949C-347E4ED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8ACDA-7BC8-4CE4-822A-371FDAE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4A249-CAD4-4716-B4F7-BDAA2EA8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C6DA04-99BB-415A-B6D9-2A5BF7E44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C608A-44C8-456C-8057-36A4AB55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FA4A-9CA1-4037-910A-74C1938B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97F9E-CF47-431C-9C18-C83BDBB6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5AD83-FA47-484B-853C-1CDA0C7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193B1-FD4A-48B7-8961-FCBAEE7D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5C497-500A-45B3-999B-59E83F05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07F6D-A90D-4B3E-9D79-139B54ED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6598-E5AE-4972-BBD1-FF3E2DE1E1DE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18BFD-542D-405B-8E9C-1B3A7DD4F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CB59D-A618-4FD8-8DC7-90113E15E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BC31-C84B-44FA-86FE-B4D82B13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CB1351-741F-4392-A385-C9531F62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4" y="1352542"/>
            <a:ext cx="3238952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56DB-F772-4AE2-870C-2E6A72C47164}"/>
              </a:ext>
            </a:extLst>
          </p:cNvPr>
          <p:cNvSpPr txBox="1"/>
          <p:nvPr/>
        </p:nvSpPr>
        <p:spPr>
          <a:xfrm>
            <a:off x="3166188" y="4039300"/>
            <a:ext cx="5859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+mj-lt"/>
              </a:rPr>
              <a:t>지원자</a:t>
            </a:r>
            <a:r>
              <a:rPr lang="en-US" altLang="ko-KR" sz="3200" b="1">
                <a:latin typeface="+mj-lt"/>
              </a:rPr>
              <a:t>: </a:t>
            </a:r>
            <a:r>
              <a:rPr lang="ko-KR" altLang="en-US" sz="3200" b="1">
                <a:latin typeface="+mj-lt"/>
              </a:rPr>
              <a:t>박광석</a:t>
            </a:r>
          </a:p>
        </p:txBody>
      </p:sp>
    </p:spTree>
    <p:extLst>
      <p:ext uri="{BB962C8B-B14F-4D97-AF65-F5344CB8AC3E}">
        <p14:creationId xmlns:p14="http://schemas.microsoft.com/office/powerpoint/2010/main" val="9541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85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주사위 굴리기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B8475-DF97-486A-98EF-EFA7BA08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5" y="1186351"/>
            <a:ext cx="9288171" cy="27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21657-5E80-448E-96A0-6635C27CF162}"/>
              </a:ext>
            </a:extLst>
          </p:cNvPr>
          <p:cNvSpPr txBox="1"/>
          <p:nvPr/>
        </p:nvSpPr>
        <p:spPr>
          <a:xfrm>
            <a:off x="391824" y="5933270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윗면인 </a:t>
            </a:r>
            <a:r>
              <a:rPr lang="en-US" altLang="ko-KR"/>
              <a:t>cube[0] </a:t>
            </a:r>
            <a:r>
              <a:rPr lang="ko-KR" altLang="en-US"/>
              <a:t>을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0219C-2710-4EE6-97A5-00F83AE54C77}"/>
              </a:ext>
            </a:extLst>
          </p:cNvPr>
          <p:cNvSpPr txBox="1"/>
          <p:nvPr/>
        </p:nvSpPr>
        <p:spPr>
          <a:xfrm>
            <a:off x="391824" y="4728985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Possible </a:t>
            </a:r>
            <a:r>
              <a:rPr lang="ko-KR" altLang="en-US"/>
              <a:t>값이 </a:t>
            </a:r>
            <a:r>
              <a:rPr lang="en-US" altLang="ko-KR"/>
              <a:t>false </a:t>
            </a:r>
            <a:r>
              <a:rPr lang="ko-KR" altLang="en-US"/>
              <a:t>이면 범위를 벗어나는 것이므로 명령 무시 </a:t>
            </a:r>
            <a:r>
              <a:rPr lang="en-US" altLang="ko-KR"/>
              <a:t>(return)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BDD4-CF64-4964-A3CB-34077C4C9BE8}"/>
              </a:ext>
            </a:extLst>
          </p:cNvPr>
          <p:cNvSpPr txBox="1"/>
          <p:nvPr/>
        </p:nvSpPr>
        <p:spPr>
          <a:xfrm>
            <a:off x="391824" y="5331127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이동 칸에 쓰여 있는 수에 따라 </a:t>
            </a:r>
            <a:r>
              <a:rPr lang="en-US" altLang="ko-KR"/>
              <a:t>if-else</a:t>
            </a:r>
            <a:r>
              <a:rPr lang="ko-KR" altLang="en-US"/>
              <a:t>문으로 복사 동작 수행</a:t>
            </a:r>
          </a:p>
        </p:txBody>
      </p:sp>
    </p:spTree>
    <p:extLst>
      <p:ext uri="{BB962C8B-B14F-4D97-AF65-F5344CB8AC3E}">
        <p14:creationId xmlns:p14="http://schemas.microsoft.com/office/powerpoint/2010/main" val="261059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05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순열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69629-C6B9-4E59-BB76-C0702C11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3" y="1349155"/>
            <a:ext cx="9412013" cy="3143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18756-9D4F-4BC2-B87E-3E92EC047E1B}"/>
              </a:ext>
            </a:extLst>
          </p:cNvPr>
          <p:cNvSpPr txBox="1"/>
          <p:nvPr/>
        </p:nvSpPr>
        <p:spPr>
          <a:xfrm>
            <a:off x="678793" y="4949555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다이내믹 프로그래밍을 이용하여 팩토리얼 값을 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497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05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순열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18756-9D4F-4BC2-B87E-3E92EC047E1B}"/>
              </a:ext>
            </a:extLst>
          </p:cNvPr>
          <p:cNvSpPr txBox="1"/>
          <p:nvPr/>
        </p:nvSpPr>
        <p:spPr>
          <a:xfrm>
            <a:off x="590359" y="6150222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기능</a:t>
            </a:r>
            <a:r>
              <a:rPr lang="en-US" altLang="ko-KR"/>
              <a:t>1: Cnt</a:t>
            </a:r>
            <a:r>
              <a:rPr lang="ko-KR" altLang="en-US"/>
              <a:t>번째 순열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F7673-644A-40E5-9C17-B7896618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" y="890233"/>
            <a:ext cx="924054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05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순열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D793E6-6748-4686-A9BD-F790F1A9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8" y="946759"/>
            <a:ext cx="9221487" cy="4267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5C7DC-3A0F-40EE-AE49-3320403E324E}"/>
              </a:ext>
            </a:extLst>
          </p:cNvPr>
          <p:cNvSpPr txBox="1"/>
          <p:nvPr/>
        </p:nvSpPr>
        <p:spPr>
          <a:xfrm>
            <a:off x="745028" y="5726575"/>
            <a:ext cx="763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기능</a:t>
            </a:r>
            <a:r>
              <a:rPr lang="en-US" altLang="ko-KR"/>
              <a:t>2: </a:t>
            </a:r>
            <a:r>
              <a:rPr lang="ko-KR" altLang="en-US"/>
              <a:t>순열이 몇 번째 순열인지 구하기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537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전화번호부 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6A77C-9214-4EF1-9D19-E10CCABB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8" y="1127755"/>
            <a:ext cx="9669224" cy="2934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4D378-1855-4A8B-B57A-C5142D1B75C7}"/>
              </a:ext>
            </a:extLst>
          </p:cNvPr>
          <p:cNvSpPr txBox="1"/>
          <p:nvPr/>
        </p:nvSpPr>
        <p:spPr>
          <a:xfrm>
            <a:off x="552023" y="4481841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Sort </a:t>
            </a:r>
            <a:r>
              <a:rPr lang="ko-KR" altLang="en-US"/>
              <a:t>함수를 이용하여 사전순으로 정렬 </a:t>
            </a:r>
            <a:r>
              <a:rPr lang="en-US" altLang="ko-KR"/>
              <a:t>=&gt; </a:t>
            </a:r>
            <a:r>
              <a:rPr lang="ko-KR" altLang="en-US"/>
              <a:t>비슷한 문자끼리 모임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B57C1-6992-4C6C-9609-7C03C71F3EB7}"/>
              </a:ext>
            </a:extLst>
          </p:cNvPr>
          <p:cNvSpPr txBox="1"/>
          <p:nvPr/>
        </p:nvSpPr>
        <p:spPr>
          <a:xfrm>
            <a:off x="552023" y="5086484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Substr(</a:t>
            </a:r>
            <a:r>
              <a:rPr lang="ko-KR" altLang="en-US"/>
              <a:t>시작위치</a:t>
            </a:r>
            <a:r>
              <a:rPr lang="en-US" altLang="ko-KR"/>
              <a:t>, </a:t>
            </a:r>
            <a:r>
              <a:rPr lang="ko-KR" altLang="en-US"/>
              <a:t>문자길이</a:t>
            </a:r>
            <a:r>
              <a:rPr lang="en-US" altLang="ko-KR"/>
              <a:t>) </a:t>
            </a:r>
            <a:r>
              <a:rPr lang="ko-KR" altLang="en-US"/>
              <a:t>함수를 이용하여 원소들과 문자열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AAA64-73A8-43ED-827C-9B92D264CF70}"/>
              </a:ext>
            </a:extLst>
          </p:cNvPr>
          <p:cNvSpPr txBox="1"/>
          <p:nvPr/>
        </p:nvSpPr>
        <p:spPr>
          <a:xfrm>
            <a:off x="552022" y="5691127"/>
            <a:ext cx="954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문자열이 같은 것이 있다면 한 번호가 다른 번호의 접두어가 되므로 </a:t>
            </a:r>
            <a:r>
              <a:rPr lang="en-US" altLang="ko-KR"/>
              <a:t>NO </a:t>
            </a:r>
            <a:r>
              <a:rPr lang="ko-KR" altLang="en-US"/>
              <a:t>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5F542-D639-433C-A3C6-E83CB30D0E06}"/>
              </a:ext>
            </a:extLst>
          </p:cNvPr>
          <p:cNvSpPr txBox="1"/>
          <p:nvPr/>
        </p:nvSpPr>
        <p:spPr>
          <a:xfrm>
            <a:off x="552022" y="6295770"/>
            <a:ext cx="954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문자열이 같은 것이 없다면 어느 번호도 다른 번호의 접두어가 되지않으므로 </a:t>
            </a:r>
            <a:r>
              <a:rPr lang="en-US" altLang="ko-KR"/>
              <a:t>YES </a:t>
            </a:r>
            <a:r>
              <a:rPr lang="ko-KR" altLang="en-US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3031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576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단지 나누기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(1/2)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0E886A-240E-4E59-9AC2-59400861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7" y="1016819"/>
            <a:ext cx="10459910" cy="264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CF909-F93E-4A0D-A3CB-78B5D7AA210F}"/>
              </a:ext>
            </a:extLst>
          </p:cNvPr>
          <p:cNvSpPr txBox="1"/>
          <p:nvPr/>
        </p:nvSpPr>
        <p:spPr>
          <a:xfrm>
            <a:off x="552023" y="4481841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이차원 배열 전체를 탐색하며 </a:t>
            </a:r>
            <a:r>
              <a:rPr lang="en-US" altLang="ko-KR"/>
              <a:t>1</a:t>
            </a:r>
            <a:r>
              <a:rPr lang="ko-KR" altLang="en-US"/>
              <a:t>인 부분을 찾음 </a:t>
            </a:r>
            <a:r>
              <a:rPr lang="en-US" altLang="ko-KR"/>
              <a:t>=&gt; DFS </a:t>
            </a:r>
            <a:r>
              <a:rPr lang="ko-KR" altLang="en-US"/>
              <a:t>알고리즘 수행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A5E23-87AE-4B8F-80CD-403AAEB973E3}"/>
              </a:ext>
            </a:extLst>
          </p:cNvPr>
          <p:cNvSpPr txBox="1"/>
          <p:nvPr/>
        </p:nvSpPr>
        <p:spPr>
          <a:xfrm>
            <a:off x="552023" y="5025851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단지를 찾은 것이므로 단지 개수를 </a:t>
            </a:r>
            <a:r>
              <a:rPr lang="en-US" altLang="ko-KR"/>
              <a:t>1 </a:t>
            </a:r>
            <a:r>
              <a:rPr lang="ko-KR" altLang="en-US"/>
              <a:t>더함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797F9-4CF2-41EE-A5EC-5CF6D2F0BBD2}"/>
              </a:ext>
            </a:extLst>
          </p:cNvPr>
          <p:cNvSpPr txBox="1"/>
          <p:nvPr/>
        </p:nvSpPr>
        <p:spPr>
          <a:xfrm>
            <a:off x="552022" y="5569861"/>
            <a:ext cx="1117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DFS </a:t>
            </a:r>
            <a:r>
              <a:rPr lang="ko-KR" altLang="en-US"/>
              <a:t>알고리즘이 수행되고 난 후 저장된 동의 개수를 </a:t>
            </a:r>
            <a:r>
              <a:rPr lang="en-US" altLang="ko-KR"/>
              <a:t>Multiset </a:t>
            </a:r>
            <a:r>
              <a:rPr lang="ko-KR" altLang="en-US"/>
              <a:t>자료구조에 저장 </a:t>
            </a:r>
            <a:r>
              <a:rPr lang="en-US" altLang="ko-KR"/>
              <a:t>=&gt; </a:t>
            </a:r>
            <a:r>
              <a:rPr lang="ko-KR" altLang="en-US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370653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631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단지 나누기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(2/2)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F909-F93E-4A0D-A3CB-78B5D7AA210F}"/>
              </a:ext>
            </a:extLst>
          </p:cNvPr>
          <p:cNvSpPr txBox="1"/>
          <p:nvPr/>
        </p:nvSpPr>
        <p:spPr>
          <a:xfrm>
            <a:off x="506576" y="5695940"/>
            <a:ext cx="763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DFS </a:t>
            </a:r>
            <a:r>
              <a:rPr lang="ko-KR" altLang="en-US"/>
              <a:t>알고리즘을 수행하며 </a:t>
            </a:r>
            <a:r>
              <a:rPr lang="en-US" altLang="ko-KR"/>
              <a:t>1</a:t>
            </a:r>
            <a:r>
              <a:rPr lang="ko-KR" altLang="en-US"/>
              <a:t>인 부분을 </a:t>
            </a:r>
            <a:r>
              <a:rPr lang="en-US" altLang="ko-KR"/>
              <a:t>0</a:t>
            </a:r>
            <a:r>
              <a:rPr lang="ko-KR" altLang="en-US"/>
              <a:t>으로 바꿈 </a:t>
            </a:r>
            <a:r>
              <a:rPr lang="en-US" altLang="ko-KR"/>
              <a:t>=&gt; </a:t>
            </a:r>
            <a:r>
              <a:rPr lang="ko-KR" altLang="en-US"/>
              <a:t>방문 처리의 의미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FF603-645A-44C4-B909-D8FF64974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" r="9990"/>
          <a:stretch/>
        </p:blipFill>
        <p:spPr>
          <a:xfrm>
            <a:off x="550117" y="1068497"/>
            <a:ext cx="8087855" cy="44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5A069-F854-4F06-8151-C61E57B252E4}"/>
              </a:ext>
            </a:extLst>
          </p:cNvPr>
          <p:cNvSpPr txBox="1"/>
          <p:nvPr/>
        </p:nvSpPr>
        <p:spPr>
          <a:xfrm>
            <a:off x="506575" y="6239381"/>
            <a:ext cx="1043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상하좌우 방향을 탐색하며 범위를 벗어나는지와 동이 존재하는지를 체크하고 재귀 함수를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C2CBA-E7CA-4271-9826-8B9001CB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8" y="781432"/>
            <a:ext cx="80878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85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주사위 굴리기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8F23D7-14CB-452D-8AD4-6A7F2D9F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9" y="952677"/>
            <a:ext cx="9412013" cy="7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3E974D-EB36-402F-8758-B9012F23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3" y="1985128"/>
            <a:ext cx="9450119" cy="90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60415-40C0-4292-BDBE-0137DC655DE5}"/>
              </a:ext>
            </a:extLst>
          </p:cNvPr>
          <p:cNvSpPr txBox="1"/>
          <p:nvPr/>
        </p:nvSpPr>
        <p:spPr>
          <a:xfrm>
            <a:off x="562679" y="5018107"/>
            <a:ext cx="875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For</a:t>
            </a:r>
            <a:r>
              <a:rPr lang="ko-KR" altLang="en-US"/>
              <a:t>문을 이용해 명령을 입력 받는 즉시 주사위를 이동시키는 함수를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0D75-5433-4675-B333-7DCD0806EF99}"/>
              </a:ext>
            </a:extLst>
          </p:cNvPr>
          <p:cNvSpPr txBox="1"/>
          <p:nvPr/>
        </p:nvSpPr>
        <p:spPr>
          <a:xfrm>
            <a:off x="562679" y="3945122"/>
            <a:ext cx="875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주사위 </a:t>
            </a:r>
            <a:r>
              <a:rPr lang="en-US" altLang="ko-KR"/>
              <a:t>6</a:t>
            </a:r>
            <a:r>
              <a:rPr lang="ko-KR" altLang="en-US"/>
              <a:t>면을 배열로 선언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4E66D-FC10-451D-8908-B985D2D1B73C}"/>
              </a:ext>
            </a:extLst>
          </p:cNvPr>
          <p:cNvSpPr txBox="1"/>
          <p:nvPr/>
        </p:nvSpPr>
        <p:spPr>
          <a:xfrm>
            <a:off x="562679" y="4481614"/>
            <a:ext cx="875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인덱스 순서대로 </a:t>
            </a:r>
            <a:r>
              <a:rPr lang="en-US" altLang="ko-KR"/>
              <a:t>“</a:t>
            </a:r>
            <a:r>
              <a:rPr lang="ko-KR" altLang="en-US"/>
              <a:t>상하앞뒤좌우</a:t>
            </a:r>
            <a:r>
              <a:rPr lang="en-US" altLang="ko-KR"/>
              <a:t>”</a:t>
            </a:r>
            <a:r>
              <a:rPr lang="ko-KR" altLang="en-US"/>
              <a:t>의 값으로 생각</a:t>
            </a:r>
          </a:p>
        </p:txBody>
      </p:sp>
    </p:spTree>
    <p:extLst>
      <p:ext uri="{BB962C8B-B14F-4D97-AF65-F5344CB8AC3E}">
        <p14:creationId xmlns:p14="http://schemas.microsoft.com/office/powerpoint/2010/main" val="369874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41798-E0FA-4346-93CC-6CE15C2CE653}"/>
              </a:ext>
            </a:extLst>
          </p:cNvPr>
          <p:cNvSpPr txBox="1"/>
          <p:nvPr/>
        </p:nvSpPr>
        <p:spPr>
          <a:xfrm>
            <a:off x="176169" y="184558"/>
            <a:ext cx="785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주사위 굴리기 문제 </a:t>
            </a:r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(2/3)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DD30F1-257F-4120-B570-4281EF1AD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7"/>
          <a:stretch/>
        </p:blipFill>
        <p:spPr>
          <a:xfrm>
            <a:off x="390355" y="852215"/>
            <a:ext cx="4460536" cy="5083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E00E72-938F-4829-B130-553E86939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23"/>
          <a:stretch/>
        </p:blipFill>
        <p:spPr>
          <a:xfrm>
            <a:off x="5529505" y="852215"/>
            <a:ext cx="4993789" cy="511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E60A33-05C7-41C7-854D-BBCF52D1402E}"/>
              </a:ext>
            </a:extLst>
          </p:cNvPr>
          <p:cNvSpPr txBox="1"/>
          <p:nvPr/>
        </p:nvSpPr>
        <p:spPr>
          <a:xfrm>
            <a:off x="390355" y="6109809"/>
            <a:ext cx="119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Switch</a:t>
            </a:r>
            <a:r>
              <a:rPr lang="ko-KR" altLang="en-US"/>
              <a:t>문을 이용해 방향별로</a:t>
            </a:r>
            <a:r>
              <a:rPr lang="en-US" altLang="ko-KR"/>
              <a:t> </a:t>
            </a:r>
            <a:r>
              <a:rPr lang="ko-KR" altLang="en-US"/>
              <a:t>범위 체크</a:t>
            </a:r>
            <a:r>
              <a:rPr lang="en-US" altLang="ko-KR"/>
              <a:t>, </a:t>
            </a:r>
            <a:r>
              <a:rPr lang="ko-KR" altLang="en-US"/>
              <a:t>회전 기능을 수행 </a:t>
            </a:r>
            <a:r>
              <a:rPr lang="en-US" altLang="ko-KR"/>
              <a:t>=&gt; </a:t>
            </a:r>
            <a:r>
              <a:rPr lang="ko-KR" altLang="en-US"/>
              <a:t>불가능한 경우 </a:t>
            </a:r>
            <a:r>
              <a:rPr lang="en-US" altLang="ko-KR"/>
              <a:t>possible </a:t>
            </a:r>
            <a:r>
              <a:rPr lang="ko-KR" altLang="en-US"/>
              <a:t>변수의 값을 </a:t>
            </a:r>
            <a:r>
              <a:rPr lang="en-US" altLang="ko-KR"/>
              <a:t>false</a:t>
            </a:r>
            <a:r>
              <a:rPr lang="ko-KR" altLang="en-US"/>
              <a:t>로 바꿈</a:t>
            </a:r>
          </a:p>
        </p:txBody>
      </p:sp>
    </p:spTree>
    <p:extLst>
      <p:ext uri="{BB962C8B-B14F-4D97-AF65-F5344CB8AC3E}">
        <p14:creationId xmlns:p14="http://schemas.microsoft.com/office/powerpoint/2010/main" val="12328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292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광석</dc:creator>
  <cp:lastModifiedBy>박 광석</cp:lastModifiedBy>
  <cp:revision>6</cp:revision>
  <dcterms:created xsi:type="dcterms:W3CDTF">2019-12-04T22:54:13Z</dcterms:created>
  <dcterms:modified xsi:type="dcterms:W3CDTF">2019-12-05T02:58:36Z</dcterms:modified>
</cp:coreProperties>
</file>