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59" r:id="rId4"/>
    <p:sldId id="261" r:id="rId5"/>
    <p:sldId id="257" r:id="rId6"/>
    <p:sldId id="262"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4660"/>
  </p:normalViewPr>
  <p:slideViewPr>
    <p:cSldViewPr snapToGrid="0" snapToObjects="1">
      <p:cViewPr varScale="1">
        <p:scale>
          <a:sx n="112" d="100"/>
          <a:sy n="112" d="100"/>
        </p:scale>
        <p:origin x="-1704"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1BF52E-BD0F-4C4D-B6A1-4EB5CB4AA603}"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en-US"/>
        </a:p>
      </dgm:t>
    </dgm:pt>
    <dgm:pt modelId="{07B46392-17C9-4C40-AF57-D4334A55669A}">
      <dgm:prSet phldrT="[Text]"/>
      <dgm:spPr/>
      <dgm:t>
        <a:bodyPr/>
        <a:lstStyle/>
        <a:p>
          <a:r>
            <a:rPr lang="en-US"/>
            <a:t>Root</a:t>
          </a:r>
        </a:p>
      </dgm:t>
    </dgm:pt>
    <dgm:pt modelId="{A43A1ABB-2A15-C94F-840B-70718695B4ED}" type="parTrans" cxnId="{5553F586-6143-054D-ABDD-C3C400848DA1}">
      <dgm:prSet/>
      <dgm:spPr/>
      <dgm:t>
        <a:bodyPr/>
        <a:lstStyle/>
        <a:p>
          <a:endParaRPr lang="en-US"/>
        </a:p>
      </dgm:t>
    </dgm:pt>
    <dgm:pt modelId="{F6747072-66B1-644F-B560-B9BD42BD0D8F}" type="sibTrans" cxnId="{5553F586-6143-054D-ABDD-C3C400848DA1}">
      <dgm:prSet/>
      <dgm:spPr/>
      <dgm:t>
        <a:bodyPr/>
        <a:lstStyle/>
        <a:p>
          <a:endParaRPr lang="en-US"/>
        </a:p>
      </dgm:t>
    </dgm:pt>
    <dgm:pt modelId="{BF4418D6-AE43-2B4B-9DC2-E51E0D9A2019}">
      <dgm:prSet phldrT="[Text]"/>
      <dgm:spPr/>
      <dgm:t>
        <a:bodyPr/>
        <a:lstStyle/>
        <a:p>
          <a:r>
            <a:rPr lang="en-US"/>
            <a:t>ExampleProject</a:t>
          </a:r>
        </a:p>
      </dgm:t>
    </dgm:pt>
    <dgm:pt modelId="{9F17FB9E-796B-904E-B75A-84B2C297211B}" type="parTrans" cxnId="{71B25CE6-DD0A-4844-A87B-F39BA660EF84}">
      <dgm:prSet/>
      <dgm:spPr/>
      <dgm:t>
        <a:bodyPr/>
        <a:lstStyle/>
        <a:p>
          <a:endParaRPr lang="en-US"/>
        </a:p>
      </dgm:t>
    </dgm:pt>
    <dgm:pt modelId="{B8425080-DFDA-0340-BF31-47C004298E57}" type="sibTrans" cxnId="{71B25CE6-DD0A-4844-A87B-F39BA660EF84}">
      <dgm:prSet/>
      <dgm:spPr/>
      <dgm:t>
        <a:bodyPr/>
        <a:lstStyle/>
        <a:p>
          <a:endParaRPr lang="en-US"/>
        </a:p>
      </dgm:t>
    </dgm:pt>
    <dgm:pt modelId="{6D136E73-9585-BF4B-B73B-99E73CEAA9E3}">
      <dgm:prSet/>
      <dgm:spPr/>
      <dgm:t>
        <a:bodyPr/>
        <a:lstStyle/>
        <a:p>
          <a:r>
            <a:rPr lang="en-US"/>
            <a:t>Data	</a:t>
          </a:r>
        </a:p>
      </dgm:t>
    </dgm:pt>
    <dgm:pt modelId="{65BAD3DA-3F47-544A-9B69-D9DD5FCF8505}" type="parTrans" cxnId="{77D2771D-6B96-B84A-8116-231AA397B5F9}">
      <dgm:prSet/>
      <dgm:spPr/>
      <dgm:t>
        <a:bodyPr/>
        <a:lstStyle/>
        <a:p>
          <a:endParaRPr lang="en-US"/>
        </a:p>
      </dgm:t>
    </dgm:pt>
    <dgm:pt modelId="{F3502745-66F0-CF48-AE3E-432481FC1AE6}" type="sibTrans" cxnId="{77D2771D-6B96-B84A-8116-231AA397B5F9}">
      <dgm:prSet/>
      <dgm:spPr/>
      <dgm:t>
        <a:bodyPr/>
        <a:lstStyle/>
        <a:p>
          <a:endParaRPr lang="en-US"/>
        </a:p>
      </dgm:t>
    </dgm:pt>
    <dgm:pt modelId="{684DB6AF-C5D0-7546-908D-C86BB86E8A16}">
      <dgm:prSet/>
      <dgm:spPr/>
      <dgm:t>
        <a:bodyPr/>
        <a:lstStyle/>
        <a:p>
          <a:r>
            <a:rPr lang="en-US"/>
            <a:t>Analysis</a:t>
          </a:r>
        </a:p>
      </dgm:t>
    </dgm:pt>
    <dgm:pt modelId="{50CEA280-7EB8-4E4E-AAF7-68322865A033}" type="parTrans" cxnId="{597D7EBE-4B64-F94D-B175-03A77F7A72DD}">
      <dgm:prSet/>
      <dgm:spPr/>
      <dgm:t>
        <a:bodyPr/>
        <a:lstStyle/>
        <a:p>
          <a:endParaRPr lang="en-US"/>
        </a:p>
      </dgm:t>
    </dgm:pt>
    <dgm:pt modelId="{1B36028A-C578-2243-BB6E-799267E53126}" type="sibTrans" cxnId="{597D7EBE-4B64-F94D-B175-03A77F7A72DD}">
      <dgm:prSet/>
      <dgm:spPr/>
      <dgm:t>
        <a:bodyPr/>
        <a:lstStyle/>
        <a:p>
          <a:endParaRPr lang="en-US"/>
        </a:p>
      </dgm:t>
    </dgm:pt>
    <dgm:pt modelId="{5E353C62-7230-2E42-8F21-25E88116D869}">
      <dgm:prSet/>
      <dgm:spPr/>
      <dgm:t>
        <a:bodyPr/>
        <a:lstStyle/>
        <a:p>
          <a:r>
            <a:rPr lang="en-US"/>
            <a:t>Presentation</a:t>
          </a:r>
        </a:p>
      </dgm:t>
    </dgm:pt>
    <dgm:pt modelId="{FE3578DD-0323-B146-BDE3-8B838EACDF1C}" type="parTrans" cxnId="{ADA3D74B-43DF-6B47-B42A-C1ACCF0F6D12}">
      <dgm:prSet/>
      <dgm:spPr/>
      <dgm:t>
        <a:bodyPr/>
        <a:lstStyle/>
        <a:p>
          <a:endParaRPr lang="en-US"/>
        </a:p>
      </dgm:t>
    </dgm:pt>
    <dgm:pt modelId="{E0351270-27FA-CB46-BF25-F0CA0BEC5B83}" type="sibTrans" cxnId="{ADA3D74B-43DF-6B47-B42A-C1ACCF0F6D12}">
      <dgm:prSet/>
      <dgm:spPr/>
      <dgm:t>
        <a:bodyPr/>
        <a:lstStyle/>
        <a:p>
          <a:endParaRPr lang="en-US"/>
        </a:p>
      </dgm:t>
    </dgm:pt>
    <dgm:pt modelId="{90784D01-3977-DE40-9A9A-76EE0A8328DB}">
      <dgm:prSet/>
      <dgm:spPr/>
      <dgm:t>
        <a:bodyPr/>
        <a:lstStyle/>
        <a:p>
          <a:r>
            <a:rPr lang="en-US"/>
            <a:t>README.md</a:t>
          </a:r>
        </a:p>
      </dgm:t>
    </dgm:pt>
    <dgm:pt modelId="{55B49012-74D1-B446-BC95-31B63616735E}" type="parTrans" cxnId="{D5B594E2-6BAA-FF4C-8739-8E952390FAD6}">
      <dgm:prSet/>
      <dgm:spPr/>
      <dgm:t>
        <a:bodyPr/>
        <a:lstStyle/>
        <a:p>
          <a:endParaRPr lang="en-US"/>
        </a:p>
      </dgm:t>
    </dgm:pt>
    <dgm:pt modelId="{F521F843-4299-9B44-A8FE-D7029D6E44C3}" type="sibTrans" cxnId="{D5B594E2-6BAA-FF4C-8739-8E952390FAD6}">
      <dgm:prSet/>
      <dgm:spPr/>
      <dgm:t>
        <a:bodyPr/>
        <a:lstStyle/>
        <a:p>
          <a:endParaRPr lang="en-US"/>
        </a:p>
      </dgm:t>
    </dgm:pt>
    <dgm:pt modelId="{69AD2A86-FF59-4B40-BE0A-42E676151B42}">
      <dgm:prSet/>
      <dgm:spPr/>
      <dgm:t>
        <a:bodyPr/>
        <a:lstStyle/>
        <a:p>
          <a:r>
            <a:rPr lang="en-US"/>
            <a:t>MainData.csv</a:t>
          </a:r>
        </a:p>
      </dgm:t>
    </dgm:pt>
    <dgm:pt modelId="{0DE9378B-306B-334B-8C63-E07819A86C3B}" type="parTrans" cxnId="{B0526743-6420-D540-998F-7960CBE97B39}">
      <dgm:prSet/>
      <dgm:spPr/>
      <dgm:t>
        <a:bodyPr/>
        <a:lstStyle/>
        <a:p>
          <a:endParaRPr lang="en-US"/>
        </a:p>
      </dgm:t>
    </dgm:pt>
    <dgm:pt modelId="{33AAD16F-06D9-B04C-90AA-064BBC7937C6}" type="sibTrans" cxnId="{B0526743-6420-D540-998F-7960CBE97B39}">
      <dgm:prSet/>
      <dgm:spPr/>
      <dgm:t>
        <a:bodyPr/>
        <a:lstStyle/>
        <a:p>
          <a:endParaRPr lang="en-US"/>
        </a:p>
      </dgm:t>
    </dgm:pt>
    <dgm:pt modelId="{1D94512F-AE3B-9E4D-827B-654D41B1416C}">
      <dgm:prSet/>
      <dgm:spPr/>
      <dgm:t>
        <a:bodyPr/>
        <a:lstStyle/>
        <a:p>
          <a:r>
            <a:rPr lang="en-US"/>
            <a:t>Gather1.R</a:t>
          </a:r>
        </a:p>
      </dgm:t>
    </dgm:pt>
    <dgm:pt modelId="{713857C2-BB09-7E4F-8A7C-A08BA6F9E6E7}" type="parTrans" cxnId="{DDB6F521-2F5A-5148-9322-09B5A66D8664}">
      <dgm:prSet/>
      <dgm:spPr/>
      <dgm:t>
        <a:bodyPr/>
        <a:lstStyle/>
        <a:p>
          <a:endParaRPr lang="en-US"/>
        </a:p>
      </dgm:t>
    </dgm:pt>
    <dgm:pt modelId="{30D4906B-6277-C247-97CC-87706FAD19ED}" type="sibTrans" cxnId="{DDB6F521-2F5A-5148-9322-09B5A66D8664}">
      <dgm:prSet/>
      <dgm:spPr/>
      <dgm:t>
        <a:bodyPr/>
        <a:lstStyle/>
        <a:p>
          <a:endParaRPr lang="en-US"/>
        </a:p>
      </dgm:t>
    </dgm:pt>
    <dgm:pt modelId="{A790FB1E-EAE2-0D42-A0FA-490F7CF8539E}">
      <dgm:prSet/>
      <dgm:spPr/>
      <dgm:t>
        <a:bodyPr/>
        <a:lstStyle/>
        <a:p>
          <a:r>
            <a:rPr lang="en-US"/>
            <a:t>Gather2.R</a:t>
          </a:r>
        </a:p>
      </dgm:t>
    </dgm:pt>
    <dgm:pt modelId="{F21E961C-F18A-3B4E-A7D0-3D08F8C19670}" type="parTrans" cxnId="{E054D0C6-7393-7B43-AB9B-50649B58D433}">
      <dgm:prSet/>
      <dgm:spPr/>
      <dgm:t>
        <a:bodyPr/>
        <a:lstStyle/>
        <a:p>
          <a:endParaRPr lang="en-US"/>
        </a:p>
      </dgm:t>
    </dgm:pt>
    <dgm:pt modelId="{09F92BD0-88EF-5045-A7BF-D2DDCBC02144}" type="sibTrans" cxnId="{E054D0C6-7393-7B43-AB9B-50649B58D433}">
      <dgm:prSet/>
      <dgm:spPr/>
      <dgm:t>
        <a:bodyPr/>
        <a:lstStyle/>
        <a:p>
          <a:endParaRPr lang="en-US"/>
        </a:p>
      </dgm:t>
    </dgm:pt>
    <dgm:pt modelId="{DD01FC76-82A0-3644-AFC7-367137F4DD74}">
      <dgm:prSet/>
      <dgm:spPr/>
      <dgm:t>
        <a:bodyPr/>
        <a:lstStyle/>
        <a:p>
          <a:r>
            <a:rPr lang="en-US"/>
            <a:t>MergeData.R</a:t>
          </a:r>
        </a:p>
      </dgm:t>
    </dgm:pt>
    <dgm:pt modelId="{D03F1B2B-121A-BA4F-9FF3-18207F27701A}" type="parTrans" cxnId="{153ECDFB-8528-FE48-83BD-BDB55F11B615}">
      <dgm:prSet/>
      <dgm:spPr/>
      <dgm:t>
        <a:bodyPr/>
        <a:lstStyle/>
        <a:p>
          <a:endParaRPr lang="en-US"/>
        </a:p>
      </dgm:t>
    </dgm:pt>
    <dgm:pt modelId="{ACA05BAB-6EDA-ED4A-A96C-5732E60839C9}" type="sibTrans" cxnId="{153ECDFB-8528-FE48-83BD-BDB55F11B615}">
      <dgm:prSet/>
      <dgm:spPr/>
      <dgm:t>
        <a:bodyPr/>
        <a:lstStyle/>
        <a:p>
          <a:endParaRPr lang="en-US"/>
        </a:p>
      </dgm:t>
    </dgm:pt>
    <dgm:pt modelId="{74A4678A-F80F-BA41-AF59-2E2993B5E20B}">
      <dgm:prSet/>
      <dgm:spPr/>
      <dgm:t>
        <a:bodyPr/>
        <a:lstStyle/>
        <a:p>
          <a:r>
            <a:rPr lang="en-US"/>
            <a:t>VarDescipt.md</a:t>
          </a:r>
        </a:p>
      </dgm:t>
    </dgm:pt>
    <dgm:pt modelId="{3A72B90A-D3ED-6941-926A-CFF3D5BEB9EF}" type="parTrans" cxnId="{63C68CD9-4210-C749-9EB6-CB9CD5ACCCC5}">
      <dgm:prSet/>
      <dgm:spPr/>
      <dgm:t>
        <a:bodyPr/>
        <a:lstStyle/>
        <a:p>
          <a:endParaRPr lang="en-US"/>
        </a:p>
      </dgm:t>
    </dgm:pt>
    <dgm:pt modelId="{5D784A4F-2AEB-BD48-A41D-13C19E791271}" type="sibTrans" cxnId="{63C68CD9-4210-C749-9EB6-CB9CD5ACCCC5}">
      <dgm:prSet/>
      <dgm:spPr/>
      <dgm:t>
        <a:bodyPr/>
        <a:lstStyle/>
        <a:p>
          <a:endParaRPr lang="en-US"/>
        </a:p>
      </dgm:t>
    </dgm:pt>
    <dgm:pt modelId="{02D819C7-AE3E-844B-BA51-6F5160E4733C}">
      <dgm:prSet/>
      <dgm:spPr/>
      <dgm:t>
        <a:bodyPr/>
        <a:lstStyle/>
        <a:p>
          <a:r>
            <a:rPr lang="en-US"/>
            <a:t>README.Rmd</a:t>
          </a:r>
        </a:p>
      </dgm:t>
    </dgm:pt>
    <dgm:pt modelId="{0B00EA6C-EC55-564B-B86A-54DC368BEAF0}" type="parTrans" cxnId="{D61D45F2-13F5-F441-9E2E-DE565BCC36D3}">
      <dgm:prSet/>
      <dgm:spPr/>
      <dgm:t>
        <a:bodyPr/>
        <a:lstStyle/>
        <a:p>
          <a:endParaRPr lang="en-US"/>
        </a:p>
      </dgm:t>
    </dgm:pt>
    <dgm:pt modelId="{868C5B53-B962-9B4B-9AF1-B1E174831200}" type="sibTrans" cxnId="{D61D45F2-13F5-F441-9E2E-DE565BCC36D3}">
      <dgm:prSet/>
      <dgm:spPr/>
      <dgm:t>
        <a:bodyPr/>
        <a:lstStyle/>
        <a:p>
          <a:endParaRPr lang="en-US"/>
        </a:p>
      </dgm:t>
    </dgm:pt>
    <dgm:pt modelId="{26D8BD01-AC77-7040-8719-0C2DF68A8ED1}">
      <dgm:prSet/>
      <dgm:spPr/>
      <dgm:t>
        <a:bodyPr/>
        <a:lstStyle/>
        <a:p>
          <a:r>
            <a:rPr lang="en-US"/>
            <a:t>Analysis1.R</a:t>
          </a:r>
        </a:p>
      </dgm:t>
    </dgm:pt>
    <dgm:pt modelId="{6062CDE9-71D7-F044-A855-7287E691FC50}" type="parTrans" cxnId="{AFAB69EF-A7BA-6947-B90E-27BDBFA0B78E}">
      <dgm:prSet/>
      <dgm:spPr/>
      <dgm:t>
        <a:bodyPr/>
        <a:lstStyle/>
        <a:p>
          <a:endParaRPr lang="en-US"/>
        </a:p>
      </dgm:t>
    </dgm:pt>
    <dgm:pt modelId="{8B50F021-F8EE-8A4B-80C2-A66649556545}" type="sibTrans" cxnId="{AFAB69EF-A7BA-6947-B90E-27BDBFA0B78E}">
      <dgm:prSet/>
      <dgm:spPr/>
      <dgm:t>
        <a:bodyPr/>
        <a:lstStyle/>
        <a:p>
          <a:endParaRPr lang="en-US"/>
        </a:p>
      </dgm:t>
    </dgm:pt>
    <dgm:pt modelId="{85E3A0B7-1C6A-6A48-AC59-0998CDC81642}">
      <dgm:prSet/>
      <dgm:spPr/>
      <dgm:t>
        <a:bodyPr/>
        <a:lstStyle/>
        <a:p>
          <a:r>
            <a:rPr lang="en-US"/>
            <a:t>Analysis2.R</a:t>
          </a:r>
        </a:p>
      </dgm:t>
    </dgm:pt>
    <dgm:pt modelId="{BBA57AAA-C139-8C4C-938A-8CD61E123F9E}" type="parTrans" cxnId="{4A7A6F73-6361-964D-BC8A-D19F49DABB7F}">
      <dgm:prSet/>
      <dgm:spPr/>
      <dgm:t>
        <a:bodyPr/>
        <a:lstStyle/>
        <a:p>
          <a:endParaRPr lang="en-US"/>
        </a:p>
      </dgm:t>
    </dgm:pt>
    <dgm:pt modelId="{B23D986D-0739-7B4B-AF43-CFF890175199}" type="sibTrans" cxnId="{4A7A6F73-6361-964D-BC8A-D19F49DABB7F}">
      <dgm:prSet/>
      <dgm:spPr/>
      <dgm:t>
        <a:bodyPr/>
        <a:lstStyle/>
        <a:p>
          <a:endParaRPr lang="en-US"/>
        </a:p>
      </dgm:t>
    </dgm:pt>
    <dgm:pt modelId="{E80540EE-E8FB-EE4F-A445-42416074BD85}">
      <dgm:prSet/>
      <dgm:spPr/>
      <dgm:t>
        <a:bodyPr/>
        <a:lstStyle/>
        <a:p>
          <a:r>
            <a:rPr lang="en-US"/>
            <a:t>CircosPlot.R</a:t>
          </a:r>
        </a:p>
      </dgm:t>
    </dgm:pt>
    <dgm:pt modelId="{2921BAA1-D9BE-9C4B-AD69-B896FFD8525F}" type="parTrans" cxnId="{7F3CBC3F-6B34-D64D-B4EE-94CDEC427C79}">
      <dgm:prSet/>
      <dgm:spPr/>
      <dgm:t>
        <a:bodyPr/>
        <a:lstStyle/>
        <a:p>
          <a:endParaRPr lang="en-US"/>
        </a:p>
      </dgm:t>
    </dgm:pt>
    <dgm:pt modelId="{295A97A9-1729-4647-924A-4F739CB1CA03}" type="sibTrans" cxnId="{7F3CBC3F-6B34-D64D-B4EE-94CDEC427C79}">
      <dgm:prSet/>
      <dgm:spPr/>
      <dgm:t>
        <a:bodyPr/>
        <a:lstStyle/>
        <a:p>
          <a:endParaRPr lang="en-US"/>
        </a:p>
      </dgm:t>
    </dgm:pt>
    <dgm:pt modelId="{0BD8CCFD-3EB8-B445-ABF4-783C35DCF2C1}">
      <dgm:prSet/>
      <dgm:spPr/>
      <dgm:t>
        <a:bodyPr/>
        <a:lstStyle/>
        <a:p>
          <a:r>
            <a:rPr lang="en-US"/>
            <a:t>Article</a:t>
          </a:r>
        </a:p>
      </dgm:t>
    </dgm:pt>
    <dgm:pt modelId="{C6862A95-9797-C443-AA69-E82A99F0B130}" type="parTrans" cxnId="{64742F03-FF60-994D-BB84-5195FDB10B20}">
      <dgm:prSet/>
      <dgm:spPr/>
      <dgm:t>
        <a:bodyPr/>
        <a:lstStyle/>
        <a:p>
          <a:endParaRPr lang="en-US"/>
        </a:p>
      </dgm:t>
    </dgm:pt>
    <dgm:pt modelId="{53E6E3D0-A935-9044-AED2-76D55FE4FA3C}" type="sibTrans" cxnId="{64742F03-FF60-994D-BB84-5195FDB10B20}">
      <dgm:prSet/>
      <dgm:spPr/>
      <dgm:t>
        <a:bodyPr/>
        <a:lstStyle/>
        <a:p>
          <a:endParaRPr lang="en-US"/>
        </a:p>
      </dgm:t>
    </dgm:pt>
    <dgm:pt modelId="{4D5CC222-3B5D-2243-9DB6-DEE4B02EA656}">
      <dgm:prSet/>
      <dgm:spPr/>
      <dgm:t>
        <a:bodyPr/>
        <a:lstStyle/>
        <a:p>
          <a:r>
            <a:rPr lang="en-US"/>
            <a:t>Other</a:t>
          </a:r>
        </a:p>
      </dgm:t>
    </dgm:pt>
    <dgm:pt modelId="{D18B0F0D-8D71-9946-8F08-45A471BBED2E}" type="parTrans" cxnId="{7C43E5B2-8362-EF40-8FC5-5DBAEA851658}">
      <dgm:prSet/>
      <dgm:spPr/>
      <dgm:t>
        <a:bodyPr/>
        <a:lstStyle/>
        <a:p>
          <a:endParaRPr lang="en-US"/>
        </a:p>
      </dgm:t>
    </dgm:pt>
    <dgm:pt modelId="{515E1498-E807-BC4F-9B68-5BDE59341C49}" type="sibTrans" cxnId="{7C43E5B2-8362-EF40-8FC5-5DBAEA851658}">
      <dgm:prSet/>
      <dgm:spPr/>
      <dgm:t>
        <a:bodyPr/>
        <a:lstStyle/>
        <a:p>
          <a:endParaRPr lang="en-US"/>
        </a:p>
      </dgm:t>
    </dgm:pt>
    <dgm:pt modelId="{FC24A83C-6F49-7644-B468-173C69FC1CBA}">
      <dgm:prSet/>
      <dgm:spPr/>
      <dgm:t>
        <a:bodyPr/>
        <a:lstStyle/>
        <a:p>
          <a:r>
            <a:rPr lang="en-US"/>
            <a:t>Paper.Rmd</a:t>
          </a:r>
        </a:p>
      </dgm:t>
    </dgm:pt>
    <dgm:pt modelId="{0007FB43-2B21-3845-9E38-1E8F9D8A30C7}" type="parTrans" cxnId="{2F86F5F3-A23D-0E4D-AC07-637E9D8E8AF2}">
      <dgm:prSet/>
      <dgm:spPr/>
      <dgm:t>
        <a:bodyPr/>
        <a:lstStyle/>
        <a:p>
          <a:endParaRPr lang="en-US"/>
        </a:p>
      </dgm:t>
    </dgm:pt>
    <dgm:pt modelId="{3DCD2815-7A3F-084C-B4D1-2B479E2B87C2}" type="sibTrans" cxnId="{2F86F5F3-A23D-0E4D-AC07-637E9D8E8AF2}">
      <dgm:prSet/>
      <dgm:spPr/>
      <dgm:t>
        <a:bodyPr/>
        <a:lstStyle/>
        <a:p>
          <a:endParaRPr lang="en-US"/>
        </a:p>
      </dgm:t>
    </dgm:pt>
    <dgm:pt modelId="{D17DE355-AABC-404A-8CDD-35FC6773E7A3}">
      <dgm:prSet/>
      <dgm:spPr/>
      <dgm:t>
        <a:bodyPr/>
        <a:lstStyle/>
        <a:p>
          <a:r>
            <a:rPr lang="en-US"/>
            <a:t>Main.bib</a:t>
          </a:r>
        </a:p>
      </dgm:t>
    </dgm:pt>
    <dgm:pt modelId="{9CB24D44-9445-8B49-BD58-4282D83E62A8}" type="parTrans" cxnId="{FC6C6803-CD65-274A-B8DB-A2951F11566F}">
      <dgm:prSet/>
      <dgm:spPr/>
      <dgm:t>
        <a:bodyPr/>
        <a:lstStyle/>
        <a:p>
          <a:endParaRPr lang="en-US"/>
        </a:p>
      </dgm:t>
    </dgm:pt>
    <dgm:pt modelId="{8E70E3CE-EEA6-B644-8FD3-7EF27DB974F5}" type="sibTrans" cxnId="{FC6C6803-CD65-274A-B8DB-A2951F11566F}">
      <dgm:prSet/>
      <dgm:spPr/>
      <dgm:t>
        <a:bodyPr/>
        <a:lstStyle/>
        <a:p>
          <a:endParaRPr lang="en-US"/>
        </a:p>
      </dgm:t>
    </dgm:pt>
    <dgm:pt modelId="{DD432985-9040-D24E-AB30-CADF3B1E1284}">
      <dgm:prSet/>
      <dgm:spPr/>
      <dgm:t>
        <a:bodyPr/>
        <a:lstStyle/>
        <a:p>
          <a:r>
            <a:rPr lang="en-US"/>
            <a:t>Slideshow.Rmw</a:t>
          </a:r>
        </a:p>
      </dgm:t>
    </dgm:pt>
    <dgm:pt modelId="{55C478F3-50AB-D745-804F-AC94769726B4}" type="parTrans" cxnId="{C3D865F2-204A-6F47-91DC-21661795AB61}">
      <dgm:prSet/>
      <dgm:spPr/>
      <dgm:t>
        <a:bodyPr/>
        <a:lstStyle/>
        <a:p>
          <a:endParaRPr lang="en-US"/>
        </a:p>
      </dgm:t>
    </dgm:pt>
    <dgm:pt modelId="{EB0A27B4-A406-1246-BA21-287C126FF54B}" type="sibTrans" cxnId="{C3D865F2-204A-6F47-91DC-21661795AB61}">
      <dgm:prSet/>
      <dgm:spPr/>
      <dgm:t>
        <a:bodyPr/>
        <a:lstStyle/>
        <a:p>
          <a:endParaRPr lang="en-US"/>
        </a:p>
      </dgm:t>
    </dgm:pt>
    <dgm:pt modelId="{14A01B6D-9794-0F49-A81E-22F17EB05473}">
      <dgm:prSet/>
      <dgm:spPr/>
      <dgm:t>
        <a:bodyPr/>
        <a:lstStyle/>
        <a:p>
          <a:r>
            <a:rPr lang="en-US"/>
            <a:t>Website.Rmd</a:t>
          </a:r>
        </a:p>
      </dgm:t>
    </dgm:pt>
    <dgm:pt modelId="{0E0B8F52-93BD-E14B-A9FE-9E8563FDEF3B}" type="parTrans" cxnId="{2B44B63E-43F0-824F-87EF-5860207C9E64}">
      <dgm:prSet/>
      <dgm:spPr/>
      <dgm:t>
        <a:bodyPr/>
        <a:lstStyle/>
        <a:p>
          <a:endParaRPr lang="en-US"/>
        </a:p>
      </dgm:t>
    </dgm:pt>
    <dgm:pt modelId="{86B3E7EA-2B10-3F49-A695-F49F64B398E3}" type="sibTrans" cxnId="{2B44B63E-43F0-824F-87EF-5860207C9E64}">
      <dgm:prSet/>
      <dgm:spPr/>
      <dgm:t>
        <a:bodyPr/>
        <a:lstStyle/>
        <a:p>
          <a:endParaRPr lang="en-US"/>
        </a:p>
      </dgm:t>
    </dgm:pt>
    <dgm:pt modelId="{01E3DC57-6152-7949-AB6E-F048C20A665B}" type="pres">
      <dgm:prSet presAssocID="{351BF52E-BD0F-4C4D-B6A1-4EB5CB4AA603}" presName="hierChild1" presStyleCnt="0">
        <dgm:presLayoutVars>
          <dgm:orgChart val="1"/>
          <dgm:chPref val="1"/>
          <dgm:dir/>
          <dgm:animOne val="branch"/>
          <dgm:animLvl val="lvl"/>
          <dgm:resizeHandles/>
        </dgm:presLayoutVars>
      </dgm:prSet>
      <dgm:spPr/>
      <dgm:t>
        <a:bodyPr/>
        <a:lstStyle/>
        <a:p>
          <a:endParaRPr lang="en-US"/>
        </a:p>
      </dgm:t>
    </dgm:pt>
    <dgm:pt modelId="{91165D24-76AF-2846-8989-1D217F3A3524}" type="pres">
      <dgm:prSet presAssocID="{07B46392-17C9-4C40-AF57-D4334A55669A}" presName="hierRoot1" presStyleCnt="0">
        <dgm:presLayoutVars>
          <dgm:hierBranch val="init"/>
        </dgm:presLayoutVars>
      </dgm:prSet>
      <dgm:spPr/>
    </dgm:pt>
    <dgm:pt modelId="{31573F42-3517-BA4D-AD67-9C61B614C35C}" type="pres">
      <dgm:prSet presAssocID="{07B46392-17C9-4C40-AF57-D4334A55669A}" presName="rootComposite1" presStyleCnt="0"/>
      <dgm:spPr/>
    </dgm:pt>
    <dgm:pt modelId="{AFE32A76-E50E-3147-85E6-D9809F3D32D2}" type="pres">
      <dgm:prSet presAssocID="{07B46392-17C9-4C40-AF57-D4334A55669A}" presName="rootText1" presStyleLbl="node0" presStyleIdx="0" presStyleCnt="1">
        <dgm:presLayoutVars>
          <dgm:chPref val="3"/>
        </dgm:presLayoutVars>
      </dgm:prSet>
      <dgm:spPr/>
      <dgm:t>
        <a:bodyPr/>
        <a:lstStyle/>
        <a:p>
          <a:endParaRPr lang="en-US"/>
        </a:p>
      </dgm:t>
    </dgm:pt>
    <dgm:pt modelId="{0C066846-417E-A44A-A8C0-A9468F334ED3}" type="pres">
      <dgm:prSet presAssocID="{07B46392-17C9-4C40-AF57-D4334A55669A}" presName="rootConnector1" presStyleLbl="node1" presStyleIdx="0" presStyleCnt="0"/>
      <dgm:spPr/>
      <dgm:t>
        <a:bodyPr/>
        <a:lstStyle/>
        <a:p>
          <a:endParaRPr lang="en-US"/>
        </a:p>
      </dgm:t>
    </dgm:pt>
    <dgm:pt modelId="{CD6F217A-CC1A-D047-B0CE-C6B4BA932C61}" type="pres">
      <dgm:prSet presAssocID="{07B46392-17C9-4C40-AF57-D4334A55669A}" presName="hierChild2" presStyleCnt="0"/>
      <dgm:spPr/>
    </dgm:pt>
    <dgm:pt modelId="{183162CF-48B4-A246-AF31-E4B196458043}" type="pres">
      <dgm:prSet presAssocID="{9F17FB9E-796B-904E-B75A-84B2C297211B}" presName="Name37" presStyleLbl="parChTrans1D2" presStyleIdx="0" presStyleCnt="1"/>
      <dgm:spPr/>
      <dgm:t>
        <a:bodyPr/>
        <a:lstStyle/>
        <a:p>
          <a:endParaRPr lang="en-US"/>
        </a:p>
      </dgm:t>
    </dgm:pt>
    <dgm:pt modelId="{AF30F6F1-CD5D-F54C-A1D7-AEE9CAB10A97}" type="pres">
      <dgm:prSet presAssocID="{BF4418D6-AE43-2B4B-9DC2-E51E0D9A2019}" presName="hierRoot2" presStyleCnt="0">
        <dgm:presLayoutVars>
          <dgm:hierBranch/>
        </dgm:presLayoutVars>
      </dgm:prSet>
      <dgm:spPr/>
    </dgm:pt>
    <dgm:pt modelId="{3731908C-A56A-B747-BE85-05D45BED9A5B}" type="pres">
      <dgm:prSet presAssocID="{BF4418D6-AE43-2B4B-9DC2-E51E0D9A2019}" presName="rootComposite" presStyleCnt="0"/>
      <dgm:spPr/>
    </dgm:pt>
    <dgm:pt modelId="{D3A816C8-1090-DF49-B1C7-058ECDC1B287}" type="pres">
      <dgm:prSet presAssocID="{BF4418D6-AE43-2B4B-9DC2-E51E0D9A2019}" presName="rootText" presStyleLbl="node2" presStyleIdx="0" presStyleCnt="1">
        <dgm:presLayoutVars>
          <dgm:chPref val="3"/>
        </dgm:presLayoutVars>
      </dgm:prSet>
      <dgm:spPr/>
      <dgm:t>
        <a:bodyPr/>
        <a:lstStyle/>
        <a:p>
          <a:endParaRPr lang="en-US"/>
        </a:p>
      </dgm:t>
    </dgm:pt>
    <dgm:pt modelId="{64E47EDD-57F8-754F-B646-7727963BEB98}" type="pres">
      <dgm:prSet presAssocID="{BF4418D6-AE43-2B4B-9DC2-E51E0D9A2019}" presName="rootConnector" presStyleLbl="node2" presStyleIdx="0" presStyleCnt="1"/>
      <dgm:spPr/>
      <dgm:t>
        <a:bodyPr/>
        <a:lstStyle/>
        <a:p>
          <a:endParaRPr lang="en-US"/>
        </a:p>
      </dgm:t>
    </dgm:pt>
    <dgm:pt modelId="{6AECEE66-4E36-1A42-AD98-B1E63958C007}" type="pres">
      <dgm:prSet presAssocID="{BF4418D6-AE43-2B4B-9DC2-E51E0D9A2019}" presName="hierChild4" presStyleCnt="0"/>
      <dgm:spPr/>
    </dgm:pt>
    <dgm:pt modelId="{2F2DFBBF-0786-5C45-A11C-B17E19F547EC}" type="pres">
      <dgm:prSet presAssocID="{65BAD3DA-3F47-544A-9B69-D9DD5FCF8505}" presName="Name35" presStyleLbl="parChTrans1D3" presStyleIdx="0" presStyleCnt="4"/>
      <dgm:spPr/>
      <dgm:t>
        <a:bodyPr/>
        <a:lstStyle/>
        <a:p>
          <a:endParaRPr lang="en-US"/>
        </a:p>
      </dgm:t>
    </dgm:pt>
    <dgm:pt modelId="{C91195F1-0F6A-BE49-8735-50FE78033726}" type="pres">
      <dgm:prSet presAssocID="{6D136E73-9585-BF4B-B73B-99E73CEAA9E3}" presName="hierRoot2" presStyleCnt="0">
        <dgm:presLayoutVars>
          <dgm:hierBranch val="l"/>
        </dgm:presLayoutVars>
      </dgm:prSet>
      <dgm:spPr/>
    </dgm:pt>
    <dgm:pt modelId="{7F098488-EF77-0149-940E-76FEBA4EFA63}" type="pres">
      <dgm:prSet presAssocID="{6D136E73-9585-BF4B-B73B-99E73CEAA9E3}" presName="rootComposite" presStyleCnt="0"/>
      <dgm:spPr/>
    </dgm:pt>
    <dgm:pt modelId="{891AFFFC-84AB-7A4D-88C7-ECADDC795748}" type="pres">
      <dgm:prSet presAssocID="{6D136E73-9585-BF4B-B73B-99E73CEAA9E3}" presName="rootText" presStyleLbl="node3" presStyleIdx="0" presStyleCnt="4">
        <dgm:presLayoutVars>
          <dgm:chPref val="3"/>
        </dgm:presLayoutVars>
      </dgm:prSet>
      <dgm:spPr/>
      <dgm:t>
        <a:bodyPr/>
        <a:lstStyle/>
        <a:p>
          <a:endParaRPr lang="en-US"/>
        </a:p>
      </dgm:t>
    </dgm:pt>
    <dgm:pt modelId="{BEF17A72-86B4-9142-A8BD-9481F4CC1C4A}" type="pres">
      <dgm:prSet presAssocID="{6D136E73-9585-BF4B-B73B-99E73CEAA9E3}" presName="rootConnector" presStyleLbl="node3" presStyleIdx="0" presStyleCnt="4"/>
      <dgm:spPr/>
      <dgm:t>
        <a:bodyPr/>
        <a:lstStyle/>
        <a:p>
          <a:endParaRPr lang="en-US"/>
        </a:p>
      </dgm:t>
    </dgm:pt>
    <dgm:pt modelId="{969F8BCA-B48E-1E45-B80D-5A097EDDDC93}" type="pres">
      <dgm:prSet presAssocID="{6D136E73-9585-BF4B-B73B-99E73CEAA9E3}" presName="hierChild4" presStyleCnt="0"/>
      <dgm:spPr/>
    </dgm:pt>
    <dgm:pt modelId="{A698DBA0-FCE4-E64E-9AA6-738FBE6930EC}" type="pres">
      <dgm:prSet presAssocID="{0DE9378B-306B-334B-8C63-E07819A86C3B}" presName="Name50" presStyleLbl="parChTrans1D4" presStyleIdx="0" presStyleCnt="15"/>
      <dgm:spPr/>
      <dgm:t>
        <a:bodyPr/>
        <a:lstStyle/>
        <a:p>
          <a:endParaRPr lang="en-US"/>
        </a:p>
      </dgm:t>
    </dgm:pt>
    <dgm:pt modelId="{DFFBD967-F95D-DA45-915B-25B10610F962}" type="pres">
      <dgm:prSet presAssocID="{69AD2A86-FF59-4B40-BE0A-42E676151B42}" presName="hierRoot2" presStyleCnt="0">
        <dgm:presLayoutVars>
          <dgm:hierBranch val="init"/>
        </dgm:presLayoutVars>
      </dgm:prSet>
      <dgm:spPr/>
    </dgm:pt>
    <dgm:pt modelId="{214EB006-2504-5E4F-BE53-C9E6061BD675}" type="pres">
      <dgm:prSet presAssocID="{69AD2A86-FF59-4B40-BE0A-42E676151B42}" presName="rootComposite" presStyleCnt="0"/>
      <dgm:spPr/>
    </dgm:pt>
    <dgm:pt modelId="{F7AA2B41-33E1-BC48-A13D-8C7D278BEB6D}" type="pres">
      <dgm:prSet presAssocID="{69AD2A86-FF59-4B40-BE0A-42E676151B42}" presName="rootText" presStyleLbl="node4" presStyleIdx="0" presStyleCnt="15">
        <dgm:presLayoutVars>
          <dgm:chPref val="3"/>
        </dgm:presLayoutVars>
      </dgm:prSet>
      <dgm:spPr/>
      <dgm:t>
        <a:bodyPr/>
        <a:lstStyle/>
        <a:p>
          <a:endParaRPr lang="en-US"/>
        </a:p>
      </dgm:t>
    </dgm:pt>
    <dgm:pt modelId="{52BF9E5A-3826-5546-9420-3F0EC1FBF96C}" type="pres">
      <dgm:prSet presAssocID="{69AD2A86-FF59-4B40-BE0A-42E676151B42}" presName="rootConnector" presStyleLbl="node4" presStyleIdx="0" presStyleCnt="15"/>
      <dgm:spPr/>
      <dgm:t>
        <a:bodyPr/>
        <a:lstStyle/>
        <a:p>
          <a:endParaRPr lang="en-US"/>
        </a:p>
      </dgm:t>
    </dgm:pt>
    <dgm:pt modelId="{05AA22BF-AEAC-FA41-8DA0-A5CA084435FA}" type="pres">
      <dgm:prSet presAssocID="{69AD2A86-FF59-4B40-BE0A-42E676151B42}" presName="hierChild4" presStyleCnt="0"/>
      <dgm:spPr/>
    </dgm:pt>
    <dgm:pt modelId="{D33EDB79-E551-CA49-B01B-9F885319F2BB}" type="pres">
      <dgm:prSet presAssocID="{69AD2A86-FF59-4B40-BE0A-42E676151B42}" presName="hierChild5" presStyleCnt="0"/>
      <dgm:spPr/>
    </dgm:pt>
    <dgm:pt modelId="{6A015E22-8DDB-E44E-9A13-381A447C8DFB}" type="pres">
      <dgm:prSet presAssocID="{713857C2-BB09-7E4F-8A7C-A08BA6F9E6E7}" presName="Name50" presStyleLbl="parChTrans1D4" presStyleIdx="1" presStyleCnt="15"/>
      <dgm:spPr/>
      <dgm:t>
        <a:bodyPr/>
        <a:lstStyle/>
        <a:p>
          <a:endParaRPr lang="en-US"/>
        </a:p>
      </dgm:t>
    </dgm:pt>
    <dgm:pt modelId="{1CBB95F6-35F8-F042-9E3D-8540177959C9}" type="pres">
      <dgm:prSet presAssocID="{1D94512F-AE3B-9E4D-827B-654D41B1416C}" presName="hierRoot2" presStyleCnt="0">
        <dgm:presLayoutVars>
          <dgm:hierBranch val="init"/>
        </dgm:presLayoutVars>
      </dgm:prSet>
      <dgm:spPr/>
    </dgm:pt>
    <dgm:pt modelId="{C8817F0E-BEBD-E744-A5D1-63F4D05639D4}" type="pres">
      <dgm:prSet presAssocID="{1D94512F-AE3B-9E4D-827B-654D41B1416C}" presName="rootComposite" presStyleCnt="0"/>
      <dgm:spPr/>
    </dgm:pt>
    <dgm:pt modelId="{B8273A62-AE43-B941-83F0-1EABB26D905A}" type="pres">
      <dgm:prSet presAssocID="{1D94512F-AE3B-9E4D-827B-654D41B1416C}" presName="rootText" presStyleLbl="node4" presStyleIdx="1" presStyleCnt="15">
        <dgm:presLayoutVars>
          <dgm:chPref val="3"/>
        </dgm:presLayoutVars>
      </dgm:prSet>
      <dgm:spPr/>
      <dgm:t>
        <a:bodyPr/>
        <a:lstStyle/>
        <a:p>
          <a:endParaRPr lang="en-US"/>
        </a:p>
      </dgm:t>
    </dgm:pt>
    <dgm:pt modelId="{226C2827-1B59-094A-BCF6-114A01DCEAD7}" type="pres">
      <dgm:prSet presAssocID="{1D94512F-AE3B-9E4D-827B-654D41B1416C}" presName="rootConnector" presStyleLbl="node4" presStyleIdx="1" presStyleCnt="15"/>
      <dgm:spPr/>
      <dgm:t>
        <a:bodyPr/>
        <a:lstStyle/>
        <a:p>
          <a:endParaRPr lang="en-US"/>
        </a:p>
      </dgm:t>
    </dgm:pt>
    <dgm:pt modelId="{6703CA12-CE84-D84F-A105-7B53F8842447}" type="pres">
      <dgm:prSet presAssocID="{1D94512F-AE3B-9E4D-827B-654D41B1416C}" presName="hierChild4" presStyleCnt="0"/>
      <dgm:spPr/>
    </dgm:pt>
    <dgm:pt modelId="{79AF1094-CF26-A64A-8ECC-7DA1C1BA104F}" type="pres">
      <dgm:prSet presAssocID="{1D94512F-AE3B-9E4D-827B-654D41B1416C}" presName="hierChild5" presStyleCnt="0"/>
      <dgm:spPr/>
    </dgm:pt>
    <dgm:pt modelId="{696A0E2D-36FF-9242-AE95-904BB90C897C}" type="pres">
      <dgm:prSet presAssocID="{F21E961C-F18A-3B4E-A7D0-3D08F8C19670}" presName="Name50" presStyleLbl="parChTrans1D4" presStyleIdx="2" presStyleCnt="15"/>
      <dgm:spPr/>
      <dgm:t>
        <a:bodyPr/>
        <a:lstStyle/>
        <a:p>
          <a:endParaRPr lang="en-US"/>
        </a:p>
      </dgm:t>
    </dgm:pt>
    <dgm:pt modelId="{C6B59FF2-395E-344D-BC8A-61FF85629BDB}" type="pres">
      <dgm:prSet presAssocID="{A790FB1E-EAE2-0D42-A0FA-490F7CF8539E}" presName="hierRoot2" presStyleCnt="0">
        <dgm:presLayoutVars>
          <dgm:hierBranch val="init"/>
        </dgm:presLayoutVars>
      </dgm:prSet>
      <dgm:spPr/>
    </dgm:pt>
    <dgm:pt modelId="{3155EB35-D02C-3643-8DF1-D81A36A28190}" type="pres">
      <dgm:prSet presAssocID="{A790FB1E-EAE2-0D42-A0FA-490F7CF8539E}" presName="rootComposite" presStyleCnt="0"/>
      <dgm:spPr/>
    </dgm:pt>
    <dgm:pt modelId="{884D310F-7D1C-9F4C-B226-F8765C27E77A}" type="pres">
      <dgm:prSet presAssocID="{A790FB1E-EAE2-0D42-A0FA-490F7CF8539E}" presName="rootText" presStyleLbl="node4" presStyleIdx="2" presStyleCnt="15">
        <dgm:presLayoutVars>
          <dgm:chPref val="3"/>
        </dgm:presLayoutVars>
      </dgm:prSet>
      <dgm:spPr/>
      <dgm:t>
        <a:bodyPr/>
        <a:lstStyle/>
        <a:p>
          <a:endParaRPr lang="en-US"/>
        </a:p>
      </dgm:t>
    </dgm:pt>
    <dgm:pt modelId="{1A062D54-5D45-6046-899F-D77CC82F751D}" type="pres">
      <dgm:prSet presAssocID="{A790FB1E-EAE2-0D42-A0FA-490F7CF8539E}" presName="rootConnector" presStyleLbl="node4" presStyleIdx="2" presStyleCnt="15"/>
      <dgm:spPr/>
      <dgm:t>
        <a:bodyPr/>
        <a:lstStyle/>
        <a:p>
          <a:endParaRPr lang="en-US"/>
        </a:p>
      </dgm:t>
    </dgm:pt>
    <dgm:pt modelId="{55A54ADD-67DA-5344-B69C-0AE458ED480D}" type="pres">
      <dgm:prSet presAssocID="{A790FB1E-EAE2-0D42-A0FA-490F7CF8539E}" presName="hierChild4" presStyleCnt="0"/>
      <dgm:spPr/>
    </dgm:pt>
    <dgm:pt modelId="{B5D5A58E-D997-874F-B047-C90D487660FA}" type="pres">
      <dgm:prSet presAssocID="{A790FB1E-EAE2-0D42-A0FA-490F7CF8539E}" presName="hierChild5" presStyleCnt="0"/>
      <dgm:spPr/>
    </dgm:pt>
    <dgm:pt modelId="{E4D0E37E-C97F-6645-83A5-50A44C57000D}" type="pres">
      <dgm:prSet presAssocID="{D03F1B2B-121A-BA4F-9FF3-18207F27701A}" presName="Name50" presStyleLbl="parChTrans1D4" presStyleIdx="3" presStyleCnt="15"/>
      <dgm:spPr/>
      <dgm:t>
        <a:bodyPr/>
        <a:lstStyle/>
        <a:p>
          <a:endParaRPr lang="en-US"/>
        </a:p>
      </dgm:t>
    </dgm:pt>
    <dgm:pt modelId="{235443BF-53D2-4F42-A77F-4E5E3B8AD1ED}" type="pres">
      <dgm:prSet presAssocID="{DD01FC76-82A0-3644-AFC7-367137F4DD74}" presName="hierRoot2" presStyleCnt="0">
        <dgm:presLayoutVars>
          <dgm:hierBranch val="init"/>
        </dgm:presLayoutVars>
      </dgm:prSet>
      <dgm:spPr/>
    </dgm:pt>
    <dgm:pt modelId="{8B567765-5ABB-8047-98CB-F099B8C0D815}" type="pres">
      <dgm:prSet presAssocID="{DD01FC76-82A0-3644-AFC7-367137F4DD74}" presName="rootComposite" presStyleCnt="0"/>
      <dgm:spPr/>
    </dgm:pt>
    <dgm:pt modelId="{96852169-78D0-064C-92BD-E9334C6D9A65}" type="pres">
      <dgm:prSet presAssocID="{DD01FC76-82A0-3644-AFC7-367137F4DD74}" presName="rootText" presStyleLbl="node4" presStyleIdx="3" presStyleCnt="15">
        <dgm:presLayoutVars>
          <dgm:chPref val="3"/>
        </dgm:presLayoutVars>
      </dgm:prSet>
      <dgm:spPr/>
      <dgm:t>
        <a:bodyPr/>
        <a:lstStyle/>
        <a:p>
          <a:endParaRPr lang="en-US"/>
        </a:p>
      </dgm:t>
    </dgm:pt>
    <dgm:pt modelId="{6D0AABCE-093F-2D47-B699-8AFA44E6DFF5}" type="pres">
      <dgm:prSet presAssocID="{DD01FC76-82A0-3644-AFC7-367137F4DD74}" presName="rootConnector" presStyleLbl="node4" presStyleIdx="3" presStyleCnt="15"/>
      <dgm:spPr/>
      <dgm:t>
        <a:bodyPr/>
        <a:lstStyle/>
        <a:p>
          <a:endParaRPr lang="en-US"/>
        </a:p>
      </dgm:t>
    </dgm:pt>
    <dgm:pt modelId="{32871963-AEE0-4D4F-94DD-24E352D43A13}" type="pres">
      <dgm:prSet presAssocID="{DD01FC76-82A0-3644-AFC7-367137F4DD74}" presName="hierChild4" presStyleCnt="0"/>
      <dgm:spPr/>
    </dgm:pt>
    <dgm:pt modelId="{94DDBDB3-338E-A74B-B8D4-046194C1F3B9}" type="pres">
      <dgm:prSet presAssocID="{DD01FC76-82A0-3644-AFC7-367137F4DD74}" presName="hierChild5" presStyleCnt="0"/>
      <dgm:spPr/>
    </dgm:pt>
    <dgm:pt modelId="{06A044DF-A871-8947-ABAF-B256685B96DC}" type="pres">
      <dgm:prSet presAssocID="{3A72B90A-D3ED-6941-926A-CFF3D5BEB9EF}" presName="Name50" presStyleLbl="parChTrans1D4" presStyleIdx="4" presStyleCnt="15"/>
      <dgm:spPr/>
      <dgm:t>
        <a:bodyPr/>
        <a:lstStyle/>
        <a:p>
          <a:endParaRPr lang="en-US"/>
        </a:p>
      </dgm:t>
    </dgm:pt>
    <dgm:pt modelId="{91FF050A-F999-7B46-ADD3-AED8D1374ECA}" type="pres">
      <dgm:prSet presAssocID="{74A4678A-F80F-BA41-AF59-2E2993B5E20B}" presName="hierRoot2" presStyleCnt="0">
        <dgm:presLayoutVars>
          <dgm:hierBranch val="init"/>
        </dgm:presLayoutVars>
      </dgm:prSet>
      <dgm:spPr/>
    </dgm:pt>
    <dgm:pt modelId="{4180934F-5674-5047-A9F8-1720221586B3}" type="pres">
      <dgm:prSet presAssocID="{74A4678A-F80F-BA41-AF59-2E2993B5E20B}" presName="rootComposite" presStyleCnt="0"/>
      <dgm:spPr/>
    </dgm:pt>
    <dgm:pt modelId="{2132C330-86E3-624D-8BCE-3B7D7A2C4F67}" type="pres">
      <dgm:prSet presAssocID="{74A4678A-F80F-BA41-AF59-2E2993B5E20B}" presName="rootText" presStyleLbl="node4" presStyleIdx="4" presStyleCnt="15">
        <dgm:presLayoutVars>
          <dgm:chPref val="3"/>
        </dgm:presLayoutVars>
      </dgm:prSet>
      <dgm:spPr/>
      <dgm:t>
        <a:bodyPr/>
        <a:lstStyle/>
        <a:p>
          <a:endParaRPr lang="en-US"/>
        </a:p>
      </dgm:t>
    </dgm:pt>
    <dgm:pt modelId="{449BDFB7-95CF-7E4F-BAEA-6F935508B531}" type="pres">
      <dgm:prSet presAssocID="{74A4678A-F80F-BA41-AF59-2E2993B5E20B}" presName="rootConnector" presStyleLbl="node4" presStyleIdx="4" presStyleCnt="15"/>
      <dgm:spPr/>
      <dgm:t>
        <a:bodyPr/>
        <a:lstStyle/>
        <a:p>
          <a:endParaRPr lang="en-US"/>
        </a:p>
      </dgm:t>
    </dgm:pt>
    <dgm:pt modelId="{B22B37F8-C04E-A544-A8B1-E1C62BE83587}" type="pres">
      <dgm:prSet presAssocID="{74A4678A-F80F-BA41-AF59-2E2993B5E20B}" presName="hierChild4" presStyleCnt="0"/>
      <dgm:spPr/>
    </dgm:pt>
    <dgm:pt modelId="{58CBB8E9-6559-0D40-B381-1BC16622FC25}" type="pres">
      <dgm:prSet presAssocID="{74A4678A-F80F-BA41-AF59-2E2993B5E20B}" presName="hierChild5" presStyleCnt="0"/>
      <dgm:spPr/>
    </dgm:pt>
    <dgm:pt modelId="{F52014AC-C4CB-3144-A476-2850B3189C92}" type="pres">
      <dgm:prSet presAssocID="{0B00EA6C-EC55-564B-B86A-54DC368BEAF0}" presName="Name50" presStyleLbl="parChTrans1D4" presStyleIdx="5" presStyleCnt="15"/>
      <dgm:spPr/>
      <dgm:t>
        <a:bodyPr/>
        <a:lstStyle/>
        <a:p>
          <a:endParaRPr lang="en-US"/>
        </a:p>
      </dgm:t>
    </dgm:pt>
    <dgm:pt modelId="{415B27B1-591F-284E-8AB3-98A4B256F016}" type="pres">
      <dgm:prSet presAssocID="{02D819C7-AE3E-844B-BA51-6F5160E4733C}" presName="hierRoot2" presStyleCnt="0">
        <dgm:presLayoutVars>
          <dgm:hierBranch val="init"/>
        </dgm:presLayoutVars>
      </dgm:prSet>
      <dgm:spPr/>
    </dgm:pt>
    <dgm:pt modelId="{EB46EC1F-D307-7244-B18B-EC387F674A7B}" type="pres">
      <dgm:prSet presAssocID="{02D819C7-AE3E-844B-BA51-6F5160E4733C}" presName="rootComposite" presStyleCnt="0"/>
      <dgm:spPr/>
    </dgm:pt>
    <dgm:pt modelId="{9A7AE3A6-5F16-C644-AD17-6F7DA5D2A0A5}" type="pres">
      <dgm:prSet presAssocID="{02D819C7-AE3E-844B-BA51-6F5160E4733C}" presName="rootText" presStyleLbl="node4" presStyleIdx="5" presStyleCnt="15">
        <dgm:presLayoutVars>
          <dgm:chPref val="3"/>
        </dgm:presLayoutVars>
      </dgm:prSet>
      <dgm:spPr/>
      <dgm:t>
        <a:bodyPr/>
        <a:lstStyle/>
        <a:p>
          <a:endParaRPr lang="en-US"/>
        </a:p>
      </dgm:t>
    </dgm:pt>
    <dgm:pt modelId="{278B4E06-323C-E443-BBEE-4C6693F3A42F}" type="pres">
      <dgm:prSet presAssocID="{02D819C7-AE3E-844B-BA51-6F5160E4733C}" presName="rootConnector" presStyleLbl="node4" presStyleIdx="5" presStyleCnt="15"/>
      <dgm:spPr/>
      <dgm:t>
        <a:bodyPr/>
        <a:lstStyle/>
        <a:p>
          <a:endParaRPr lang="en-US"/>
        </a:p>
      </dgm:t>
    </dgm:pt>
    <dgm:pt modelId="{9FEF8A9E-23AD-2C49-9797-21567B18D8E3}" type="pres">
      <dgm:prSet presAssocID="{02D819C7-AE3E-844B-BA51-6F5160E4733C}" presName="hierChild4" presStyleCnt="0"/>
      <dgm:spPr/>
    </dgm:pt>
    <dgm:pt modelId="{9EEF0D38-3BD1-3C4C-81F3-8C9AE6EEA2C5}" type="pres">
      <dgm:prSet presAssocID="{02D819C7-AE3E-844B-BA51-6F5160E4733C}" presName="hierChild5" presStyleCnt="0"/>
      <dgm:spPr/>
    </dgm:pt>
    <dgm:pt modelId="{A9DAD0EB-69DB-234C-8642-1921564BA00F}" type="pres">
      <dgm:prSet presAssocID="{6D136E73-9585-BF4B-B73B-99E73CEAA9E3}" presName="hierChild5" presStyleCnt="0"/>
      <dgm:spPr/>
    </dgm:pt>
    <dgm:pt modelId="{4F066AFB-6C08-6F4D-8088-F3CBCD4B6EA7}" type="pres">
      <dgm:prSet presAssocID="{50CEA280-7EB8-4E4E-AAF7-68322865A033}" presName="Name35" presStyleLbl="parChTrans1D3" presStyleIdx="1" presStyleCnt="4"/>
      <dgm:spPr/>
      <dgm:t>
        <a:bodyPr/>
        <a:lstStyle/>
        <a:p>
          <a:endParaRPr lang="en-US"/>
        </a:p>
      </dgm:t>
    </dgm:pt>
    <dgm:pt modelId="{979BDED7-CF3C-D94D-94C8-94F33C5A62E7}" type="pres">
      <dgm:prSet presAssocID="{684DB6AF-C5D0-7546-908D-C86BB86E8A16}" presName="hierRoot2" presStyleCnt="0">
        <dgm:presLayoutVars>
          <dgm:hierBranch val="init"/>
        </dgm:presLayoutVars>
      </dgm:prSet>
      <dgm:spPr/>
    </dgm:pt>
    <dgm:pt modelId="{101DDB2C-F03F-0D4D-9912-AA2EEE499C4E}" type="pres">
      <dgm:prSet presAssocID="{684DB6AF-C5D0-7546-908D-C86BB86E8A16}" presName="rootComposite" presStyleCnt="0"/>
      <dgm:spPr/>
    </dgm:pt>
    <dgm:pt modelId="{0FD56937-60B5-A44E-90E6-78F02CFD0D30}" type="pres">
      <dgm:prSet presAssocID="{684DB6AF-C5D0-7546-908D-C86BB86E8A16}" presName="rootText" presStyleLbl="node3" presStyleIdx="1" presStyleCnt="4">
        <dgm:presLayoutVars>
          <dgm:chPref val="3"/>
        </dgm:presLayoutVars>
      </dgm:prSet>
      <dgm:spPr/>
      <dgm:t>
        <a:bodyPr/>
        <a:lstStyle/>
        <a:p>
          <a:endParaRPr lang="en-US"/>
        </a:p>
      </dgm:t>
    </dgm:pt>
    <dgm:pt modelId="{DB114220-B6EE-B044-86D2-5CA7906D37BB}" type="pres">
      <dgm:prSet presAssocID="{684DB6AF-C5D0-7546-908D-C86BB86E8A16}" presName="rootConnector" presStyleLbl="node3" presStyleIdx="1" presStyleCnt="4"/>
      <dgm:spPr/>
      <dgm:t>
        <a:bodyPr/>
        <a:lstStyle/>
        <a:p>
          <a:endParaRPr lang="en-US"/>
        </a:p>
      </dgm:t>
    </dgm:pt>
    <dgm:pt modelId="{98FEF111-0118-F94A-9837-11F179143F09}" type="pres">
      <dgm:prSet presAssocID="{684DB6AF-C5D0-7546-908D-C86BB86E8A16}" presName="hierChild4" presStyleCnt="0"/>
      <dgm:spPr/>
    </dgm:pt>
    <dgm:pt modelId="{04537B40-077E-CD43-B126-A9D199598419}" type="pres">
      <dgm:prSet presAssocID="{6062CDE9-71D7-F044-A855-7287E691FC50}" presName="Name37" presStyleLbl="parChTrans1D4" presStyleIdx="6" presStyleCnt="15"/>
      <dgm:spPr/>
      <dgm:t>
        <a:bodyPr/>
        <a:lstStyle/>
        <a:p>
          <a:endParaRPr lang="en-US"/>
        </a:p>
      </dgm:t>
    </dgm:pt>
    <dgm:pt modelId="{5B2DFFD3-8D28-F84C-86FF-A08DC44DA534}" type="pres">
      <dgm:prSet presAssocID="{26D8BD01-AC77-7040-8719-0C2DF68A8ED1}" presName="hierRoot2" presStyleCnt="0">
        <dgm:presLayoutVars>
          <dgm:hierBranch val="init"/>
        </dgm:presLayoutVars>
      </dgm:prSet>
      <dgm:spPr/>
    </dgm:pt>
    <dgm:pt modelId="{8A08A84B-0FA3-234E-A79F-7FCBAC04A533}" type="pres">
      <dgm:prSet presAssocID="{26D8BD01-AC77-7040-8719-0C2DF68A8ED1}" presName="rootComposite" presStyleCnt="0"/>
      <dgm:spPr/>
    </dgm:pt>
    <dgm:pt modelId="{62D67CAD-0582-5F4B-B3A8-3E93ACE1D18D}" type="pres">
      <dgm:prSet presAssocID="{26D8BD01-AC77-7040-8719-0C2DF68A8ED1}" presName="rootText" presStyleLbl="node4" presStyleIdx="6" presStyleCnt="15">
        <dgm:presLayoutVars>
          <dgm:chPref val="3"/>
        </dgm:presLayoutVars>
      </dgm:prSet>
      <dgm:spPr/>
      <dgm:t>
        <a:bodyPr/>
        <a:lstStyle/>
        <a:p>
          <a:endParaRPr lang="en-US"/>
        </a:p>
      </dgm:t>
    </dgm:pt>
    <dgm:pt modelId="{B1DCB308-243B-F44B-9F93-848A6903B531}" type="pres">
      <dgm:prSet presAssocID="{26D8BD01-AC77-7040-8719-0C2DF68A8ED1}" presName="rootConnector" presStyleLbl="node4" presStyleIdx="6" presStyleCnt="15"/>
      <dgm:spPr/>
      <dgm:t>
        <a:bodyPr/>
        <a:lstStyle/>
        <a:p>
          <a:endParaRPr lang="en-US"/>
        </a:p>
      </dgm:t>
    </dgm:pt>
    <dgm:pt modelId="{E1DE15B0-FC00-1D41-91EF-41D5A5B6CB67}" type="pres">
      <dgm:prSet presAssocID="{26D8BD01-AC77-7040-8719-0C2DF68A8ED1}" presName="hierChild4" presStyleCnt="0"/>
      <dgm:spPr/>
    </dgm:pt>
    <dgm:pt modelId="{1FF680DB-A849-0D48-A7B2-0F2BDB623810}" type="pres">
      <dgm:prSet presAssocID="{26D8BD01-AC77-7040-8719-0C2DF68A8ED1}" presName="hierChild5" presStyleCnt="0"/>
      <dgm:spPr/>
    </dgm:pt>
    <dgm:pt modelId="{1E1E7D88-21E8-D847-9B92-020A4E2D9BF0}" type="pres">
      <dgm:prSet presAssocID="{BBA57AAA-C139-8C4C-938A-8CD61E123F9E}" presName="Name37" presStyleLbl="parChTrans1D4" presStyleIdx="7" presStyleCnt="15"/>
      <dgm:spPr/>
      <dgm:t>
        <a:bodyPr/>
        <a:lstStyle/>
        <a:p>
          <a:endParaRPr lang="en-US"/>
        </a:p>
      </dgm:t>
    </dgm:pt>
    <dgm:pt modelId="{4BEF95D1-07BC-9C43-84A6-112679799C96}" type="pres">
      <dgm:prSet presAssocID="{85E3A0B7-1C6A-6A48-AC59-0998CDC81642}" presName="hierRoot2" presStyleCnt="0">
        <dgm:presLayoutVars>
          <dgm:hierBranch val="init"/>
        </dgm:presLayoutVars>
      </dgm:prSet>
      <dgm:spPr/>
    </dgm:pt>
    <dgm:pt modelId="{59C7C112-7B42-BD45-9582-68E00009AF7F}" type="pres">
      <dgm:prSet presAssocID="{85E3A0B7-1C6A-6A48-AC59-0998CDC81642}" presName="rootComposite" presStyleCnt="0"/>
      <dgm:spPr/>
    </dgm:pt>
    <dgm:pt modelId="{61A96051-368C-1244-84E6-57A2B5350CCB}" type="pres">
      <dgm:prSet presAssocID="{85E3A0B7-1C6A-6A48-AC59-0998CDC81642}" presName="rootText" presStyleLbl="node4" presStyleIdx="7" presStyleCnt="15">
        <dgm:presLayoutVars>
          <dgm:chPref val="3"/>
        </dgm:presLayoutVars>
      </dgm:prSet>
      <dgm:spPr/>
      <dgm:t>
        <a:bodyPr/>
        <a:lstStyle/>
        <a:p>
          <a:endParaRPr lang="en-US"/>
        </a:p>
      </dgm:t>
    </dgm:pt>
    <dgm:pt modelId="{F883E81A-61CE-0D45-844E-AEB0371A22DD}" type="pres">
      <dgm:prSet presAssocID="{85E3A0B7-1C6A-6A48-AC59-0998CDC81642}" presName="rootConnector" presStyleLbl="node4" presStyleIdx="7" presStyleCnt="15"/>
      <dgm:spPr/>
      <dgm:t>
        <a:bodyPr/>
        <a:lstStyle/>
        <a:p>
          <a:endParaRPr lang="en-US"/>
        </a:p>
      </dgm:t>
    </dgm:pt>
    <dgm:pt modelId="{32A4BC06-473F-BC41-9811-2023EAA74F3F}" type="pres">
      <dgm:prSet presAssocID="{85E3A0B7-1C6A-6A48-AC59-0998CDC81642}" presName="hierChild4" presStyleCnt="0"/>
      <dgm:spPr/>
    </dgm:pt>
    <dgm:pt modelId="{9B01FC7A-D48B-6243-9AA0-E78624363D15}" type="pres">
      <dgm:prSet presAssocID="{85E3A0B7-1C6A-6A48-AC59-0998CDC81642}" presName="hierChild5" presStyleCnt="0"/>
      <dgm:spPr/>
    </dgm:pt>
    <dgm:pt modelId="{418266BE-EA6F-B84D-B8FB-700453547B87}" type="pres">
      <dgm:prSet presAssocID="{2921BAA1-D9BE-9C4B-AD69-B896FFD8525F}" presName="Name37" presStyleLbl="parChTrans1D4" presStyleIdx="8" presStyleCnt="15"/>
      <dgm:spPr/>
      <dgm:t>
        <a:bodyPr/>
        <a:lstStyle/>
        <a:p>
          <a:endParaRPr lang="en-US"/>
        </a:p>
      </dgm:t>
    </dgm:pt>
    <dgm:pt modelId="{F7E91455-AF7D-7C4E-BDD5-23EB776A58D7}" type="pres">
      <dgm:prSet presAssocID="{E80540EE-E8FB-EE4F-A445-42416074BD85}" presName="hierRoot2" presStyleCnt="0">
        <dgm:presLayoutVars>
          <dgm:hierBranch val="init"/>
        </dgm:presLayoutVars>
      </dgm:prSet>
      <dgm:spPr/>
    </dgm:pt>
    <dgm:pt modelId="{AADB9A6F-C097-A54B-A025-A1FCEF0DCEE1}" type="pres">
      <dgm:prSet presAssocID="{E80540EE-E8FB-EE4F-A445-42416074BD85}" presName="rootComposite" presStyleCnt="0"/>
      <dgm:spPr/>
    </dgm:pt>
    <dgm:pt modelId="{066322D3-98F6-6F4E-B8ED-043BE5EEAB91}" type="pres">
      <dgm:prSet presAssocID="{E80540EE-E8FB-EE4F-A445-42416074BD85}" presName="rootText" presStyleLbl="node4" presStyleIdx="8" presStyleCnt="15">
        <dgm:presLayoutVars>
          <dgm:chPref val="3"/>
        </dgm:presLayoutVars>
      </dgm:prSet>
      <dgm:spPr/>
      <dgm:t>
        <a:bodyPr/>
        <a:lstStyle/>
        <a:p>
          <a:endParaRPr lang="en-US"/>
        </a:p>
      </dgm:t>
    </dgm:pt>
    <dgm:pt modelId="{63D35756-9D07-F24D-B477-CF254765C8CE}" type="pres">
      <dgm:prSet presAssocID="{E80540EE-E8FB-EE4F-A445-42416074BD85}" presName="rootConnector" presStyleLbl="node4" presStyleIdx="8" presStyleCnt="15"/>
      <dgm:spPr/>
      <dgm:t>
        <a:bodyPr/>
        <a:lstStyle/>
        <a:p>
          <a:endParaRPr lang="en-US"/>
        </a:p>
      </dgm:t>
    </dgm:pt>
    <dgm:pt modelId="{481E012B-4561-BD48-8E10-A593CD5BA5E8}" type="pres">
      <dgm:prSet presAssocID="{E80540EE-E8FB-EE4F-A445-42416074BD85}" presName="hierChild4" presStyleCnt="0"/>
      <dgm:spPr/>
    </dgm:pt>
    <dgm:pt modelId="{1EBF2308-50C5-9C47-8C4E-B9F26B094991}" type="pres">
      <dgm:prSet presAssocID="{E80540EE-E8FB-EE4F-A445-42416074BD85}" presName="hierChild5" presStyleCnt="0"/>
      <dgm:spPr/>
    </dgm:pt>
    <dgm:pt modelId="{121DDE5A-86C1-ED42-B0BE-083B057441BC}" type="pres">
      <dgm:prSet presAssocID="{684DB6AF-C5D0-7546-908D-C86BB86E8A16}" presName="hierChild5" presStyleCnt="0"/>
      <dgm:spPr/>
    </dgm:pt>
    <dgm:pt modelId="{893B861E-4D84-D64E-BF86-ACE58503A059}" type="pres">
      <dgm:prSet presAssocID="{FE3578DD-0323-B146-BDE3-8B838EACDF1C}" presName="Name35" presStyleLbl="parChTrans1D3" presStyleIdx="2" presStyleCnt="4"/>
      <dgm:spPr/>
      <dgm:t>
        <a:bodyPr/>
        <a:lstStyle/>
        <a:p>
          <a:endParaRPr lang="en-US"/>
        </a:p>
      </dgm:t>
    </dgm:pt>
    <dgm:pt modelId="{299FAAA3-B78D-C743-B337-878901F0AEE2}" type="pres">
      <dgm:prSet presAssocID="{5E353C62-7230-2E42-8F21-25E88116D869}" presName="hierRoot2" presStyleCnt="0">
        <dgm:presLayoutVars>
          <dgm:hierBranch/>
        </dgm:presLayoutVars>
      </dgm:prSet>
      <dgm:spPr/>
    </dgm:pt>
    <dgm:pt modelId="{CAE09D1D-1244-884C-96DA-DC6691383A19}" type="pres">
      <dgm:prSet presAssocID="{5E353C62-7230-2E42-8F21-25E88116D869}" presName="rootComposite" presStyleCnt="0"/>
      <dgm:spPr/>
    </dgm:pt>
    <dgm:pt modelId="{9442BB81-D01B-4045-8B40-BA0EF154C93A}" type="pres">
      <dgm:prSet presAssocID="{5E353C62-7230-2E42-8F21-25E88116D869}" presName="rootText" presStyleLbl="node3" presStyleIdx="2" presStyleCnt="4">
        <dgm:presLayoutVars>
          <dgm:chPref val="3"/>
        </dgm:presLayoutVars>
      </dgm:prSet>
      <dgm:spPr/>
      <dgm:t>
        <a:bodyPr/>
        <a:lstStyle/>
        <a:p>
          <a:endParaRPr lang="en-US"/>
        </a:p>
      </dgm:t>
    </dgm:pt>
    <dgm:pt modelId="{E3C4C019-1123-234F-BB2B-B8272617FC41}" type="pres">
      <dgm:prSet presAssocID="{5E353C62-7230-2E42-8F21-25E88116D869}" presName="rootConnector" presStyleLbl="node3" presStyleIdx="2" presStyleCnt="4"/>
      <dgm:spPr/>
      <dgm:t>
        <a:bodyPr/>
        <a:lstStyle/>
        <a:p>
          <a:endParaRPr lang="en-US"/>
        </a:p>
      </dgm:t>
    </dgm:pt>
    <dgm:pt modelId="{B8F4A373-CE0E-F746-8B50-470920CBAE6F}" type="pres">
      <dgm:prSet presAssocID="{5E353C62-7230-2E42-8F21-25E88116D869}" presName="hierChild4" presStyleCnt="0"/>
      <dgm:spPr/>
    </dgm:pt>
    <dgm:pt modelId="{B45BB9E3-204A-544D-A70C-BE8238B918A3}" type="pres">
      <dgm:prSet presAssocID="{C6862A95-9797-C443-AA69-E82A99F0B130}" presName="Name35" presStyleLbl="parChTrans1D4" presStyleIdx="9" presStyleCnt="15"/>
      <dgm:spPr/>
      <dgm:t>
        <a:bodyPr/>
        <a:lstStyle/>
        <a:p>
          <a:endParaRPr lang="en-US"/>
        </a:p>
      </dgm:t>
    </dgm:pt>
    <dgm:pt modelId="{42019400-84BA-6144-A3C5-5BC494A82AEE}" type="pres">
      <dgm:prSet presAssocID="{0BD8CCFD-3EB8-B445-ABF4-783C35DCF2C1}" presName="hierRoot2" presStyleCnt="0">
        <dgm:presLayoutVars>
          <dgm:hierBranch val="init"/>
        </dgm:presLayoutVars>
      </dgm:prSet>
      <dgm:spPr/>
    </dgm:pt>
    <dgm:pt modelId="{B0FE788B-B554-424A-AF03-51DE1A6DFA41}" type="pres">
      <dgm:prSet presAssocID="{0BD8CCFD-3EB8-B445-ABF4-783C35DCF2C1}" presName="rootComposite" presStyleCnt="0"/>
      <dgm:spPr/>
    </dgm:pt>
    <dgm:pt modelId="{6D5BD7EC-5E23-8B4B-B855-141F28190359}" type="pres">
      <dgm:prSet presAssocID="{0BD8CCFD-3EB8-B445-ABF4-783C35DCF2C1}" presName="rootText" presStyleLbl="node4" presStyleIdx="9" presStyleCnt="15">
        <dgm:presLayoutVars>
          <dgm:chPref val="3"/>
        </dgm:presLayoutVars>
      </dgm:prSet>
      <dgm:spPr/>
      <dgm:t>
        <a:bodyPr/>
        <a:lstStyle/>
        <a:p>
          <a:endParaRPr lang="en-US"/>
        </a:p>
      </dgm:t>
    </dgm:pt>
    <dgm:pt modelId="{629A4448-24D9-6D4B-BD08-E096CEE5136B}" type="pres">
      <dgm:prSet presAssocID="{0BD8CCFD-3EB8-B445-ABF4-783C35DCF2C1}" presName="rootConnector" presStyleLbl="node4" presStyleIdx="9" presStyleCnt="15"/>
      <dgm:spPr/>
      <dgm:t>
        <a:bodyPr/>
        <a:lstStyle/>
        <a:p>
          <a:endParaRPr lang="en-US"/>
        </a:p>
      </dgm:t>
    </dgm:pt>
    <dgm:pt modelId="{491DD645-2527-5A44-B126-476D6C0CF871}" type="pres">
      <dgm:prSet presAssocID="{0BD8CCFD-3EB8-B445-ABF4-783C35DCF2C1}" presName="hierChild4" presStyleCnt="0"/>
      <dgm:spPr/>
    </dgm:pt>
    <dgm:pt modelId="{C1BF77CC-7AD7-DF43-88E9-204781C5F8A0}" type="pres">
      <dgm:prSet presAssocID="{0007FB43-2B21-3845-9E38-1E8F9D8A30C7}" presName="Name37" presStyleLbl="parChTrans1D4" presStyleIdx="10" presStyleCnt="15"/>
      <dgm:spPr/>
      <dgm:t>
        <a:bodyPr/>
        <a:lstStyle/>
        <a:p>
          <a:endParaRPr lang="en-US"/>
        </a:p>
      </dgm:t>
    </dgm:pt>
    <dgm:pt modelId="{E8A16F80-892B-2C47-B8FA-E8AA87A195A7}" type="pres">
      <dgm:prSet presAssocID="{FC24A83C-6F49-7644-B468-173C69FC1CBA}" presName="hierRoot2" presStyleCnt="0">
        <dgm:presLayoutVars>
          <dgm:hierBranch val="init"/>
        </dgm:presLayoutVars>
      </dgm:prSet>
      <dgm:spPr/>
    </dgm:pt>
    <dgm:pt modelId="{8F098854-4100-5840-B642-567BD9BC9127}" type="pres">
      <dgm:prSet presAssocID="{FC24A83C-6F49-7644-B468-173C69FC1CBA}" presName="rootComposite" presStyleCnt="0"/>
      <dgm:spPr/>
    </dgm:pt>
    <dgm:pt modelId="{E40F1DBB-7E5A-D34B-913F-A1BACB003E3F}" type="pres">
      <dgm:prSet presAssocID="{FC24A83C-6F49-7644-B468-173C69FC1CBA}" presName="rootText" presStyleLbl="node4" presStyleIdx="10" presStyleCnt="15">
        <dgm:presLayoutVars>
          <dgm:chPref val="3"/>
        </dgm:presLayoutVars>
      </dgm:prSet>
      <dgm:spPr/>
      <dgm:t>
        <a:bodyPr/>
        <a:lstStyle/>
        <a:p>
          <a:endParaRPr lang="en-US"/>
        </a:p>
      </dgm:t>
    </dgm:pt>
    <dgm:pt modelId="{863755E6-5FE9-8B40-AED6-9B40694ECE50}" type="pres">
      <dgm:prSet presAssocID="{FC24A83C-6F49-7644-B468-173C69FC1CBA}" presName="rootConnector" presStyleLbl="node4" presStyleIdx="10" presStyleCnt="15"/>
      <dgm:spPr/>
      <dgm:t>
        <a:bodyPr/>
        <a:lstStyle/>
        <a:p>
          <a:endParaRPr lang="en-US"/>
        </a:p>
      </dgm:t>
    </dgm:pt>
    <dgm:pt modelId="{4DC607DD-E7E2-BE45-AEEC-AED729DD9645}" type="pres">
      <dgm:prSet presAssocID="{FC24A83C-6F49-7644-B468-173C69FC1CBA}" presName="hierChild4" presStyleCnt="0"/>
      <dgm:spPr/>
    </dgm:pt>
    <dgm:pt modelId="{F970D5AB-29E2-AB42-9041-BC4EBEFD2289}" type="pres">
      <dgm:prSet presAssocID="{FC24A83C-6F49-7644-B468-173C69FC1CBA}" presName="hierChild5" presStyleCnt="0"/>
      <dgm:spPr/>
    </dgm:pt>
    <dgm:pt modelId="{59BB9E23-7E82-0C40-BB08-490C389A13D5}" type="pres">
      <dgm:prSet presAssocID="{9CB24D44-9445-8B49-BD58-4282D83E62A8}" presName="Name37" presStyleLbl="parChTrans1D4" presStyleIdx="11" presStyleCnt="15"/>
      <dgm:spPr/>
      <dgm:t>
        <a:bodyPr/>
        <a:lstStyle/>
        <a:p>
          <a:endParaRPr lang="en-US"/>
        </a:p>
      </dgm:t>
    </dgm:pt>
    <dgm:pt modelId="{63060D16-AC59-E74C-A2B8-E1916ADDA175}" type="pres">
      <dgm:prSet presAssocID="{D17DE355-AABC-404A-8CDD-35FC6773E7A3}" presName="hierRoot2" presStyleCnt="0">
        <dgm:presLayoutVars>
          <dgm:hierBranch val="init"/>
        </dgm:presLayoutVars>
      </dgm:prSet>
      <dgm:spPr/>
    </dgm:pt>
    <dgm:pt modelId="{0904E820-F6FB-4747-BD0A-82799987DE7A}" type="pres">
      <dgm:prSet presAssocID="{D17DE355-AABC-404A-8CDD-35FC6773E7A3}" presName="rootComposite" presStyleCnt="0"/>
      <dgm:spPr/>
    </dgm:pt>
    <dgm:pt modelId="{40F9FB54-CA8C-5C47-B27F-9BEAC55B3681}" type="pres">
      <dgm:prSet presAssocID="{D17DE355-AABC-404A-8CDD-35FC6773E7A3}" presName="rootText" presStyleLbl="node4" presStyleIdx="11" presStyleCnt="15">
        <dgm:presLayoutVars>
          <dgm:chPref val="3"/>
        </dgm:presLayoutVars>
      </dgm:prSet>
      <dgm:spPr/>
      <dgm:t>
        <a:bodyPr/>
        <a:lstStyle/>
        <a:p>
          <a:endParaRPr lang="en-US"/>
        </a:p>
      </dgm:t>
    </dgm:pt>
    <dgm:pt modelId="{BA2ACDFF-C182-1A4A-836F-1E98E7728C5C}" type="pres">
      <dgm:prSet presAssocID="{D17DE355-AABC-404A-8CDD-35FC6773E7A3}" presName="rootConnector" presStyleLbl="node4" presStyleIdx="11" presStyleCnt="15"/>
      <dgm:spPr/>
      <dgm:t>
        <a:bodyPr/>
        <a:lstStyle/>
        <a:p>
          <a:endParaRPr lang="en-US"/>
        </a:p>
      </dgm:t>
    </dgm:pt>
    <dgm:pt modelId="{AA38FCA4-445B-1546-97C9-6CD9F3F9D3EC}" type="pres">
      <dgm:prSet presAssocID="{D17DE355-AABC-404A-8CDD-35FC6773E7A3}" presName="hierChild4" presStyleCnt="0"/>
      <dgm:spPr/>
    </dgm:pt>
    <dgm:pt modelId="{BA8D8A9A-2811-4E41-9E45-0E9B4C2C3649}" type="pres">
      <dgm:prSet presAssocID="{D17DE355-AABC-404A-8CDD-35FC6773E7A3}" presName="hierChild5" presStyleCnt="0"/>
      <dgm:spPr/>
    </dgm:pt>
    <dgm:pt modelId="{9E808FBA-61DB-FF46-9CAB-542DA6555B2C}" type="pres">
      <dgm:prSet presAssocID="{0BD8CCFD-3EB8-B445-ABF4-783C35DCF2C1}" presName="hierChild5" presStyleCnt="0"/>
      <dgm:spPr/>
    </dgm:pt>
    <dgm:pt modelId="{525EC326-3D5B-C24A-9720-21BA5180B71E}" type="pres">
      <dgm:prSet presAssocID="{D18B0F0D-8D71-9946-8F08-45A471BBED2E}" presName="Name35" presStyleLbl="parChTrans1D4" presStyleIdx="12" presStyleCnt="15"/>
      <dgm:spPr/>
      <dgm:t>
        <a:bodyPr/>
        <a:lstStyle/>
        <a:p>
          <a:endParaRPr lang="en-US"/>
        </a:p>
      </dgm:t>
    </dgm:pt>
    <dgm:pt modelId="{1EDE3E5D-6495-2B45-8184-F2C4574C87E4}" type="pres">
      <dgm:prSet presAssocID="{4D5CC222-3B5D-2243-9DB6-DEE4B02EA656}" presName="hierRoot2" presStyleCnt="0">
        <dgm:presLayoutVars>
          <dgm:hierBranch val="init"/>
        </dgm:presLayoutVars>
      </dgm:prSet>
      <dgm:spPr/>
    </dgm:pt>
    <dgm:pt modelId="{8F5AE4C5-D6AE-1543-AA93-AE769AAACD00}" type="pres">
      <dgm:prSet presAssocID="{4D5CC222-3B5D-2243-9DB6-DEE4B02EA656}" presName="rootComposite" presStyleCnt="0"/>
      <dgm:spPr/>
    </dgm:pt>
    <dgm:pt modelId="{49A956E1-55EC-1C40-B479-ADB2E6A908BB}" type="pres">
      <dgm:prSet presAssocID="{4D5CC222-3B5D-2243-9DB6-DEE4B02EA656}" presName="rootText" presStyleLbl="node4" presStyleIdx="12" presStyleCnt="15">
        <dgm:presLayoutVars>
          <dgm:chPref val="3"/>
        </dgm:presLayoutVars>
      </dgm:prSet>
      <dgm:spPr/>
      <dgm:t>
        <a:bodyPr/>
        <a:lstStyle/>
        <a:p>
          <a:endParaRPr lang="en-US"/>
        </a:p>
      </dgm:t>
    </dgm:pt>
    <dgm:pt modelId="{A02704EA-AD88-F748-8F6D-A9933C255B77}" type="pres">
      <dgm:prSet presAssocID="{4D5CC222-3B5D-2243-9DB6-DEE4B02EA656}" presName="rootConnector" presStyleLbl="node4" presStyleIdx="12" presStyleCnt="15"/>
      <dgm:spPr/>
      <dgm:t>
        <a:bodyPr/>
        <a:lstStyle/>
        <a:p>
          <a:endParaRPr lang="en-US"/>
        </a:p>
      </dgm:t>
    </dgm:pt>
    <dgm:pt modelId="{65861A0A-A842-9D4F-8221-648449D83D06}" type="pres">
      <dgm:prSet presAssocID="{4D5CC222-3B5D-2243-9DB6-DEE4B02EA656}" presName="hierChild4" presStyleCnt="0"/>
      <dgm:spPr/>
    </dgm:pt>
    <dgm:pt modelId="{89083A11-BF49-7A42-9FA6-756A0814062F}" type="pres">
      <dgm:prSet presAssocID="{55C478F3-50AB-D745-804F-AC94769726B4}" presName="Name37" presStyleLbl="parChTrans1D4" presStyleIdx="13" presStyleCnt="15"/>
      <dgm:spPr/>
      <dgm:t>
        <a:bodyPr/>
        <a:lstStyle/>
        <a:p>
          <a:endParaRPr lang="en-US"/>
        </a:p>
      </dgm:t>
    </dgm:pt>
    <dgm:pt modelId="{464236B8-9592-1242-B528-0195B7F7B40D}" type="pres">
      <dgm:prSet presAssocID="{DD432985-9040-D24E-AB30-CADF3B1E1284}" presName="hierRoot2" presStyleCnt="0">
        <dgm:presLayoutVars>
          <dgm:hierBranch val="init"/>
        </dgm:presLayoutVars>
      </dgm:prSet>
      <dgm:spPr/>
    </dgm:pt>
    <dgm:pt modelId="{FAA2274A-860D-7649-9642-601191020DDB}" type="pres">
      <dgm:prSet presAssocID="{DD432985-9040-D24E-AB30-CADF3B1E1284}" presName="rootComposite" presStyleCnt="0"/>
      <dgm:spPr/>
    </dgm:pt>
    <dgm:pt modelId="{D00F8594-8F2D-D74D-ABB9-F20D89DE4D52}" type="pres">
      <dgm:prSet presAssocID="{DD432985-9040-D24E-AB30-CADF3B1E1284}" presName="rootText" presStyleLbl="node4" presStyleIdx="13" presStyleCnt="15">
        <dgm:presLayoutVars>
          <dgm:chPref val="3"/>
        </dgm:presLayoutVars>
      </dgm:prSet>
      <dgm:spPr/>
      <dgm:t>
        <a:bodyPr/>
        <a:lstStyle/>
        <a:p>
          <a:endParaRPr lang="en-US"/>
        </a:p>
      </dgm:t>
    </dgm:pt>
    <dgm:pt modelId="{A226491F-E367-0E44-9A7A-75B9B4C6C594}" type="pres">
      <dgm:prSet presAssocID="{DD432985-9040-D24E-AB30-CADF3B1E1284}" presName="rootConnector" presStyleLbl="node4" presStyleIdx="13" presStyleCnt="15"/>
      <dgm:spPr/>
      <dgm:t>
        <a:bodyPr/>
        <a:lstStyle/>
        <a:p>
          <a:endParaRPr lang="en-US"/>
        </a:p>
      </dgm:t>
    </dgm:pt>
    <dgm:pt modelId="{CE2CEDB6-F09B-6F48-B93D-CF2810C4BD38}" type="pres">
      <dgm:prSet presAssocID="{DD432985-9040-D24E-AB30-CADF3B1E1284}" presName="hierChild4" presStyleCnt="0"/>
      <dgm:spPr/>
    </dgm:pt>
    <dgm:pt modelId="{1FA68302-F604-8C41-BA3D-F6BE0708C299}" type="pres">
      <dgm:prSet presAssocID="{DD432985-9040-D24E-AB30-CADF3B1E1284}" presName="hierChild5" presStyleCnt="0"/>
      <dgm:spPr/>
    </dgm:pt>
    <dgm:pt modelId="{846317E4-7CE4-C242-98BB-0161E93EBE6C}" type="pres">
      <dgm:prSet presAssocID="{0E0B8F52-93BD-E14B-A9FE-9E8563FDEF3B}" presName="Name37" presStyleLbl="parChTrans1D4" presStyleIdx="14" presStyleCnt="15"/>
      <dgm:spPr/>
      <dgm:t>
        <a:bodyPr/>
        <a:lstStyle/>
        <a:p>
          <a:endParaRPr lang="en-US"/>
        </a:p>
      </dgm:t>
    </dgm:pt>
    <dgm:pt modelId="{699F89A6-E8D9-DD48-A55B-6CD520B0C90B}" type="pres">
      <dgm:prSet presAssocID="{14A01B6D-9794-0F49-A81E-22F17EB05473}" presName="hierRoot2" presStyleCnt="0">
        <dgm:presLayoutVars>
          <dgm:hierBranch val="init"/>
        </dgm:presLayoutVars>
      </dgm:prSet>
      <dgm:spPr/>
    </dgm:pt>
    <dgm:pt modelId="{8D18E8F5-416D-C84F-B690-48FD016CD1B2}" type="pres">
      <dgm:prSet presAssocID="{14A01B6D-9794-0F49-A81E-22F17EB05473}" presName="rootComposite" presStyleCnt="0"/>
      <dgm:spPr/>
    </dgm:pt>
    <dgm:pt modelId="{3231D706-324A-8D43-96D0-130ED4E0D7D6}" type="pres">
      <dgm:prSet presAssocID="{14A01B6D-9794-0F49-A81E-22F17EB05473}" presName="rootText" presStyleLbl="node4" presStyleIdx="14" presStyleCnt="15">
        <dgm:presLayoutVars>
          <dgm:chPref val="3"/>
        </dgm:presLayoutVars>
      </dgm:prSet>
      <dgm:spPr/>
      <dgm:t>
        <a:bodyPr/>
        <a:lstStyle/>
        <a:p>
          <a:endParaRPr lang="en-US"/>
        </a:p>
      </dgm:t>
    </dgm:pt>
    <dgm:pt modelId="{DEDB6F4D-EB8B-E145-8086-C9AB02FBFA57}" type="pres">
      <dgm:prSet presAssocID="{14A01B6D-9794-0F49-A81E-22F17EB05473}" presName="rootConnector" presStyleLbl="node4" presStyleIdx="14" presStyleCnt="15"/>
      <dgm:spPr/>
      <dgm:t>
        <a:bodyPr/>
        <a:lstStyle/>
        <a:p>
          <a:endParaRPr lang="en-US"/>
        </a:p>
      </dgm:t>
    </dgm:pt>
    <dgm:pt modelId="{63CD6C36-648A-984D-A9F1-138E635CA32C}" type="pres">
      <dgm:prSet presAssocID="{14A01B6D-9794-0F49-A81E-22F17EB05473}" presName="hierChild4" presStyleCnt="0"/>
      <dgm:spPr/>
    </dgm:pt>
    <dgm:pt modelId="{A43AF990-A32C-1D4F-86EF-A3291839D0B2}" type="pres">
      <dgm:prSet presAssocID="{14A01B6D-9794-0F49-A81E-22F17EB05473}" presName="hierChild5" presStyleCnt="0"/>
      <dgm:spPr/>
    </dgm:pt>
    <dgm:pt modelId="{01D4E732-629F-1247-A8E6-C43524AA7CBD}" type="pres">
      <dgm:prSet presAssocID="{4D5CC222-3B5D-2243-9DB6-DEE4B02EA656}" presName="hierChild5" presStyleCnt="0"/>
      <dgm:spPr/>
    </dgm:pt>
    <dgm:pt modelId="{710EBF91-9B28-9744-94D9-A1AEB4B3A81F}" type="pres">
      <dgm:prSet presAssocID="{5E353C62-7230-2E42-8F21-25E88116D869}" presName="hierChild5" presStyleCnt="0"/>
      <dgm:spPr/>
    </dgm:pt>
    <dgm:pt modelId="{57B61D43-A6EA-B64A-8053-D56FE90C9013}" type="pres">
      <dgm:prSet presAssocID="{55B49012-74D1-B446-BC95-31B63616735E}" presName="Name35" presStyleLbl="parChTrans1D3" presStyleIdx="3" presStyleCnt="4"/>
      <dgm:spPr/>
      <dgm:t>
        <a:bodyPr/>
        <a:lstStyle/>
        <a:p>
          <a:endParaRPr lang="en-US"/>
        </a:p>
      </dgm:t>
    </dgm:pt>
    <dgm:pt modelId="{BBE71FF8-1224-6B40-A03C-26047483DA00}" type="pres">
      <dgm:prSet presAssocID="{90784D01-3977-DE40-9A9A-76EE0A8328DB}" presName="hierRoot2" presStyleCnt="0">
        <dgm:presLayoutVars>
          <dgm:hierBranch val="init"/>
        </dgm:presLayoutVars>
      </dgm:prSet>
      <dgm:spPr/>
    </dgm:pt>
    <dgm:pt modelId="{E889C491-9ECD-B943-A38A-CDF609CC349B}" type="pres">
      <dgm:prSet presAssocID="{90784D01-3977-DE40-9A9A-76EE0A8328DB}" presName="rootComposite" presStyleCnt="0"/>
      <dgm:spPr/>
    </dgm:pt>
    <dgm:pt modelId="{A4242D40-1382-154F-954E-B5C7D4D0BA05}" type="pres">
      <dgm:prSet presAssocID="{90784D01-3977-DE40-9A9A-76EE0A8328DB}" presName="rootText" presStyleLbl="node3" presStyleIdx="3" presStyleCnt="4">
        <dgm:presLayoutVars>
          <dgm:chPref val="3"/>
        </dgm:presLayoutVars>
      </dgm:prSet>
      <dgm:spPr/>
      <dgm:t>
        <a:bodyPr/>
        <a:lstStyle/>
        <a:p>
          <a:endParaRPr lang="en-US"/>
        </a:p>
      </dgm:t>
    </dgm:pt>
    <dgm:pt modelId="{0A784939-E027-AC4F-AB18-A4FB6F486AAC}" type="pres">
      <dgm:prSet presAssocID="{90784D01-3977-DE40-9A9A-76EE0A8328DB}" presName="rootConnector" presStyleLbl="node3" presStyleIdx="3" presStyleCnt="4"/>
      <dgm:spPr/>
      <dgm:t>
        <a:bodyPr/>
        <a:lstStyle/>
        <a:p>
          <a:endParaRPr lang="en-US"/>
        </a:p>
      </dgm:t>
    </dgm:pt>
    <dgm:pt modelId="{9F4701E0-356C-264D-92C1-B513160D9AF4}" type="pres">
      <dgm:prSet presAssocID="{90784D01-3977-DE40-9A9A-76EE0A8328DB}" presName="hierChild4" presStyleCnt="0"/>
      <dgm:spPr/>
    </dgm:pt>
    <dgm:pt modelId="{E8E1B6E0-8F31-6845-928E-B8292FF7AC40}" type="pres">
      <dgm:prSet presAssocID="{90784D01-3977-DE40-9A9A-76EE0A8328DB}" presName="hierChild5" presStyleCnt="0"/>
      <dgm:spPr/>
    </dgm:pt>
    <dgm:pt modelId="{C02EBF72-2281-7D4A-A087-4FD00696CD31}" type="pres">
      <dgm:prSet presAssocID="{BF4418D6-AE43-2B4B-9DC2-E51E0D9A2019}" presName="hierChild5" presStyleCnt="0"/>
      <dgm:spPr/>
    </dgm:pt>
    <dgm:pt modelId="{9B449735-0537-3249-9046-61AF83C337EB}" type="pres">
      <dgm:prSet presAssocID="{07B46392-17C9-4C40-AF57-D4334A55669A}" presName="hierChild3" presStyleCnt="0"/>
      <dgm:spPr/>
    </dgm:pt>
  </dgm:ptLst>
  <dgm:cxnLst>
    <dgm:cxn modelId="{1EAB3F68-1C90-D044-B9AF-6EEDAE24DEC5}" type="presOf" srcId="{0007FB43-2B21-3845-9E38-1E8F9D8A30C7}" destId="{C1BF77CC-7AD7-DF43-88E9-204781C5F8A0}" srcOrd="0" destOrd="0" presId="urn:microsoft.com/office/officeart/2005/8/layout/orgChart1"/>
    <dgm:cxn modelId="{7F5123E8-B4DA-0949-BA01-B1491B0701B6}" type="presOf" srcId="{351BF52E-BD0F-4C4D-B6A1-4EB5CB4AA603}" destId="{01E3DC57-6152-7949-AB6E-F048C20A665B}" srcOrd="0" destOrd="0" presId="urn:microsoft.com/office/officeart/2005/8/layout/orgChart1"/>
    <dgm:cxn modelId="{77D2771D-6B96-B84A-8116-231AA397B5F9}" srcId="{BF4418D6-AE43-2B4B-9DC2-E51E0D9A2019}" destId="{6D136E73-9585-BF4B-B73B-99E73CEAA9E3}" srcOrd="0" destOrd="0" parTransId="{65BAD3DA-3F47-544A-9B69-D9DD5FCF8505}" sibTransId="{F3502745-66F0-CF48-AE3E-432481FC1AE6}"/>
    <dgm:cxn modelId="{4A7A6F73-6361-964D-BC8A-D19F49DABB7F}" srcId="{684DB6AF-C5D0-7546-908D-C86BB86E8A16}" destId="{85E3A0B7-1C6A-6A48-AC59-0998CDC81642}" srcOrd="1" destOrd="0" parTransId="{BBA57AAA-C139-8C4C-938A-8CD61E123F9E}" sibTransId="{B23D986D-0739-7B4B-AF43-CFF890175199}"/>
    <dgm:cxn modelId="{E054D0C6-7393-7B43-AB9B-50649B58D433}" srcId="{6D136E73-9585-BF4B-B73B-99E73CEAA9E3}" destId="{A790FB1E-EAE2-0D42-A0FA-490F7CF8539E}" srcOrd="2" destOrd="0" parTransId="{F21E961C-F18A-3B4E-A7D0-3D08F8C19670}" sibTransId="{09F92BD0-88EF-5045-A7BF-D2DDCBC02144}"/>
    <dgm:cxn modelId="{92AC78CA-66C9-FC47-874F-ACEDD4069C91}" type="presOf" srcId="{02D819C7-AE3E-844B-BA51-6F5160E4733C}" destId="{9A7AE3A6-5F16-C644-AD17-6F7DA5D2A0A5}" srcOrd="0" destOrd="0" presId="urn:microsoft.com/office/officeart/2005/8/layout/orgChart1"/>
    <dgm:cxn modelId="{9DF193A1-9571-004F-896D-A0D59540CF1D}" type="presOf" srcId="{BBA57AAA-C139-8C4C-938A-8CD61E123F9E}" destId="{1E1E7D88-21E8-D847-9B92-020A4E2D9BF0}" srcOrd="0" destOrd="0" presId="urn:microsoft.com/office/officeart/2005/8/layout/orgChart1"/>
    <dgm:cxn modelId="{791844E3-FB42-1E41-B267-B0DF393E172C}" type="presOf" srcId="{E80540EE-E8FB-EE4F-A445-42416074BD85}" destId="{63D35756-9D07-F24D-B477-CF254765C8CE}" srcOrd="1" destOrd="0" presId="urn:microsoft.com/office/officeart/2005/8/layout/orgChart1"/>
    <dgm:cxn modelId="{F4A86C3B-E1CD-2343-B897-A84E874E640D}" type="presOf" srcId="{0BD8CCFD-3EB8-B445-ABF4-783C35DCF2C1}" destId="{6D5BD7EC-5E23-8B4B-B855-141F28190359}" srcOrd="0" destOrd="0" presId="urn:microsoft.com/office/officeart/2005/8/layout/orgChart1"/>
    <dgm:cxn modelId="{7F3CBC3F-6B34-D64D-B4EE-94CDEC427C79}" srcId="{684DB6AF-C5D0-7546-908D-C86BB86E8A16}" destId="{E80540EE-E8FB-EE4F-A445-42416074BD85}" srcOrd="2" destOrd="0" parTransId="{2921BAA1-D9BE-9C4B-AD69-B896FFD8525F}" sibTransId="{295A97A9-1729-4647-924A-4F739CB1CA03}"/>
    <dgm:cxn modelId="{C01C23C1-6A73-1147-9692-B5F2DB65DA2C}" type="presOf" srcId="{D17DE355-AABC-404A-8CDD-35FC6773E7A3}" destId="{40F9FB54-CA8C-5C47-B27F-9BEAC55B3681}" srcOrd="0" destOrd="0" presId="urn:microsoft.com/office/officeart/2005/8/layout/orgChart1"/>
    <dgm:cxn modelId="{5F3C795E-2DBE-9647-9978-27D30AEF41D8}" type="presOf" srcId="{A790FB1E-EAE2-0D42-A0FA-490F7CF8539E}" destId="{884D310F-7D1C-9F4C-B226-F8765C27E77A}" srcOrd="0" destOrd="0" presId="urn:microsoft.com/office/officeart/2005/8/layout/orgChart1"/>
    <dgm:cxn modelId="{64742F03-FF60-994D-BB84-5195FDB10B20}" srcId="{5E353C62-7230-2E42-8F21-25E88116D869}" destId="{0BD8CCFD-3EB8-B445-ABF4-783C35DCF2C1}" srcOrd="0" destOrd="0" parTransId="{C6862A95-9797-C443-AA69-E82A99F0B130}" sibTransId="{53E6E3D0-A935-9044-AED2-76D55FE4FA3C}"/>
    <dgm:cxn modelId="{153ECDFB-8528-FE48-83BD-BDB55F11B615}" srcId="{6D136E73-9585-BF4B-B73B-99E73CEAA9E3}" destId="{DD01FC76-82A0-3644-AFC7-367137F4DD74}" srcOrd="3" destOrd="0" parTransId="{D03F1B2B-121A-BA4F-9FF3-18207F27701A}" sibTransId="{ACA05BAB-6EDA-ED4A-A96C-5732E60839C9}"/>
    <dgm:cxn modelId="{B86A4256-0F52-8B45-9874-6C817699E854}" type="presOf" srcId="{684DB6AF-C5D0-7546-908D-C86BB86E8A16}" destId="{0FD56937-60B5-A44E-90E6-78F02CFD0D30}" srcOrd="0" destOrd="0" presId="urn:microsoft.com/office/officeart/2005/8/layout/orgChart1"/>
    <dgm:cxn modelId="{D61D45F2-13F5-F441-9E2E-DE565BCC36D3}" srcId="{6D136E73-9585-BF4B-B73B-99E73CEAA9E3}" destId="{02D819C7-AE3E-844B-BA51-6F5160E4733C}" srcOrd="5" destOrd="0" parTransId="{0B00EA6C-EC55-564B-B86A-54DC368BEAF0}" sibTransId="{868C5B53-B962-9B4B-9AF1-B1E174831200}"/>
    <dgm:cxn modelId="{2A83BD8A-20D9-874F-9B6C-514E86FE6962}" type="presOf" srcId="{C6862A95-9797-C443-AA69-E82A99F0B130}" destId="{B45BB9E3-204A-544D-A70C-BE8238B918A3}" srcOrd="0" destOrd="0" presId="urn:microsoft.com/office/officeart/2005/8/layout/orgChart1"/>
    <dgm:cxn modelId="{77484FFE-55BE-DC40-8E32-5D22BA62B9C0}" type="presOf" srcId="{55B49012-74D1-B446-BC95-31B63616735E}" destId="{57B61D43-A6EA-B64A-8053-D56FE90C9013}" srcOrd="0" destOrd="0" presId="urn:microsoft.com/office/officeart/2005/8/layout/orgChart1"/>
    <dgm:cxn modelId="{094489D0-DBF9-DF40-9887-B0DF4F6D5EB1}" type="presOf" srcId="{6D136E73-9585-BF4B-B73B-99E73CEAA9E3}" destId="{891AFFFC-84AB-7A4D-88C7-ECADDC795748}" srcOrd="0" destOrd="0" presId="urn:microsoft.com/office/officeart/2005/8/layout/orgChart1"/>
    <dgm:cxn modelId="{2F86F5F3-A23D-0E4D-AC07-637E9D8E8AF2}" srcId="{0BD8CCFD-3EB8-B445-ABF4-783C35DCF2C1}" destId="{FC24A83C-6F49-7644-B468-173C69FC1CBA}" srcOrd="0" destOrd="0" parTransId="{0007FB43-2B21-3845-9E38-1E8F9D8A30C7}" sibTransId="{3DCD2815-7A3F-084C-B4D1-2B479E2B87C2}"/>
    <dgm:cxn modelId="{63C68CD9-4210-C749-9EB6-CB9CD5ACCCC5}" srcId="{6D136E73-9585-BF4B-B73B-99E73CEAA9E3}" destId="{74A4678A-F80F-BA41-AF59-2E2993B5E20B}" srcOrd="4" destOrd="0" parTransId="{3A72B90A-D3ED-6941-926A-CFF3D5BEB9EF}" sibTransId="{5D784A4F-2AEB-BD48-A41D-13C19E791271}"/>
    <dgm:cxn modelId="{7C43E5B2-8362-EF40-8FC5-5DBAEA851658}" srcId="{5E353C62-7230-2E42-8F21-25E88116D869}" destId="{4D5CC222-3B5D-2243-9DB6-DEE4B02EA656}" srcOrd="1" destOrd="0" parTransId="{D18B0F0D-8D71-9946-8F08-45A471BBED2E}" sibTransId="{515E1498-E807-BC4F-9B68-5BDE59341C49}"/>
    <dgm:cxn modelId="{23D3260A-6396-5A4E-AE76-628566E2A783}" type="presOf" srcId="{D17DE355-AABC-404A-8CDD-35FC6773E7A3}" destId="{BA2ACDFF-C182-1A4A-836F-1E98E7728C5C}" srcOrd="1" destOrd="0" presId="urn:microsoft.com/office/officeart/2005/8/layout/orgChart1"/>
    <dgm:cxn modelId="{ADA3D74B-43DF-6B47-B42A-C1ACCF0F6D12}" srcId="{BF4418D6-AE43-2B4B-9DC2-E51E0D9A2019}" destId="{5E353C62-7230-2E42-8F21-25E88116D869}" srcOrd="2" destOrd="0" parTransId="{FE3578DD-0323-B146-BDE3-8B838EACDF1C}" sibTransId="{E0351270-27FA-CB46-BF25-F0CA0BEC5B83}"/>
    <dgm:cxn modelId="{7881277D-AF79-744F-A2F4-E5794F151112}" type="presOf" srcId="{BF4418D6-AE43-2B4B-9DC2-E51E0D9A2019}" destId="{D3A816C8-1090-DF49-B1C7-058ECDC1B287}" srcOrd="0" destOrd="0" presId="urn:microsoft.com/office/officeart/2005/8/layout/orgChart1"/>
    <dgm:cxn modelId="{2B44B63E-43F0-824F-87EF-5860207C9E64}" srcId="{4D5CC222-3B5D-2243-9DB6-DEE4B02EA656}" destId="{14A01B6D-9794-0F49-A81E-22F17EB05473}" srcOrd="1" destOrd="0" parTransId="{0E0B8F52-93BD-E14B-A9FE-9E8563FDEF3B}" sibTransId="{86B3E7EA-2B10-3F49-A695-F49F64B398E3}"/>
    <dgm:cxn modelId="{AF4ECCE4-B4BF-A441-9005-E13DC90B3991}" type="presOf" srcId="{1D94512F-AE3B-9E4D-827B-654D41B1416C}" destId="{B8273A62-AE43-B941-83F0-1EABB26D905A}" srcOrd="0" destOrd="0" presId="urn:microsoft.com/office/officeart/2005/8/layout/orgChart1"/>
    <dgm:cxn modelId="{4104F99B-5320-DD4B-A3DE-7AA55533A9C8}" type="presOf" srcId="{55C478F3-50AB-D745-804F-AC94769726B4}" destId="{89083A11-BF49-7A42-9FA6-756A0814062F}" srcOrd="0" destOrd="0" presId="urn:microsoft.com/office/officeart/2005/8/layout/orgChart1"/>
    <dgm:cxn modelId="{FEA6D82B-84D6-9D4B-95F8-31BE8ACCA618}" type="presOf" srcId="{DD432985-9040-D24E-AB30-CADF3B1E1284}" destId="{A226491F-E367-0E44-9A7A-75B9B4C6C594}" srcOrd="1" destOrd="0" presId="urn:microsoft.com/office/officeart/2005/8/layout/orgChart1"/>
    <dgm:cxn modelId="{39EFCD9F-7B36-1C42-9029-B27F1C5CE62A}" type="presOf" srcId="{F21E961C-F18A-3B4E-A7D0-3D08F8C19670}" destId="{696A0E2D-36FF-9242-AE95-904BB90C897C}" srcOrd="0" destOrd="0" presId="urn:microsoft.com/office/officeart/2005/8/layout/orgChart1"/>
    <dgm:cxn modelId="{B0526743-6420-D540-998F-7960CBE97B39}" srcId="{6D136E73-9585-BF4B-B73B-99E73CEAA9E3}" destId="{69AD2A86-FF59-4B40-BE0A-42E676151B42}" srcOrd="0" destOrd="0" parTransId="{0DE9378B-306B-334B-8C63-E07819A86C3B}" sibTransId="{33AAD16F-06D9-B04C-90AA-064BBC7937C6}"/>
    <dgm:cxn modelId="{2746CA5E-23E4-E54D-A63B-6C0990EBD360}" type="presOf" srcId="{74A4678A-F80F-BA41-AF59-2E2993B5E20B}" destId="{2132C330-86E3-624D-8BCE-3B7D7A2C4F67}" srcOrd="0" destOrd="0" presId="urn:microsoft.com/office/officeart/2005/8/layout/orgChart1"/>
    <dgm:cxn modelId="{D2EB289D-4D35-E447-B15C-1D95A3A33E14}" type="presOf" srcId="{07B46392-17C9-4C40-AF57-D4334A55669A}" destId="{AFE32A76-E50E-3147-85E6-D9809F3D32D2}" srcOrd="0" destOrd="0" presId="urn:microsoft.com/office/officeart/2005/8/layout/orgChart1"/>
    <dgm:cxn modelId="{302B69ED-5568-484D-82EB-F2C3466DDE9D}" type="presOf" srcId="{74A4678A-F80F-BA41-AF59-2E2993B5E20B}" destId="{449BDFB7-95CF-7E4F-BAEA-6F935508B531}" srcOrd="1" destOrd="0" presId="urn:microsoft.com/office/officeart/2005/8/layout/orgChart1"/>
    <dgm:cxn modelId="{75C989A7-CA6C-784A-80EA-DE6EDB0D6E7D}" type="presOf" srcId="{26D8BD01-AC77-7040-8719-0C2DF68A8ED1}" destId="{62D67CAD-0582-5F4B-B3A8-3E93ACE1D18D}" srcOrd="0" destOrd="0" presId="urn:microsoft.com/office/officeart/2005/8/layout/orgChart1"/>
    <dgm:cxn modelId="{9757464D-25B8-334B-B378-97FD0F80C57F}" type="presOf" srcId="{A790FB1E-EAE2-0D42-A0FA-490F7CF8539E}" destId="{1A062D54-5D45-6046-899F-D77CC82F751D}" srcOrd="1" destOrd="0" presId="urn:microsoft.com/office/officeart/2005/8/layout/orgChart1"/>
    <dgm:cxn modelId="{AE1B53ED-E4BD-354F-A487-DFC9AAB99B23}" type="presOf" srcId="{FE3578DD-0323-B146-BDE3-8B838EACDF1C}" destId="{893B861E-4D84-D64E-BF86-ACE58503A059}" srcOrd="0" destOrd="0" presId="urn:microsoft.com/office/officeart/2005/8/layout/orgChart1"/>
    <dgm:cxn modelId="{CCADCF12-21B4-234D-A09E-78CF5CC41EB2}" type="presOf" srcId="{14A01B6D-9794-0F49-A81E-22F17EB05473}" destId="{3231D706-324A-8D43-96D0-130ED4E0D7D6}" srcOrd="0" destOrd="0" presId="urn:microsoft.com/office/officeart/2005/8/layout/orgChart1"/>
    <dgm:cxn modelId="{5553F586-6143-054D-ABDD-C3C400848DA1}" srcId="{351BF52E-BD0F-4C4D-B6A1-4EB5CB4AA603}" destId="{07B46392-17C9-4C40-AF57-D4334A55669A}" srcOrd="0" destOrd="0" parTransId="{A43A1ABB-2A15-C94F-840B-70718695B4ED}" sibTransId="{F6747072-66B1-644F-B560-B9BD42BD0D8F}"/>
    <dgm:cxn modelId="{5C40F770-865F-DE4A-B8FE-02EF1BEFB3A3}" type="presOf" srcId="{69AD2A86-FF59-4B40-BE0A-42E676151B42}" destId="{52BF9E5A-3826-5546-9420-3F0EC1FBF96C}" srcOrd="1" destOrd="0" presId="urn:microsoft.com/office/officeart/2005/8/layout/orgChart1"/>
    <dgm:cxn modelId="{BB3C2113-FB91-3246-A5AA-6B83A48C7A6D}" type="presOf" srcId="{5E353C62-7230-2E42-8F21-25E88116D869}" destId="{9442BB81-D01B-4045-8B40-BA0EF154C93A}" srcOrd="0" destOrd="0" presId="urn:microsoft.com/office/officeart/2005/8/layout/orgChart1"/>
    <dgm:cxn modelId="{90D1D99E-5765-0443-A477-64F618A45B06}" type="presOf" srcId="{713857C2-BB09-7E4F-8A7C-A08BA6F9E6E7}" destId="{6A015E22-8DDB-E44E-9A13-381A447C8DFB}" srcOrd="0" destOrd="0" presId="urn:microsoft.com/office/officeart/2005/8/layout/orgChart1"/>
    <dgm:cxn modelId="{FB05D0F0-B194-0844-B6F6-A32C4734EC7C}" type="presOf" srcId="{6D136E73-9585-BF4B-B73B-99E73CEAA9E3}" destId="{BEF17A72-86B4-9142-A8BD-9481F4CC1C4A}" srcOrd="1" destOrd="0" presId="urn:microsoft.com/office/officeart/2005/8/layout/orgChart1"/>
    <dgm:cxn modelId="{3FF423C9-DC4A-EC41-AF6F-93753508FC98}" type="presOf" srcId="{1D94512F-AE3B-9E4D-827B-654D41B1416C}" destId="{226C2827-1B59-094A-BCF6-114A01DCEAD7}" srcOrd="1" destOrd="0" presId="urn:microsoft.com/office/officeart/2005/8/layout/orgChart1"/>
    <dgm:cxn modelId="{B36B1DB7-EBD2-F74E-8EDD-CE4153D0F0F9}" type="presOf" srcId="{DD01FC76-82A0-3644-AFC7-367137F4DD74}" destId="{96852169-78D0-064C-92BD-E9334C6D9A65}" srcOrd="0" destOrd="0" presId="urn:microsoft.com/office/officeart/2005/8/layout/orgChart1"/>
    <dgm:cxn modelId="{B4E3A5BA-6FFA-A045-ACDC-5FEB391E70B3}" type="presOf" srcId="{4D5CC222-3B5D-2243-9DB6-DEE4B02EA656}" destId="{A02704EA-AD88-F748-8F6D-A9933C255B77}" srcOrd="1" destOrd="0" presId="urn:microsoft.com/office/officeart/2005/8/layout/orgChart1"/>
    <dgm:cxn modelId="{FC6C6803-CD65-274A-B8DB-A2951F11566F}" srcId="{0BD8CCFD-3EB8-B445-ABF4-783C35DCF2C1}" destId="{D17DE355-AABC-404A-8CDD-35FC6773E7A3}" srcOrd="1" destOrd="0" parTransId="{9CB24D44-9445-8B49-BD58-4282D83E62A8}" sibTransId="{8E70E3CE-EEA6-B644-8FD3-7EF27DB974F5}"/>
    <dgm:cxn modelId="{71B25CE6-DD0A-4844-A87B-F39BA660EF84}" srcId="{07B46392-17C9-4C40-AF57-D4334A55669A}" destId="{BF4418D6-AE43-2B4B-9DC2-E51E0D9A2019}" srcOrd="0" destOrd="0" parTransId="{9F17FB9E-796B-904E-B75A-84B2C297211B}" sibTransId="{B8425080-DFDA-0340-BF31-47C004298E57}"/>
    <dgm:cxn modelId="{12F0F211-DE26-DB4C-83CA-2BB594CE9511}" type="presOf" srcId="{E80540EE-E8FB-EE4F-A445-42416074BD85}" destId="{066322D3-98F6-6F4E-B8ED-043BE5EEAB91}" srcOrd="0" destOrd="0" presId="urn:microsoft.com/office/officeart/2005/8/layout/orgChart1"/>
    <dgm:cxn modelId="{75C04BD8-BED8-1F4F-8539-C1FF3A7EC5F2}" type="presOf" srcId="{90784D01-3977-DE40-9A9A-76EE0A8328DB}" destId="{A4242D40-1382-154F-954E-B5C7D4D0BA05}" srcOrd="0" destOrd="0" presId="urn:microsoft.com/office/officeart/2005/8/layout/orgChart1"/>
    <dgm:cxn modelId="{ECF6E084-424A-B94D-B8FD-2F9F44452987}" type="presOf" srcId="{14A01B6D-9794-0F49-A81E-22F17EB05473}" destId="{DEDB6F4D-EB8B-E145-8086-C9AB02FBFA57}" srcOrd="1" destOrd="0" presId="urn:microsoft.com/office/officeart/2005/8/layout/orgChart1"/>
    <dgm:cxn modelId="{1B633FE9-B41F-D546-B329-3954BF03B32D}" type="presOf" srcId="{D03F1B2B-121A-BA4F-9FF3-18207F27701A}" destId="{E4D0E37E-C97F-6645-83A5-50A44C57000D}" srcOrd="0" destOrd="0" presId="urn:microsoft.com/office/officeart/2005/8/layout/orgChart1"/>
    <dgm:cxn modelId="{416E91A4-4C22-D045-AD41-CE074AAA0E9A}" type="presOf" srcId="{5E353C62-7230-2E42-8F21-25E88116D869}" destId="{E3C4C019-1123-234F-BB2B-B8272617FC41}" srcOrd="1" destOrd="0" presId="urn:microsoft.com/office/officeart/2005/8/layout/orgChart1"/>
    <dgm:cxn modelId="{C8B98E9C-2CAC-3A43-A0BC-2E0DDB3C0811}" type="presOf" srcId="{2921BAA1-D9BE-9C4B-AD69-B896FFD8525F}" destId="{418266BE-EA6F-B84D-B8FB-700453547B87}" srcOrd="0" destOrd="0" presId="urn:microsoft.com/office/officeart/2005/8/layout/orgChart1"/>
    <dgm:cxn modelId="{AFAB69EF-A7BA-6947-B90E-27BDBFA0B78E}" srcId="{684DB6AF-C5D0-7546-908D-C86BB86E8A16}" destId="{26D8BD01-AC77-7040-8719-0C2DF68A8ED1}" srcOrd="0" destOrd="0" parTransId="{6062CDE9-71D7-F044-A855-7287E691FC50}" sibTransId="{8B50F021-F8EE-8A4B-80C2-A66649556545}"/>
    <dgm:cxn modelId="{ECCB9A35-A1EF-854A-9DC5-023473DCF55A}" type="presOf" srcId="{FC24A83C-6F49-7644-B468-173C69FC1CBA}" destId="{863755E6-5FE9-8B40-AED6-9B40694ECE50}" srcOrd="1" destOrd="0" presId="urn:microsoft.com/office/officeart/2005/8/layout/orgChart1"/>
    <dgm:cxn modelId="{461C3801-0DC0-CA48-BA46-4F056A61FD29}" type="presOf" srcId="{0B00EA6C-EC55-564B-B86A-54DC368BEAF0}" destId="{F52014AC-C4CB-3144-A476-2850B3189C92}" srcOrd="0" destOrd="0" presId="urn:microsoft.com/office/officeart/2005/8/layout/orgChart1"/>
    <dgm:cxn modelId="{A8A4793A-5BDE-5143-B135-BB9E49E3FBB7}" type="presOf" srcId="{90784D01-3977-DE40-9A9A-76EE0A8328DB}" destId="{0A784939-E027-AC4F-AB18-A4FB6F486AAC}" srcOrd="1" destOrd="0" presId="urn:microsoft.com/office/officeart/2005/8/layout/orgChart1"/>
    <dgm:cxn modelId="{8C718F91-9FF8-7348-8668-713E9C21DC9D}" type="presOf" srcId="{07B46392-17C9-4C40-AF57-D4334A55669A}" destId="{0C066846-417E-A44A-A8C0-A9468F334ED3}" srcOrd="1" destOrd="0" presId="urn:microsoft.com/office/officeart/2005/8/layout/orgChart1"/>
    <dgm:cxn modelId="{99B6BB6C-1A7C-CA46-A994-48F14C886700}" type="presOf" srcId="{4D5CC222-3B5D-2243-9DB6-DEE4B02EA656}" destId="{49A956E1-55EC-1C40-B479-ADB2E6A908BB}" srcOrd="0" destOrd="0" presId="urn:microsoft.com/office/officeart/2005/8/layout/orgChart1"/>
    <dgm:cxn modelId="{35085BF3-CADE-3846-A79B-0589D72C5F9E}" type="presOf" srcId="{684DB6AF-C5D0-7546-908D-C86BB86E8A16}" destId="{DB114220-B6EE-B044-86D2-5CA7906D37BB}" srcOrd="1" destOrd="0" presId="urn:microsoft.com/office/officeart/2005/8/layout/orgChart1"/>
    <dgm:cxn modelId="{1BC07FB2-FC7C-0840-A8E2-88474DC0CBF8}" type="presOf" srcId="{9F17FB9E-796B-904E-B75A-84B2C297211B}" destId="{183162CF-48B4-A246-AF31-E4B196458043}" srcOrd="0" destOrd="0" presId="urn:microsoft.com/office/officeart/2005/8/layout/orgChart1"/>
    <dgm:cxn modelId="{00F086D8-BF48-7D49-A455-85430CE9BD3A}" type="presOf" srcId="{DD01FC76-82A0-3644-AFC7-367137F4DD74}" destId="{6D0AABCE-093F-2D47-B699-8AFA44E6DFF5}" srcOrd="1" destOrd="0" presId="urn:microsoft.com/office/officeart/2005/8/layout/orgChart1"/>
    <dgm:cxn modelId="{21C06E5A-26F3-9B4C-8632-86272C0B662B}" type="presOf" srcId="{85E3A0B7-1C6A-6A48-AC59-0998CDC81642}" destId="{61A96051-368C-1244-84E6-57A2B5350CCB}" srcOrd="0" destOrd="0" presId="urn:microsoft.com/office/officeart/2005/8/layout/orgChart1"/>
    <dgm:cxn modelId="{F3C655F2-6C4D-A249-B572-F291D4AE8F60}" type="presOf" srcId="{D18B0F0D-8D71-9946-8F08-45A471BBED2E}" destId="{525EC326-3D5B-C24A-9720-21BA5180B71E}" srcOrd="0" destOrd="0" presId="urn:microsoft.com/office/officeart/2005/8/layout/orgChart1"/>
    <dgm:cxn modelId="{9D092806-697A-0F47-B802-0FBAF5D21FC3}" type="presOf" srcId="{0E0B8F52-93BD-E14B-A9FE-9E8563FDEF3B}" destId="{846317E4-7CE4-C242-98BB-0161E93EBE6C}" srcOrd="0" destOrd="0" presId="urn:microsoft.com/office/officeart/2005/8/layout/orgChart1"/>
    <dgm:cxn modelId="{DB94FADE-6DEA-FF48-95C4-964254DA52F7}" type="presOf" srcId="{26D8BD01-AC77-7040-8719-0C2DF68A8ED1}" destId="{B1DCB308-243B-F44B-9F93-848A6903B531}" srcOrd="1" destOrd="0" presId="urn:microsoft.com/office/officeart/2005/8/layout/orgChart1"/>
    <dgm:cxn modelId="{FACACECA-CCC5-3241-89E6-7DB965FE7088}" type="presOf" srcId="{69AD2A86-FF59-4B40-BE0A-42E676151B42}" destId="{F7AA2B41-33E1-BC48-A13D-8C7D278BEB6D}" srcOrd="0" destOrd="0" presId="urn:microsoft.com/office/officeart/2005/8/layout/orgChart1"/>
    <dgm:cxn modelId="{A1C1CCEA-597F-854E-923E-999BC8A991DB}" type="presOf" srcId="{50CEA280-7EB8-4E4E-AAF7-68322865A033}" destId="{4F066AFB-6C08-6F4D-8088-F3CBCD4B6EA7}" srcOrd="0" destOrd="0" presId="urn:microsoft.com/office/officeart/2005/8/layout/orgChart1"/>
    <dgm:cxn modelId="{C3D865F2-204A-6F47-91DC-21661795AB61}" srcId="{4D5CC222-3B5D-2243-9DB6-DEE4B02EA656}" destId="{DD432985-9040-D24E-AB30-CADF3B1E1284}" srcOrd="0" destOrd="0" parTransId="{55C478F3-50AB-D745-804F-AC94769726B4}" sibTransId="{EB0A27B4-A406-1246-BA21-287C126FF54B}"/>
    <dgm:cxn modelId="{9FEAEDDC-632B-BF4D-A959-FDBC1318FC15}" type="presOf" srcId="{BF4418D6-AE43-2B4B-9DC2-E51E0D9A2019}" destId="{64E47EDD-57F8-754F-B646-7727963BEB98}" srcOrd="1" destOrd="0" presId="urn:microsoft.com/office/officeart/2005/8/layout/orgChart1"/>
    <dgm:cxn modelId="{597D7EBE-4B64-F94D-B175-03A77F7A72DD}" srcId="{BF4418D6-AE43-2B4B-9DC2-E51E0D9A2019}" destId="{684DB6AF-C5D0-7546-908D-C86BB86E8A16}" srcOrd="1" destOrd="0" parTransId="{50CEA280-7EB8-4E4E-AAF7-68322865A033}" sibTransId="{1B36028A-C578-2243-BB6E-799267E53126}"/>
    <dgm:cxn modelId="{D5B594E2-6BAA-FF4C-8739-8E952390FAD6}" srcId="{BF4418D6-AE43-2B4B-9DC2-E51E0D9A2019}" destId="{90784D01-3977-DE40-9A9A-76EE0A8328DB}" srcOrd="3" destOrd="0" parTransId="{55B49012-74D1-B446-BC95-31B63616735E}" sibTransId="{F521F843-4299-9B44-A8FE-D7029D6E44C3}"/>
    <dgm:cxn modelId="{D6A6E0A6-CDF2-8043-BD3B-D8012094EE5B}" type="presOf" srcId="{02D819C7-AE3E-844B-BA51-6F5160E4733C}" destId="{278B4E06-323C-E443-BBEE-4C6693F3A42F}" srcOrd="1" destOrd="0" presId="urn:microsoft.com/office/officeart/2005/8/layout/orgChart1"/>
    <dgm:cxn modelId="{C75EBD80-0E96-9744-8EE9-A595DF47A33A}" type="presOf" srcId="{DD432985-9040-D24E-AB30-CADF3B1E1284}" destId="{D00F8594-8F2D-D74D-ABB9-F20D89DE4D52}" srcOrd="0" destOrd="0" presId="urn:microsoft.com/office/officeart/2005/8/layout/orgChart1"/>
    <dgm:cxn modelId="{DDB6F521-2F5A-5148-9322-09B5A66D8664}" srcId="{6D136E73-9585-BF4B-B73B-99E73CEAA9E3}" destId="{1D94512F-AE3B-9E4D-827B-654D41B1416C}" srcOrd="1" destOrd="0" parTransId="{713857C2-BB09-7E4F-8A7C-A08BA6F9E6E7}" sibTransId="{30D4906B-6277-C247-97CC-87706FAD19ED}"/>
    <dgm:cxn modelId="{8BAC2B14-63CC-6F44-9253-8A12A19BFE0A}" type="presOf" srcId="{65BAD3DA-3F47-544A-9B69-D9DD5FCF8505}" destId="{2F2DFBBF-0786-5C45-A11C-B17E19F547EC}" srcOrd="0" destOrd="0" presId="urn:microsoft.com/office/officeart/2005/8/layout/orgChart1"/>
    <dgm:cxn modelId="{831C8DCA-5618-1846-B29A-E197CB9A43A7}" type="presOf" srcId="{FC24A83C-6F49-7644-B468-173C69FC1CBA}" destId="{E40F1DBB-7E5A-D34B-913F-A1BACB003E3F}" srcOrd="0" destOrd="0" presId="urn:microsoft.com/office/officeart/2005/8/layout/orgChart1"/>
    <dgm:cxn modelId="{9D410ADC-4B89-5941-B0A4-EDE34F414DC3}" type="presOf" srcId="{3A72B90A-D3ED-6941-926A-CFF3D5BEB9EF}" destId="{06A044DF-A871-8947-ABAF-B256685B96DC}" srcOrd="0" destOrd="0" presId="urn:microsoft.com/office/officeart/2005/8/layout/orgChart1"/>
    <dgm:cxn modelId="{E07C6270-AB48-7448-A30C-656833F2C8C4}" type="presOf" srcId="{0DE9378B-306B-334B-8C63-E07819A86C3B}" destId="{A698DBA0-FCE4-E64E-9AA6-738FBE6930EC}" srcOrd="0" destOrd="0" presId="urn:microsoft.com/office/officeart/2005/8/layout/orgChart1"/>
    <dgm:cxn modelId="{3CF30A2C-CFB8-734E-8ADF-FE39C038AE58}" type="presOf" srcId="{85E3A0B7-1C6A-6A48-AC59-0998CDC81642}" destId="{F883E81A-61CE-0D45-844E-AEB0371A22DD}" srcOrd="1" destOrd="0" presId="urn:microsoft.com/office/officeart/2005/8/layout/orgChart1"/>
    <dgm:cxn modelId="{45D07B4C-FD51-384B-87F1-DDC9F905D0F3}" type="presOf" srcId="{0BD8CCFD-3EB8-B445-ABF4-783C35DCF2C1}" destId="{629A4448-24D9-6D4B-BD08-E096CEE5136B}" srcOrd="1" destOrd="0" presId="urn:microsoft.com/office/officeart/2005/8/layout/orgChart1"/>
    <dgm:cxn modelId="{212BC7C7-5CE6-6044-8ABA-8311FC7FFDCE}" type="presOf" srcId="{9CB24D44-9445-8B49-BD58-4282D83E62A8}" destId="{59BB9E23-7E82-0C40-BB08-490C389A13D5}" srcOrd="0" destOrd="0" presId="urn:microsoft.com/office/officeart/2005/8/layout/orgChart1"/>
    <dgm:cxn modelId="{9F312E93-82F6-614B-8DB1-073C6F3AFB87}" type="presOf" srcId="{6062CDE9-71D7-F044-A855-7287E691FC50}" destId="{04537B40-077E-CD43-B126-A9D199598419}" srcOrd="0" destOrd="0" presId="urn:microsoft.com/office/officeart/2005/8/layout/orgChart1"/>
    <dgm:cxn modelId="{37B05176-0F2B-494F-B265-83074B010C1F}" type="presParOf" srcId="{01E3DC57-6152-7949-AB6E-F048C20A665B}" destId="{91165D24-76AF-2846-8989-1D217F3A3524}" srcOrd="0" destOrd="0" presId="urn:microsoft.com/office/officeart/2005/8/layout/orgChart1"/>
    <dgm:cxn modelId="{95C1DE4E-9EC1-C84C-BACF-E48894FF63A5}" type="presParOf" srcId="{91165D24-76AF-2846-8989-1D217F3A3524}" destId="{31573F42-3517-BA4D-AD67-9C61B614C35C}" srcOrd="0" destOrd="0" presId="urn:microsoft.com/office/officeart/2005/8/layout/orgChart1"/>
    <dgm:cxn modelId="{C0BE5DB3-B425-874D-AED9-BA7679EE0FE3}" type="presParOf" srcId="{31573F42-3517-BA4D-AD67-9C61B614C35C}" destId="{AFE32A76-E50E-3147-85E6-D9809F3D32D2}" srcOrd="0" destOrd="0" presId="urn:microsoft.com/office/officeart/2005/8/layout/orgChart1"/>
    <dgm:cxn modelId="{1A0A1491-95C6-1542-BDAB-883C52A18064}" type="presParOf" srcId="{31573F42-3517-BA4D-AD67-9C61B614C35C}" destId="{0C066846-417E-A44A-A8C0-A9468F334ED3}" srcOrd="1" destOrd="0" presId="urn:microsoft.com/office/officeart/2005/8/layout/orgChart1"/>
    <dgm:cxn modelId="{2DECAEA8-5B02-6640-BFAC-B73DAD11CC8D}" type="presParOf" srcId="{91165D24-76AF-2846-8989-1D217F3A3524}" destId="{CD6F217A-CC1A-D047-B0CE-C6B4BA932C61}" srcOrd="1" destOrd="0" presId="urn:microsoft.com/office/officeart/2005/8/layout/orgChart1"/>
    <dgm:cxn modelId="{2DE079F1-C24F-7048-8B26-0F7BCF872ED8}" type="presParOf" srcId="{CD6F217A-CC1A-D047-B0CE-C6B4BA932C61}" destId="{183162CF-48B4-A246-AF31-E4B196458043}" srcOrd="0" destOrd="0" presId="urn:microsoft.com/office/officeart/2005/8/layout/orgChart1"/>
    <dgm:cxn modelId="{82F4BD0D-C9D1-0E48-9094-294961DB9F6D}" type="presParOf" srcId="{CD6F217A-CC1A-D047-B0CE-C6B4BA932C61}" destId="{AF30F6F1-CD5D-F54C-A1D7-AEE9CAB10A97}" srcOrd="1" destOrd="0" presId="urn:microsoft.com/office/officeart/2005/8/layout/orgChart1"/>
    <dgm:cxn modelId="{E5E0EA5C-0261-8A4A-B6F4-7EF15715131F}" type="presParOf" srcId="{AF30F6F1-CD5D-F54C-A1D7-AEE9CAB10A97}" destId="{3731908C-A56A-B747-BE85-05D45BED9A5B}" srcOrd="0" destOrd="0" presId="urn:microsoft.com/office/officeart/2005/8/layout/orgChart1"/>
    <dgm:cxn modelId="{4E694657-19E3-724F-916F-A23F13FB5FEF}" type="presParOf" srcId="{3731908C-A56A-B747-BE85-05D45BED9A5B}" destId="{D3A816C8-1090-DF49-B1C7-058ECDC1B287}" srcOrd="0" destOrd="0" presId="urn:microsoft.com/office/officeart/2005/8/layout/orgChart1"/>
    <dgm:cxn modelId="{6739E9CF-45AA-5149-BD08-1CF957FF13D6}" type="presParOf" srcId="{3731908C-A56A-B747-BE85-05D45BED9A5B}" destId="{64E47EDD-57F8-754F-B646-7727963BEB98}" srcOrd="1" destOrd="0" presId="urn:microsoft.com/office/officeart/2005/8/layout/orgChart1"/>
    <dgm:cxn modelId="{97C01765-5049-EA49-AA03-E204AD243865}" type="presParOf" srcId="{AF30F6F1-CD5D-F54C-A1D7-AEE9CAB10A97}" destId="{6AECEE66-4E36-1A42-AD98-B1E63958C007}" srcOrd="1" destOrd="0" presId="urn:microsoft.com/office/officeart/2005/8/layout/orgChart1"/>
    <dgm:cxn modelId="{5FD4997C-678C-CA4E-8F3E-247C1414C39A}" type="presParOf" srcId="{6AECEE66-4E36-1A42-AD98-B1E63958C007}" destId="{2F2DFBBF-0786-5C45-A11C-B17E19F547EC}" srcOrd="0" destOrd="0" presId="urn:microsoft.com/office/officeart/2005/8/layout/orgChart1"/>
    <dgm:cxn modelId="{E6C75E82-B648-1442-947E-2DA053C2C0DD}" type="presParOf" srcId="{6AECEE66-4E36-1A42-AD98-B1E63958C007}" destId="{C91195F1-0F6A-BE49-8735-50FE78033726}" srcOrd="1" destOrd="0" presId="urn:microsoft.com/office/officeart/2005/8/layout/orgChart1"/>
    <dgm:cxn modelId="{7D610F06-2BB9-7645-B55C-2EC12E1AE9F1}" type="presParOf" srcId="{C91195F1-0F6A-BE49-8735-50FE78033726}" destId="{7F098488-EF77-0149-940E-76FEBA4EFA63}" srcOrd="0" destOrd="0" presId="urn:microsoft.com/office/officeart/2005/8/layout/orgChart1"/>
    <dgm:cxn modelId="{E89CA893-217E-8343-82BB-B4E8D37790BC}" type="presParOf" srcId="{7F098488-EF77-0149-940E-76FEBA4EFA63}" destId="{891AFFFC-84AB-7A4D-88C7-ECADDC795748}" srcOrd="0" destOrd="0" presId="urn:microsoft.com/office/officeart/2005/8/layout/orgChart1"/>
    <dgm:cxn modelId="{130D9394-A6AF-9043-9050-2659D2538D63}" type="presParOf" srcId="{7F098488-EF77-0149-940E-76FEBA4EFA63}" destId="{BEF17A72-86B4-9142-A8BD-9481F4CC1C4A}" srcOrd="1" destOrd="0" presId="urn:microsoft.com/office/officeart/2005/8/layout/orgChart1"/>
    <dgm:cxn modelId="{55C699F0-C73A-4F4A-986A-C9BE9700A546}" type="presParOf" srcId="{C91195F1-0F6A-BE49-8735-50FE78033726}" destId="{969F8BCA-B48E-1E45-B80D-5A097EDDDC93}" srcOrd="1" destOrd="0" presId="urn:microsoft.com/office/officeart/2005/8/layout/orgChart1"/>
    <dgm:cxn modelId="{5253288B-5C0D-6B48-BBBC-B73808C8807D}" type="presParOf" srcId="{969F8BCA-B48E-1E45-B80D-5A097EDDDC93}" destId="{A698DBA0-FCE4-E64E-9AA6-738FBE6930EC}" srcOrd="0" destOrd="0" presId="urn:microsoft.com/office/officeart/2005/8/layout/orgChart1"/>
    <dgm:cxn modelId="{101628EE-3B47-844B-8723-54765F7B4589}" type="presParOf" srcId="{969F8BCA-B48E-1E45-B80D-5A097EDDDC93}" destId="{DFFBD967-F95D-DA45-915B-25B10610F962}" srcOrd="1" destOrd="0" presId="urn:microsoft.com/office/officeart/2005/8/layout/orgChart1"/>
    <dgm:cxn modelId="{1B4B5BD2-FCC8-124A-B5B2-FAB3CA478145}" type="presParOf" srcId="{DFFBD967-F95D-DA45-915B-25B10610F962}" destId="{214EB006-2504-5E4F-BE53-C9E6061BD675}" srcOrd="0" destOrd="0" presId="urn:microsoft.com/office/officeart/2005/8/layout/orgChart1"/>
    <dgm:cxn modelId="{E976475A-C9C7-8443-9870-6866CF902D7D}" type="presParOf" srcId="{214EB006-2504-5E4F-BE53-C9E6061BD675}" destId="{F7AA2B41-33E1-BC48-A13D-8C7D278BEB6D}" srcOrd="0" destOrd="0" presId="urn:microsoft.com/office/officeart/2005/8/layout/orgChart1"/>
    <dgm:cxn modelId="{7DF43EBC-0699-904F-96DA-3811241F0CD0}" type="presParOf" srcId="{214EB006-2504-5E4F-BE53-C9E6061BD675}" destId="{52BF9E5A-3826-5546-9420-3F0EC1FBF96C}" srcOrd="1" destOrd="0" presId="urn:microsoft.com/office/officeart/2005/8/layout/orgChart1"/>
    <dgm:cxn modelId="{B878911E-0D01-D74D-96B9-4212A27B3120}" type="presParOf" srcId="{DFFBD967-F95D-DA45-915B-25B10610F962}" destId="{05AA22BF-AEAC-FA41-8DA0-A5CA084435FA}" srcOrd="1" destOrd="0" presId="urn:microsoft.com/office/officeart/2005/8/layout/orgChart1"/>
    <dgm:cxn modelId="{9ECABEBD-B9B2-974B-BF65-634F91626006}" type="presParOf" srcId="{DFFBD967-F95D-DA45-915B-25B10610F962}" destId="{D33EDB79-E551-CA49-B01B-9F885319F2BB}" srcOrd="2" destOrd="0" presId="urn:microsoft.com/office/officeart/2005/8/layout/orgChart1"/>
    <dgm:cxn modelId="{31F9DA79-F34E-5540-A266-0CF03D6443DD}" type="presParOf" srcId="{969F8BCA-B48E-1E45-B80D-5A097EDDDC93}" destId="{6A015E22-8DDB-E44E-9A13-381A447C8DFB}" srcOrd="2" destOrd="0" presId="urn:microsoft.com/office/officeart/2005/8/layout/orgChart1"/>
    <dgm:cxn modelId="{1F646768-5E8A-7744-A177-672D7F0C1F2E}" type="presParOf" srcId="{969F8BCA-B48E-1E45-B80D-5A097EDDDC93}" destId="{1CBB95F6-35F8-F042-9E3D-8540177959C9}" srcOrd="3" destOrd="0" presId="urn:microsoft.com/office/officeart/2005/8/layout/orgChart1"/>
    <dgm:cxn modelId="{2DB77C61-7512-FB4D-8CD7-8F1C69A03AD4}" type="presParOf" srcId="{1CBB95F6-35F8-F042-9E3D-8540177959C9}" destId="{C8817F0E-BEBD-E744-A5D1-63F4D05639D4}" srcOrd="0" destOrd="0" presId="urn:microsoft.com/office/officeart/2005/8/layout/orgChart1"/>
    <dgm:cxn modelId="{0CE35CEF-885B-4E49-B261-136316CC27C6}" type="presParOf" srcId="{C8817F0E-BEBD-E744-A5D1-63F4D05639D4}" destId="{B8273A62-AE43-B941-83F0-1EABB26D905A}" srcOrd="0" destOrd="0" presId="urn:microsoft.com/office/officeart/2005/8/layout/orgChart1"/>
    <dgm:cxn modelId="{95C0DE65-A61C-BD46-926E-6D1BF83A43DB}" type="presParOf" srcId="{C8817F0E-BEBD-E744-A5D1-63F4D05639D4}" destId="{226C2827-1B59-094A-BCF6-114A01DCEAD7}" srcOrd="1" destOrd="0" presId="urn:microsoft.com/office/officeart/2005/8/layout/orgChart1"/>
    <dgm:cxn modelId="{9DA29A50-5683-824B-B67E-9CDBD027E5CF}" type="presParOf" srcId="{1CBB95F6-35F8-F042-9E3D-8540177959C9}" destId="{6703CA12-CE84-D84F-A105-7B53F8842447}" srcOrd="1" destOrd="0" presId="urn:microsoft.com/office/officeart/2005/8/layout/orgChart1"/>
    <dgm:cxn modelId="{C70535CF-B42E-0A4D-A741-CC3701EC5359}" type="presParOf" srcId="{1CBB95F6-35F8-F042-9E3D-8540177959C9}" destId="{79AF1094-CF26-A64A-8ECC-7DA1C1BA104F}" srcOrd="2" destOrd="0" presId="urn:microsoft.com/office/officeart/2005/8/layout/orgChart1"/>
    <dgm:cxn modelId="{606C23E4-6E5B-7F4D-B4E0-09633B46D911}" type="presParOf" srcId="{969F8BCA-B48E-1E45-B80D-5A097EDDDC93}" destId="{696A0E2D-36FF-9242-AE95-904BB90C897C}" srcOrd="4" destOrd="0" presId="urn:microsoft.com/office/officeart/2005/8/layout/orgChart1"/>
    <dgm:cxn modelId="{8DCD0FFF-FA06-164B-A85B-7167131D782E}" type="presParOf" srcId="{969F8BCA-B48E-1E45-B80D-5A097EDDDC93}" destId="{C6B59FF2-395E-344D-BC8A-61FF85629BDB}" srcOrd="5" destOrd="0" presId="urn:microsoft.com/office/officeart/2005/8/layout/orgChart1"/>
    <dgm:cxn modelId="{01917526-D059-3340-AA68-DE2D9AF2C915}" type="presParOf" srcId="{C6B59FF2-395E-344D-BC8A-61FF85629BDB}" destId="{3155EB35-D02C-3643-8DF1-D81A36A28190}" srcOrd="0" destOrd="0" presId="urn:microsoft.com/office/officeart/2005/8/layout/orgChart1"/>
    <dgm:cxn modelId="{95A08BEA-00DE-574B-B062-992388F8B387}" type="presParOf" srcId="{3155EB35-D02C-3643-8DF1-D81A36A28190}" destId="{884D310F-7D1C-9F4C-B226-F8765C27E77A}" srcOrd="0" destOrd="0" presId="urn:microsoft.com/office/officeart/2005/8/layout/orgChart1"/>
    <dgm:cxn modelId="{CDCAA7C8-95B4-8C4F-8426-25928E7C33E3}" type="presParOf" srcId="{3155EB35-D02C-3643-8DF1-D81A36A28190}" destId="{1A062D54-5D45-6046-899F-D77CC82F751D}" srcOrd="1" destOrd="0" presId="urn:microsoft.com/office/officeart/2005/8/layout/orgChart1"/>
    <dgm:cxn modelId="{F5458E3C-083B-D64D-A25C-DBC6744C0BA8}" type="presParOf" srcId="{C6B59FF2-395E-344D-BC8A-61FF85629BDB}" destId="{55A54ADD-67DA-5344-B69C-0AE458ED480D}" srcOrd="1" destOrd="0" presId="urn:microsoft.com/office/officeart/2005/8/layout/orgChart1"/>
    <dgm:cxn modelId="{77BBFE4F-B4B4-E942-8A85-9954388E3A55}" type="presParOf" srcId="{C6B59FF2-395E-344D-BC8A-61FF85629BDB}" destId="{B5D5A58E-D997-874F-B047-C90D487660FA}" srcOrd="2" destOrd="0" presId="urn:microsoft.com/office/officeart/2005/8/layout/orgChart1"/>
    <dgm:cxn modelId="{414D2AA2-A220-4345-8186-D70D973200A7}" type="presParOf" srcId="{969F8BCA-B48E-1E45-B80D-5A097EDDDC93}" destId="{E4D0E37E-C97F-6645-83A5-50A44C57000D}" srcOrd="6" destOrd="0" presId="urn:microsoft.com/office/officeart/2005/8/layout/orgChart1"/>
    <dgm:cxn modelId="{E752FBE5-B663-A340-B9EE-FA202AC163B4}" type="presParOf" srcId="{969F8BCA-B48E-1E45-B80D-5A097EDDDC93}" destId="{235443BF-53D2-4F42-A77F-4E5E3B8AD1ED}" srcOrd="7" destOrd="0" presId="urn:microsoft.com/office/officeart/2005/8/layout/orgChart1"/>
    <dgm:cxn modelId="{58F81532-EB87-584C-A5A1-F66C29C30168}" type="presParOf" srcId="{235443BF-53D2-4F42-A77F-4E5E3B8AD1ED}" destId="{8B567765-5ABB-8047-98CB-F099B8C0D815}" srcOrd="0" destOrd="0" presId="urn:microsoft.com/office/officeart/2005/8/layout/orgChart1"/>
    <dgm:cxn modelId="{CE244576-77C8-5F4A-B891-AFE913C38A8A}" type="presParOf" srcId="{8B567765-5ABB-8047-98CB-F099B8C0D815}" destId="{96852169-78D0-064C-92BD-E9334C6D9A65}" srcOrd="0" destOrd="0" presId="urn:microsoft.com/office/officeart/2005/8/layout/orgChart1"/>
    <dgm:cxn modelId="{73559791-C98B-764E-844B-160F37BAA97C}" type="presParOf" srcId="{8B567765-5ABB-8047-98CB-F099B8C0D815}" destId="{6D0AABCE-093F-2D47-B699-8AFA44E6DFF5}" srcOrd="1" destOrd="0" presId="urn:microsoft.com/office/officeart/2005/8/layout/orgChart1"/>
    <dgm:cxn modelId="{3D8FF181-3693-2242-BFD0-D700DBCDF25D}" type="presParOf" srcId="{235443BF-53D2-4F42-A77F-4E5E3B8AD1ED}" destId="{32871963-AEE0-4D4F-94DD-24E352D43A13}" srcOrd="1" destOrd="0" presId="urn:microsoft.com/office/officeart/2005/8/layout/orgChart1"/>
    <dgm:cxn modelId="{82A4200F-5C51-A547-BE2A-E58DF42E2231}" type="presParOf" srcId="{235443BF-53D2-4F42-A77F-4E5E3B8AD1ED}" destId="{94DDBDB3-338E-A74B-B8D4-046194C1F3B9}" srcOrd="2" destOrd="0" presId="urn:microsoft.com/office/officeart/2005/8/layout/orgChart1"/>
    <dgm:cxn modelId="{E789F9A8-7684-4B4A-AED4-036D0FA36F3E}" type="presParOf" srcId="{969F8BCA-B48E-1E45-B80D-5A097EDDDC93}" destId="{06A044DF-A871-8947-ABAF-B256685B96DC}" srcOrd="8" destOrd="0" presId="urn:microsoft.com/office/officeart/2005/8/layout/orgChart1"/>
    <dgm:cxn modelId="{4CA7895B-E46B-4A44-A24E-7585CBAC0BAD}" type="presParOf" srcId="{969F8BCA-B48E-1E45-B80D-5A097EDDDC93}" destId="{91FF050A-F999-7B46-ADD3-AED8D1374ECA}" srcOrd="9" destOrd="0" presId="urn:microsoft.com/office/officeart/2005/8/layout/orgChart1"/>
    <dgm:cxn modelId="{70160D54-68F4-8F42-B95E-F21EB40BFC5E}" type="presParOf" srcId="{91FF050A-F999-7B46-ADD3-AED8D1374ECA}" destId="{4180934F-5674-5047-A9F8-1720221586B3}" srcOrd="0" destOrd="0" presId="urn:microsoft.com/office/officeart/2005/8/layout/orgChart1"/>
    <dgm:cxn modelId="{606ED2DF-5DA6-6E41-A1C4-3F0AF6DE5920}" type="presParOf" srcId="{4180934F-5674-5047-A9F8-1720221586B3}" destId="{2132C330-86E3-624D-8BCE-3B7D7A2C4F67}" srcOrd="0" destOrd="0" presId="urn:microsoft.com/office/officeart/2005/8/layout/orgChart1"/>
    <dgm:cxn modelId="{CA7779F2-DC4D-E040-A516-905EC6325694}" type="presParOf" srcId="{4180934F-5674-5047-A9F8-1720221586B3}" destId="{449BDFB7-95CF-7E4F-BAEA-6F935508B531}" srcOrd="1" destOrd="0" presId="urn:microsoft.com/office/officeart/2005/8/layout/orgChart1"/>
    <dgm:cxn modelId="{389BC7B6-9636-3A47-B0A3-63301C3621D9}" type="presParOf" srcId="{91FF050A-F999-7B46-ADD3-AED8D1374ECA}" destId="{B22B37F8-C04E-A544-A8B1-E1C62BE83587}" srcOrd="1" destOrd="0" presId="urn:microsoft.com/office/officeart/2005/8/layout/orgChart1"/>
    <dgm:cxn modelId="{3649AD12-6960-6E40-8B39-7586578B6789}" type="presParOf" srcId="{91FF050A-F999-7B46-ADD3-AED8D1374ECA}" destId="{58CBB8E9-6559-0D40-B381-1BC16622FC25}" srcOrd="2" destOrd="0" presId="urn:microsoft.com/office/officeart/2005/8/layout/orgChart1"/>
    <dgm:cxn modelId="{F688E8CF-E661-744A-B876-FB351343C287}" type="presParOf" srcId="{969F8BCA-B48E-1E45-B80D-5A097EDDDC93}" destId="{F52014AC-C4CB-3144-A476-2850B3189C92}" srcOrd="10" destOrd="0" presId="urn:microsoft.com/office/officeart/2005/8/layout/orgChart1"/>
    <dgm:cxn modelId="{68DC8B12-E970-8943-9747-96D269B69734}" type="presParOf" srcId="{969F8BCA-B48E-1E45-B80D-5A097EDDDC93}" destId="{415B27B1-591F-284E-8AB3-98A4B256F016}" srcOrd="11" destOrd="0" presId="urn:microsoft.com/office/officeart/2005/8/layout/orgChart1"/>
    <dgm:cxn modelId="{39EBB5F2-5F47-EC4C-9E51-4C46FE665C63}" type="presParOf" srcId="{415B27B1-591F-284E-8AB3-98A4B256F016}" destId="{EB46EC1F-D307-7244-B18B-EC387F674A7B}" srcOrd="0" destOrd="0" presId="urn:microsoft.com/office/officeart/2005/8/layout/orgChart1"/>
    <dgm:cxn modelId="{75482F18-4BCA-084A-A269-F6C7983CF40B}" type="presParOf" srcId="{EB46EC1F-D307-7244-B18B-EC387F674A7B}" destId="{9A7AE3A6-5F16-C644-AD17-6F7DA5D2A0A5}" srcOrd="0" destOrd="0" presId="urn:microsoft.com/office/officeart/2005/8/layout/orgChart1"/>
    <dgm:cxn modelId="{9BD260CE-530B-4E47-AE6C-A9977C913FDC}" type="presParOf" srcId="{EB46EC1F-D307-7244-B18B-EC387F674A7B}" destId="{278B4E06-323C-E443-BBEE-4C6693F3A42F}" srcOrd="1" destOrd="0" presId="urn:microsoft.com/office/officeart/2005/8/layout/orgChart1"/>
    <dgm:cxn modelId="{EF26E4DF-CB85-C04E-8AF8-16E8ED63BB60}" type="presParOf" srcId="{415B27B1-591F-284E-8AB3-98A4B256F016}" destId="{9FEF8A9E-23AD-2C49-9797-21567B18D8E3}" srcOrd="1" destOrd="0" presId="urn:microsoft.com/office/officeart/2005/8/layout/orgChart1"/>
    <dgm:cxn modelId="{EDC4C1FC-91E5-544C-BDF7-03EB40E17F5C}" type="presParOf" srcId="{415B27B1-591F-284E-8AB3-98A4B256F016}" destId="{9EEF0D38-3BD1-3C4C-81F3-8C9AE6EEA2C5}" srcOrd="2" destOrd="0" presId="urn:microsoft.com/office/officeart/2005/8/layout/orgChart1"/>
    <dgm:cxn modelId="{92201F75-1DAE-214D-AB06-043074B2C0F1}" type="presParOf" srcId="{C91195F1-0F6A-BE49-8735-50FE78033726}" destId="{A9DAD0EB-69DB-234C-8642-1921564BA00F}" srcOrd="2" destOrd="0" presId="urn:microsoft.com/office/officeart/2005/8/layout/orgChart1"/>
    <dgm:cxn modelId="{3F550F2D-329D-584E-A14E-C29E8A253F38}" type="presParOf" srcId="{6AECEE66-4E36-1A42-AD98-B1E63958C007}" destId="{4F066AFB-6C08-6F4D-8088-F3CBCD4B6EA7}" srcOrd="2" destOrd="0" presId="urn:microsoft.com/office/officeart/2005/8/layout/orgChart1"/>
    <dgm:cxn modelId="{F7B2199B-A605-7541-BD4B-9628F6B5DF55}" type="presParOf" srcId="{6AECEE66-4E36-1A42-AD98-B1E63958C007}" destId="{979BDED7-CF3C-D94D-94C8-94F33C5A62E7}" srcOrd="3" destOrd="0" presId="urn:microsoft.com/office/officeart/2005/8/layout/orgChart1"/>
    <dgm:cxn modelId="{512062CC-61FD-B249-AB21-B95760F4A81E}" type="presParOf" srcId="{979BDED7-CF3C-D94D-94C8-94F33C5A62E7}" destId="{101DDB2C-F03F-0D4D-9912-AA2EEE499C4E}" srcOrd="0" destOrd="0" presId="urn:microsoft.com/office/officeart/2005/8/layout/orgChart1"/>
    <dgm:cxn modelId="{0DD50A55-9CA2-7247-A5D9-A2B74E6C827F}" type="presParOf" srcId="{101DDB2C-F03F-0D4D-9912-AA2EEE499C4E}" destId="{0FD56937-60B5-A44E-90E6-78F02CFD0D30}" srcOrd="0" destOrd="0" presId="urn:microsoft.com/office/officeart/2005/8/layout/orgChart1"/>
    <dgm:cxn modelId="{B59B770D-D6B0-DE4E-B453-4B3F35DD35B8}" type="presParOf" srcId="{101DDB2C-F03F-0D4D-9912-AA2EEE499C4E}" destId="{DB114220-B6EE-B044-86D2-5CA7906D37BB}" srcOrd="1" destOrd="0" presId="urn:microsoft.com/office/officeart/2005/8/layout/orgChart1"/>
    <dgm:cxn modelId="{73901E25-7EDD-754E-9139-4B3F10DD8F11}" type="presParOf" srcId="{979BDED7-CF3C-D94D-94C8-94F33C5A62E7}" destId="{98FEF111-0118-F94A-9837-11F179143F09}" srcOrd="1" destOrd="0" presId="urn:microsoft.com/office/officeart/2005/8/layout/orgChart1"/>
    <dgm:cxn modelId="{ED2E99A4-4185-EC42-9C12-88B2B686442F}" type="presParOf" srcId="{98FEF111-0118-F94A-9837-11F179143F09}" destId="{04537B40-077E-CD43-B126-A9D199598419}" srcOrd="0" destOrd="0" presId="urn:microsoft.com/office/officeart/2005/8/layout/orgChart1"/>
    <dgm:cxn modelId="{B73143E1-9670-5F40-BCEF-8A665C78E98C}" type="presParOf" srcId="{98FEF111-0118-F94A-9837-11F179143F09}" destId="{5B2DFFD3-8D28-F84C-86FF-A08DC44DA534}" srcOrd="1" destOrd="0" presId="urn:microsoft.com/office/officeart/2005/8/layout/orgChart1"/>
    <dgm:cxn modelId="{2D36101F-5FB9-CE4A-8A89-1A38BEC13A3A}" type="presParOf" srcId="{5B2DFFD3-8D28-F84C-86FF-A08DC44DA534}" destId="{8A08A84B-0FA3-234E-A79F-7FCBAC04A533}" srcOrd="0" destOrd="0" presId="urn:microsoft.com/office/officeart/2005/8/layout/orgChart1"/>
    <dgm:cxn modelId="{C8210E45-E6ED-5B43-B196-870E9CFE5442}" type="presParOf" srcId="{8A08A84B-0FA3-234E-A79F-7FCBAC04A533}" destId="{62D67CAD-0582-5F4B-B3A8-3E93ACE1D18D}" srcOrd="0" destOrd="0" presId="urn:microsoft.com/office/officeart/2005/8/layout/orgChart1"/>
    <dgm:cxn modelId="{F04783EF-69C5-DF4D-A0DF-91BFB877C512}" type="presParOf" srcId="{8A08A84B-0FA3-234E-A79F-7FCBAC04A533}" destId="{B1DCB308-243B-F44B-9F93-848A6903B531}" srcOrd="1" destOrd="0" presId="urn:microsoft.com/office/officeart/2005/8/layout/orgChart1"/>
    <dgm:cxn modelId="{61E4133B-8634-6A44-803F-C1510F8CC326}" type="presParOf" srcId="{5B2DFFD3-8D28-F84C-86FF-A08DC44DA534}" destId="{E1DE15B0-FC00-1D41-91EF-41D5A5B6CB67}" srcOrd="1" destOrd="0" presId="urn:microsoft.com/office/officeart/2005/8/layout/orgChart1"/>
    <dgm:cxn modelId="{0AD31DF7-1E26-4A4F-B9BC-4DE1CF07ECC0}" type="presParOf" srcId="{5B2DFFD3-8D28-F84C-86FF-A08DC44DA534}" destId="{1FF680DB-A849-0D48-A7B2-0F2BDB623810}" srcOrd="2" destOrd="0" presId="urn:microsoft.com/office/officeart/2005/8/layout/orgChart1"/>
    <dgm:cxn modelId="{870F2C63-B02C-FF4B-9C92-2138879E08F0}" type="presParOf" srcId="{98FEF111-0118-F94A-9837-11F179143F09}" destId="{1E1E7D88-21E8-D847-9B92-020A4E2D9BF0}" srcOrd="2" destOrd="0" presId="urn:microsoft.com/office/officeart/2005/8/layout/orgChart1"/>
    <dgm:cxn modelId="{11C51299-16FF-464F-86A4-23B4BF3A7DC7}" type="presParOf" srcId="{98FEF111-0118-F94A-9837-11F179143F09}" destId="{4BEF95D1-07BC-9C43-84A6-112679799C96}" srcOrd="3" destOrd="0" presId="urn:microsoft.com/office/officeart/2005/8/layout/orgChart1"/>
    <dgm:cxn modelId="{6C4E070D-2EE1-164E-8F02-AD68AE5F948D}" type="presParOf" srcId="{4BEF95D1-07BC-9C43-84A6-112679799C96}" destId="{59C7C112-7B42-BD45-9582-68E00009AF7F}" srcOrd="0" destOrd="0" presId="urn:microsoft.com/office/officeart/2005/8/layout/orgChart1"/>
    <dgm:cxn modelId="{E11CF9F7-E4D4-4B40-802E-7785738B03E8}" type="presParOf" srcId="{59C7C112-7B42-BD45-9582-68E00009AF7F}" destId="{61A96051-368C-1244-84E6-57A2B5350CCB}" srcOrd="0" destOrd="0" presId="urn:microsoft.com/office/officeart/2005/8/layout/orgChart1"/>
    <dgm:cxn modelId="{E1215805-1FDC-9D42-9939-7A7FC76FE7C6}" type="presParOf" srcId="{59C7C112-7B42-BD45-9582-68E00009AF7F}" destId="{F883E81A-61CE-0D45-844E-AEB0371A22DD}" srcOrd="1" destOrd="0" presId="urn:microsoft.com/office/officeart/2005/8/layout/orgChart1"/>
    <dgm:cxn modelId="{1DA2B6A5-5A26-4449-A27B-764A9B9D9CE3}" type="presParOf" srcId="{4BEF95D1-07BC-9C43-84A6-112679799C96}" destId="{32A4BC06-473F-BC41-9811-2023EAA74F3F}" srcOrd="1" destOrd="0" presId="urn:microsoft.com/office/officeart/2005/8/layout/orgChart1"/>
    <dgm:cxn modelId="{0EFC93C8-FC89-A04B-8A2F-C01643301E15}" type="presParOf" srcId="{4BEF95D1-07BC-9C43-84A6-112679799C96}" destId="{9B01FC7A-D48B-6243-9AA0-E78624363D15}" srcOrd="2" destOrd="0" presId="urn:microsoft.com/office/officeart/2005/8/layout/orgChart1"/>
    <dgm:cxn modelId="{F7BDEA0A-B265-CF42-B241-0A52F71067F7}" type="presParOf" srcId="{98FEF111-0118-F94A-9837-11F179143F09}" destId="{418266BE-EA6F-B84D-B8FB-700453547B87}" srcOrd="4" destOrd="0" presId="urn:microsoft.com/office/officeart/2005/8/layout/orgChart1"/>
    <dgm:cxn modelId="{A4CFB673-C29D-C54E-A11E-292092499616}" type="presParOf" srcId="{98FEF111-0118-F94A-9837-11F179143F09}" destId="{F7E91455-AF7D-7C4E-BDD5-23EB776A58D7}" srcOrd="5" destOrd="0" presId="urn:microsoft.com/office/officeart/2005/8/layout/orgChart1"/>
    <dgm:cxn modelId="{D61B6A80-4D49-D541-A712-C761E1720F69}" type="presParOf" srcId="{F7E91455-AF7D-7C4E-BDD5-23EB776A58D7}" destId="{AADB9A6F-C097-A54B-A025-A1FCEF0DCEE1}" srcOrd="0" destOrd="0" presId="urn:microsoft.com/office/officeart/2005/8/layout/orgChart1"/>
    <dgm:cxn modelId="{A92C7694-962A-3B4F-B41E-3059226ACADE}" type="presParOf" srcId="{AADB9A6F-C097-A54B-A025-A1FCEF0DCEE1}" destId="{066322D3-98F6-6F4E-B8ED-043BE5EEAB91}" srcOrd="0" destOrd="0" presId="urn:microsoft.com/office/officeart/2005/8/layout/orgChart1"/>
    <dgm:cxn modelId="{781654AD-3F7A-6444-9AB5-424CF03EFD0B}" type="presParOf" srcId="{AADB9A6F-C097-A54B-A025-A1FCEF0DCEE1}" destId="{63D35756-9D07-F24D-B477-CF254765C8CE}" srcOrd="1" destOrd="0" presId="urn:microsoft.com/office/officeart/2005/8/layout/orgChart1"/>
    <dgm:cxn modelId="{1A2350E0-6854-5843-9DF1-4670BEC94D1A}" type="presParOf" srcId="{F7E91455-AF7D-7C4E-BDD5-23EB776A58D7}" destId="{481E012B-4561-BD48-8E10-A593CD5BA5E8}" srcOrd="1" destOrd="0" presId="urn:microsoft.com/office/officeart/2005/8/layout/orgChart1"/>
    <dgm:cxn modelId="{369D27C3-98CE-3C4C-BC0D-A0023D4C9F71}" type="presParOf" srcId="{F7E91455-AF7D-7C4E-BDD5-23EB776A58D7}" destId="{1EBF2308-50C5-9C47-8C4E-B9F26B094991}" srcOrd="2" destOrd="0" presId="urn:microsoft.com/office/officeart/2005/8/layout/orgChart1"/>
    <dgm:cxn modelId="{0F670B51-0289-AF4D-AC53-29A054070A25}" type="presParOf" srcId="{979BDED7-CF3C-D94D-94C8-94F33C5A62E7}" destId="{121DDE5A-86C1-ED42-B0BE-083B057441BC}" srcOrd="2" destOrd="0" presId="urn:microsoft.com/office/officeart/2005/8/layout/orgChart1"/>
    <dgm:cxn modelId="{8569119E-56F7-B448-93AE-238697FCE288}" type="presParOf" srcId="{6AECEE66-4E36-1A42-AD98-B1E63958C007}" destId="{893B861E-4D84-D64E-BF86-ACE58503A059}" srcOrd="4" destOrd="0" presId="urn:microsoft.com/office/officeart/2005/8/layout/orgChart1"/>
    <dgm:cxn modelId="{6B772DE0-913C-B742-A8C1-12FA40AF3767}" type="presParOf" srcId="{6AECEE66-4E36-1A42-AD98-B1E63958C007}" destId="{299FAAA3-B78D-C743-B337-878901F0AEE2}" srcOrd="5" destOrd="0" presId="urn:microsoft.com/office/officeart/2005/8/layout/orgChart1"/>
    <dgm:cxn modelId="{0DE881F3-F673-054A-A0EA-4ADF2B1E50D9}" type="presParOf" srcId="{299FAAA3-B78D-C743-B337-878901F0AEE2}" destId="{CAE09D1D-1244-884C-96DA-DC6691383A19}" srcOrd="0" destOrd="0" presId="urn:microsoft.com/office/officeart/2005/8/layout/orgChart1"/>
    <dgm:cxn modelId="{1F236E14-65CD-D44E-B7D1-8FFA915E2205}" type="presParOf" srcId="{CAE09D1D-1244-884C-96DA-DC6691383A19}" destId="{9442BB81-D01B-4045-8B40-BA0EF154C93A}" srcOrd="0" destOrd="0" presId="urn:microsoft.com/office/officeart/2005/8/layout/orgChart1"/>
    <dgm:cxn modelId="{05C34E96-10BD-3F4C-9A45-212EAC21AB35}" type="presParOf" srcId="{CAE09D1D-1244-884C-96DA-DC6691383A19}" destId="{E3C4C019-1123-234F-BB2B-B8272617FC41}" srcOrd="1" destOrd="0" presId="urn:microsoft.com/office/officeart/2005/8/layout/orgChart1"/>
    <dgm:cxn modelId="{21F2BD95-BCC7-824D-A6F5-397A964D6829}" type="presParOf" srcId="{299FAAA3-B78D-C743-B337-878901F0AEE2}" destId="{B8F4A373-CE0E-F746-8B50-470920CBAE6F}" srcOrd="1" destOrd="0" presId="urn:microsoft.com/office/officeart/2005/8/layout/orgChart1"/>
    <dgm:cxn modelId="{21A5F220-671A-A640-B5B4-F8E638A73107}" type="presParOf" srcId="{B8F4A373-CE0E-F746-8B50-470920CBAE6F}" destId="{B45BB9E3-204A-544D-A70C-BE8238B918A3}" srcOrd="0" destOrd="0" presId="urn:microsoft.com/office/officeart/2005/8/layout/orgChart1"/>
    <dgm:cxn modelId="{6A84182F-92B0-424C-A3A7-D7A821AF92CE}" type="presParOf" srcId="{B8F4A373-CE0E-F746-8B50-470920CBAE6F}" destId="{42019400-84BA-6144-A3C5-5BC494A82AEE}" srcOrd="1" destOrd="0" presId="urn:microsoft.com/office/officeart/2005/8/layout/orgChart1"/>
    <dgm:cxn modelId="{7A0D2818-1935-1042-A921-1BFB931F414C}" type="presParOf" srcId="{42019400-84BA-6144-A3C5-5BC494A82AEE}" destId="{B0FE788B-B554-424A-AF03-51DE1A6DFA41}" srcOrd="0" destOrd="0" presId="urn:microsoft.com/office/officeart/2005/8/layout/orgChart1"/>
    <dgm:cxn modelId="{899AF429-A797-354A-A3AB-E44FFDF7CCC5}" type="presParOf" srcId="{B0FE788B-B554-424A-AF03-51DE1A6DFA41}" destId="{6D5BD7EC-5E23-8B4B-B855-141F28190359}" srcOrd="0" destOrd="0" presId="urn:microsoft.com/office/officeart/2005/8/layout/orgChart1"/>
    <dgm:cxn modelId="{638E1157-489B-6748-85FC-19DCB0DCD3BA}" type="presParOf" srcId="{B0FE788B-B554-424A-AF03-51DE1A6DFA41}" destId="{629A4448-24D9-6D4B-BD08-E096CEE5136B}" srcOrd="1" destOrd="0" presId="urn:microsoft.com/office/officeart/2005/8/layout/orgChart1"/>
    <dgm:cxn modelId="{A4F4BDDE-6BAB-AB43-A242-D5CFB8C5FD1D}" type="presParOf" srcId="{42019400-84BA-6144-A3C5-5BC494A82AEE}" destId="{491DD645-2527-5A44-B126-476D6C0CF871}" srcOrd="1" destOrd="0" presId="urn:microsoft.com/office/officeart/2005/8/layout/orgChart1"/>
    <dgm:cxn modelId="{9E573192-319A-824B-B630-D130BC74796A}" type="presParOf" srcId="{491DD645-2527-5A44-B126-476D6C0CF871}" destId="{C1BF77CC-7AD7-DF43-88E9-204781C5F8A0}" srcOrd="0" destOrd="0" presId="urn:microsoft.com/office/officeart/2005/8/layout/orgChart1"/>
    <dgm:cxn modelId="{29413CBF-8BF1-024C-9A34-DA55CC0A630D}" type="presParOf" srcId="{491DD645-2527-5A44-B126-476D6C0CF871}" destId="{E8A16F80-892B-2C47-B8FA-E8AA87A195A7}" srcOrd="1" destOrd="0" presId="urn:microsoft.com/office/officeart/2005/8/layout/orgChart1"/>
    <dgm:cxn modelId="{91FCDD37-34D0-644A-87DA-D719E232E34B}" type="presParOf" srcId="{E8A16F80-892B-2C47-B8FA-E8AA87A195A7}" destId="{8F098854-4100-5840-B642-567BD9BC9127}" srcOrd="0" destOrd="0" presId="urn:microsoft.com/office/officeart/2005/8/layout/orgChart1"/>
    <dgm:cxn modelId="{8BF8F76C-151D-0543-9119-EB9E57D072FF}" type="presParOf" srcId="{8F098854-4100-5840-B642-567BD9BC9127}" destId="{E40F1DBB-7E5A-D34B-913F-A1BACB003E3F}" srcOrd="0" destOrd="0" presId="urn:microsoft.com/office/officeart/2005/8/layout/orgChart1"/>
    <dgm:cxn modelId="{ADF4D2E4-F17E-ED4E-BEDB-DE596D8C39C2}" type="presParOf" srcId="{8F098854-4100-5840-B642-567BD9BC9127}" destId="{863755E6-5FE9-8B40-AED6-9B40694ECE50}" srcOrd="1" destOrd="0" presId="urn:microsoft.com/office/officeart/2005/8/layout/orgChart1"/>
    <dgm:cxn modelId="{B4EF6768-C433-D041-9E74-A5234E2B63FF}" type="presParOf" srcId="{E8A16F80-892B-2C47-B8FA-E8AA87A195A7}" destId="{4DC607DD-E7E2-BE45-AEEC-AED729DD9645}" srcOrd="1" destOrd="0" presId="urn:microsoft.com/office/officeart/2005/8/layout/orgChart1"/>
    <dgm:cxn modelId="{9B73AAC0-D069-C54A-8F7D-D5BCB87CFFAE}" type="presParOf" srcId="{E8A16F80-892B-2C47-B8FA-E8AA87A195A7}" destId="{F970D5AB-29E2-AB42-9041-BC4EBEFD2289}" srcOrd="2" destOrd="0" presId="urn:microsoft.com/office/officeart/2005/8/layout/orgChart1"/>
    <dgm:cxn modelId="{810C0A67-0930-594F-B54B-2A9A6CB51088}" type="presParOf" srcId="{491DD645-2527-5A44-B126-476D6C0CF871}" destId="{59BB9E23-7E82-0C40-BB08-490C389A13D5}" srcOrd="2" destOrd="0" presId="urn:microsoft.com/office/officeart/2005/8/layout/orgChart1"/>
    <dgm:cxn modelId="{9B6666E4-061C-214C-A884-88C4B8889E77}" type="presParOf" srcId="{491DD645-2527-5A44-B126-476D6C0CF871}" destId="{63060D16-AC59-E74C-A2B8-E1916ADDA175}" srcOrd="3" destOrd="0" presId="urn:microsoft.com/office/officeart/2005/8/layout/orgChart1"/>
    <dgm:cxn modelId="{F4A440F7-FB92-4448-9D50-E00B454A3374}" type="presParOf" srcId="{63060D16-AC59-E74C-A2B8-E1916ADDA175}" destId="{0904E820-F6FB-4747-BD0A-82799987DE7A}" srcOrd="0" destOrd="0" presId="urn:microsoft.com/office/officeart/2005/8/layout/orgChart1"/>
    <dgm:cxn modelId="{9DE0C833-26EA-9647-B82A-89F83CD0479C}" type="presParOf" srcId="{0904E820-F6FB-4747-BD0A-82799987DE7A}" destId="{40F9FB54-CA8C-5C47-B27F-9BEAC55B3681}" srcOrd="0" destOrd="0" presId="urn:microsoft.com/office/officeart/2005/8/layout/orgChart1"/>
    <dgm:cxn modelId="{B92AB585-D7EF-6941-B94E-B92DF58C5975}" type="presParOf" srcId="{0904E820-F6FB-4747-BD0A-82799987DE7A}" destId="{BA2ACDFF-C182-1A4A-836F-1E98E7728C5C}" srcOrd="1" destOrd="0" presId="urn:microsoft.com/office/officeart/2005/8/layout/orgChart1"/>
    <dgm:cxn modelId="{A1C31D3E-1DAC-F245-903A-CA141B416774}" type="presParOf" srcId="{63060D16-AC59-E74C-A2B8-E1916ADDA175}" destId="{AA38FCA4-445B-1546-97C9-6CD9F3F9D3EC}" srcOrd="1" destOrd="0" presId="urn:microsoft.com/office/officeart/2005/8/layout/orgChart1"/>
    <dgm:cxn modelId="{A4F81E4B-6A91-6641-A5A7-8FB03A6BA07E}" type="presParOf" srcId="{63060D16-AC59-E74C-A2B8-E1916ADDA175}" destId="{BA8D8A9A-2811-4E41-9E45-0E9B4C2C3649}" srcOrd="2" destOrd="0" presId="urn:microsoft.com/office/officeart/2005/8/layout/orgChart1"/>
    <dgm:cxn modelId="{BFC1ED35-21B9-784E-B138-D372364204FA}" type="presParOf" srcId="{42019400-84BA-6144-A3C5-5BC494A82AEE}" destId="{9E808FBA-61DB-FF46-9CAB-542DA6555B2C}" srcOrd="2" destOrd="0" presId="urn:microsoft.com/office/officeart/2005/8/layout/orgChart1"/>
    <dgm:cxn modelId="{CE9F5498-5F72-0F42-9E17-1E307EC8311A}" type="presParOf" srcId="{B8F4A373-CE0E-F746-8B50-470920CBAE6F}" destId="{525EC326-3D5B-C24A-9720-21BA5180B71E}" srcOrd="2" destOrd="0" presId="urn:microsoft.com/office/officeart/2005/8/layout/orgChart1"/>
    <dgm:cxn modelId="{EC004F0C-9877-D946-A32C-6DF5F45F44A0}" type="presParOf" srcId="{B8F4A373-CE0E-F746-8B50-470920CBAE6F}" destId="{1EDE3E5D-6495-2B45-8184-F2C4574C87E4}" srcOrd="3" destOrd="0" presId="urn:microsoft.com/office/officeart/2005/8/layout/orgChart1"/>
    <dgm:cxn modelId="{6742DC3B-28DF-3F49-942B-22F6A8302329}" type="presParOf" srcId="{1EDE3E5D-6495-2B45-8184-F2C4574C87E4}" destId="{8F5AE4C5-D6AE-1543-AA93-AE769AAACD00}" srcOrd="0" destOrd="0" presId="urn:microsoft.com/office/officeart/2005/8/layout/orgChart1"/>
    <dgm:cxn modelId="{4CE21F71-6FC2-B54D-9A40-D20ADB474D0F}" type="presParOf" srcId="{8F5AE4C5-D6AE-1543-AA93-AE769AAACD00}" destId="{49A956E1-55EC-1C40-B479-ADB2E6A908BB}" srcOrd="0" destOrd="0" presId="urn:microsoft.com/office/officeart/2005/8/layout/orgChart1"/>
    <dgm:cxn modelId="{D70060DB-D133-274C-BCDE-3B3D87A20915}" type="presParOf" srcId="{8F5AE4C5-D6AE-1543-AA93-AE769AAACD00}" destId="{A02704EA-AD88-F748-8F6D-A9933C255B77}" srcOrd="1" destOrd="0" presId="urn:microsoft.com/office/officeart/2005/8/layout/orgChart1"/>
    <dgm:cxn modelId="{4702F600-5BAA-2D42-AE78-E5DB788FF209}" type="presParOf" srcId="{1EDE3E5D-6495-2B45-8184-F2C4574C87E4}" destId="{65861A0A-A842-9D4F-8221-648449D83D06}" srcOrd="1" destOrd="0" presId="urn:microsoft.com/office/officeart/2005/8/layout/orgChart1"/>
    <dgm:cxn modelId="{FD5F6989-F3C5-6243-9E3C-CEAB9E157044}" type="presParOf" srcId="{65861A0A-A842-9D4F-8221-648449D83D06}" destId="{89083A11-BF49-7A42-9FA6-756A0814062F}" srcOrd="0" destOrd="0" presId="urn:microsoft.com/office/officeart/2005/8/layout/orgChart1"/>
    <dgm:cxn modelId="{351237AF-0B25-BE40-9C26-8CB9CF8AF0D2}" type="presParOf" srcId="{65861A0A-A842-9D4F-8221-648449D83D06}" destId="{464236B8-9592-1242-B528-0195B7F7B40D}" srcOrd="1" destOrd="0" presId="urn:microsoft.com/office/officeart/2005/8/layout/orgChart1"/>
    <dgm:cxn modelId="{00502753-8429-1049-B2AF-4D0180E5B332}" type="presParOf" srcId="{464236B8-9592-1242-B528-0195B7F7B40D}" destId="{FAA2274A-860D-7649-9642-601191020DDB}" srcOrd="0" destOrd="0" presId="urn:microsoft.com/office/officeart/2005/8/layout/orgChart1"/>
    <dgm:cxn modelId="{13916A9F-3AE1-634E-AB8B-C9589A3B6989}" type="presParOf" srcId="{FAA2274A-860D-7649-9642-601191020DDB}" destId="{D00F8594-8F2D-D74D-ABB9-F20D89DE4D52}" srcOrd="0" destOrd="0" presId="urn:microsoft.com/office/officeart/2005/8/layout/orgChart1"/>
    <dgm:cxn modelId="{EF9911E1-46DC-424B-A12A-6BF8B56C727E}" type="presParOf" srcId="{FAA2274A-860D-7649-9642-601191020DDB}" destId="{A226491F-E367-0E44-9A7A-75B9B4C6C594}" srcOrd="1" destOrd="0" presId="urn:microsoft.com/office/officeart/2005/8/layout/orgChart1"/>
    <dgm:cxn modelId="{B31707C9-874D-794F-86CC-5947FAA05012}" type="presParOf" srcId="{464236B8-9592-1242-B528-0195B7F7B40D}" destId="{CE2CEDB6-F09B-6F48-B93D-CF2810C4BD38}" srcOrd="1" destOrd="0" presId="urn:microsoft.com/office/officeart/2005/8/layout/orgChart1"/>
    <dgm:cxn modelId="{625092E3-6B26-AF44-A376-07EB7FAA0049}" type="presParOf" srcId="{464236B8-9592-1242-B528-0195B7F7B40D}" destId="{1FA68302-F604-8C41-BA3D-F6BE0708C299}" srcOrd="2" destOrd="0" presId="urn:microsoft.com/office/officeart/2005/8/layout/orgChart1"/>
    <dgm:cxn modelId="{15F7D828-FB5E-F942-87EF-1DF4D47F4B36}" type="presParOf" srcId="{65861A0A-A842-9D4F-8221-648449D83D06}" destId="{846317E4-7CE4-C242-98BB-0161E93EBE6C}" srcOrd="2" destOrd="0" presId="urn:microsoft.com/office/officeart/2005/8/layout/orgChart1"/>
    <dgm:cxn modelId="{EC49D96B-81AA-0143-9A31-523C75457547}" type="presParOf" srcId="{65861A0A-A842-9D4F-8221-648449D83D06}" destId="{699F89A6-E8D9-DD48-A55B-6CD520B0C90B}" srcOrd="3" destOrd="0" presId="urn:microsoft.com/office/officeart/2005/8/layout/orgChart1"/>
    <dgm:cxn modelId="{EACAE7C4-1153-1148-9076-63974F5596FB}" type="presParOf" srcId="{699F89A6-E8D9-DD48-A55B-6CD520B0C90B}" destId="{8D18E8F5-416D-C84F-B690-48FD016CD1B2}" srcOrd="0" destOrd="0" presId="urn:microsoft.com/office/officeart/2005/8/layout/orgChart1"/>
    <dgm:cxn modelId="{3133F86B-284C-DB43-8F9D-22CF78FA60D7}" type="presParOf" srcId="{8D18E8F5-416D-C84F-B690-48FD016CD1B2}" destId="{3231D706-324A-8D43-96D0-130ED4E0D7D6}" srcOrd="0" destOrd="0" presId="urn:microsoft.com/office/officeart/2005/8/layout/orgChart1"/>
    <dgm:cxn modelId="{C54D9B52-FEB5-4E47-89ED-929CEB6A380D}" type="presParOf" srcId="{8D18E8F5-416D-C84F-B690-48FD016CD1B2}" destId="{DEDB6F4D-EB8B-E145-8086-C9AB02FBFA57}" srcOrd="1" destOrd="0" presId="urn:microsoft.com/office/officeart/2005/8/layout/orgChart1"/>
    <dgm:cxn modelId="{5E468480-39C7-494B-B67B-2EF1DDF33A4D}" type="presParOf" srcId="{699F89A6-E8D9-DD48-A55B-6CD520B0C90B}" destId="{63CD6C36-648A-984D-A9F1-138E635CA32C}" srcOrd="1" destOrd="0" presId="urn:microsoft.com/office/officeart/2005/8/layout/orgChart1"/>
    <dgm:cxn modelId="{B81647AC-DC52-C84B-8117-8090C3FC383A}" type="presParOf" srcId="{699F89A6-E8D9-DD48-A55B-6CD520B0C90B}" destId="{A43AF990-A32C-1D4F-86EF-A3291839D0B2}" srcOrd="2" destOrd="0" presId="urn:microsoft.com/office/officeart/2005/8/layout/orgChart1"/>
    <dgm:cxn modelId="{22B4B8D8-ADD3-174E-8EB6-E40F493BF3F2}" type="presParOf" srcId="{1EDE3E5D-6495-2B45-8184-F2C4574C87E4}" destId="{01D4E732-629F-1247-A8E6-C43524AA7CBD}" srcOrd="2" destOrd="0" presId="urn:microsoft.com/office/officeart/2005/8/layout/orgChart1"/>
    <dgm:cxn modelId="{4CBC45C4-08E3-AF48-8C77-33EC2B8914AD}" type="presParOf" srcId="{299FAAA3-B78D-C743-B337-878901F0AEE2}" destId="{710EBF91-9B28-9744-94D9-A1AEB4B3A81F}" srcOrd="2" destOrd="0" presId="urn:microsoft.com/office/officeart/2005/8/layout/orgChart1"/>
    <dgm:cxn modelId="{E3D41AF0-30F7-024D-BD72-7B9DAFF4F183}" type="presParOf" srcId="{6AECEE66-4E36-1A42-AD98-B1E63958C007}" destId="{57B61D43-A6EA-B64A-8053-D56FE90C9013}" srcOrd="6" destOrd="0" presId="urn:microsoft.com/office/officeart/2005/8/layout/orgChart1"/>
    <dgm:cxn modelId="{B1ED8112-1D44-0643-BF70-C1CD1F046936}" type="presParOf" srcId="{6AECEE66-4E36-1A42-AD98-B1E63958C007}" destId="{BBE71FF8-1224-6B40-A03C-26047483DA00}" srcOrd="7" destOrd="0" presId="urn:microsoft.com/office/officeart/2005/8/layout/orgChart1"/>
    <dgm:cxn modelId="{4DE3D7F2-2C4E-C94D-A166-68BC2480C177}" type="presParOf" srcId="{BBE71FF8-1224-6B40-A03C-26047483DA00}" destId="{E889C491-9ECD-B943-A38A-CDF609CC349B}" srcOrd="0" destOrd="0" presId="urn:microsoft.com/office/officeart/2005/8/layout/orgChart1"/>
    <dgm:cxn modelId="{0834A387-648E-C84F-9380-AB1D65ECC005}" type="presParOf" srcId="{E889C491-9ECD-B943-A38A-CDF609CC349B}" destId="{A4242D40-1382-154F-954E-B5C7D4D0BA05}" srcOrd="0" destOrd="0" presId="urn:microsoft.com/office/officeart/2005/8/layout/orgChart1"/>
    <dgm:cxn modelId="{A2D0FBD5-6EF3-5A45-A268-4AD1DE7B18B5}" type="presParOf" srcId="{E889C491-9ECD-B943-A38A-CDF609CC349B}" destId="{0A784939-E027-AC4F-AB18-A4FB6F486AAC}" srcOrd="1" destOrd="0" presId="urn:microsoft.com/office/officeart/2005/8/layout/orgChart1"/>
    <dgm:cxn modelId="{059018AF-2E4E-1547-A587-9FAA09735F55}" type="presParOf" srcId="{BBE71FF8-1224-6B40-A03C-26047483DA00}" destId="{9F4701E0-356C-264D-92C1-B513160D9AF4}" srcOrd="1" destOrd="0" presId="urn:microsoft.com/office/officeart/2005/8/layout/orgChart1"/>
    <dgm:cxn modelId="{B1606674-B805-6D4D-BC8A-8CC603024B77}" type="presParOf" srcId="{BBE71FF8-1224-6B40-A03C-26047483DA00}" destId="{E8E1B6E0-8F31-6845-928E-B8292FF7AC40}" srcOrd="2" destOrd="0" presId="urn:microsoft.com/office/officeart/2005/8/layout/orgChart1"/>
    <dgm:cxn modelId="{6115C19D-699F-704D-9FEA-05E6B9FD639C}" type="presParOf" srcId="{AF30F6F1-CD5D-F54C-A1D7-AEE9CAB10A97}" destId="{C02EBF72-2281-7D4A-A087-4FD00696CD31}" srcOrd="2" destOrd="0" presId="urn:microsoft.com/office/officeart/2005/8/layout/orgChart1"/>
    <dgm:cxn modelId="{D253134C-4730-C444-8A3D-6C3964471CBC}" type="presParOf" srcId="{91165D24-76AF-2846-8989-1D217F3A3524}" destId="{9B449735-0537-3249-9046-61AF83C337E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61D43-A6EA-B64A-8053-D56FE90C9013}">
      <dsp:nvSpPr>
        <dsp:cNvPr id="0" name=""/>
        <dsp:cNvSpPr/>
      </dsp:nvSpPr>
      <dsp:spPr>
        <a:xfrm>
          <a:off x="4407921" y="1233706"/>
          <a:ext cx="2282107" cy="213709"/>
        </a:xfrm>
        <a:custGeom>
          <a:avLst/>
          <a:gdLst/>
          <a:ahLst/>
          <a:cxnLst/>
          <a:rect l="0" t="0" r="0" b="0"/>
          <a:pathLst>
            <a:path>
              <a:moveTo>
                <a:pt x="0" y="0"/>
              </a:moveTo>
              <a:lnTo>
                <a:pt x="0" y="106854"/>
              </a:lnTo>
              <a:lnTo>
                <a:pt x="2282107" y="106854"/>
              </a:lnTo>
              <a:lnTo>
                <a:pt x="2282107" y="213709"/>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6317E4-7CE4-C242-98BB-0161E93EBE6C}">
      <dsp:nvSpPr>
        <dsp:cNvPr id="0" name=""/>
        <dsp:cNvSpPr/>
      </dsp:nvSpPr>
      <dsp:spPr>
        <a:xfrm>
          <a:off x="5667278" y="2678787"/>
          <a:ext cx="152649" cy="1190664"/>
        </a:xfrm>
        <a:custGeom>
          <a:avLst/>
          <a:gdLst/>
          <a:ahLst/>
          <a:cxnLst/>
          <a:rect l="0" t="0" r="0" b="0"/>
          <a:pathLst>
            <a:path>
              <a:moveTo>
                <a:pt x="0" y="0"/>
              </a:moveTo>
              <a:lnTo>
                <a:pt x="0" y="1190664"/>
              </a:lnTo>
              <a:lnTo>
                <a:pt x="152649" y="11906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083A11-BF49-7A42-9FA6-756A0814062F}">
      <dsp:nvSpPr>
        <dsp:cNvPr id="0" name=""/>
        <dsp:cNvSpPr/>
      </dsp:nvSpPr>
      <dsp:spPr>
        <a:xfrm>
          <a:off x="5667278" y="2678787"/>
          <a:ext cx="152649" cy="468124"/>
        </a:xfrm>
        <a:custGeom>
          <a:avLst/>
          <a:gdLst/>
          <a:ahLst/>
          <a:cxnLst/>
          <a:rect l="0" t="0" r="0" b="0"/>
          <a:pathLst>
            <a:path>
              <a:moveTo>
                <a:pt x="0" y="0"/>
              </a:moveTo>
              <a:lnTo>
                <a:pt x="0" y="468124"/>
              </a:lnTo>
              <a:lnTo>
                <a:pt x="152649" y="46812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5EC326-3D5B-C24A-9720-21BA5180B71E}">
      <dsp:nvSpPr>
        <dsp:cNvPr id="0" name=""/>
        <dsp:cNvSpPr/>
      </dsp:nvSpPr>
      <dsp:spPr>
        <a:xfrm>
          <a:off x="5458657" y="1956247"/>
          <a:ext cx="615685" cy="213709"/>
        </a:xfrm>
        <a:custGeom>
          <a:avLst/>
          <a:gdLst/>
          <a:ahLst/>
          <a:cxnLst/>
          <a:rect l="0" t="0" r="0" b="0"/>
          <a:pathLst>
            <a:path>
              <a:moveTo>
                <a:pt x="0" y="0"/>
              </a:moveTo>
              <a:lnTo>
                <a:pt x="0" y="106854"/>
              </a:lnTo>
              <a:lnTo>
                <a:pt x="615685" y="106854"/>
              </a:lnTo>
              <a:lnTo>
                <a:pt x="615685" y="21370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BB9E23-7E82-0C40-BB08-490C389A13D5}">
      <dsp:nvSpPr>
        <dsp:cNvPr id="0" name=""/>
        <dsp:cNvSpPr/>
      </dsp:nvSpPr>
      <dsp:spPr>
        <a:xfrm>
          <a:off x="4435907" y="2678787"/>
          <a:ext cx="152649" cy="1190664"/>
        </a:xfrm>
        <a:custGeom>
          <a:avLst/>
          <a:gdLst/>
          <a:ahLst/>
          <a:cxnLst/>
          <a:rect l="0" t="0" r="0" b="0"/>
          <a:pathLst>
            <a:path>
              <a:moveTo>
                <a:pt x="0" y="0"/>
              </a:moveTo>
              <a:lnTo>
                <a:pt x="0" y="1190664"/>
              </a:lnTo>
              <a:lnTo>
                <a:pt x="152649" y="11906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BF77CC-7AD7-DF43-88E9-204781C5F8A0}">
      <dsp:nvSpPr>
        <dsp:cNvPr id="0" name=""/>
        <dsp:cNvSpPr/>
      </dsp:nvSpPr>
      <dsp:spPr>
        <a:xfrm>
          <a:off x="4435907" y="2678787"/>
          <a:ext cx="152649" cy="468124"/>
        </a:xfrm>
        <a:custGeom>
          <a:avLst/>
          <a:gdLst/>
          <a:ahLst/>
          <a:cxnLst/>
          <a:rect l="0" t="0" r="0" b="0"/>
          <a:pathLst>
            <a:path>
              <a:moveTo>
                <a:pt x="0" y="0"/>
              </a:moveTo>
              <a:lnTo>
                <a:pt x="0" y="468124"/>
              </a:lnTo>
              <a:lnTo>
                <a:pt x="152649" y="46812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5BB9E3-204A-544D-A70C-BE8238B918A3}">
      <dsp:nvSpPr>
        <dsp:cNvPr id="0" name=""/>
        <dsp:cNvSpPr/>
      </dsp:nvSpPr>
      <dsp:spPr>
        <a:xfrm>
          <a:off x="4842971" y="1956247"/>
          <a:ext cx="615685" cy="213709"/>
        </a:xfrm>
        <a:custGeom>
          <a:avLst/>
          <a:gdLst/>
          <a:ahLst/>
          <a:cxnLst/>
          <a:rect l="0" t="0" r="0" b="0"/>
          <a:pathLst>
            <a:path>
              <a:moveTo>
                <a:pt x="615685" y="0"/>
              </a:moveTo>
              <a:lnTo>
                <a:pt x="615685" y="106854"/>
              </a:lnTo>
              <a:lnTo>
                <a:pt x="0" y="106854"/>
              </a:lnTo>
              <a:lnTo>
                <a:pt x="0" y="21370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3B861E-4D84-D64E-BF86-ACE58503A059}">
      <dsp:nvSpPr>
        <dsp:cNvPr id="0" name=""/>
        <dsp:cNvSpPr/>
      </dsp:nvSpPr>
      <dsp:spPr>
        <a:xfrm>
          <a:off x="4407921" y="1233706"/>
          <a:ext cx="1050736" cy="213709"/>
        </a:xfrm>
        <a:custGeom>
          <a:avLst/>
          <a:gdLst/>
          <a:ahLst/>
          <a:cxnLst/>
          <a:rect l="0" t="0" r="0" b="0"/>
          <a:pathLst>
            <a:path>
              <a:moveTo>
                <a:pt x="0" y="0"/>
              </a:moveTo>
              <a:lnTo>
                <a:pt x="0" y="106854"/>
              </a:lnTo>
              <a:lnTo>
                <a:pt x="1050736" y="106854"/>
              </a:lnTo>
              <a:lnTo>
                <a:pt x="1050736" y="213709"/>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8266BE-EA6F-B84D-B8FB-700453547B87}">
      <dsp:nvSpPr>
        <dsp:cNvPr id="0" name=""/>
        <dsp:cNvSpPr/>
      </dsp:nvSpPr>
      <dsp:spPr>
        <a:xfrm>
          <a:off x="2950120" y="1956247"/>
          <a:ext cx="152649" cy="1913205"/>
        </a:xfrm>
        <a:custGeom>
          <a:avLst/>
          <a:gdLst/>
          <a:ahLst/>
          <a:cxnLst/>
          <a:rect l="0" t="0" r="0" b="0"/>
          <a:pathLst>
            <a:path>
              <a:moveTo>
                <a:pt x="0" y="0"/>
              </a:moveTo>
              <a:lnTo>
                <a:pt x="0" y="1913205"/>
              </a:lnTo>
              <a:lnTo>
                <a:pt x="152649" y="191320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1E7D88-21E8-D847-9B92-020A4E2D9BF0}">
      <dsp:nvSpPr>
        <dsp:cNvPr id="0" name=""/>
        <dsp:cNvSpPr/>
      </dsp:nvSpPr>
      <dsp:spPr>
        <a:xfrm>
          <a:off x="2950120" y="1956247"/>
          <a:ext cx="152649" cy="1190664"/>
        </a:xfrm>
        <a:custGeom>
          <a:avLst/>
          <a:gdLst/>
          <a:ahLst/>
          <a:cxnLst/>
          <a:rect l="0" t="0" r="0" b="0"/>
          <a:pathLst>
            <a:path>
              <a:moveTo>
                <a:pt x="0" y="0"/>
              </a:moveTo>
              <a:lnTo>
                <a:pt x="0" y="1190664"/>
              </a:lnTo>
              <a:lnTo>
                <a:pt x="152649" y="11906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537B40-077E-CD43-B126-A9D199598419}">
      <dsp:nvSpPr>
        <dsp:cNvPr id="0" name=""/>
        <dsp:cNvSpPr/>
      </dsp:nvSpPr>
      <dsp:spPr>
        <a:xfrm>
          <a:off x="2950120" y="1956247"/>
          <a:ext cx="152649" cy="468124"/>
        </a:xfrm>
        <a:custGeom>
          <a:avLst/>
          <a:gdLst/>
          <a:ahLst/>
          <a:cxnLst/>
          <a:rect l="0" t="0" r="0" b="0"/>
          <a:pathLst>
            <a:path>
              <a:moveTo>
                <a:pt x="0" y="0"/>
              </a:moveTo>
              <a:lnTo>
                <a:pt x="0" y="468124"/>
              </a:lnTo>
              <a:lnTo>
                <a:pt x="152649" y="46812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066AFB-6C08-6F4D-8088-F3CBCD4B6EA7}">
      <dsp:nvSpPr>
        <dsp:cNvPr id="0" name=""/>
        <dsp:cNvSpPr/>
      </dsp:nvSpPr>
      <dsp:spPr>
        <a:xfrm>
          <a:off x="3357184" y="1233706"/>
          <a:ext cx="1050736" cy="213709"/>
        </a:xfrm>
        <a:custGeom>
          <a:avLst/>
          <a:gdLst/>
          <a:ahLst/>
          <a:cxnLst/>
          <a:rect l="0" t="0" r="0" b="0"/>
          <a:pathLst>
            <a:path>
              <a:moveTo>
                <a:pt x="1050736" y="0"/>
              </a:moveTo>
              <a:lnTo>
                <a:pt x="1050736" y="106854"/>
              </a:lnTo>
              <a:lnTo>
                <a:pt x="0" y="106854"/>
              </a:lnTo>
              <a:lnTo>
                <a:pt x="0" y="213709"/>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2014AC-C4CB-3144-A476-2850B3189C92}">
      <dsp:nvSpPr>
        <dsp:cNvPr id="0" name=""/>
        <dsp:cNvSpPr/>
      </dsp:nvSpPr>
      <dsp:spPr>
        <a:xfrm>
          <a:off x="2380229" y="1956247"/>
          <a:ext cx="152649" cy="4080825"/>
        </a:xfrm>
        <a:custGeom>
          <a:avLst/>
          <a:gdLst/>
          <a:ahLst/>
          <a:cxnLst/>
          <a:rect l="0" t="0" r="0" b="0"/>
          <a:pathLst>
            <a:path>
              <a:moveTo>
                <a:pt x="152649" y="0"/>
              </a:moveTo>
              <a:lnTo>
                <a:pt x="152649" y="4080825"/>
              </a:lnTo>
              <a:lnTo>
                <a:pt x="0" y="408082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A044DF-A871-8947-ABAF-B256685B96DC}">
      <dsp:nvSpPr>
        <dsp:cNvPr id="0" name=""/>
        <dsp:cNvSpPr/>
      </dsp:nvSpPr>
      <dsp:spPr>
        <a:xfrm>
          <a:off x="2380229" y="1956247"/>
          <a:ext cx="152649" cy="3358285"/>
        </a:xfrm>
        <a:custGeom>
          <a:avLst/>
          <a:gdLst/>
          <a:ahLst/>
          <a:cxnLst/>
          <a:rect l="0" t="0" r="0" b="0"/>
          <a:pathLst>
            <a:path>
              <a:moveTo>
                <a:pt x="152649" y="0"/>
              </a:moveTo>
              <a:lnTo>
                <a:pt x="152649" y="3358285"/>
              </a:lnTo>
              <a:lnTo>
                <a:pt x="0" y="335828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D0E37E-C97F-6645-83A5-50A44C57000D}">
      <dsp:nvSpPr>
        <dsp:cNvPr id="0" name=""/>
        <dsp:cNvSpPr/>
      </dsp:nvSpPr>
      <dsp:spPr>
        <a:xfrm>
          <a:off x="2380229" y="1956247"/>
          <a:ext cx="152649" cy="2635745"/>
        </a:xfrm>
        <a:custGeom>
          <a:avLst/>
          <a:gdLst/>
          <a:ahLst/>
          <a:cxnLst/>
          <a:rect l="0" t="0" r="0" b="0"/>
          <a:pathLst>
            <a:path>
              <a:moveTo>
                <a:pt x="152649" y="0"/>
              </a:moveTo>
              <a:lnTo>
                <a:pt x="152649" y="2635745"/>
              </a:lnTo>
              <a:lnTo>
                <a:pt x="0" y="263574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6A0E2D-36FF-9242-AE95-904BB90C897C}">
      <dsp:nvSpPr>
        <dsp:cNvPr id="0" name=""/>
        <dsp:cNvSpPr/>
      </dsp:nvSpPr>
      <dsp:spPr>
        <a:xfrm>
          <a:off x="2380229" y="1956247"/>
          <a:ext cx="152649" cy="1913205"/>
        </a:xfrm>
        <a:custGeom>
          <a:avLst/>
          <a:gdLst/>
          <a:ahLst/>
          <a:cxnLst/>
          <a:rect l="0" t="0" r="0" b="0"/>
          <a:pathLst>
            <a:path>
              <a:moveTo>
                <a:pt x="152649" y="0"/>
              </a:moveTo>
              <a:lnTo>
                <a:pt x="152649" y="1913205"/>
              </a:lnTo>
              <a:lnTo>
                <a:pt x="0" y="1913205"/>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015E22-8DDB-E44E-9A13-381A447C8DFB}">
      <dsp:nvSpPr>
        <dsp:cNvPr id="0" name=""/>
        <dsp:cNvSpPr/>
      </dsp:nvSpPr>
      <dsp:spPr>
        <a:xfrm>
          <a:off x="2380229" y="1956247"/>
          <a:ext cx="152649" cy="1190664"/>
        </a:xfrm>
        <a:custGeom>
          <a:avLst/>
          <a:gdLst/>
          <a:ahLst/>
          <a:cxnLst/>
          <a:rect l="0" t="0" r="0" b="0"/>
          <a:pathLst>
            <a:path>
              <a:moveTo>
                <a:pt x="152649" y="0"/>
              </a:moveTo>
              <a:lnTo>
                <a:pt x="152649" y="1190664"/>
              </a:lnTo>
              <a:lnTo>
                <a:pt x="0" y="119066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98DBA0-FCE4-E64E-9AA6-738FBE6930EC}">
      <dsp:nvSpPr>
        <dsp:cNvPr id="0" name=""/>
        <dsp:cNvSpPr/>
      </dsp:nvSpPr>
      <dsp:spPr>
        <a:xfrm>
          <a:off x="2380229" y="1956247"/>
          <a:ext cx="152649" cy="468124"/>
        </a:xfrm>
        <a:custGeom>
          <a:avLst/>
          <a:gdLst/>
          <a:ahLst/>
          <a:cxnLst/>
          <a:rect l="0" t="0" r="0" b="0"/>
          <a:pathLst>
            <a:path>
              <a:moveTo>
                <a:pt x="152649" y="0"/>
              </a:moveTo>
              <a:lnTo>
                <a:pt x="152649" y="468124"/>
              </a:lnTo>
              <a:lnTo>
                <a:pt x="0" y="468124"/>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2DFBBF-0786-5C45-A11C-B17E19F547EC}">
      <dsp:nvSpPr>
        <dsp:cNvPr id="0" name=""/>
        <dsp:cNvSpPr/>
      </dsp:nvSpPr>
      <dsp:spPr>
        <a:xfrm>
          <a:off x="2125813" y="1233706"/>
          <a:ext cx="2282107" cy="213709"/>
        </a:xfrm>
        <a:custGeom>
          <a:avLst/>
          <a:gdLst/>
          <a:ahLst/>
          <a:cxnLst/>
          <a:rect l="0" t="0" r="0" b="0"/>
          <a:pathLst>
            <a:path>
              <a:moveTo>
                <a:pt x="2282107" y="0"/>
              </a:moveTo>
              <a:lnTo>
                <a:pt x="2282107" y="106854"/>
              </a:lnTo>
              <a:lnTo>
                <a:pt x="0" y="106854"/>
              </a:lnTo>
              <a:lnTo>
                <a:pt x="0" y="213709"/>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3162CF-48B4-A246-AF31-E4B196458043}">
      <dsp:nvSpPr>
        <dsp:cNvPr id="0" name=""/>
        <dsp:cNvSpPr/>
      </dsp:nvSpPr>
      <dsp:spPr>
        <a:xfrm>
          <a:off x="4362201" y="511166"/>
          <a:ext cx="91440" cy="213709"/>
        </a:xfrm>
        <a:custGeom>
          <a:avLst/>
          <a:gdLst/>
          <a:ahLst/>
          <a:cxnLst/>
          <a:rect l="0" t="0" r="0" b="0"/>
          <a:pathLst>
            <a:path>
              <a:moveTo>
                <a:pt x="45720" y="0"/>
              </a:moveTo>
              <a:lnTo>
                <a:pt x="45720" y="213709"/>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E32A76-E50E-3147-85E6-D9809F3D32D2}">
      <dsp:nvSpPr>
        <dsp:cNvPr id="0" name=""/>
        <dsp:cNvSpPr/>
      </dsp:nvSpPr>
      <dsp:spPr>
        <a:xfrm>
          <a:off x="3899090" y="2335"/>
          <a:ext cx="1017662" cy="50883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Root</a:t>
          </a:r>
        </a:p>
      </dsp:txBody>
      <dsp:txXfrm>
        <a:off x="3899090" y="2335"/>
        <a:ext cx="1017662" cy="508831"/>
      </dsp:txXfrm>
    </dsp:sp>
    <dsp:sp modelId="{D3A816C8-1090-DF49-B1C7-058ECDC1B287}">
      <dsp:nvSpPr>
        <dsp:cNvPr id="0" name=""/>
        <dsp:cNvSpPr/>
      </dsp:nvSpPr>
      <dsp:spPr>
        <a:xfrm>
          <a:off x="3899090" y="724875"/>
          <a:ext cx="1017662" cy="50883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ExampleProject</a:t>
          </a:r>
        </a:p>
      </dsp:txBody>
      <dsp:txXfrm>
        <a:off x="3899090" y="724875"/>
        <a:ext cx="1017662" cy="508831"/>
      </dsp:txXfrm>
    </dsp:sp>
    <dsp:sp modelId="{891AFFFC-84AB-7A4D-88C7-ECADDC795748}">
      <dsp:nvSpPr>
        <dsp:cNvPr id="0" name=""/>
        <dsp:cNvSpPr/>
      </dsp:nvSpPr>
      <dsp:spPr>
        <a:xfrm>
          <a:off x="1616982" y="1447415"/>
          <a:ext cx="1017662" cy="50883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Data	</a:t>
          </a:r>
        </a:p>
      </dsp:txBody>
      <dsp:txXfrm>
        <a:off x="1616982" y="1447415"/>
        <a:ext cx="1017662" cy="508831"/>
      </dsp:txXfrm>
    </dsp:sp>
    <dsp:sp modelId="{F7AA2B41-33E1-BC48-A13D-8C7D278BEB6D}">
      <dsp:nvSpPr>
        <dsp:cNvPr id="0" name=""/>
        <dsp:cNvSpPr/>
      </dsp:nvSpPr>
      <dsp:spPr>
        <a:xfrm>
          <a:off x="1362566" y="216995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MainData.csv</a:t>
          </a:r>
        </a:p>
      </dsp:txBody>
      <dsp:txXfrm>
        <a:off x="1362566" y="2169956"/>
        <a:ext cx="1017662" cy="508831"/>
      </dsp:txXfrm>
    </dsp:sp>
    <dsp:sp modelId="{B8273A62-AE43-B941-83F0-1EABB26D905A}">
      <dsp:nvSpPr>
        <dsp:cNvPr id="0" name=""/>
        <dsp:cNvSpPr/>
      </dsp:nvSpPr>
      <dsp:spPr>
        <a:xfrm>
          <a:off x="1362566" y="289249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Gather1.R</a:t>
          </a:r>
        </a:p>
      </dsp:txBody>
      <dsp:txXfrm>
        <a:off x="1362566" y="2892496"/>
        <a:ext cx="1017662" cy="508831"/>
      </dsp:txXfrm>
    </dsp:sp>
    <dsp:sp modelId="{884D310F-7D1C-9F4C-B226-F8765C27E77A}">
      <dsp:nvSpPr>
        <dsp:cNvPr id="0" name=""/>
        <dsp:cNvSpPr/>
      </dsp:nvSpPr>
      <dsp:spPr>
        <a:xfrm>
          <a:off x="1362566" y="361503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Gather2.R</a:t>
          </a:r>
        </a:p>
      </dsp:txBody>
      <dsp:txXfrm>
        <a:off x="1362566" y="3615036"/>
        <a:ext cx="1017662" cy="508831"/>
      </dsp:txXfrm>
    </dsp:sp>
    <dsp:sp modelId="{96852169-78D0-064C-92BD-E9334C6D9A65}">
      <dsp:nvSpPr>
        <dsp:cNvPr id="0" name=""/>
        <dsp:cNvSpPr/>
      </dsp:nvSpPr>
      <dsp:spPr>
        <a:xfrm>
          <a:off x="1362566" y="433757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MergeData.R</a:t>
          </a:r>
        </a:p>
      </dsp:txBody>
      <dsp:txXfrm>
        <a:off x="1362566" y="4337576"/>
        <a:ext cx="1017662" cy="508831"/>
      </dsp:txXfrm>
    </dsp:sp>
    <dsp:sp modelId="{2132C330-86E3-624D-8BCE-3B7D7A2C4F67}">
      <dsp:nvSpPr>
        <dsp:cNvPr id="0" name=""/>
        <dsp:cNvSpPr/>
      </dsp:nvSpPr>
      <dsp:spPr>
        <a:xfrm>
          <a:off x="1362566" y="5060117"/>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VarDescipt.md</a:t>
          </a:r>
        </a:p>
      </dsp:txBody>
      <dsp:txXfrm>
        <a:off x="1362566" y="5060117"/>
        <a:ext cx="1017662" cy="508831"/>
      </dsp:txXfrm>
    </dsp:sp>
    <dsp:sp modelId="{9A7AE3A6-5F16-C644-AD17-6F7DA5D2A0A5}">
      <dsp:nvSpPr>
        <dsp:cNvPr id="0" name=""/>
        <dsp:cNvSpPr/>
      </dsp:nvSpPr>
      <dsp:spPr>
        <a:xfrm>
          <a:off x="1362566" y="5782657"/>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README.Rmd</a:t>
          </a:r>
        </a:p>
      </dsp:txBody>
      <dsp:txXfrm>
        <a:off x="1362566" y="5782657"/>
        <a:ext cx="1017662" cy="508831"/>
      </dsp:txXfrm>
    </dsp:sp>
    <dsp:sp modelId="{0FD56937-60B5-A44E-90E6-78F02CFD0D30}">
      <dsp:nvSpPr>
        <dsp:cNvPr id="0" name=""/>
        <dsp:cNvSpPr/>
      </dsp:nvSpPr>
      <dsp:spPr>
        <a:xfrm>
          <a:off x="2848353" y="1447415"/>
          <a:ext cx="1017662" cy="50883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Analysis</a:t>
          </a:r>
        </a:p>
      </dsp:txBody>
      <dsp:txXfrm>
        <a:off x="2848353" y="1447415"/>
        <a:ext cx="1017662" cy="508831"/>
      </dsp:txXfrm>
    </dsp:sp>
    <dsp:sp modelId="{62D67CAD-0582-5F4B-B3A8-3E93ACE1D18D}">
      <dsp:nvSpPr>
        <dsp:cNvPr id="0" name=""/>
        <dsp:cNvSpPr/>
      </dsp:nvSpPr>
      <dsp:spPr>
        <a:xfrm>
          <a:off x="3102769" y="216995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Analysis1.R</a:t>
          </a:r>
        </a:p>
      </dsp:txBody>
      <dsp:txXfrm>
        <a:off x="3102769" y="2169956"/>
        <a:ext cx="1017662" cy="508831"/>
      </dsp:txXfrm>
    </dsp:sp>
    <dsp:sp modelId="{61A96051-368C-1244-84E6-57A2B5350CCB}">
      <dsp:nvSpPr>
        <dsp:cNvPr id="0" name=""/>
        <dsp:cNvSpPr/>
      </dsp:nvSpPr>
      <dsp:spPr>
        <a:xfrm>
          <a:off x="3102769" y="289249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Analysis2.R</a:t>
          </a:r>
        </a:p>
      </dsp:txBody>
      <dsp:txXfrm>
        <a:off x="3102769" y="2892496"/>
        <a:ext cx="1017662" cy="508831"/>
      </dsp:txXfrm>
    </dsp:sp>
    <dsp:sp modelId="{066322D3-98F6-6F4E-B8ED-043BE5EEAB91}">
      <dsp:nvSpPr>
        <dsp:cNvPr id="0" name=""/>
        <dsp:cNvSpPr/>
      </dsp:nvSpPr>
      <dsp:spPr>
        <a:xfrm>
          <a:off x="3102769" y="361503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CircosPlot.R</a:t>
          </a:r>
        </a:p>
      </dsp:txBody>
      <dsp:txXfrm>
        <a:off x="3102769" y="3615036"/>
        <a:ext cx="1017662" cy="508831"/>
      </dsp:txXfrm>
    </dsp:sp>
    <dsp:sp modelId="{9442BB81-D01B-4045-8B40-BA0EF154C93A}">
      <dsp:nvSpPr>
        <dsp:cNvPr id="0" name=""/>
        <dsp:cNvSpPr/>
      </dsp:nvSpPr>
      <dsp:spPr>
        <a:xfrm>
          <a:off x="4949826" y="1447415"/>
          <a:ext cx="1017662" cy="50883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Presentation</a:t>
          </a:r>
        </a:p>
      </dsp:txBody>
      <dsp:txXfrm>
        <a:off x="4949826" y="1447415"/>
        <a:ext cx="1017662" cy="508831"/>
      </dsp:txXfrm>
    </dsp:sp>
    <dsp:sp modelId="{6D5BD7EC-5E23-8B4B-B855-141F28190359}">
      <dsp:nvSpPr>
        <dsp:cNvPr id="0" name=""/>
        <dsp:cNvSpPr/>
      </dsp:nvSpPr>
      <dsp:spPr>
        <a:xfrm>
          <a:off x="4334140" y="216995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Article</a:t>
          </a:r>
        </a:p>
      </dsp:txBody>
      <dsp:txXfrm>
        <a:off x="4334140" y="2169956"/>
        <a:ext cx="1017662" cy="508831"/>
      </dsp:txXfrm>
    </dsp:sp>
    <dsp:sp modelId="{E40F1DBB-7E5A-D34B-913F-A1BACB003E3F}">
      <dsp:nvSpPr>
        <dsp:cNvPr id="0" name=""/>
        <dsp:cNvSpPr/>
      </dsp:nvSpPr>
      <dsp:spPr>
        <a:xfrm>
          <a:off x="4588556" y="289249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Paper.Rmd</a:t>
          </a:r>
        </a:p>
      </dsp:txBody>
      <dsp:txXfrm>
        <a:off x="4588556" y="2892496"/>
        <a:ext cx="1017662" cy="508831"/>
      </dsp:txXfrm>
    </dsp:sp>
    <dsp:sp modelId="{40F9FB54-CA8C-5C47-B27F-9BEAC55B3681}">
      <dsp:nvSpPr>
        <dsp:cNvPr id="0" name=""/>
        <dsp:cNvSpPr/>
      </dsp:nvSpPr>
      <dsp:spPr>
        <a:xfrm>
          <a:off x="4588556" y="361503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Main.bib</a:t>
          </a:r>
        </a:p>
      </dsp:txBody>
      <dsp:txXfrm>
        <a:off x="4588556" y="3615036"/>
        <a:ext cx="1017662" cy="508831"/>
      </dsp:txXfrm>
    </dsp:sp>
    <dsp:sp modelId="{49A956E1-55EC-1C40-B479-ADB2E6A908BB}">
      <dsp:nvSpPr>
        <dsp:cNvPr id="0" name=""/>
        <dsp:cNvSpPr/>
      </dsp:nvSpPr>
      <dsp:spPr>
        <a:xfrm>
          <a:off x="5565512" y="216995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Other</a:t>
          </a:r>
        </a:p>
      </dsp:txBody>
      <dsp:txXfrm>
        <a:off x="5565512" y="2169956"/>
        <a:ext cx="1017662" cy="508831"/>
      </dsp:txXfrm>
    </dsp:sp>
    <dsp:sp modelId="{D00F8594-8F2D-D74D-ABB9-F20D89DE4D52}">
      <dsp:nvSpPr>
        <dsp:cNvPr id="0" name=""/>
        <dsp:cNvSpPr/>
      </dsp:nvSpPr>
      <dsp:spPr>
        <a:xfrm>
          <a:off x="5819927" y="289249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Slideshow.Rmw</a:t>
          </a:r>
        </a:p>
      </dsp:txBody>
      <dsp:txXfrm>
        <a:off x="5819927" y="2892496"/>
        <a:ext cx="1017662" cy="508831"/>
      </dsp:txXfrm>
    </dsp:sp>
    <dsp:sp modelId="{3231D706-324A-8D43-96D0-130ED4E0D7D6}">
      <dsp:nvSpPr>
        <dsp:cNvPr id="0" name=""/>
        <dsp:cNvSpPr/>
      </dsp:nvSpPr>
      <dsp:spPr>
        <a:xfrm>
          <a:off x="5819927" y="3615036"/>
          <a:ext cx="1017662" cy="508831"/>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Website.Rmd</a:t>
          </a:r>
        </a:p>
      </dsp:txBody>
      <dsp:txXfrm>
        <a:off x="5819927" y="3615036"/>
        <a:ext cx="1017662" cy="508831"/>
      </dsp:txXfrm>
    </dsp:sp>
    <dsp:sp modelId="{A4242D40-1382-154F-954E-B5C7D4D0BA05}">
      <dsp:nvSpPr>
        <dsp:cNvPr id="0" name=""/>
        <dsp:cNvSpPr/>
      </dsp:nvSpPr>
      <dsp:spPr>
        <a:xfrm>
          <a:off x="6181197" y="1447415"/>
          <a:ext cx="1017662" cy="508831"/>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README.md</a:t>
          </a:r>
        </a:p>
      </dsp:txBody>
      <dsp:txXfrm>
        <a:off x="6181197" y="1447415"/>
        <a:ext cx="1017662" cy="50883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56B069-E7C9-D947-AA9D-0C053479DCE7}" type="datetimeFigureOut">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218492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6B069-E7C9-D947-AA9D-0C053479DCE7}" type="datetimeFigureOut">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29963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6B069-E7C9-D947-AA9D-0C053479DCE7}" type="datetimeFigureOut">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61960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6B069-E7C9-D947-AA9D-0C053479DCE7}" type="datetimeFigureOut">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412997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6B069-E7C9-D947-AA9D-0C053479DCE7}" type="datetimeFigureOut">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355524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56B069-E7C9-D947-AA9D-0C053479DCE7}" type="datetimeFigureOut">
              <a:t>8/25/15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408512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56B069-E7C9-D947-AA9D-0C053479DCE7}" type="datetimeFigureOut">
              <a:t>8/25/15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421262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56B069-E7C9-D947-AA9D-0C053479DCE7}" type="datetimeFigureOut">
              <a:t>8/25/15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347513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6B069-E7C9-D947-AA9D-0C053479DCE7}" type="datetimeFigureOut">
              <a:t>8/25/15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3239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6B069-E7C9-D947-AA9D-0C053479DCE7}" type="datetimeFigureOut">
              <a:t>8/25/15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404160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6B069-E7C9-D947-AA9D-0C053479DCE7}" type="datetimeFigureOut">
              <a:t>8/25/15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A309B-1FC9-B249-8C6D-F474A225928E}" type="slidenum">
              <a:t>‹#›</a:t>
            </a:fld>
            <a:endParaRPr lang="en-US"/>
          </a:p>
        </p:txBody>
      </p:sp>
    </p:spTree>
    <p:extLst>
      <p:ext uri="{BB962C8B-B14F-4D97-AF65-F5344CB8AC3E}">
        <p14:creationId xmlns:p14="http://schemas.microsoft.com/office/powerpoint/2010/main" val="27665979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6B069-E7C9-D947-AA9D-0C053479DCE7}" type="datetimeFigureOut">
              <a:t>8/25/15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A309B-1FC9-B249-8C6D-F474A225928E}" type="slidenum">
              <a:t>‹#›</a:t>
            </a:fld>
            <a:endParaRPr lang="en-US"/>
          </a:p>
        </p:txBody>
      </p:sp>
    </p:spTree>
    <p:extLst>
      <p:ext uri="{BB962C8B-B14F-4D97-AF65-F5344CB8AC3E}">
        <p14:creationId xmlns:p14="http://schemas.microsoft.com/office/powerpoint/2010/main" val="2306310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303" y="907210"/>
            <a:ext cx="7915066" cy="2954655"/>
          </a:xfrm>
          <a:prstGeom prst="rect">
            <a:avLst/>
          </a:prstGeom>
          <a:noFill/>
        </p:spPr>
        <p:txBody>
          <a:bodyPr wrap="square" rtlCol="0">
            <a:spAutoFit/>
          </a:bodyPr>
          <a:lstStyle/>
          <a:p>
            <a:r>
              <a:rPr lang="en-US" sz="2400" b="1"/>
              <a:t>Data Gathering</a:t>
            </a:r>
          </a:p>
          <a:p>
            <a:endParaRPr lang="en-US" sz="2400" b="1"/>
          </a:p>
          <a:p>
            <a:endParaRPr lang="en-US" sz="2400" b="1"/>
          </a:p>
          <a:p>
            <a:r>
              <a:rPr lang="en-US" sz="2400" b="1"/>
              <a:t>Data Analysis</a:t>
            </a:r>
          </a:p>
          <a:p>
            <a:endParaRPr lang="en-US" sz="2400" b="1"/>
          </a:p>
          <a:p>
            <a:endParaRPr lang="en-US" sz="2400" b="1"/>
          </a:p>
          <a:p>
            <a:r>
              <a:rPr lang="en-US" sz="2400" b="1"/>
              <a:t>Results Presentation</a:t>
            </a:r>
          </a:p>
          <a:p>
            <a:endParaRPr lang="en-US"/>
          </a:p>
        </p:txBody>
      </p:sp>
    </p:spTree>
    <p:extLst>
      <p:ext uri="{BB962C8B-B14F-4D97-AF65-F5344CB8AC3E}">
        <p14:creationId xmlns:p14="http://schemas.microsoft.com/office/powerpoint/2010/main" val="36167270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2041" y="2698973"/>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Data Gather</a:t>
            </a:r>
          </a:p>
        </p:txBody>
      </p:sp>
      <p:sp>
        <p:nvSpPr>
          <p:cNvPr id="6" name="Rectangle 5"/>
          <p:cNvSpPr/>
          <p:nvPr/>
        </p:nvSpPr>
        <p:spPr>
          <a:xfrm>
            <a:off x="243117" y="1592608"/>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Raw Data</a:t>
            </a:r>
          </a:p>
        </p:txBody>
      </p:sp>
      <p:sp>
        <p:nvSpPr>
          <p:cNvPr id="7" name="Rectangle 6"/>
          <p:cNvSpPr/>
          <p:nvPr/>
        </p:nvSpPr>
        <p:spPr>
          <a:xfrm>
            <a:off x="243117" y="2686246"/>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Raw Data</a:t>
            </a:r>
          </a:p>
        </p:txBody>
      </p:sp>
      <p:sp>
        <p:nvSpPr>
          <p:cNvPr id="8" name="Rectangle 7"/>
          <p:cNvSpPr/>
          <p:nvPr/>
        </p:nvSpPr>
        <p:spPr>
          <a:xfrm>
            <a:off x="243117" y="3813905"/>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Raw Data</a:t>
            </a:r>
          </a:p>
        </p:txBody>
      </p:sp>
      <p:sp>
        <p:nvSpPr>
          <p:cNvPr id="9" name="Rectangle 8"/>
          <p:cNvSpPr/>
          <p:nvPr/>
        </p:nvSpPr>
        <p:spPr>
          <a:xfrm>
            <a:off x="5073803" y="2698973"/>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Analysis</a:t>
            </a:r>
          </a:p>
        </p:txBody>
      </p:sp>
      <p:sp>
        <p:nvSpPr>
          <p:cNvPr id="10" name="Rectangle 9"/>
          <p:cNvSpPr/>
          <p:nvPr/>
        </p:nvSpPr>
        <p:spPr>
          <a:xfrm>
            <a:off x="7194315" y="1059618"/>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Article, Book, Slideshow</a:t>
            </a:r>
          </a:p>
        </p:txBody>
      </p:sp>
      <p:sp>
        <p:nvSpPr>
          <p:cNvPr id="11" name="Rectangle 10"/>
          <p:cNvSpPr/>
          <p:nvPr/>
        </p:nvSpPr>
        <p:spPr>
          <a:xfrm>
            <a:off x="7194315" y="4416329"/>
            <a:ext cx="1610228" cy="7257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Markdown/HTML Report</a:t>
            </a:r>
          </a:p>
        </p:txBody>
      </p:sp>
      <p:cxnSp>
        <p:nvCxnSpPr>
          <p:cNvPr id="13" name="Straight Arrow Connector 12"/>
          <p:cNvCxnSpPr>
            <a:stCxn id="4" idx="3"/>
            <a:endCxn id="9" idx="1"/>
          </p:cNvCxnSpPr>
          <p:nvPr/>
        </p:nvCxnSpPr>
        <p:spPr>
          <a:xfrm>
            <a:off x="4082269" y="3061860"/>
            <a:ext cx="991534" cy="0"/>
          </a:xfrm>
          <a:prstGeom prst="straightConnector1">
            <a:avLst/>
          </a:prstGeom>
          <a:ln w="381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10" idx="1"/>
          </p:cNvCxnSpPr>
          <p:nvPr/>
        </p:nvCxnSpPr>
        <p:spPr>
          <a:xfrm flipV="1">
            <a:off x="6406895" y="1422505"/>
            <a:ext cx="787420" cy="1276468"/>
          </a:xfrm>
          <a:prstGeom prst="straightConnector1">
            <a:avLst/>
          </a:prstGeom>
          <a:ln w="381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1" idx="1"/>
          </p:cNvCxnSpPr>
          <p:nvPr/>
        </p:nvCxnSpPr>
        <p:spPr>
          <a:xfrm>
            <a:off x="6406895" y="3424747"/>
            <a:ext cx="787420" cy="1354469"/>
          </a:xfrm>
          <a:prstGeom prst="straightConnector1">
            <a:avLst/>
          </a:prstGeom>
          <a:ln w="381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0"/>
            <a:endCxn id="10" idx="2"/>
          </p:cNvCxnSpPr>
          <p:nvPr/>
        </p:nvCxnSpPr>
        <p:spPr>
          <a:xfrm flipV="1">
            <a:off x="7999429" y="1785392"/>
            <a:ext cx="0" cy="2630937"/>
          </a:xfrm>
          <a:prstGeom prst="straightConnector1">
            <a:avLst/>
          </a:prstGeom>
          <a:ln w="381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6" idx="3"/>
          </p:cNvCxnSpPr>
          <p:nvPr/>
        </p:nvCxnSpPr>
        <p:spPr>
          <a:xfrm>
            <a:off x="1853345" y="1955495"/>
            <a:ext cx="902187" cy="730751"/>
          </a:xfrm>
          <a:prstGeom prst="straightConnector1">
            <a:avLst/>
          </a:prstGeom>
          <a:ln w="38100">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3"/>
            <a:endCxn id="4" idx="1"/>
          </p:cNvCxnSpPr>
          <p:nvPr/>
        </p:nvCxnSpPr>
        <p:spPr>
          <a:xfrm>
            <a:off x="1853345" y="3049133"/>
            <a:ext cx="618696" cy="12727"/>
          </a:xfrm>
          <a:prstGeom prst="straightConnector1">
            <a:avLst/>
          </a:prstGeom>
          <a:ln w="38100">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8" idx="3"/>
          </p:cNvCxnSpPr>
          <p:nvPr/>
        </p:nvCxnSpPr>
        <p:spPr>
          <a:xfrm flipV="1">
            <a:off x="1853345" y="3412020"/>
            <a:ext cx="902187" cy="764772"/>
          </a:xfrm>
          <a:prstGeom prst="straightConnector1">
            <a:avLst/>
          </a:prstGeom>
          <a:ln w="38100">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139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303" y="510310"/>
            <a:ext cx="7915066" cy="5447646"/>
          </a:xfrm>
          <a:prstGeom prst="rect">
            <a:avLst/>
          </a:prstGeom>
          <a:noFill/>
        </p:spPr>
        <p:txBody>
          <a:bodyPr wrap="square" rtlCol="0">
            <a:spAutoFit/>
          </a:bodyPr>
          <a:lstStyle/>
          <a:p>
            <a:r>
              <a:rPr lang="en-US" sz="2400" b="1"/>
              <a:t>Reproducible Research</a:t>
            </a:r>
          </a:p>
          <a:p>
            <a:endParaRPr lang="en-US"/>
          </a:p>
          <a:p>
            <a:r>
              <a:rPr lang="en-US"/>
              <a:t>Results are replicable if independent researchers can recreate the findings by following the original procedures.  Data and code are available and are sufficient to recreate finding.  Needs to be easy.  If difficult to reproduce then no one will do it.</a:t>
            </a:r>
          </a:p>
          <a:p>
            <a:endParaRPr lang="en-US"/>
          </a:p>
          <a:p>
            <a:r>
              <a:rPr lang="en-US"/>
              <a:t>*Standard to judge scientific claims*</a:t>
            </a:r>
          </a:p>
          <a:p>
            <a:endParaRPr lang="en-US"/>
          </a:p>
          <a:p>
            <a:r>
              <a:rPr lang="en-US"/>
              <a:t>*Avoiding effort duplication*</a:t>
            </a:r>
          </a:p>
          <a:p>
            <a:endParaRPr lang="en-US"/>
          </a:p>
          <a:p>
            <a:r>
              <a:rPr lang="en-US"/>
              <a:t>*Cumulative knowledge development*</a:t>
            </a:r>
          </a:p>
          <a:p>
            <a:endParaRPr lang="en-US"/>
          </a:p>
          <a:p>
            <a:r>
              <a:rPr lang="en-US"/>
              <a:t>*Better work habits*</a:t>
            </a:r>
          </a:p>
          <a:p>
            <a:endParaRPr lang="en-US"/>
          </a:p>
          <a:p>
            <a:r>
              <a:rPr lang="en-US"/>
              <a:t>*Better teamwork*</a:t>
            </a:r>
          </a:p>
          <a:p>
            <a:endParaRPr lang="en-US"/>
          </a:p>
          <a:p>
            <a:r>
              <a:rPr lang="en-US"/>
              <a:t>*Changes are easier*</a:t>
            </a:r>
          </a:p>
          <a:p>
            <a:endParaRPr lang="en-US"/>
          </a:p>
          <a:p>
            <a:r>
              <a:rPr lang="en-US"/>
              <a:t>*Higher research impact*</a:t>
            </a:r>
          </a:p>
        </p:txBody>
      </p:sp>
    </p:spTree>
    <p:extLst>
      <p:ext uri="{BB962C8B-B14F-4D97-AF65-F5344CB8AC3E}">
        <p14:creationId xmlns:p14="http://schemas.microsoft.com/office/powerpoint/2010/main" val="12610633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303" y="997940"/>
            <a:ext cx="7915066" cy="5170647"/>
          </a:xfrm>
          <a:prstGeom prst="rect">
            <a:avLst/>
          </a:prstGeom>
          <a:noFill/>
        </p:spPr>
        <p:txBody>
          <a:bodyPr wrap="square" rtlCol="0">
            <a:spAutoFit/>
          </a:bodyPr>
          <a:lstStyle/>
          <a:p>
            <a:r>
              <a:rPr lang="en-US" sz="2400" b="1"/>
              <a:t>Reproducible Research</a:t>
            </a:r>
          </a:p>
          <a:p>
            <a:endParaRPr lang="en-US"/>
          </a:p>
          <a:p>
            <a:endParaRPr lang="en-US"/>
          </a:p>
          <a:p>
            <a:r>
              <a:rPr lang="en-US"/>
              <a:t>1.  Leave a coherent record of your actions</a:t>
            </a:r>
          </a:p>
          <a:p>
            <a:r>
              <a:rPr lang="en-US"/>
              <a:t>	- document in code</a:t>
            </a:r>
          </a:p>
          <a:p>
            <a:r>
              <a:rPr lang="en-US"/>
              <a:t>	- be kind to your future self</a:t>
            </a:r>
          </a:p>
          <a:p>
            <a:endParaRPr lang="en-US"/>
          </a:p>
          <a:p>
            <a:endParaRPr lang="en-US"/>
          </a:p>
          <a:p>
            <a:pPr marL="342900" indent="-342900">
              <a:buAutoNum type="arabicPeriod" startAt="2"/>
            </a:pPr>
            <a:r>
              <a:rPr lang="en-US"/>
              <a:t>A file should always be able to tell you what it is</a:t>
            </a:r>
          </a:p>
          <a:p>
            <a:r>
              <a:rPr lang="en-US"/>
              <a:t>	- we live in a world of searchable files</a:t>
            </a:r>
          </a:p>
          <a:p>
            <a:endParaRPr lang="en-US"/>
          </a:p>
          <a:p>
            <a:endParaRPr lang="en-US"/>
          </a:p>
          <a:p>
            <a:r>
              <a:rPr lang="en-US"/>
              <a:t>3.  Don</a:t>
            </a:r>
            <a:r>
              <a:rPr lang="fr-FR"/>
              <a:t>’</a:t>
            </a:r>
            <a:r>
              <a:rPr lang="en-US"/>
              <a:t>t repeat yourself (DRY)</a:t>
            </a:r>
          </a:p>
          <a:p>
            <a:r>
              <a:rPr lang="en-US"/>
              <a:t>	- error prone processes should be automated</a:t>
            </a:r>
          </a:p>
          <a:p>
            <a:r>
              <a:rPr lang="en-US"/>
              <a:t>	- easier to check and correct mistakes</a:t>
            </a:r>
          </a:p>
          <a:p>
            <a:endParaRPr lang="en-US"/>
          </a:p>
          <a:p>
            <a:endParaRPr lang="en-US"/>
          </a:p>
          <a:p>
            <a:endParaRPr lang="en-US"/>
          </a:p>
        </p:txBody>
      </p:sp>
    </p:spTree>
    <p:extLst>
      <p:ext uri="{BB962C8B-B14F-4D97-AF65-F5344CB8AC3E}">
        <p14:creationId xmlns:p14="http://schemas.microsoft.com/office/powerpoint/2010/main" val="12473832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5983964"/>
              </p:ext>
            </p:extLst>
          </p:nvPr>
        </p:nvGraphicFramePr>
        <p:xfrm>
          <a:off x="283490" y="226804"/>
          <a:ext cx="8561427" cy="6293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05845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963" y="317527"/>
            <a:ext cx="7915066" cy="4585871"/>
          </a:xfrm>
          <a:prstGeom prst="rect">
            <a:avLst/>
          </a:prstGeom>
          <a:noFill/>
        </p:spPr>
        <p:txBody>
          <a:bodyPr wrap="square" rtlCol="0">
            <a:spAutoFit/>
          </a:bodyPr>
          <a:lstStyle/>
          <a:p>
            <a:r>
              <a:rPr lang="en-US" sz="2400" b="1"/>
              <a:t>Reproducible Research</a:t>
            </a:r>
          </a:p>
          <a:p>
            <a:endParaRPr lang="en-US"/>
          </a:p>
          <a:p>
            <a:endParaRPr lang="en-US" sz="1600"/>
          </a:p>
          <a:p>
            <a:r>
              <a:rPr lang="en-US"/>
              <a:t>1.  Document everything !</a:t>
            </a:r>
          </a:p>
          <a:p>
            <a:endParaRPr lang="en-US"/>
          </a:p>
          <a:p>
            <a:endParaRPr lang="en-US"/>
          </a:p>
          <a:p>
            <a:r>
              <a:rPr lang="en-US"/>
              <a:t>2.  Everything is a text file</a:t>
            </a:r>
          </a:p>
          <a:p>
            <a:endParaRPr lang="en-US"/>
          </a:p>
          <a:p>
            <a:endParaRPr lang="en-US"/>
          </a:p>
          <a:p>
            <a:r>
              <a:rPr lang="en-US"/>
              <a:t>3.  All files should be human readable</a:t>
            </a:r>
          </a:p>
          <a:p>
            <a:endParaRPr lang="en-US"/>
          </a:p>
          <a:p>
            <a:endParaRPr lang="en-US"/>
          </a:p>
          <a:p>
            <a:r>
              <a:rPr lang="en-US"/>
              <a:t>4.  Explicitly tie your files together</a:t>
            </a:r>
          </a:p>
          <a:p>
            <a:endParaRPr lang="en-US"/>
          </a:p>
          <a:p>
            <a:endParaRPr lang="en-US"/>
          </a:p>
          <a:p>
            <a:r>
              <a:rPr lang="en-US"/>
              <a:t>5.  Have a plan to organize, store (backup) and make your files available</a:t>
            </a:r>
          </a:p>
        </p:txBody>
      </p:sp>
    </p:spTree>
    <p:extLst>
      <p:ext uri="{BB962C8B-B14F-4D97-AF65-F5344CB8AC3E}">
        <p14:creationId xmlns:p14="http://schemas.microsoft.com/office/powerpoint/2010/main" val="10498708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963" y="317527"/>
            <a:ext cx="7915066" cy="6093977"/>
          </a:xfrm>
          <a:prstGeom prst="rect">
            <a:avLst/>
          </a:prstGeom>
          <a:noFill/>
        </p:spPr>
        <p:txBody>
          <a:bodyPr wrap="square" rtlCol="0">
            <a:spAutoFit/>
          </a:bodyPr>
          <a:lstStyle/>
          <a:p>
            <a:r>
              <a:rPr lang="en-US" sz="2400" b="1"/>
              <a:t>Reproducible Research</a:t>
            </a:r>
          </a:p>
          <a:p>
            <a:endParaRPr lang="en-US"/>
          </a:p>
          <a:p>
            <a:r>
              <a:rPr lang="en-US"/>
              <a:t>1.  Edit Text</a:t>
            </a:r>
          </a:p>
          <a:p>
            <a:r>
              <a:rPr lang="en-US" sz="1600"/>
              <a:t>	- use a text editor</a:t>
            </a:r>
          </a:p>
          <a:p>
            <a:r>
              <a:rPr lang="en-US" sz="1600"/>
              <a:t>	- let the experts typeset your documents</a:t>
            </a:r>
          </a:p>
          <a:p>
            <a:r>
              <a:rPr lang="en-US" sz="1600"/>
              <a:t>	- reconsider the use of word processors</a:t>
            </a:r>
          </a:p>
          <a:p>
            <a:r>
              <a:rPr lang="en-US" sz="1600"/>
              <a:t>	- focus on getting the text right, not the formatting</a:t>
            </a:r>
          </a:p>
          <a:p>
            <a:endParaRPr lang="en-US"/>
          </a:p>
          <a:p>
            <a:r>
              <a:rPr lang="en-US"/>
              <a:t>2.  Analyze Data (in R)</a:t>
            </a:r>
            <a:endParaRPr lang="en-US"/>
          </a:p>
          <a:p>
            <a:r>
              <a:rPr lang="en-US" sz="1600"/>
              <a:t>	- free</a:t>
            </a:r>
          </a:p>
          <a:p>
            <a:r>
              <a:rPr lang="en-US" sz="1600"/>
              <a:t>	</a:t>
            </a:r>
            <a:r>
              <a:rPr lang="en-US" sz="1600"/>
              <a:t>- high quality graphics</a:t>
            </a:r>
          </a:p>
          <a:p>
            <a:r>
              <a:rPr lang="en-US" sz="1600"/>
              <a:t>	- strong statistical support</a:t>
            </a:r>
          </a:p>
          <a:p>
            <a:endParaRPr lang="en-US"/>
          </a:p>
          <a:p>
            <a:r>
              <a:rPr lang="en-US"/>
              <a:t>3.  Minimize Error</a:t>
            </a:r>
          </a:p>
          <a:p>
            <a:r>
              <a:rPr lang="en-US" sz="1600"/>
              <a:t>	- easy for a table of results to get disconnected from the steps that produced it</a:t>
            </a:r>
          </a:p>
          <a:p>
            <a:r>
              <a:rPr lang="en-US" sz="1600"/>
              <a:t>	-  transitions introduce opportunities for error</a:t>
            </a:r>
          </a:p>
          <a:p>
            <a:r>
              <a:rPr lang="en-US" sz="1600"/>
              <a:t>	- avoid manually reformating and copying</a:t>
            </a:r>
          </a:p>
          <a:p>
            <a:endParaRPr lang="en-US" sz="1600"/>
          </a:p>
          <a:p>
            <a:r>
              <a:rPr lang="en-US"/>
              <a:t>4.  Share</a:t>
            </a:r>
          </a:p>
          <a:p>
            <a:r>
              <a:rPr lang="en-US" sz="1600"/>
              <a:t>	- large consortium projects make sharing difficult</a:t>
            </a:r>
          </a:p>
          <a:p>
            <a:r>
              <a:rPr lang="en-US" sz="1600"/>
              <a:t>	- sharing is difficult even in your own lab</a:t>
            </a:r>
          </a:p>
          <a:p>
            <a:endParaRPr lang="en-US" sz="1600"/>
          </a:p>
          <a:p>
            <a:endParaRPr lang="en-US" sz="1600"/>
          </a:p>
        </p:txBody>
      </p:sp>
    </p:spTree>
    <p:extLst>
      <p:ext uri="{BB962C8B-B14F-4D97-AF65-F5344CB8AC3E}">
        <p14:creationId xmlns:p14="http://schemas.microsoft.com/office/powerpoint/2010/main" val="2509907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TotalTime>
  <Words>198</Words>
  <Application>Microsoft Macintosh PowerPoint</Application>
  <PresentationFormat>On-screen Show (4:3)</PresentationFormat>
  <Paragraphs>105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York</dc:creator>
  <cp:lastModifiedBy>Timothy York</cp:lastModifiedBy>
  <cp:revision>25</cp:revision>
  <dcterms:created xsi:type="dcterms:W3CDTF">2015-08-25T13:20:05Z</dcterms:created>
  <dcterms:modified xsi:type="dcterms:W3CDTF">2015-08-25T15:53:20Z</dcterms:modified>
</cp:coreProperties>
</file>