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4"/>
    <p:sldMasterId id="2147483657" r:id="rId5"/>
  </p:sldMasterIdLst>
  <p:notesMasterIdLst>
    <p:notesMasterId r:id="rId13"/>
  </p:notesMasterIdLst>
  <p:handoutMasterIdLst>
    <p:handoutMasterId r:id="rId14"/>
  </p:handoutMasterIdLst>
  <p:sldIdLst>
    <p:sldId id="589" r:id="rId6"/>
    <p:sldId id="590" r:id="rId7"/>
    <p:sldId id="592" r:id="rId8"/>
    <p:sldId id="591" r:id="rId9"/>
    <p:sldId id="595" r:id="rId10"/>
    <p:sldId id="596" r:id="rId11"/>
    <p:sldId id="594" r:id="rId12"/>
  </p:sldIdLst>
  <p:sldSz cx="12192000" cy="6858000"/>
  <p:notesSz cx="7315200" cy="96012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 Overarching Master" id="{754978C1-E702-45D8-A8E3-D5153CB34632}">
          <p14:sldIdLst>
            <p14:sldId id="589"/>
            <p14:sldId id="590"/>
            <p14:sldId id="592"/>
            <p14:sldId id="591"/>
            <p14:sldId id="595"/>
            <p14:sldId id="596"/>
            <p14:sldId id="5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  <p:cmAuthor id="1" name="Nicusor Penisoara" initials="NP" lastIdx="1" clrIdx="1">
    <p:extLst>
      <p:ext uri="{19B8F6BF-5375-455C-9EA6-DF929625EA0E}">
        <p15:presenceInfo xmlns:p15="http://schemas.microsoft.com/office/powerpoint/2012/main" userId="S::nicusor.penisoara@nxp.com::a73244e9-f4de-4423-828c-848a6c90662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CCCCFF"/>
    <a:srgbClr val="C198E0"/>
    <a:srgbClr val="CC66FF"/>
    <a:srgbClr val="CCECFF"/>
    <a:srgbClr val="FF99CC"/>
    <a:srgbClr val="FF7C80"/>
    <a:srgbClr val="FFFFCC"/>
    <a:srgbClr val="E2A2D4"/>
    <a:srgbClr val="06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120" d="100"/>
          <a:sy n="120" d="100"/>
        </p:scale>
        <p:origin x="494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610" y="21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ément Faure" userId="49eb4cd4-7849-4c3f-8299-6b9dadba420d" providerId="ADAL" clId="{67441335-26B3-4B3F-96B3-6E36F6AD0AD7}"/>
    <pc:docChg chg="undo custSel addSld modSld modSection">
      <pc:chgData name="Clément Faure" userId="49eb4cd4-7849-4c3f-8299-6b9dadba420d" providerId="ADAL" clId="{67441335-26B3-4B3F-96B3-6E36F6AD0AD7}" dt="2021-07-28T09:56:17.187" v="513" actId="1076"/>
      <pc:docMkLst>
        <pc:docMk/>
      </pc:docMkLst>
      <pc:sldChg chg="addSp delSp modSp new mod">
        <pc:chgData name="Clément Faure" userId="49eb4cd4-7849-4c3f-8299-6b9dadba420d" providerId="ADAL" clId="{67441335-26B3-4B3F-96B3-6E36F6AD0AD7}" dt="2021-07-28T09:56:17.187" v="513" actId="1076"/>
        <pc:sldMkLst>
          <pc:docMk/>
          <pc:sldMk cId="894539354" sldId="2086971388"/>
        </pc:sldMkLst>
        <pc:spChg chg="del">
          <ac:chgData name="Clément Faure" userId="49eb4cd4-7849-4c3f-8299-6b9dadba420d" providerId="ADAL" clId="{67441335-26B3-4B3F-96B3-6E36F6AD0AD7}" dt="2021-07-28T09:24:10.939" v="2" actId="478"/>
          <ac:spMkLst>
            <pc:docMk/>
            <pc:sldMk cId="894539354" sldId="2086971388"/>
            <ac:spMk id="2" creationId="{18AB00D5-32F2-4B2C-9F78-A5984AE4B859}"/>
          </ac:spMkLst>
        </pc:spChg>
        <pc:spChg chg="del">
          <ac:chgData name="Clément Faure" userId="49eb4cd4-7849-4c3f-8299-6b9dadba420d" providerId="ADAL" clId="{67441335-26B3-4B3F-96B3-6E36F6AD0AD7}" dt="2021-07-28T09:24:09.637" v="1" actId="478"/>
          <ac:spMkLst>
            <pc:docMk/>
            <pc:sldMk cId="894539354" sldId="2086971388"/>
            <ac:spMk id="3" creationId="{2AD2FA85-25DE-4402-B202-9BEFE744A158}"/>
          </ac:spMkLst>
        </pc:spChg>
        <pc:spChg chg="add mod">
          <ac:chgData name="Clément Faure" userId="49eb4cd4-7849-4c3f-8299-6b9dadba420d" providerId="ADAL" clId="{67441335-26B3-4B3F-96B3-6E36F6AD0AD7}" dt="2021-07-28T09:52:35.625" v="502" actId="1076"/>
          <ac:spMkLst>
            <pc:docMk/>
            <pc:sldMk cId="894539354" sldId="2086971388"/>
            <ac:spMk id="4" creationId="{FA72F6B2-ADC9-4A3A-9E79-548E46F4B01B}"/>
          </ac:spMkLst>
        </pc:spChg>
        <pc:spChg chg="add mod">
          <ac:chgData name="Clément Faure" userId="49eb4cd4-7849-4c3f-8299-6b9dadba420d" providerId="ADAL" clId="{67441335-26B3-4B3F-96B3-6E36F6AD0AD7}" dt="2021-07-28T09:52:35.625" v="502" actId="1076"/>
          <ac:spMkLst>
            <pc:docMk/>
            <pc:sldMk cId="894539354" sldId="2086971388"/>
            <ac:spMk id="5" creationId="{8E995E07-A51B-4D96-A662-9A0530BFDEE8}"/>
          </ac:spMkLst>
        </pc:spChg>
        <pc:spChg chg="add del mod">
          <ac:chgData name="Clément Faure" userId="49eb4cd4-7849-4c3f-8299-6b9dadba420d" providerId="ADAL" clId="{67441335-26B3-4B3F-96B3-6E36F6AD0AD7}" dt="2021-07-28T09:29:39.682" v="70" actId="478"/>
          <ac:spMkLst>
            <pc:docMk/>
            <pc:sldMk cId="894539354" sldId="2086971388"/>
            <ac:spMk id="6" creationId="{0FBBF648-EA3C-4F45-B3C7-EB54E5877617}"/>
          </ac:spMkLst>
        </pc:spChg>
        <pc:spChg chg="add mod">
          <ac:chgData name="Clément Faure" userId="49eb4cd4-7849-4c3f-8299-6b9dadba420d" providerId="ADAL" clId="{67441335-26B3-4B3F-96B3-6E36F6AD0AD7}" dt="2021-07-28T09:52:41.229" v="504" actId="14100"/>
          <ac:spMkLst>
            <pc:docMk/>
            <pc:sldMk cId="894539354" sldId="2086971388"/>
            <ac:spMk id="7" creationId="{2E6BAA1A-4F6E-4EF3-8EDC-54AE1C223BDF}"/>
          </ac:spMkLst>
        </pc:spChg>
        <pc:spChg chg="add del mod">
          <ac:chgData name="Clément Faure" userId="49eb4cd4-7849-4c3f-8299-6b9dadba420d" providerId="ADAL" clId="{67441335-26B3-4B3F-96B3-6E36F6AD0AD7}" dt="2021-07-28T09:30:21.251" v="73" actId="478"/>
          <ac:spMkLst>
            <pc:docMk/>
            <pc:sldMk cId="894539354" sldId="2086971388"/>
            <ac:spMk id="8" creationId="{FC344FCE-7727-430F-9304-75B347E7DBBD}"/>
          </ac:spMkLst>
        </pc:spChg>
        <pc:spChg chg="add mod">
          <ac:chgData name="Clément Faure" userId="49eb4cd4-7849-4c3f-8299-6b9dadba420d" providerId="ADAL" clId="{67441335-26B3-4B3F-96B3-6E36F6AD0AD7}" dt="2021-07-28T09:52:35.625" v="502" actId="1076"/>
          <ac:spMkLst>
            <pc:docMk/>
            <pc:sldMk cId="894539354" sldId="2086971388"/>
            <ac:spMk id="9" creationId="{50E5130D-9FE6-46D9-A49D-EB2C91D7920E}"/>
          </ac:spMkLst>
        </pc:spChg>
        <pc:spChg chg="add mod">
          <ac:chgData name="Clément Faure" userId="49eb4cd4-7849-4c3f-8299-6b9dadba420d" providerId="ADAL" clId="{67441335-26B3-4B3F-96B3-6E36F6AD0AD7}" dt="2021-07-28T09:52:04.947" v="497" actId="1076"/>
          <ac:spMkLst>
            <pc:docMk/>
            <pc:sldMk cId="894539354" sldId="2086971388"/>
            <ac:spMk id="10" creationId="{F2FCF28A-6906-4B98-B172-C7A0AEB36F96}"/>
          </ac:spMkLst>
        </pc:spChg>
        <pc:spChg chg="add del mod">
          <ac:chgData name="Clément Faure" userId="49eb4cd4-7849-4c3f-8299-6b9dadba420d" providerId="ADAL" clId="{67441335-26B3-4B3F-96B3-6E36F6AD0AD7}" dt="2021-07-28T09:31:09.280" v="93" actId="478"/>
          <ac:spMkLst>
            <pc:docMk/>
            <pc:sldMk cId="894539354" sldId="2086971388"/>
            <ac:spMk id="11" creationId="{548704B9-4989-4844-8653-AA4E5035188E}"/>
          </ac:spMkLst>
        </pc:spChg>
        <pc:spChg chg="add mod">
          <ac:chgData name="Clément Faure" userId="49eb4cd4-7849-4c3f-8299-6b9dadba420d" providerId="ADAL" clId="{67441335-26B3-4B3F-96B3-6E36F6AD0AD7}" dt="2021-07-28T09:40:47.805" v="251" actId="1076"/>
          <ac:spMkLst>
            <pc:docMk/>
            <pc:sldMk cId="894539354" sldId="2086971388"/>
            <ac:spMk id="43" creationId="{19546FF1-3FAF-46DC-8104-8B40CC5D7A41}"/>
          </ac:spMkLst>
        </pc:spChg>
        <pc:spChg chg="add mod">
          <ac:chgData name="Clément Faure" userId="49eb4cd4-7849-4c3f-8299-6b9dadba420d" providerId="ADAL" clId="{67441335-26B3-4B3F-96B3-6E36F6AD0AD7}" dt="2021-07-28T09:40:36.886" v="249" actId="1076"/>
          <ac:spMkLst>
            <pc:docMk/>
            <pc:sldMk cId="894539354" sldId="2086971388"/>
            <ac:spMk id="44" creationId="{E5287518-6A01-4DF3-9EE1-28742CD76FEF}"/>
          </ac:spMkLst>
        </pc:spChg>
        <pc:spChg chg="add mod">
          <ac:chgData name="Clément Faure" userId="49eb4cd4-7849-4c3f-8299-6b9dadba420d" providerId="ADAL" clId="{67441335-26B3-4B3F-96B3-6E36F6AD0AD7}" dt="2021-07-28T09:37:26.644" v="169" actId="1076"/>
          <ac:spMkLst>
            <pc:docMk/>
            <pc:sldMk cId="894539354" sldId="2086971388"/>
            <ac:spMk id="63" creationId="{78649C4D-8F2A-429E-854D-225109B23827}"/>
          </ac:spMkLst>
        </pc:spChg>
        <pc:spChg chg="add mod">
          <ac:chgData name="Clément Faure" userId="49eb4cd4-7849-4c3f-8299-6b9dadba420d" providerId="ADAL" clId="{67441335-26B3-4B3F-96B3-6E36F6AD0AD7}" dt="2021-07-28T09:56:17.187" v="513" actId="1076"/>
          <ac:spMkLst>
            <pc:docMk/>
            <pc:sldMk cId="894539354" sldId="2086971388"/>
            <ac:spMk id="64" creationId="{B063B5FE-CA9E-4658-BFE5-84600DD61E1C}"/>
          </ac:spMkLst>
        </pc:spChg>
        <pc:spChg chg="add mod">
          <ac:chgData name="Clément Faure" userId="49eb4cd4-7849-4c3f-8299-6b9dadba420d" providerId="ADAL" clId="{67441335-26B3-4B3F-96B3-6E36F6AD0AD7}" dt="2021-07-28T09:40:40.588" v="250" actId="1076"/>
          <ac:spMkLst>
            <pc:docMk/>
            <pc:sldMk cId="894539354" sldId="2086971388"/>
            <ac:spMk id="65" creationId="{B5C85586-5390-4301-8E18-191F05BE8E79}"/>
          </ac:spMkLst>
        </pc:spChg>
        <pc:spChg chg="add del">
          <ac:chgData name="Clément Faure" userId="49eb4cd4-7849-4c3f-8299-6b9dadba420d" providerId="ADAL" clId="{67441335-26B3-4B3F-96B3-6E36F6AD0AD7}" dt="2021-07-28T09:41:40.566" v="266" actId="478"/>
          <ac:spMkLst>
            <pc:docMk/>
            <pc:sldMk cId="894539354" sldId="2086971388"/>
            <ac:spMk id="70" creationId="{E36E945B-ACD2-4382-AE9F-A3167E5EC090}"/>
          </ac:spMkLst>
        </pc:spChg>
        <pc:spChg chg="add mod ord">
          <ac:chgData name="Clément Faure" userId="49eb4cd4-7849-4c3f-8299-6b9dadba420d" providerId="ADAL" clId="{67441335-26B3-4B3F-96B3-6E36F6AD0AD7}" dt="2021-07-28T09:52:35.625" v="502" actId="1076"/>
          <ac:spMkLst>
            <pc:docMk/>
            <pc:sldMk cId="894539354" sldId="2086971388"/>
            <ac:spMk id="76" creationId="{C959DE1F-926A-43DD-B25C-7EB7EF5A1935}"/>
          </ac:spMkLst>
        </pc:spChg>
        <pc:spChg chg="add mod">
          <ac:chgData name="Clément Faure" userId="49eb4cd4-7849-4c3f-8299-6b9dadba420d" providerId="ADAL" clId="{67441335-26B3-4B3F-96B3-6E36F6AD0AD7}" dt="2021-07-28T09:52:04.947" v="497" actId="1076"/>
          <ac:spMkLst>
            <pc:docMk/>
            <pc:sldMk cId="894539354" sldId="2086971388"/>
            <ac:spMk id="82" creationId="{7813BB52-E951-4691-81C3-F286EDF202A0}"/>
          </ac:spMkLst>
        </pc:spChg>
        <pc:spChg chg="add mod">
          <ac:chgData name="Clément Faure" userId="49eb4cd4-7849-4c3f-8299-6b9dadba420d" providerId="ADAL" clId="{67441335-26B3-4B3F-96B3-6E36F6AD0AD7}" dt="2021-07-28T09:52:35.625" v="502" actId="1076"/>
          <ac:spMkLst>
            <pc:docMk/>
            <pc:sldMk cId="894539354" sldId="2086971388"/>
            <ac:spMk id="89" creationId="{DB934738-4FD5-4463-B997-B33F5ED5B4CE}"/>
          </ac:spMkLst>
        </pc:spChg>
        <pc:spChg chg="add mod">
          <ac:chgData name="Clément Faure" userId="49eb4cd4-7849-4c3f-8299-6b9dadba420d" providerId="ADAL" clId="{67441335-26B3-4B3F-96B3-6E36F6AD0AD7}" dt="2021-07-28T09:52:35.625" v="502" actId="1076"/>
          <ac:spMkLst>
            <pc:docMk/>
            <pc:sldMk cId="894539354" sldId="2086971388"/>
            <ac:spMk id="90" creationId="{AF675B45-DDE8-4D5A-BADD-6683C375E53E}"/>
          </ac:spMkLst>
        </pc:spChg>
        <pc:spChg chg="add del mod">
          <ac:chgData name="Clément Faure" userId="49eb4cd4-7849-4c3f-8299-6b9dadba420d" providerId="ADAL" clId="{67441335-26B3-4B3F-96B3-6E36F6AD0AD7}" dt="2021-07-28T09:50:08.640" v="466" actId="11529"/>
          <ac:spMkLst>
            <pc:docMk/>
            <pc:sldMk cId="894539354" sldId="2086971388"/>
            <ac:spMk id="119" creationId="{9A345404-D2D8-4EB8-9F58-3FABBDEA7D63}"/>
          </ac:spMkLst>
        </pc:spChg>
        <pc:spChg chg="add mod">
          <ac:chgData name="Clément Faure" userId="49eb4cd4-7849-4c3f-8299-6b9dadba420d" providerId="ADAL" clId="{67441335-26B3-4B3F-96B3-6E36F6AD0AD7}" dt="2021-07-28T09:53:05.153" v="508" actId="1076"/>
          <ac:spMkLst>
            <pc:docMk/>
            <pc:sldMk cId="894539354" sldId="2086971388"/>
            <ac:spMk id="123" creationId="{7516B933-0A60-46DF-B399-890F962668F8}"/>
          </ac:spMkLst>
        </pc:spChg>
        <pc:spChg chg="add mod">
          <ac:chgData name="Clément Faure" userId="49eb4cd4-7849-4c3f-8299-6b9dadba420d" providerId="ADAL" clId="{67441335-26B3-4B3F-96B3-6E36F6AD0AD7}" dt="2021-07-28T09:53:25.309" v="511" actId="1076"/>
          <ac:spMkLst>
            <pc:docMk/>
            <pc:sldMk cId="894539354" sldId="2086971388"/>
            <ac:spMk id="124" creationId="{16CCC371-39AB-4F00-ABEC-F747EB2F65BE}"/>
          </ac:spMkLst>
        </pc:spChg>
        <pc:cxnChg chg="add del mod">
          <ac:chgData name="Clément Faure" userId="49eb4cd4-7849-4c3f-8299-6b9dadba420d" providerId="ADAL" clId="{67441335-26B3-4B3F-96B3-6E36F6AD0AD7}" dt="2021-07-28T09:31:28.237" v="97" actId="478"/>
          <ac:cxnSpMkLst>
            <pc:docMk/>
            <pc:sldMk cId="894539354" sldId="2086971388"/>
            <ac:cxnSpMk id="13" creationId="{ED5B5E35-B532-45F2-B81F-A97C0DCE64F9}"/>
          </ac:cxnSpMkLst>
        </pc:cxnChg>
        <pc:cxnChg chg="add del mod">
          <ac:chgData name="Clément Faure" userId="49eb4cd4-7849-4c3f-8299-6b9dadba420d" providerId="ADAL" clId="{67441335-26B3-4B3F-96B3-6E36F6AD0AD7}" dt="2021-07-28T09:45:52.441" v="401" actId="478"/>
          <ac:cxnSpMkLst>
            <pc:docMk/>
            <pc:sldMk cId="894539354" sldId="2086971388"/>
            <ac:cxnSpMk id="16" creationId="{272D2B69-CA6A-42EC-B7CC-45C0FF9EB31D}"/>
          </ac:cxnSpMkLst>
        </pc:cxnChg>
        <pc:cxnChg chg="add del mod">
          <ac:chgData name="Clément Faure" userId="49eb4cd4-7849-4c3f-8299-6b9dadba420d" providerId="ADAL" clId="{67441335-26B3-4B3F-96B3-6E36F6AD0AD7}" dt="2021-07-28T09:40:15.548" v="247" actId="478"/>
          <ac:cxnSpMkLst>
            <pc:docMk/>
            <pc:sldMk cId="894539354" sldId="2086971388"/>
            <ac:cxnSpMk id="18" creationId="{F8691EA7-5D8D-4A87-8E20-E62B95CEA4DF}"/>
          </ac:cxnSpMkLst>
        </pc:cxnChg>
        <pc:cxnChg chg="add del mod">
          <ac:chgData name="Clément Faure" userId="49eb4cd4-7849-4c3f-8299-6b9dadba420d" providerId="ADAL" clId="{67441335-26B3-4B3F-96B3-6E36F6AD0AD7}" dt="2021-07-28T09:45:54.341" v="402" actId="478"/>
          <ac:cxnSpMkLst>
            <pc:docMk/>
            <pc:sldMk cId="894539354" sldId="2086971388"/>
            <ac:cxnSpMk id="21" creationId="{EB606418-A7E9-45B1-9F67-0317B83E1EB8}"/>
          </ac:cxnSpMkLst>
        </pc:cxnChg>
        <pc:cxnChg chg="add mod">
          <ac:chgData name="Clément Faure" userId="49eb4cd4-7849-4c3f-8299-6b9dadba420d" providerId="ADAL" clId="{67441335-26B3-4B3F-96B3-6E36F6AD0AD7}" dt="2021-07-28T09:55:00.368" v="512" actId="14100"/>
          <ac:cxnSpMkLst>
            <pc:docMk/>
            <pc:sldMk cId="894539354" sldId="2086971388"/>
            <ac:cxnSpMk id="24" creationId="{DC1BFACD-AB35-451B-ADD5-011614502686}"/>
          </ac:cxnSpMkLst>
        </pc:cxnChg>
        <pc:cxnChg chg="add mod">
          <ac:chgData name="Clément Faure" userId="49eb4cd4-7849-4c3f-8299-6b9dadba420d" providerId="ADAL" clId="{67441335-26B3-4B3F-96B3-6E36F6AD0AD7}" dt="2021-07-28T09:52:49.364" v="506" actId="1076"/>
          <ac:cxnSpMkLst>
            <pc:docMk/>
            <pc:sldMk cId="894539354" sldId="2086971388"/>
            <ac:cxnSpMk id="26" creationId="{81153C2A-EB7D-4904-A238-02B32777F44E}"/>
          </ac:cxnSpMkLst>
        </pc:cxnChg>
        <pc:cxnChg chg="add del mod">
          <ac:chgData name="Clément Faure" userId="49eb4cd4-7849-4c3f-8299-6b9dadba420d" providerId="ADAL" clId="{67441335-26B3-4B3F-96B3-6E36F6AD0AD7}" dt="2021-07-28T09:35:59.706" v="149" actId="11529"/>
          <ac:cxnSpMkLst>
            <pc:docMk/>
            <pc:sldMk cId="894539354" sldId="2086971388"/>
            <ac:cxnSpMk id="46" creationId="{F04F6413-78D5-4AE3-98EE-716CCD9F5227}"/>
          </ac:cxnSpMkLst>
        </pc:cxnChg>
        <pc:cxnChg chg="add del mod">
          <ac:chgData name="Clément Faure" userId="49eb4cd4-7849-4c3f-8299-6b9dadba420d" providerId="ADAL" clId="{67441335-26B3-4B3F-96B3-6E36F6AD0AD7}" dt="2021-07-28T09:36:17.857" v="155" actId="11529"/>
          <ac:cxnSpMkLst>
            <pc:docMk/>
            <pc:sldMk cId="894539354" sldId="2086971388"/>
            <ac:cxnSpMk id="50" creationId="{DDC362DF-26BB-4727-9455-594C7E533180}"/>
          </ac:cxnSpMkLst>
        </pc:cxnChg>
        <pc:cxnChg chg="add del mod">
          <ac:chgData name="Clément Faure" userId="49eb4cd4-7849-4c3f-8299-6b9dadba420d" providerId="ADAL" clId="{67441335-26B3-4B3F-96B3-6E36F6AD0AD7}" dt="2021-07-28T09:36:39.010" v="159" actId="11529"/>
          <ac:cxnSpMkLst>
            <pc:docMk/>
            <pc:sldMk cId="894539354" sldId="2086971388"/>
            <ac:cxnSpMk id="54" creationId="{AE77C526-C778-4EFA-ACFF-F5AA84DC6447}"/>
          </ac:cxnSpMkLst>
        </pc:cxnChg>
        <pc:cxnChg chg="add del mod">
          <ac:chgData name="Clément Faure" userId="49eb4cd4-7849-4c3f-8299-6b9dadba420d" providerId="ADAL" clId="{67441335-26B3-4B3F-96B3-6E36F6AD0AD7}" dt="2021-07-28T09:48:29.797" v="450" actId="478"/>
          <ac:cxnSpMkLst>
            <pc:docMk/>
            <pc:sldMk cId="894539354" sldId="2086971388"/>
            <ac:cxnSpMk id="57" creationId="{34C501C4-7561-491E-A373-B2494D4208EC}"/>
          </ac:cxnSpMkLst>
        </pc:cxnChg>
        <pc:cxnChg chg="add del mod">
          <ac:chgData name="Clément Faure" userId="49eb4cd4-7849-4c3f-8299-6b9dadba420d" providerId="ADAL" clId="{67441335-26B3-4B3F-96B3-6E36F6AD0AD7}" dt="2021-07-28T09:47:54.967" v="444" actId="478"/>
          <ac:cxnSpMkLst>
            <pc:docMk/>
            <pc:sldMk cId="894539354" sldId="2086971388"/>
            <ac:cxnSpMk id="85" creationId="{1636E92A-C981-45C6-AB75-E89927BA9A95}"/>
          </ac:cxnSpMkLst>
        </pc:cxnChg>
        <pc:cxnChg chg="add del mod">
          <ac:chgData name="Clément Faure" userId="49eb4cd4-7849-4c3f-8299-6b9dadba420d" providerId="ADAL" clId="{67441335-26B3-4B3F-96B3-6E36F6AD0AD7}" dt="2021-07-28T09:45:47.094" v="400" actId="478"/>
          <ac:cxnSpMkLst>
            <pc:docMk/>
            <pc:sldMk cId="894539354" sldId="2086971388"/>
            <ac:cxnSpMk id="86" creationId="{2C77CE82-7BDE-4BEC-8DA5-E4BD1ED0E86A}"/>
          </ac:cxnSpMkLst>
        </pc:cxnChg>
        <pc:cxnChg chg="add del mod">
          <ac:chgData name="Clément Faure" userId="49eb4cd4-7849-4c3f-8299-6b9dadba420d" providerId="ADAL" clId="{67441335-26B3-4B3F-96B3-6E36F6AD0AD7}" dt="2021-07-28T09:47:40.108" v="436"/>
          <ac:cxnSpMkLst>
            <pc:docMk/>
            <pc:sldMk cId="894539354" sldId="2086971388"/>
            <ac:cxnSpMk id="91" creationId="{630B3C84-BB8D-4BDF-ABFC-9DEC51FC7481}"/>
          </ac:cxnSpMkLst>
        </pc:cxnChg>
        <pc:cxnChg chg="add mod">
          <ac:chgData name="Clément Faure" userId="49eb4cd4-7849-4c3f-8299-6b9dadba420d" providerId="ADAL" clId="{67441335-26B3-4B3F-96B3-6E36F6AD0AD7}" dt="2021-07-28T09:52:57.201" v="507" actId="14100"/>
          <ac:cxnSpMkLst>
            <pc:docMk/>
            <pc:sldMk cId="894539354" sldId="2086971388"/>
            <ac:cxnSpMk id="95" creationId="{7CF6AD2D-7C36-4BE2-95D1-F684B8077ADF}"/>
          </ac:cxnSpMkLst>
        </pc:cxnChg>
        <pc:cxnChg chg="add mod">
          <ac:chgData name="Clément Faure" userId="49eb4cd4-7849-4c3f-8299-6b9dadba420d" providerId="ADAL" clId="{67441335-26B3-4B3F-96B3-6E36F6AD0AD7}" dt="2021-07-28T09:52:41.229" v="504" actId="14100"/>
          <ac:cxnSpMkLst>
            <pc:docMk/>
            <pc:sldMk cId="894539354" sldId="2086971388"/>
            <ac:cxnSpMk id="99" creationId="{29C49E55-368C-49BA-9190-01E58D3206B3}"/>
          </ac:cxnSpMkLst>
        </pc:cxnChg>
        <pc:cxnChg chg="add mod">
          <ac:chgData name="Clément Faure" userId="49eb4cd4-7849-4c3f-8299-6b9dadba420d" providerId="ADAL" clId="{67441335-26B3-4B3F-96B3-6E36F6AD0AD7}" dt="2021-07-28T09:52:41.229" v="504" actId="14100"/>
          <ac:cxnSpMkLst>
            <pc:docMk/>
            <pc:sldMk cId="894539354" sldId="2086971388"/>
            <ac:cxnSpMk id="120" creationId="{EC903758-48C3-48C6-B199-033DD54215D6}"/>
          </ac:cxnSpMkLst>
        </pc:cxnChg>
      </pc:sldChg>
    </pc:docChg>
  </pc:docChgLst>
  <pc:docChgLst>
    <pc:chgData name="Nicusor Penisoara" userId="b27ea27a-710b-44f3-8ee5-3f0cfe72db5b" providerId="ADAL" clId="{46095286-C87A-4816-AE94-090CB0EF64B2}"/>
    <pc:docChg chg="modSld">
      <pc:chgData name="Nicusor Penisoara" userId="b27ea27a-710b-44f3-8ee5-3f0cfe72db5b" providerId="ADAL" clId="{46095286-C87A-4816-AE94-090CB0EF64B2}" dt="2021-09-27T09:24:49.102" v="3" actId="1035"/>
      <pc:docMkLst>
        <pc:docMk/>
      </pc:docMkLst>
      <pc:sldChg chg="modSp mod">
        <pc:chgData name="Nicusor Penisoara" userId="b27ea27a-710b-44f3-8ee5-3f0cfe72db5b" providerId="ADAL" clId="{46095286-C87A-4816-AE94-090CB0EF64B2}" dt="2021-09-27T09:24:30.468" v="0" actId="1035"/>
        <pc:sldMkLst>
          <pc:docMk/>
          <pc:sldMk cId="3018571469" sldId="2086971383"/>
        </pc:sldMkLst>
        <pc:spChg chg="mod">
          <ac:chgData name="Nicusor Penisoara" userId="b27ea27a-710b-44f3-8ee5-3f0cfe72db5b" providerId="ADAL" clId="{46095286-C87A-4816-AE94-090CB0EF64B2}" dt="2021-09-27T09:24:30.468" v="0" actId="1035"/>
          <ac:spMkLst>
            <pc:docMk/>
            <pc:sldMk cId="3018571469" sldId="2086971383"/>
            <ac:spMk id="106" creationId="{B0A4A290-0B45-4A61-BB1F-1FD7F34EFAA5}"/>
          </ac:spMkLst>
        </pc:spChg>
      </pc:sldChg>
      <pc:sldChg chg="modSp mod">
        <pc:chgData name="Nicusor Penisoara" userId="b27ea27a-710b-44f3-8ee5-3f0cfe72db5b" providerId="ADAL" clId="{46095286-C87A-4816-AE94-090CB0EF64B2}" dt="2021-09-27T09:24:37.727" v="1" actId="1035"/>
        <pc:sldMkLst>
          <pc:docMk/>
          <pc:sldMk cId="648748004" sldId="2086971384"/>
        </pc:sldMkLst>
        <pc:spChg chg="mod">
          <ac:chgData name="Nicusor Penisoara" userId="b27ea27a-710b-44f3-8ee5-3f0cfe72db5b" providerId="ADAL" clId="{46095286-C87A-4816-AE94-090CB0EF64B2}" dt="2021-09-27T09:24:37.727" v="1" actId="1035"/>
          <ac:spMkLst>
            <pc:docMk/>
            <pc:sldMk cId="648748004" sldId="2086971384"/>
            <ac:spMk id="106" creationId="{B0A4A290-0B45-4A61-BB1F-1FD7F34EFAA5}"/>
          </ac:spMkLst>
        </pc:spChg>
        <pc:cxnChg chg="mod">
          <ac:chgData name="Nicusor Penisoara" userId="b27ea27a-710b-44f3-8ee5-3f0cfe72db5b" providerId="ADAL" clId="{46095286-C87A-4816-AE94-090CB0EF64B2}" dt="2021-09-27T09:24:37.727" v="1" actId="1035"/>
          <ac:cxnSpMkLst>
            <pc:docMk/>
            <pc:sldMk cId="648748004" sldId="2086971384"/>
            <ac:cxnSpMk id="143" creationId="{09467BEF-7598-4BA2-B8CB-61F4DE58E6E2}"/>
          </ac:cxnSpMkLst>
        </pc:cxnChg>
      </pc:sldChg>
      <pc:sldChg chg="modSp mod">
        <pc:chgData name="Nicusor Penisoara" userId="b27ea27a-710b-44f3-8ee5-3f0cfe72db5b" providerId="ADAL" clId="{46095286-C87A-4816-AE94-090CB0EF64B2}" dt="2021-09-27T09:24:44.095" v="2" actId="1035"/>
        <pc:sldMkLst>
          <pc:docMk/>
          <pc:sldMk cId="2605962729" sldId="2086971385"/>
        </pc:sldMkLst>
        <pc:spChg chg="mod">
          <ac:chgData name="Nicusor Penisoara" userId="b27ea27a-710b-44f3-8ee5-3f0cfe72db5b" providerId="ADAL" clId="{46095286-C87A-4816-AE94-090CB0EF64B2}" dt="2021-09-27T09:24:44.095" v="2" actId="1035"/>
          <ac:spMkLst>
            <pc:docMk/>
            <pc:sldMk cId="2605962729" sldId="2086971385"/>
            <ac:spMk id="106" creationId="{B0A4A290-0B45-4A61-BB1F-1FD7F34EFAA5}"/>
          </ac:spMkLst>
        </pc:spChg>
      </pc:sldChg>
      <pc:sldChg chg="modSp mod">
        <pc:chgData name="Nicusor Penisoara" userId="b27ea27a-710b-44f3-8ee5-3f0cfe72db5b" providerId="ADAL" clId="{46095286-C87A-4816-AE94-090CB0EF64B2}" dt="2021-09-27T09:24:49.102" v="3" actId="1035"/>
        <pc:sldMkLst>
          <pc:docMk/>
          <pc:sldMk cId="2886757849" sldId="2086971387"/>
        </pc:sldMkLst>
        <pc:spChg chg="mod">
          <ac:chgData name="Nicusor Penisoara" userId="b27ea27a-710b-44f3-8ee5-3f0cfe72db5b" providerId="ADAL" clId="{46095286-C87A-4816-AE94-090CB0EF64B2}" dt="2021-09-27T09:24:49.102" v="3" actId="1035"/>
          <ac:spMkLst>
            <pc:docMk/>
            <pc:sldMk cId="2886757849" sldId="2086971387"/>
            <ac:spMk id="106" creationId="{B0A4A290-0B45-4A61-BB1F-1FD7F34EFAA5}"/>
          </ac:spMkLst>
        </pc:spChg>
      </pc:sldChg>
    </pc:docChg>
  </pc:docChgLst>
  <pc:docChgLst>
    <pc:chgData name="Nicusor Penisoara" userId="a73244e9-f4de-4423-828c-848a6c90662b" providerId="ADAL" clId="{7B78EFB2-7C68-4919-951A-158724AD1F84}"/>
    <pc:docChg chg="undo custSel addSld delSld modSld modSection">
      <pc:chgData name="Nicusor Penisoara" userId="a73244e9-f4de-4423-828c-848a6c90662b" providerId="ADAL" clId="{7B78EFB2-7C68-4919-951A-158724AD1F84}" dt="2021-06-24T13:52:11.799" v="2006" actId="47"/>
      <pc:docMkLst>
        <pc:docMk/>
      </pc:docMkLst>
      <pc:sldChg chg="add del">
        <pc:chgData name="Nicusor Penisoara" userId="a73244e9-f4de-4423-828c-848a6c90662b" providerId="ADAL" clId="{7B78EFB2-7C68-4919-951A-158724AD1F84}" dt="2021-06-16T12:13:13.662" v="111" actId="47"/>
        <pc:sldMkLst>
          <pc:docMk/>
          <pc:sldMk cId="3128056285" sldId="589"/>
        </pc:sldMkLst>
      </pc:sldChg>
      <pc:sldChg chg="del">
        <pc:chgData name="Nicusor Penisoara" userId="a73244e9-f4de-4423-828c-848a6c90662b" providerId="ADAL" clId="{7B78EFB2-7C68-4919-951A-158724AD1F84}" dt="2021-06-21T08:45:06.595" v="212" actId="47"/>
        <pc:sldMkLst>
          <pc:docMk/>
          <pc:sldMk cId="1758457000" sldId="2086971360"/>
        </pc:sldMkLst>
      </pc:sldChg>
      <pc:sldChg chg="addSp delSp modSp mod">
        <pc:chgData name="Nicusor Penisoara" userId="a73244e9-f4de-4423-828c-848a6c90662b" providerId="ADAL" clId="{7B78EFB2-7C68-4919-951A-158724AD1F84}" dt="2021-06-16T12:15:34.914" v="144" actId="478"/>
        <pc:sldMkLst>
          <pc:docMk/>
          <pc:sldMk cId="1890139194" sldId="2086971373"/>
        </pc:sldMkLst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24" creationId="{5B0B6BF3-72A4-448C-A7A4-189DD3809C80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26" creationId="{20B77FAA-4471-4CE4-87CA-CFA7F137B56F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27" creationId="{11502738-03E0-4158-B497-491A21A38B50}"/>
          </ac:spMkLst>
        </pc:spChg>
        <pc:spChg chg="mod">
          <ac:chgData name="Nicusor Penisoara" userId="a73244e9-f4de-4423-828c-848a6c90662b" providerId="ADAL" clId="{7B78EFB2-7C68-4919-951A-158724AD1F84}" dt="2021-06-16T12:14:24.274" v="130" actId="108"/>
          <ac:spMkLst>
            <pc:docMk/>
            <pc:sldMk cId="1890139194" sldId="2086971373"/>
            <ac:spMk id="28" creationId="{A1E2E467-C0CF-415D-9ECD-3D9D793B95BD}"/>
          </ac:spMkLst>
        </pc:spChg>
        <pc:spChg chg="mod">
          <ac:chgData name="Nicusor Penisoara" userId="a73244e9-f4de-4423-828c-848a6c90662b" providerId="ADAL" clId="{7B78EFB2-7C68-4919-951A-158724AD1F84}" dt="2021-06-16T12:14:31.575" v="131" actId="108"/>
          <ac:spMkLst>
            <pc:docMk/>
            <pc:sldMk cId="1890139194" sldId="2086971373"/>
            <ac:spMk id="29" creationId="{55EB6398-E1AB-4255-85CD-899FEA755C5A}"/>
          </ac:spMkLst>
        </pc:spChg>
        <pc:spChg chg="mod">
          <ac:chgData name="Nicusor Penisoara" userId="a73244e9-f4de-4423-828c-848a6c90662b" providerId="ADAL" clId="{7B78EFB2-7C68-4919-951A-158724AD1F84}" dt="2021-06-16T12:14:33.753" v="132" actId="108"/>
          <ac:spMkLst>
            <pc:docMk/>
            <pc:sldMk cId="1890139194" sldId="2086971373"/>
            <ac:spMk id="30" creationId="{6E85AA45-23BE-4DA8-AA45-83431F916CAC}"/>
          </ac:spMkLst>
        </pc:spChg>
        <pc:spChg chg="mod">
          <ac:chgData name="Nicusor Penisoara" userId="a73244e9-f4de-4423-828c-848a6c90662b" providerId="ADAL" clId="{7B78EFB2-7C68-4919-951A-158724AD1F84}" dt="2021-06-16T12:13:58.594" v="125" actId="108"/>
          <ac:spMkLst>
            <pc:docMk/>
            <pc:sldMk cId="1890139194" sldId="2086971373"/>
            <ac:spMk id="31" creationId="{E02C0D1C-C921-4080-898C-E8E4F0A87EE2}"/>
          </ac:spMkLst>
        </pc:spChg>
        <pc:spChg chg="mod">
          <ac:chgData name="Nicusor Penisoara" userId="a73244e9-f4de-4423-828c-848a6c90662b" providerId="ADAL" clId="{7B78EFB2-7C68-4919-951A-158724AD1F84}" dt="2021-06-16T12:14:35.715" v="133" actId="108"/>
          <ac:spMkLst>
            <pc:docMk/>
            <pc:sldMk cId="1890139194" sldId="2086971373"/>
            <ac:spMk id="32" creationId="{5D8A63BF-72C7-4E14-94DA-EF71C272BC58}"/>
          </ac:spMkLst>
        </pc:spChg>
        <pc:spChg chg="mod">
          <ac:chgData name="Nicusor Penisoara" userId="a73244e9-f4de-4423-828c-848a6c90662b" providerId="ADAL" clId="{7B78EFB2-7C68-4919-951A-158724AD1F84}" dt="2021-06-16T12:14:24.274" v="130" actId="108"/>
          <ac:spMkLst>
            <pc:docMk/>
            <pc:sldMk cId="1890139194" sldId="2086971373"/>
            <ac:spMk id="33" creationId="{4F1ED385-FE8A-4502-A315-2B849C8356AB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34" creationId="{03D22842-9E7A-4FF3-AE81-73AB6F248BDA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35" creationId="{0B5C8838-5EFD-4738-89AC-75C617B46FA4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36" creationId="{B8004074-4F0B-4F2C-8BA5-731979357D61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37" creationId="{0622002C-8EC4-4895-801F-EF685F1A376F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38" creationId="{7208D78B-88F9-47CA-B296-FCD586EA7EBF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39" creationId="{F67B0E74-A7C6-44C4-A782-89CD71DD2030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41" creationId="{5B3EABF0-CA88-4E15-A83C-E086F11D8E70}"/>
          </ac:spMkLst>
        </pc:spChg>
        <pc:spChg chg="mod">
          <ac:chgData name="Nicusor Penisoara" userId="a73244e9-f4de-4423-828c-848a6c90662b" providerId="ADAL" clId="{7B78EFB2-7C68-4919-951A-158724AD1F84}" dt="2021-06-16T12:15:02.562" v="142" actId="108"/>
          <ac:spMkLst>
            <pc:docMk/>
            <pc:sldMk cId="1890139194" sldId="2086971373"/>
            <ac:spMk id="43" creationId="{117A502A-4A18-473F-8755-87762BFAFA95}"/>
          </ac:spMkLst>
        </pc:spChg>
        <pc:spChg chg="mod">
          <ac:chgData name="Nicusor Penisoara" userId="a73244e9-f4de-4423-828c-848a6c90662b" providerId="ADAL" clId="{7B78EFB2-7C68-4919-951A-158724AD1F84}" dt="2021-06-16T12:14:43.314" v="136" actId="108"/>
          <ac:spMkLst>
            <pc:docMk/>
            <pc:sldMk cId="1890139194" sldId="2086971373"/>
            <ac:spMk id="47" creationId="{E03EF186-0A58-4247-858D-D08EE0318A39}"/>
          </ac:spMkLst>
        </pc:spChg>
        <pc:spChg chg="mod">
          <ac:chgData name="Nicusor Penisoara" userId="a73244e9-f4de-4423-828c-848a6c90662b" providerId="ADAL" clId="{7B78EFB2-7C68-4919-951A-158724AD1F84}" dt="2021-06-16T12:14:41.286" v="135" actId="108"/>
          <ac:spMkLst>
            <pc:docMk/>
            <pc:sldMk cId="1890139194" sldId="2086971373"/>
            <ac:spMk id="48" creationId="{7815CB10-845E-41B1-AE67-06D89E4E8C61}"/>
          </ac:spMkLst>
        </pc:spChg>
        <pc:spChg chg="mod">
          <ac:chgData name="Nicusor Penisoara" userId="a73244e9-f4de-4423-828c-848a6c90662b" providerId="ADAL" clId="{7B78EFB2-7C68-4919-951A-158724AD1F84}" dt="2021-06-16T12:14:39.294" v="134" actId="108"/>
          <ac:spMkLst>
            <pc:docMk/>
            <pc:sldMk cId="1890139194" sldId="2086971373"/>
            <ac:spMk id="49" creationId="{0D01BF33-C86A-4A13-9A00-5DBB4DBDEAB0}"/>
          </ac:spMkLst>
        </pc:spChg>
        <pc:spChg chg="mod">
          <ac:chgData name="Nicusor Penisoara" userId="a73244e9-f4de-4423-828c-848a6c90662b" providerId="ADAL" clId="{7B78EFB2-7C68-4919-951A-158724AD1F84}" dt="2021-06-16T12:15:10.109" v="143" actId="108"/>
          <ac:spMkLst>
            <pc:docMk/>
            <pc:sldMk cId="1890139194" sldId="2086971373"/>
            <ac:spMk id="50" creationId="{1ADB7A85-AC8C-4B8A-A450-85D110F41181}"/>
          </ac:spMkLst>
        </pc:spChg>
        <pc:spChg chg="mod">
          <ac:chgData name="Nicusor Penisoara" userId="a73244e9-f4de-4423-828c-848a6c90662b" providerId="ADAL" clId="{7B78EFB2-7C68-4919-951A-158724AD1F84}" dt="2021-06-16T12:14:48.031" v="138" actId="108"/>
          <ac:spMkLst>
            <pc:docMk/>
            <pc:sldMk cId="1890139194" sldId="2086971373"/>
            <ac:spMk id="51" creationId="{243E87C6-CC8C-4FD9-A778-A67C0B866809}"/>
          </ac:spMkLst>
        </pc:spChg>
        <pc:spChg chg="mod">
          <ac:chgData name="Nicusor Penisoara" userId="a73244e9-f4de-4423-828c-848a6c90662b" providerId="ADAL" clId="{7B78EFB2-7C68-4919-951A-158724AD1F84}" dt="2021-06-16T12:14:45.335" v="137" actId="108"/>
          <ac:spMkLst>
            <pc:docMk/>
            <pc:sldMk cId="1890139194" sldId="2086971373"/>
            <ac:spMk id="52" creationId="{560C90D8-3CBF-4681-AF8F-1B35D3098D20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53" creationId="{5F7C2962-62AC-4410-A827-824AE2406C37}"/>
          </ac:spMkLst>
        </pc:spChg>
        <pc:spChg chg="mod">
          <ac:chgData name="Nicusor Penisoara" userId="a73244e9-f4de-4423-828c-848a6c90662b" providerId="ADAL" clId="{7B78EFB2-7C68-4919-951A-158724AD1F84}" dt="2021-06-16T12:14:56.076" v="141" actId="108"/>
          <ac:spMkLst>
            <pc:docMk/>
            <pc:sldMk cId="1890139194" sldId="2086971373"/>
            <ac:spMk id="54" creationId="{0C635235-511E-4CF3-99FF-8DBC9DFFC52A}"/>
          </ac:spMkLst>
        </pc:spChg>
        <pc:spChg chg="mod">
          <ac:chgData name="Nicusor Penisoara" userId="a73244e9-f4de-4423-828c-848a6c90662b" providerId="ADAL" clId="{7B78EFB2-7C68-4919-951A-158724AD1F84}" dt="2021-06-16T12:14:50.875" v="139" actId="108"/>
          <ac:spMkLst>
            <pc:docMk/>
            <pc:sldMk cId="1890139194" sldId="2086971373"/>
            <ac:spMk id="55" creationId="{60CA3331-80AE-4DA1-9B41-9DC8A14DA812}"/>
          </ac:spMkLst>
        </pc:spChg>
        <pc:spChg chg="mod">
          <ac:chgData name="Nicusor Penisoara" userId="a73244e9-f4de-4423-828c-848a6c90662b" providerId="ADAL" clId="{7B78EFB2-7C68-4919-951A-158724AD1F84}" dt="2021-06-16T12:14:53.271" v="140" actId="108"/>
          <ac:spMkLst>
            <pc:docMk/>
            <pc:sldMk cId="1890139194" sldId="2086971373"/>
            <ac:spMk id="58" creationId="{2A5BE849-D1E1-4419-B8C3-6C3B7CFA5161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59" creationId="{9534F84A-AC01-4BF7-87B0-A0CD8DC769B7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60" creationId="{632E7AB7-9F8C-4E0C-99FD-55EB636AC91C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61" creationId="{D3368DE1-1272-4939-9077-48335FF5A6DE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62" creationId="{00036420-92B4-4D65-A95E-2BC683E0BE6F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63" creationId="{A0749ACB-1EED-4A6D-B80C-744DE70AAC9A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64" creationId="{DDAD3575-71D7-48B3-93F8-6D725716D02A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66" creationId="{F92E4F56-1475-488A-BF1A-345B2B2EE890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67" creationId="{81FE071B-1C59-4A25-A4ED-D6FFFAF90947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68" creationId="{E8D9C72A-0195-4432-B9AA-50500A2FD36F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69" creationId="{D43E9CDE-939A-4D01-82D2-E227D3B4D1E4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70" creationId="{6FB32E54-E221-47B8-8ACB-36C2225B8F13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71" creationId="{C89CAD43-FE38-44E2-BB40-9DB381088FD2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72" creationId="{D0F0358A-6437-4BBF-95C6-09DFAF65D197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73" creationId="{4984B6EA-A004-4753-87AD-AC6EF83C34C8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74" creationId="{8A5AF2E5-FB28-429A-AB05-2ABB477BF969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75" creationId="{ADF1AA04-85E9-43D2-94A9-23DBB69142D3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76" creationId="{2C16FBA1-4EED-486A-B5CC-66B4D1557387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77" creationId="{48337ED3-4562-4836-8F5E-67A4B9CCA7D9}"/>
          </ac:spMkLst>
        </pc:spChg>
        <pc:cxnChg chg="add del mod">
          <ac:chgData name="Nicusor Penisoara" userId="a73244e9-f4de-4423-828c-848a6c90662b" providerId="ADAL" clId="{7B78EFB2-7C68-4919-951A-158724AD1F84}" dt="2021-06-16T12:14:11.891" v="126" actId="478"/>
          <ac:cxnSpMkLst>
            <pc:docMk/>
            <pc:sldMk cId="1890139194" sldId="2086971373"/>
            <ac:cxnSpMk id="40" creationId="{8C689947-7032-4C64-A1AA-316ABFD364CB}"/>
          </ac:cxnSpMkLst>
        </pc:cxnChg>
        <pc:cxnChg chg="add del mod">
          <ac:chgData name="Nicusor Penisoara" userId="a73244e9-f4de-4423-828c-848a6c90662b" providerId="ADAL" clId="{7B78EFB2-7C68-4919-951A-158724AD1F84}" dt="2021-06-16T12:14:11.891" v="126" actId="478"/>
          <ac:cxnSpMkLst>
            <pc:docMk/>
            <pc:sldMk cId="1890139194" sldId="2086971373"/>
            <ac:cxnSpMk id="56" creationId="{C9D451BC-802D-4168-9993-AEC418214CCF}"/>
          </ac:cxnSpMkLst>
        </pc:cxnChg>
        <pc:cxnChg chg="add del mod">
          <ac:chgData name="Nicusor Penisoara" userId="a73244e9-f4de-4423-828c-848a6c90662b" providerId="ADAL" clId="{7B78EFB2-7C68-4919-951A-158724AD1F84}" dt="2021-06-16T12:14:11.891" v="126" actId="478"/>
          <ac:cxnSpMkLst>
            <pc:docMk/>
            <pc:sldMk cId="1890139194" sldId="2086971373"/>
            <ac:cxnSpMk id="57" creationId="{6D9FEFE8-6995-4C4D-BBDF-9CC662B5FB99}"/>
          </ac:cxnSpMkLst>
        </pc:cxnChg>
        <pc:cxnChg chg="add del mod">
          <ac:chgData name="Nicusor Penisoara" userId="a73244e9-f4de-4423-828c-848a6c90662b" providerId="ADAL" clId="{7B78EFB2-7C68-4919-951A-158724AD1F84}" dt="2021-06-16T12:14:11.891" v="126" actId="478"/>
          <ac:cxnSpMkLst>
            <pc:docMk/>
            <pc:sldMk cId="1890139194" sldId="2086971373"/>
            <ac:cxnSpMk id="65" creationId="{EF326215-56FE-451B-9C68-D193151B566C}"/>
          </ac:cxnSpMkLst>
        </pc:cxnChg>
        <pc:cxnChg chg="add del mod">
          <ac:chgData name="Nicusor Penisoara" userId="a73244e9-f4de-4423-828c-848a6c90662b" providerId="ADAL" clId="{7B78EFB2-7C68-4919-951A-158724AD1F84}" dt="2021-06-16T12:15:34.914" v="144" actId="478"/>
          <ac:cxnSpMkLst>
            <pc:docMk/>
            <pc:sldMk cId="1890139194" sldId="2086971373"/>
            <ac:cxnSpMk id="78" creationId="{734868DB-16F5-4394-A4B2-3C2FB682652A}"/>
          </ac:cxnSpMkLst>
        </pc:cxnChg>
        <pc:cxnChg chg="add del mod">
          <ac:chgData name="Nicusor Penisoara" userId="a73244e9-f4de-4423-828c-848a6c90662b" providerId="ADAL" clId="{7B78EFB2-7C68-4919-951A-158724AD1F84}" dt="2021-06-16T12:15:34.914" v="144" actId="478"/>
          <ac:cxnSpMkLst>
            <pc:docMk/>
            <pc:sldMk cId="1890139194" sldId="2086971373"/>
            <ac:cxnSpMk id="79" creationId="{67456F6F-52D4-4C53-894C-9DD55CABF9B4}"/>
          </ac:cxnSpMkLst>
        </pc:cxnChg>
        <pc:cxnChg chg="add del mod">
          <ac:chgData name="Nicusor Penisoara" userId="a73244e9-f4de-4423-828c-848a6c90662b" providerId="ADAL" clId="{7B78EFB2-7C68-4919-951A-158724AD1F84}" dt="2021-06-16T12:15:34.914" v="144" actId="478"/>
          <ac:cxnSpMkLst>
            <pc:docMk/>
            <pc:sldMk cId="1890139194" sldId="2086971373"/>
            <ac:cxnSpMk id="80" creationId="{CB5795A2-81D1-44B2-B26A-CBCD84C3ADA7}"/>
          </ac:cxnSpMkLst>
        </pc:cxnChg>
      </pc:sldChg>
      <pc:sldChg chg="addSp delSp modSp add mod">
        <pc:chgData name="Nicusor Penisoara" userId="a73244e9-f4de-4423-828c-848a6c90662b" providerId="ADAL" clId="{7B78EFB2-7C68-4919-951A-158724AD1F84}" dt="2021-06-16T12:12:06.766" v="109" actId="1076"/>
        <pc:sldMkLst>
          <pc:docMk/>
          <pc:sldMk cId="9061778" sldId="2086971382"/>
        </pc:sldMkLst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4" creationId="{A6E61F14-188E-4311-805D-C12FC5108E0B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5" creationId="{9308B9AB-6788-4727-91AE-A7372BEFD65F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7" creationId="{4FB3EB5F-8EC3-4698-A50F-DE5D0E616431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8" creationId="{F1F5279B-6AE6-4064-B1D4-FE356F4D9FCE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9" creationId="{E9DFCCFB-4314-444E-875E-F08F0650A2DA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10" creationId="{2C9A5973-B8E8-48A8-98F7-0DCB6D5C2E64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13" creationId="{75E38D4C-F3C1-4EF8-9873-25FDBF46BF27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17" creationId="{1BE3C225-8838-4890-B1B3-69838A40921A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22" creationId="{8BF56A7E-957D-46DE-9030-C87AE85E20C6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23" creationId="{82CF762B-2ABE-4EF7-B8D6-C296EA1140EF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24" creationId="{D73F7277-EEAD-4AD1-90E3-119B2E809AB6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25" creationId="{3AC9B741-50CB-4536-A093-7DFC6C4B33B9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26" creationId="{6EBC7476-1433-4EA4-96D1-97515AB5378A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27" creationId="{B4E1181E-5DCC-42FE-90AA-53FB57C445F3}"/>
          </ac:spMkLst>
        </pc:spChg>
        <pc:spChg chg="mod">
          <ac:chgData name="Nicusor Penisoara" userId="a73244e9-f4de-4423-828c-848a6c90662b" providerId="ADAL" clId="{7B78EFB2-7C68-4919-951A-158724AD1F84}" dt="2021-06-16T12:05:39.175" v="3" actId="14100"/>
          <ac:spMkLst>
            <pc:docMk/>
            <pc:sldMk cId="9061778" sldId="2086971382"/>
            <ac:spMk id="28" creationId="{3B3C4080-BA59-4D7C-979B-D451365D6CFA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30" creationId="{4B122D18-5428-4C44-A579-051FBE4EFE27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31" creationId="{09CE504D-5139-4A6C-B6DB-816A92A646A0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32" creationId="{D5F5DB1A-450A-4FAE-8FF2-27DC410E4D79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33" creationId="{E3D2BF50-93AF-4DCC-A862-ABA358DB0F46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34" creationId="{A0A034CF-A9C6-4015-B8BC-96D3F033050D}"/>
          </ac:spMkLst>
        </pc:spChg>
        <pc:spChg chg="add mod">
          <ac:chgData name="Nicusor Penisoara" userId="a73244e9-f4de-4423-828c-848a6c90662b" providerId="ADAL" clId="{7B78EFB2-7C68-4919-951A-158724AD1F84}" dt="2021-06-16T12:05:44.911" v="4" actId="108"/>
          <ac:spMkLst>
            <pc:docMk/>
            <pc:sldMk cId="9061778" sldId="2086971382"/>
            <ac:spMk id="35" creationId="{FAC892BC-C8AA-4E0C-86E0-AA7B8B7E06C5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36" creationId="{7A9CB102-BD82-49EB-915D-DDEFF605B97B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37" creationId="{CDA3AE41-CEC1-4C3C-8D37-D53107C8B009}"/>
          </ac:spMkLst>
        </pc:spChg>
        <pc:spChg chg="add mod">
          <ac:chgData name="Nicusor Penisoara" userId="a73244e9-f4de-4423-828c-848a6c90662b" providerId="ADAL" clId="{7B78EFB2-7C68-4919-951A-158724AD1F84}" dt="2021-06-16T12:10:07.437" v="80" actId="1038"/>
          <ac:spMkLst>
            <pc:docMk/>
            <pc:sldMk cId="9061778" sldId="2086971382"/>
            <ac:spMk id="38" creationId="{1611311F-4E28-4D93-A1EB-1BF1954D582B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39" creationId="{E9CFE1AD-F6C0-4797-BF76-EE39EE03D029}"/>
          </ac:spMkLst>
        </pc:spChg>
        <pc:spChg chg="add del mod">
          <ac:chgData name="Nicusor Penisoara" userId="a73244e9-f4de-4423-828c-848a6c90662b" providerId="ADAL" clId="{7B78EFB2-7C68-4919-951A-158724AD1F84}" dt="2021-06-16T12:11:58.493" v="107" actId="478"/>
          <ac:spMkLst>
            <pc:docMk/>
            <pc:sldMk cId="9061778" sldId="2086971382"/>
            <ac:spMk id="41" creationId="{8D11E28B-8B52-4FC4-8EF5-56B473592CDC}"/>
          </ac:spMkLst>
        </pc:spChg>
        <pc:spChg chg="add mod">
          <ac:chgData name="Nicusor Penisoara" userId="a73244e9-f4de-4423-828c-848a6c90662b" providerId="ADAL" clId="{7B78EFB2-7C68-4919-951A-158724AD1F84}" dt="2021-06-16T12:10:48.552" v="98" actId="1076"/>
          <ac:spMkLst>
            <pc:docMk/>
            <pc:sldMk cId="9061778" sldId="2086971382"/>
            <ac:spMk id="42" creationId="{F79ABE88-7810-4577-A3E2-E1E91D62C2F0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45" creationId="{DF957D6F-3D22-43B1-9BC5-7456307D6836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46" creationId="{BF32D813-E9C2-44CA-9D73-6AA043BB87F9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47" creationId="{725AA702-AFA9-4778-B6B0-B8E26B387E29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48" creationId="{7CEFAB1D-A8DF-4051-981C-3DFB09C02AC3}"/>
          </ac:spMkLst>
        </pc:spChg>
        <pc:spChg chg="add mod">
          <ac:chgData name="Nicusor Penisoara" userId="a73244e9-f4de-4423-828c-848a6c90662b" providerId="ADAL" clId="{7B78EFB2-7C68-4919-951A-158724AD1F84}" dt="2021-06-16T12:10:54.141" v="101" actId="1038"/>
          <ac:spMkLst>
            <pc:docMk/>
            <pc:sldMk cId="9061778" sldId="2086971382"/>
            <ac:spMk id="49" creationId="{F0A17ED3-9007-4175-BE86-244A96B9D83D}"/>
          </ac:spMkLst>
        </pc:spChg>
        <pc:spChg chg="add mod">
          <ac:chgData name="Nicusor Penisoara" userId="a73244e9-f4de-4423-828c-848a6c90662b" providerId="ADAL" clId="{7B78EFB2-7C68-4919-951A-158724AD1F84}" dt="2021-06-16T12:08:11.256" v="45" actId="14100"/>
          <ac:spMkLst>
            <pc:docMk/>
            <pc:sldMk cId="9061778" sldId="2086971382"/>
            <ac:spMk id="50" creationId="{F90D8E7D-95F8-40DA-BCDB-C23F216C43C5}"/>
          </ac:spMkLst>
        </pc:spChg>
        <pc:spChg chg="add mod">
          <ac:chgData name="Nicusor Penisoara" userId="a73244e9-f4de-4423-828c-848a6c90662b" providerId="ADAL" clId="{7B78EFB2-7C68-4919-951A-158724AD1F84}" dt="2021-06-16T12:08:26.318" v="49" actId="207"/>
          <ac:spMkLst>
            <pc:docMk/>
            <pc:sldMk cId="9061778" sldId="2086971382"/>
            <ac:spMk id="53" creationId="{68E66C9D-B930-4325-89C7-0D1CCD26B0BA}"/>
          </ac:spMkLst>
        </pc:spChg>
        <pc:spChg chg="add del mod">
          <ac:chgData name="Nicusor Penisoara" userId="a73244e9-f4de-4423-828c-848a6c90662b" providerId="ADAL" clId="{7B78EFB2-7C68-4919-951A-158724AD1F84}" dt="2021-06-16T12:06:51.545" v="17" actId="478"/>
          <ac:spMkLst>
            <pc:docMk/>
            <pc:sldMk cId="9061778" sldId="2086971382"/>
            <ac:spMk id="55" creationId="{CF2492BD-B5E8-4959-8807-34EA3A5005BA}"/>
          </ac:spMkLst>
        </pc:spChg>
        <pc:spChg chg="add mod">
          <ac:chgData name="Nicusor Penisoara" userId="a73244e9-f4de-4423-828c-848a6c90662b" providerId="ADAL" clId="{7B78EFB2-7C68-4919-951A-158724AD1F84}" dt="2021-06-16T12:09:27.148" v="66" actId="14100"/>
          <ac:spMkLst>
            <pc:docMk/>
            <pc:sldMk cId="9061778" sldId="2086971382"/>
            <ac:spMk id="56" creationId="{F7D112FB-84EA-4E09-A6FA-391BEC75BFD4}"/>
          </ac:spMkLst>
        </pc:spChg>
        <pc:spChg chg="add mod">
          <ac:chgData name="Nicusor Penisoara" userId="a73244e9-f4de-4423-828c-848a6c90662b" providerId="ADAL" clId="{7B78EFB2-7C68-4919-951A-158724AD1F84}" dt="2021-06-16T12:09:02.902" v="61" actId="20577"/>
          <ac:spMkLst>
            <pc:docMk/>
            <pc:sldMk cId="9061778" sldId="2086971382"/>
            <ac:spMk id="65" creationId="{BD91AE7F-2E85-40B3-A0D0-047CD3F38F7C}"/>
          </ac:spMkLst>
        </pc:spChg>
        <pc:spChg chg="add mod">
          <ac:chgData name="Nicusor Penisoara" userId="a73244e9-f4de-4423-828c-848a6c90662b" providerId="ADAL" clId="{7B78EFB2-7C68-4919-951A-158724AD1F84}" dt="2021-06-16T12:12:06.766" v="109" actId="1076"/>
          <ac:spMkLst>
            <pc:docMk/>
            <pc:sldMk cId="9061778" sldId="2086971382"/>
            <ac:spMk id="83" creationId="{5A1FE9A3-6B3B-49DD-93C3-DA5D82140650}"/>
          </ac:spMkLst>
        </pc:spChg>
        <pc:grpChg chg="add mod">
          <ac:chgData name="Nicusor Penisoara" userId="a73244e9-f4de-4423-828c-848a6c90662b" providerId="ADAL" clId="{7B78EFB2-7C68-4919-951A-158724AD1F84}" dt="2021-06-16T12:07:42.707" v="35" actId="164"/>
          <ac:grpSpMkLst>
            <pc:docMk/>
            <pc:sldMk cId="9061778" sldId="2086971382"/>
            <ac:grpSpMk id="58" creationId="{1F393F51-843E-448F-A1BC-6BF29CFABF8B}"/>
          </ac:grpSpMkLst>
        </pc:grpChg>
        <pc:cxnChg chg="del mod">
          <ac:chgData name="Nicusor Penisoara" userId="a73244e9-f4de-4423-828c-848a6c90662b" providerId="ADAL" clId="{7B78EFB2-7C68-4919-951A-158724AD1F84}" dt="2021-06-16T12:05:29.468" v="1" actId="478"/>
          <ac:cxnSpMkLst>
            <pc:docMk/>
            <pc:sldMk cId="9061778" sldId="2086971382"/>
            <ac:cxnSpMk id="11" creationId="{BF3767F1-508A-4511-ACCA-5120B9C7F872}"/>
          </ac:cxnSpMkLst>
        </pc:cxnChg>
        <pc:cxnChg chg="del mod">
          <ac:chgData name="Nicusor Penisoara" userId="a73244e9-f4de-4423-828c-848a6c90662b" providerId="ADAL" clId="{7B78EFB2-7C68-4919-951A-158724AD1F84}" dt="2021-06-16T12:05:29.468" v="1" actId="478"/>
          <ac:cxnSpMkLst>
            <pc:docMk/>
            <pc:sldMk cId="9061778" sldId="2086971382"/>
            <ac:cxnSpMk id="12" creationId="{AA051083-BA2C-46F9-A231-8C3F2F94D473}"/>
          </ac:cxnSpMkLst>
        </pc:cxnChg>
        <pc:cxnChg chg="del mod">
          <ac:chgData name="Nicusor Penisoara" userId="a73244e9-f4de-4423-828c-848a6c90662b" providerId="ADAL" clId="{7B78EFB2-7C68-4919-951A-158724AD1F84}" dt="2021-06-16T12:05:29.468" v="1" actId="478"/>
          <ac:cxnSpMkLst>
            <pc:docMk/>
            <pc:sldMk cId="9061778" sldId="2086971382"/>
            <ac:cxnSpMk id="15" creationId="{47660D7A-652E-48D8-A33D-392A93FE05E1}"/>
          </ac:cxnSpMkLst>
        </pc:cxnChg>
        <pc:cxnChg chg="del mod">
          <ac:chgData name="Nicusor Penisoara" userId="a73244e9-f4de-4423-828c-848a6c90662b" providerId="ADAL" clId="{7B78EFB2-7C68-4919-951A-158724AD1F84}" dt="2021-06-16T12:05:29.468" v="1" actId="478"/>
          <ac:cxnSpMkLst>
            <pc:docMk/>
            <pc:sldMk cId="9061778" sldId="2086971382"/>
            <ac:cxnSpMk id="16" creationId="{4CF7C636-1A62-4DA3-AAA8-15FBEED591CC}"/>
          </ac:cxnSpMkLst>
        </pc:cxnChg>
        <pc:cxnChg chg="del mod">
          <ac:chgData name="Nicusor Penisoara" userId="a73244e9-f4de-4423-828c-848a6c90662b" providerId="ADAL" clId="{7B78EFB2-7C68-4919-951A-158724AD1F84}" dt="2021-06-16T12:05:29.468" v="1" actId="478"/>
          <ac:cxnSpMkLst>
            <pc:docMk/>
            <pc:sldMk cId="9061778" sldId="2086971382"/>
            <ac:cxnSpMk id="18" creationId="{13CA263D-0601-4E45-8221-6322164AE54F}"/>
          </ac:cxnSpMkLst>
        </pc:cxnChg>
        <pc:cxnChg chg="del mod">
          <ac:chgData name="Nicusor Penisoara" userId="a73244e9-f4de-4423-828c-848a6c90662b" providerId="ADAL" clId="{7B78EFB2-7C68-4919-951A-158724AD1F84}" dt="2021-06-16T12:05:29.468" v="1" actId="478"/>
          <ac:cxnSpMkLst>
            <pc:docMk/>
            <pc:sldMk cId="9061778" sldId="2086971382"/>
            <ac:cxnSpMk id="29" creationId="{3A0E5562-53EC-478F-AACF-237A2B0EE5E3}"/>
          </ac:cxnSpMkLst>
        </pc:cxnChg>
        <pc:cxnChg chg="add mod">
          <ac:chgData name="Nicusor Penisoara" userId="a73244e9-f4de-4423-828c-848a6c90662b" providerId="ADAL" clId="{7B78EFB2-7C68-4919-951A-158724AD1F84}" dt="2021-06-16T12:10:41.901" v="97" actId="14100"/>
          <ac:cxnSpMkLst>
            <pc:docMk/>
            <pc:sldMk cId="9061778" sldId="2086971382"/>
            <ac:cxnSpMk id="40" creationId="{C43679A1-E1D9-41D6-B5EC-024C17A68909}"/>
          </ac:cxnSpMkLst>
        </pc:cxnChg>
        <pc:cxnChg chg="add mod">
          <ac:chgData name="Nicusor Penisoara" userId="a73244e9-f4de-4423-828c-848a6c90662b" providerId="ADAL" clId="{7B78EFB2-7C68-4919-951A-158724AD1F84}" dt="2021-06-16T12:11:52.835" v="106" actId="14100"/>
          <ac:cxnSpMkLst>
            <pc:docMk/>
            <pc:sldMk cId="9061778" sldId="2086971382"/>
            <ac:cxnSpMk id="43" creationId="{1D4EF657-8384-4567-83D2-48F9DFE751AB}"/>
          </ac:cxnSpMkLst>
        </pc:cxnChg>
        <pc:cxnChg chg="add mod">
          <ac:chgData name="Nicusor Penisoara" userId="a73244e9-f4de-4423-828c-848a6c90662b" providerId="ADAL" clId="{7B78EFB2-7C68-4919-951A-158724AD1F84}" dt="2021-06-16T12:05:35.576" v="2"/>
          <ac:cxnSpMkLst>
            <pc:docMk/>
            <pc:sldMk cId="9061778" sldId="2086971382"/>
            <ac:cxnSpMk id="44" creationId="{8C1759B8-6AAE-4F39-B0F7-47E379A5A134}"/>
          </ac:cxnSpMkLst>
        </pc:cxnChg>
        <pc:cxnChg chg="add mod">
          <ac:chgData name="Nicusor Penisoara" userId="a73244e9-f4de-4423-828c-848a6c90662b" providerId="ADAL" clId="{7B78EFB2-7C68-4919-951A-158724AD1F84}" dt="2021-06-16T12:09:54.335" v="76" actId="14100"/>
          <ac:cxnSpMkLst>
            <pc:docMk/>
            <pc:sldMk cId="9061778" sldId="2086971382"/>
            <ac:cxnSpMk id="51" creationId="{8495D20B-5146-4420-8805-8CEA91C3A63A}"/>
          </ac:cxnSpMkLst>
        </pc:cxnChg>
        <pc:cxnChg chg="add mod">
          <ac:chgData name="Nicusor Penisoara" userId="a73244e9-f4de-4423-828c-848a6c90662b" providerId="ADAL" clId="{7B78EFB2-7C68-4919-951A-158724AD1F84}" dt="2021-06-16T12:10:07.437" v="80" actId="1038"/>
          <ac:cxnSpMkLst>
            <pc:docMk/>
            <pc:sldMk cId="9061778" sldId="2086971382"/>
            <ac:cxnSpMk id="52" creationId="{28F74282-C274-4B5D-8F0E-59F4179FABAE}"/>
          </ac:cxnSpMkLst>
        </pc:cxnChg>
        <pc:cxnChg chg="add del mod">
          <ac:chgData name="Nicusor Penisoara" userId="a73244e9-f4de-4423-828c-848a6c90662b" providerId="ADAL" clId="{7B78EFB2-7C68-4919-951A-158724AD1F84}" dt="2021-06-16T12:11:04.067" v="102" actId="14100"/>
          <ac:cxnSpMkLst>
            <pc:docMk/>
            <pc:sldMk cId="9061778" sldId="2086971382"/>
            <ac:cxnSpMk id="54" creationId="{DE210C17-86DA-47EE-ADFD-AC2126E57944}"/>
          </ac:cxnSpMkLst>
        </pc:cxnChg>
        <pc:cxnChg chg="add mod">
          <ac:chgData name="Nicusor Penisoara" userId="a73244e9-f4de-4423-828c-848a6c90662b" providerId="ADAL" clId="{7B78EFB2-7C68-4919-951A-158724AD1F84}" dt="2021-06-16T12:09:27.148" v="66" actId="14100"/>
          <ac:cxnSpMkLst>
            <pc:docMk/>
            <pc:sldMk cId="9061778" sldId="2086971382"/>
            <ac:cxnSpMk id="61" creationId="{2460697C-9F7F-4BBC-ACB8-E64D4EA1C4DC}"/>
          </ac:cxnSpMkLst>
        </pc:cxnChg>
        <pc:cxnChg chg="add mod">
          <ac:chgData name="Nicusor Penisoara" userId="a73244e9-f4de-4423-828c-848a6c90662b" providerId="ADAL" clId="{7B78EFB2-7C68-4919-951A-158724AD1F84}" dt="2021-06-16T12:10:35.556" v="92" actId="14100"/>
          <ac:cxnSpMkLst>
            <pc:docMk/>
            <pc:sldMk cId="9061778" sldId="2086971382"/>
            <ac:cxnSpMk id="66" creationId="{B46A4553-C118-4E64-A772-594703820E7D}"/>
          </ac:cxnSpMkLst>
        </pc:cxnChg>
      </pc:sldChg>
      <pc:sldChg chg="addSp delSp modSp add mod">
        <pc:chgData name="Nicusor Penisoara" userId="a73244e9-f4de-4423-828c-848a6c90662b" providerId="ADAL" clId="{7B78EFB2-7C68-4919-951A-158724AD1F84}" dt="2021-06-24T11:00:49.738" v="1683" actId="1076"/>
        <pc:sldMkLst>
          <pc:docMk/>
          <pc:sldMk cId="3018571469" sldId="2086971383"/>
        </pc:sldMkLst>
        <pc:spChg chg="mod">
          <ac:chgData name="Nicusor Penisoara" userId="a73244e9-f4de-4423-828c-848a6c90662b" providerId="ADAL" clId="{7B78EFB2-7C68-4919-951A-158724AD1F84}" dt="2021-06-21T08:42:19.181" v="161" actId="20577"/>
          <ac:spMkLst>
            <pc:docMk/>
            <pc:sldMk cId="3018571469" sldId="2086971383"/>
            <ac:spMk id="2" creationId="{8C792C2D-3C2D-49DC-8E0D-4BC4D245E909}"/>
          </ac:spMkLst>
        </pc:spChg>
        <pc:spChg chg="add mod">
          <ac:chgData name="Nicusor Penisoara" userId="a73244e9-f4de-4423-828c-848a6c90662b" providerId="ADAL" clId="{7B78EFB2-7C68-4919-951A-158724AD1F84}" dt="2021-06-24T10:21:25.649" v="1280" actId="113"/>
          <ac:spMkLst>
            <pc:docMk/>
            <pc:sldMk cId="3018571469" sldId="2086971383"/>
            <ac:spMk id="3" creationId="{000170BB-E770-4A3C-900B-46325CFE598E}"/>
          </ac:spMkLst>
        </pc:spChg>
        <pc:spChg chg="add mod">
          <ac:chgData name="Nicusor Penisoara" userId="a73244e9-f4de-4423-828c-848a6c90662b" providerId="ADAL" clId="{7B78EFB2-7C68-4919-951A-158724AD1F84}" dt="2021-06-21T08:59:03.607" v="734" actId="1036"/>
          <ac:spMkLst>
            <pc:docMk/>
            <pc:sldMk cId="3018571469" sldId="2086971383"/>
            <ac:spMk id="48" creationId="{3C59350B-AA0A-491C-8672-61953A3B8824}"/>
          </ac:spMkLst>
        </pc:spChg>
        <pc:spChg chg="add mod ord">
          <ac:chgData name="Nicusor Penisoara" userId="a73244e9-f4de-4423-828c-848a6c90662b" providerId="ADAL" clId="{7B78EFB2-7C68-4919-951A-158724AD1F84}" dt="2021-06-21T09:02:22.555" v="785" actId="14100"/>
          <ac:spMkLst>
            <pc:docMk/>
            <pc:sldMk cId="3018571469" sldId="2086971383"/>
            <ac:spMk id="49" creationId="{4ABB0CCA-9B3F-4567-B61D-13BEE18833FC}"/>
          </ac:spMkLst>
        </pc:spChg>
        <pc:spChg chg="add del mod">
          <ac:chgData name="Nicusor Penisoara" userId="a73244e9-f4de-4423-828c-848a6c90662b" providerId="ADAL" clId="{7B78EFB2-7C68-4919-951A-158724AD1F84}" dt="2021-06-24T10:59:36.103" v="1639" actId="478"/>
          <ac:spMkLst>
            <pc:docMk/>
            <pc:sldMk cId="3018571469" sldId="2086971383"/>
            <ac:spMk id="51" creationId="{A6DC2DD2-1559-4EFF-B918-49AA515696B1}"/>
          </ac:spMkLst>
        </pc:spChg>
        <pc:spChg chg="add del mod ord">
          <ac:chgData name="Nicusor Penisoara" userId="a73244e9-f4de-4423-828c-848a6c90662b" providerId="ADAL" clId="{7B78EFB2-7C68-4919-951A-158724AD1F84}" dt="2021-06-24T10:59:28.742" v="1637" actId="478"/>
          <ac:spMkLst>
            <pc:docMk/>
            <pc:sldMk cId="3018571469" sldId="2086971383"/>
            <ac:spMk id="53" creationId="{AB5A0981-C9FE-4A15-999B-924BCD1E25E1}"/>
          </ac:spMkLst>
        </pc:spChg>
        <pc:spChg chg="add mod">
          <ac:chgData name="Nicusor Penisoara" userId="a73244e9-f4de-4423-828c-848a6c90662b" providerId="ADAL" clId="{7B78EFB2-7C68-4919-951A-158724AD1F84}" dt="2021-06-21T08:59:15.852" v="749" actId="1036"/>
          <ac:spMkLst>
            <pc:docMk/>
            <pc:sldMk cId="3018571469" sldId="2086971383"/>
            <ac:spMk id="54" creationId="{57D26812-EABA-482A-A374-2E822983ABD0}"/>
          </ac:spMkLst>
        </pc:spChg>
        <pc:spChg chg="add mod">
          <ac:chgData name="Nicusor Penisoara" userId="a73244e9-f4de-4423-828c-848a6c90662b" providerId="ADAL" clId="{7B78EFB2-7C68-4919-951A-158724AD1F84}" dt="2021-06-24T11:00:49.738" v="1683" actId="1076"/>
          <ac:spMkLst>
            <pc:docMk/>
            <pc:sldMk cId="3018571469" sldId="2086971383"/>
            <ac:spMk id="55" creationId="{BC7CC64D-9F1B-4CFD-A24C-F002A46DF350}"/>
          </ac:spMkLst>
        </pc:spChg>
        <pc:spChg chg="add mod">
          <ac:chgData name="Nicusor Penisoara" userId="a73244e9-f4de-4423-828c-848a6c90662b" providerId="ADAL" clId="{7B78EFB2-7C68-4919-951A-158724AD1F84}" dt="2021-06-21T09:21:50.775" v="923" actId="20577"/>
          <ac:spMkLst>
            <pc:docMk/>
            <pc:sldMk cId="3018571469" sldId="2086971383"/>
            <ac:spMk id="57" creationId="{DF044071-2BF6-48F0-90FD-B617AB14A944}"/>
          </ac:spMkLst>
        </pc:spChg>
        <pc:spChg chg="add mod ord">
          <ac:chgData name="Nicusor Penisoara" userId="a73244e9-f4de-4423-828c-848a6c90662b" providerId="ADAL" clId="{7B78EFB2-7C68-4919-951A-158724AD1F84}" dt="2021-06-24T10:57:51.035" v="1617" actId="1036"/>
          <ac:spMkLst>
            <pc:docMk/>
            <pc:sldMk cId="3018571469" sldId="2086971383"/>
            <ac:spMk id="60" creationId="{8625F973-605E-4D2D-8768-89AFAC4EC744}"/>
          </ac:spMkLst>
        </pc:spChg>
        <pc:spChg chg="add mod">
          <ac:chgData name="Nicusor Penisoara" userId="a73244e9-f4de-4423-828c-848a6c90662b" providerId="ADAL" clId="{7B78EFB2-7C68-4919-951A-158724AD1F84}" dt="2021-06-21T08:52:42.086" v="553" actId="20577"/>
          <ac:spMkLst>
            <pc:docMk/>
            <pc:sldMk cId="3018571469" sldId="2086971383"/>
            <ac:spMk id="61" creationId="{0A363B37-D64B-4915-B2CD-62F04E2CA5FB}"/>
          </ac:spMkLst>
        </pc:spChg>
        <pc:spChg chg="add mod">
          <ac:chgData name="Nicusor Penisoara" userId="a73244e9-f4de-4423-828c-848a6c90662b" providerId="ADAL" clId="{7B78EFB2-7C68-4919-951A-158724AD1F84}" dt="2021-06-24T10:58:06.194" v="1624" actId="1035"/>
          <ac:spMkLst>
            <pc:docMk/>
            <pc:sldMk cId="3018571469" sldId="2086971383"/>
            <ac:spMk id="62" creationId="{369E7CA4-98CC-4CEE-A35A-30F3BDBAF401}"/>
          </ac:spMkLst>
        </pc:spChg>
        <pc:spChg chg="mod">
          <ac:chgData name="Nicusor Penisoara" userId="a73244e9-f4de-4423-828c-848a6c90662b" providerId="ADAL" clId="{7B78EFB2-7C68-4919-951A-158724AD1F84}" dt="2021-06-21T09:24:16.579" v="970" actId="14100"/>
          <ac:spMkLst>
            <pc:docMk/>
            <pc:sldMk cId="3018571469" sldId="2086971383"/>
            <ac:spMk id="69" creationId="{72E30BE9-8821-46C0-88B9-07340A71DEC1}"/>
          </ac:spMkLst>
        </pc:spChg>
        <pc:spChg chg="mod">
          <ac:chgData name="Nicusor Penisoara" userId="a73244e9-f4de-4423-828c-848a6c90662b" providerId="ADAL" clId="{7B78EFB2-7C68-4919-951A-158724AD1F84}" dt="2021-06-21T08:46:51.718" v="270" actId="14100"/>
          <ac:spMkLst>
            <pc:docMk/>
            <pc:sldMk cId="3018571469" sldId="2086971383"/>
            <ac:spMk id="70" creationId="{2E74FEB3-5130-447F-A9CA-3B036D8EFA7F}"/>
          </ac:spMkLst>
        </pc:spChg>
        <pc:spChg chg="add mod">
          <ac:chgData name="Nicusor Penisoara" userId="a73244e9-f4de-4423-828c-848a6c90662b" providerId="ADAL" clId="{7B78EFB2-7C68-4919-951A-158724AD1F84}" dt="2021-06-24T10:59:41.753" v="1640" actId="14100"/>
          <ac:spMkLst>
            <pc:docMk/>
            <pc:sldMk cId="3018571469" sldId="2086971383"/>
            <ac:spMk id="71" creationId="{BDC77C9D-597B-4F5F-8AE8-AEB565740E9A}"/>
          </ac:spMkLst>
        </pc:spChg>
        <pc:spChg chg="add mod ord">
          <ac:chgData name="Nicusor Penisoara" userId="a73244e9-f4de-4423-828c-848a6c90662b" providerId="ADAL" clId="{7B78EFB2-7C68-4919-951A-158724AD1F84}" dt="2021-06-24T10:58:06.194" v="1624" actId="1035"/>
          <ac:spMkLst>
            <pc:docMk/>
            <pc:sldMk cId="3018571469" sldId="2086971383"/>
            <ac:spMk id="73" creationId="{EB329A20-B9A9-4FF4-9E63-C0F3D7A48066}"/>
          </ac:spMkLst>
        </pc:spChg>
        <pc:spChg chg="add del mod">
          <ac:chgData name="Nicusor Penisoara" userId="a73244e9-f4de-4423-828c-848a6c90662b" providerId="ADAL" clId="{7B78EFB2-7C68-4919-951A-158724AD1F84}" dt="2021-06-24T10:59:33.788" v="1638"/>
          <ac:spMkLst>
            <pc:docMk/>
            <pc:sldMk cId="3018571469" sldId="2086971383"/>
            <ac:spMk id="75" creationId="{935FE53E-1DD4-4271-8388-3886D8F5C97A}"/>
          </ac:spMkLst>
        </pc:spChg>
        <pc:spChg chg="mod">
          <ac:chgData name="Nicusor Penisoara" userId="a73244e9-f4de-4423-828c-848a6c90662b" providerId="ADAL" clId="{7B78EFB2-7C68-4919-951A-158724AD1F84}" dt="2021-06-21T09:23:39.754" v="948" actId="14100"/>
          <ac:spMkLst>
            <pc:docMk/>
            <pc:sldMk cId="3018571469" sldId="2086971383"/>
            <ac:spMk id="76" creationId="{EAF62507-1CFC-4898-A27D-2B9B91336DC0}"/>
          </ac:spMkLst>
        </pc:spChg>
        <pc:spChg chg="mod">
          <ac:chgData name="Nicusor Penisoara" userId="a73244e9-f4de-4423-828c-848a6c90662b" providerId="ADAL" clId="{7B78EFB2-7C68-4919-951A-158724AD1F84}" dt="2021-06-21T08:42:48.781" v="188" actId="20577"/>
          <ac:spMkLst>
            <pc:docMk/>
            <pc:sldMk cId="3018571469" sldId="2086971383"/>
            <ac:spMk id="78" creationId="{0713D6D6-E1CA-4DFD-879B-EE42190259BD}"/>
          </ac:spMkLst>
        </pc:spChg>
        <pc:spChg chg="mod">
          <ac:chgData name="Nicusor Penisoara" userId="a73244e9-f4de-4423-828c-848a6c90662b" providerId="ADAL" clId="{7B78EFB2-7C68-4919-951A-158724AD1F84}" dt="2021-06-21T09:25:10.501" v="1033" actId="207"/>
          <ac:spMkLst>
            <pc:docMk/>
            <pc:sldMk cId="3018571469" sldId="2086971383"/>
            <ac:spMk id="86" creationId="{76E3602C-410A-4422-A83E-723BE0910402}"/>
          </ac:spMkLst>
        </pc:spChg>
        <pc:spChg chg="mod">
          <ac:chgData name="Nicusor Penisoara" userId="a73244e9-f4de-4423-828c-848a6c90662b" providerId="ADAL" clId="{7B78EFB2-7C68-4919-951A-158724AD1F84}" dt="2021-06-21T08:47:22.155" v="390" actId="1037"/>
          <ac:spMkLst>
            <pc:docMk/>
            <pc:sldMk cId="3018571469" sldId="2086971383"/>
            <ac:spMk id="87" creationId="{06651CFC-AF45-4576-953F-E5498EA07868}"/>
          </ac:spMkLst>
        </pc:spChg>
        <pc:spChg chg="mod">
          <ac:chgData name="Nicusor Penisoara" userId="a73244e9-f4de-4423-828c-848a6c90662b" providerId="ADAL" clId="{7B78EFB2-7C68-4919-951A-158724AD1F84}" dt="2021-06-21T08:47:22.155" v="390" actId="1037"/>
          <ac:spMkLst>
            <pc:docMk/>
            <pc:sldMk cId="3018571469" sldId="2086971383"/>
            <ac:spMk id="94" creationId="{705E6D74-C1C1-4DB8-B57B-F1E8BD3E72AB}"/>
          </ac:spMkLst>
        </pc:spChg>
        <pc:spChg chg="add mod">
          <ac:chgData name="Nicusor Penisoara" userId="a73244e9-f4de-4423-828c-848a6c90662b" providerId="ADAL" clId="{7B78EFB2-7C68-4919-951A-158724AD1F84}" dt="2021-06-24T10:57:17.186" v="1596" actId="14100"/>
          <ac:spMkLst>
            <pc:docMk/>
            <pc:sldMk cId="3018571469" sldId="2086971383"/>
            <ac:spMk id="95" creationId="{C850B831-EBFD-4541-BE6B-E431099EAAEC}"/>
          </ac:spMkLst>
        </pc:spChg>
        <pc:spChg chg="add mod">
          <ac:chgData name="Nicusor Penisoara" userId="a73244e9-f4de-4423-828c-848a6c90662b" providerId="ADAL" clId="{7B78EFB2-7C68-4919-951A-158724AD1F84}" dt="2021-06-21T09:24:39.494" v="1029" actId="1036"/>
          <ac:spMkLst>
            <pc:docMk/>
            <pc:sldMk cId="3018571469" sldId="2086971383"/>
            <ac:spMk id="96" creationId="{7867B363-4D8E-4A99-A351-34EE76E087B2}"/>
          </ac:spMkLst>
        </pc:spChg>
        <pc:spChg chg="mod">
          <ac:chgData name="Nicusor Penisoara" userId="a73244e9-f4de-4423-828c-848a6c90662b" providerId="ADAL" clId="{7B78EFB2-7C68-4919-951A-158724AD1F84}" dt="2021-06-21T08:45:27.904" v="224" actId="20577"/>
          <ac:spMkLst>
            <pc:docMk/>
            <pc:sldMk cId="3018571469" sldId="2086971383"/>
            <ac:spMk id="106" creationId="{B0A4A290-0B45-4A61-BB1F-1FD7F34EFAA5}"/>
          </ac:spMkLst>
        </pc:spChg>
        <pc:spChg chg="mod">
          <ac:chgData name="Nicusor Penisoara" userId="a73244e9-f4de-4423-828c-848a6c90662b" providerId="ADAL" clId="{7B78EFB2-7C68-4919-951A-158724AD1F84}" dt="2021-06-21T08:54:29.076" v="632" actId="404"/>
          <ac:spMkLst>
            <pc:docMk/>
            <pc:sldMk cId="3018571469" sldId="2086971383"/>
            <ac:spMk id="108" creationId="{BC39EC79-EDE6-4ECF-8636-4E26FC900A72}"/>
          </ac:spMkLst>
        </pc:spChg>
        <pc:spChg chg="mod">
          <ac:chgData name="Nicusor Penisoara" userId="a73244e9-f4de-4423-828c-848a6c90662b" providerId="ADAL" clId="{7B78EFB2-7C68-4919-951A-158724AD1F84}" dt="2021-06-21T08:47:22.155" v="390" actId="1037"/>
          <ac:spMkLst>
            <pc:docMk/>
            <pc:sldMk cId="3018571469" sldId="2086971383"/>
            <ac:spMk id="109" creationId="{C21750A2-AECE-4AB9-9367-32C4E598F0F2}"/>
          </ac:spMkLst>
        </pc:spChg>
        <pc:spChg chg="mod">
          <ac:chgData name="Nicusor Penisoara" userId="a73244e9-f4de-4423-828c-848a6c90662b" providerId="ADAL" clId="{7B78EFB2-7C68-4919-951A-158724AD1F84}" dt="2021-06-21T08:47:22.155" v="390" actId="1037"/>
          <ac:spMkLst>
            <pc:docMk/>
            <pc:sldMk cId="3018571469" sldId="2086971383"/>
            <ac:spMk id="111" creationId="{D9E37C0F-EC4A-42C1-9822-86D980B12C77}"/>
          </ac:spMkLst>
        </pc:spChg>
        <pc:spChg chg="mod">
          <ac:chgData name="Nicusor Penisoara" userId="a73244e9-f4de-4423-828c-848a6c90662b" providerId="ADAL" clId="{7B78EFB2-7C68-4919-951A-158724AD1F84}" dt="2021-06-21T08:47:00.289" v="291" actId="1035"/>
          <ac:spMkLst>
            <pc:docMk/>
            <pc:sldMk cId="3018571469" sldId="2086971383"/>
            <ac:spMk id="118" creationId="{358BE2F9-9130-4A2F-8642-BF689C57BFA3}"/>
          </ac:spMkLst>
        </pc:spChg>
        <pc:spChg chg="del">
          <ac:chgData name="Nicusor Penisoara" userId="a73244e9-f4de-4423-828c-848a6c90662b" providerId="ADAL" clId="{7B78EFB2-7C68-4919-951A-158724AD1F84}" dt="2021-06-21T08:46:15.293" v="241" actId="478"/>
          <ac:spMkLst>
            <pc:docMk/>
            <pc:sldMk cId="3018571469" sldId="2086971383"/>
            <ac:spMk id="119" creationId="{498A290A-72C4-43F1-BB50-165EDB4CA291}"/>
          </ac:spMkLst>
        </pc:spChg>
        <pc:spChg chg="mod">
          <ac:chgData name="Nicusor Penisoara" userId="a73244e9-f4de-4423-828c-848a6c90662b" providerId="ADAL" clId="{7B78EFB2-7C68-4919-951A-158724AD1F84}" dt="2021-06-21T09:02:37.385" v="792" actId="20577"/>
          <ac:spMkLst>
            <pc:docMk/>
            <pc:sldMk cId="3018571469" sldId="2086971383"/>
            <ac:spMk id="133" creationId="{F944ECD0-79F8-4CCD-935E-E089D74C0FAB}"/>
          </ac:spMkLst>
        </pc:spChg>
        <pc:spChg chg="mod">
          <ac:chgData name="Nicusor Penisoara" userId="a73244e9-f4de-4423-828c-848a6c90662b" providerId="ADAL" clId="{7B78EFB2-7C68-4919-951A-158724AD1F84}" dt="2021-06-21T08:46:41.561" v="269" actId="1035"/>
          <ac:spMkLst>
            <pc:docMk/>
            <pc:sldMk cId="3018571469" sldId="2086971383"/>
            <ac:spMk id="137" creationId="{B170C0FF-8ECC-4755-BF7F-3C8F2C6D9864}"/>
          </ac:spMkLst>
        </pc:spChg>
        <pc:spChg chg="del">
          <ac:chgData name="Nicusor Penisoara" userId="a73244e9-f4de-4423-828c-848a6c90662b" providerId="ADAL" clId="{7B78EFB2-7C68-4919-951A-158724AD1F84}" dt="2021-06-21T08:46:09.600" v="240" actId="478"/>
          <ac:spMkLst>
            <pc:docMk/>
            <pc:sldMk cId="3018571469" sldId="2086971383"/>
            <ac:spMk id="149" creationId="{80332FB8-3FDC-4546-8D7F-8B4EBE40A300}"/>
          </ac:spMkLst>
        </pc:spChg>
        <pc:spChg chg="del">
          <ac:chgData name="Nicusor Penisoara" userId="a73244e9-f4de-4423-828c-848a6c90662b" providerId="ADAL" clId="{7B78EFB2-7C68-4919-951A-158724AD1F84}" dt="2021-06-21T08:46:09.600" v="240" actId="478"/>
          <ac:spMkLst>
            <pc:docMk/>
            <pc:sldMk cId="3018571469" sldId="2086971383"/>
            <ac:spMk id="150" creationId="{64269844-D35D-45F7-851E-5E029FAD8DF3}"/>
          </ac:spMkLst>
        </pc:spChg>
        <pc:spChg chg="del">
          <ac:chgData name="Nicusor Penisoara" userId="a73244e9-f4de-4423-828c-848a6c90662b" providerId="ADAL" clId="{7B78EFB2-7C68-4919-951A-158724AD1F84}" dt="2021-06-21T08:46:09.600" v="240" actId="478"/>
          <ac:spMkLst>
            <pc:docMk/>
            <pc:sldMk cId="3018571469" sldId="2086971383"/>
            <ac:spMk id="152" creationId="{27DA8DCE-DE7D-4FF0-9CF0-BEE80038EC92}"/>
          </ac:spMkLst>
        </pc:spChg>
        <pc:spChg chg="del">
          <ac:chgData name="Nicusor Penisoara" userId="a73244e9-f4de-4423-828c-848a6c90662b" providerId="ADAL" clId="{7B78EFB2-7C68-4919-951A-158724AD1F84}" dt="2021-06-21T08:46:09.600" v="240" actId="478"/>
          <ac:spMkLst>
            <pc:docMk/>
            <pc:sldMk cId="3018571469" sldId="2086971383"/>
            <ac:spMk id="153" creationId="{79167DD2-3D5E-4107-85BD-8218A90D2F96}"/>
          </ac:spMkLst>
        </pc:spChg>
        <pc:spChg chg="del">
          <ac:chgData name="Nicusor Penisoara" userId="a73244e9-f4de-4423-828c-848a6c90662b" providerId="ADAL" clId="{7B78EFB2-7C68-4919-951A-158724AD1F84}" dt="2021-06-21T08:46:09.600" v="240" actId="478"/>
          <ac:spMkLst>
            <pc:docMk/>
            <pc:sldMk cId="3018571469" sldId="2086971383"/>
            <ac:spMk id="154" creationId="{FBAAB2F9-DA9E-44E9-83DD-15C24A2C5E16}"/>
          </ac:spMkLst>
        </pc:spChg>
        <pc:spChg chg="del">
          <ac:chgData name="Nicusor Penisoara" userId="a73244e9-f4de-4423-828c-848a6c90662b" providerId="ADAL" clId="{7B78EFB2-7C68-4919-951A-158724AD1F84}" dt="2021-06-21T08:46:09.600" v="240" actId="478"/>
          <ac:spMkLst>
            <pc:docMk/>
            <pc:sldMk cId="3018571469" sldId="2086971383"/>
            <ac:spMk id="155" creationId="{449536D8-3469-4947-88BB-7E838533C26C}"/>
          </ac:spMkLst>
        </pc:spChg>
        <pc:spChg chg="del">
          <ac:chgData name="Nicusor Penisoara" userId="a73244e9-f4de-4423-828c-848a6c90662b" providerId="ADAL" clId="{7B78EFB2-7C68-4919-951A-158724AD1F84}" dt="2021-06-21T08:46:09.600" v="240" actId="478"/>
          <ac:spMkLst>
            <pc:docMk/>
            <pc:sldMk cId="3018571469" sldId="2086971383"/>
            <ac:spMk id="156" creationId="{4093523E-551A-44DB-8A1B-D7B282EEAAF4}"/>
          </ac:spMkLst>
        </pc:spChg>
        <pc:spChg chg="del">
          <ac:chgData name="Nicusor Penisoara" userId="a73244e9-f4de-4423-828c-848a6c90662b" providerId="ADAL" clId="{7B78EFB2-7C68-4919-951A-158724AD1F84}" dt="2021-06-21T08:46:09.600" v="240" actId="478"/>
          <ac:spMkLst>
            <pc:docMk/>
            <pc:sldMk cId="3018571469" sldId="2086971383"/>
            <ac:spMk id="157" creationId="{1A13D594-D813-40B2-8ABD-92F6A22EB8C4}"/>
          </ac:spMkLst>
        </pc:spChg>
        <pc:spChg chg="del mod">
          <ac:chgData name="Nicusor Penisoara" userId="a73244e9-f4de-4423-828c-848a6c90662b" providerId="ADAL" clId="{7B78EFB2-7C68-4919-951A-158724AD1F84}" dt="2021-06-21T08:49:05.865" v="401" actId="478"/>
          <ac:spMkLst>
            <pc:docMk/>
            <pc:sldMk cId="3018571469" sldId="2086971383"/>
            <ac:spMk id="161" creationId="{E4EC6107-25F0-4CE7-8563-C657DC9673E8}"/>
          </ac:spMkLst>
        </pc:spChg>
        <pc:spChg chg="del mod">
          <ac:chgData name="Nicusor Penisoara" userId="a73244e9-f4de-4423-828c-848a6c90662b" providerId="ADAL" clId="{7B78EFB2-7C68-4919-951A-158724AD1F84}" dt="2021-06-21T08:52:54.270" v="555" actId="478"/>
          <ac:spMkLst>
            <pc:docMk/>
            <pc:sldMk cId="3018571469" sldId="2086971383"/>
            <ac:spMk id="167" creationId="{372A1C5B-9DA9-40D7-A90F-8AB60CE279C7}"/>
          </ac:spMkLst>
        </pc:spChg>
        <pc:spChg chg="del mod">
          <ac:chgData name="Nicusor Penisoara" userId="a73244e9-f4de-4423-828c-848a6c90662b" providerId="ADAL" clId="{7B78EFB2-7C68-4919-951A-158724AD1F84}" dt="2021-06-21T08:50:37.973" v="475" actId="478"/>
          <ac:spMkLst>
            <pc:docMk/>
            <pc:sldMk cId="3018571469" sldId="2086971383"/>
            <ac:spMk id="174" creationId="{136DF0B4-9AF9-4430-BF1C-395D20465AE4}"/>
          </ac:spMkLst>
        </pc:spChg>
        <pc:spChg chg="del">
          <ac:chgData name="Nicusor Penisoara" userId="a73244e9-f4de-4423-828c-848a6c90662b" providerId="ADAL" clId="{7B78EFB2-7C68-4919-951A-158724AD1F84}" dt="2021-06-21T08:46:09.600" v="240" actId="478"/>
          <ac:spMkLst>
            <pc:docMk/>
            <pc:sldMk cId="3018571469" sldId="2086971383"/>
            <ac:spMk id="178" creationId="{C2AC3FD2-B261-46CC-AF34-D640CE254E6C}"/>
          </ac:spMkLst>
        </pc:spChg>
        <pc:spChg chg="mod">
          <ac:chgData name="Nicusor Penisoara" userId="a73244e9-f4de-4423-828c-848a6c90662b" providerId="ADAL" clId="{7B78EFB2-7C68-4919-951A-158724AD1F84}" dt="2021-06-21T09:23:42.395" v="949" actId="1076"/>
          <ac:spMkLst>
            <pc:docMk/>
            <pc:sldMk cId="3018571469" sldId="2086971383"/>
            <ac:spMk id="188" creationId="{13D187F8-53A9-4A60-8FAF-AA01ED3D82DA}"/>
          </ac:spMkLst>
        </pc:spChg>
        <pc:cxnChg chg="add mod">
          <ac:chgData name="Nicusor Penisoara" userId="a73244e9-f4de-4423-828c-848a6c90662b" providerId="ADAL" clId="{7B78EFB2-7C68-4919-951A-158724AD1F84}" dt="2021-06-21T08:59:43.529" v="764" actId="1035"/>
          <ac:cxnSpMkLst>
            <pc:docMk/>
            <pc:sldMk cId="3018571469" sldId="2086971383"/>
            <ac:cxnSpMk id="50" creationId="{6E3C104C-320D-4DE5-87AD-6ACCE0ED8366}"/>
          </ac:cxnSpMkLst>
        </pc:cxnChg>
        <pc:cxnChg chg="add del mod">
          <ac:chgData name="Nicusor Penisoara" userId="a73244e9-f4de-4423-828c-848a6c90662b" providerId="ADAL" clId="{7B78EFB2-7C68-4919-951A-158724AD1F84}" dt="2021-06-21T08:51:37.902" v="524" actId="478"/>
          <ac:cxnSpMkLst>
            <pc:docMk/>
            <pc:sldMk cId="3018571469" sldId="2086971383"/>
            <ac:cxnSpMk id="55" creationId="{DFD0C4AE-0443-4952-984D-540E37AC677F}"/>
          </ac:cxnSpMkLst>
        </pc:cxnChg>
        <pc:cxnChg chg="add mod">
          <ac:chgData name="Nicusor Penisoara" userId="a73244e9-f4de-4423-828c-848a6c90662b" providerId="ADAL" clId="{7B78EFB2-7C68-4919-951A-158724AD1F84}" dt="2021-06-21T09:03:20.142" v="807" actId="208"/>
          <ac:cxnSpMkLst>
            <pc:docMk/>
            <pc:sldMk cId="3018571469" sldId="2086971383"/>
            <ac:cxnSpMk id="58" creationId="{4AFC281E-2C34-43C5-A38F-5AA2DA789769}"/>
          </ac:cxnSpMkLst>
        </pc:cxnChg>
        <pc:cxnChg chg="add del mod">
          <ac:chgData name="Nicusor Penisoara" userId="a73244e9-f4de-4423-828c-848a6c90662b" providerId="ADAL" clId="{7B78EFB2-7C68-4919-951A-158724AD1F84}" dt="2021-06-21T09:22:15.361" v="924" actId="478"/>
          <ac:cxnSpMkLst>
            <pc:docMk/>
            <pc:sldMk cId="3018571469" sldId="2086971383"/>
            <ac:cxnSpMk id="59" creationId="{28FE2984-F64E-4F47-8A4E-CA4E40DB66E2}"/>
          </ac:cxnSpMkLst>
        </pc:cxnChg>
        <pc:cxnChg chg="add mod">
          <ac:chgData name="Nicusor Penisoara" userId="a73244e9-f4de-4423-828c-848a6c90662b" providerId="ADAL" clId="{7B78EFB2-7C68-4919-951A-158724AD1F84}" dt="2021-06-21T08:59:03.607" v="734" actId="1036"/>
          <ac:cxnSpMkLst>
            <pc:docMk/>
            <pc:sldMk cId="3018571469" sldId="2086971383"/>
            <ac:cxnSpMk id="67" creationId="{5819236B-AAFD-45C6-92DE-B38B3AA6D62D}"/>
          </ac:cxnSpMkLst>
        </pc:cxnChg>
        <pc:cxnChg chg="add mod">
          <ac:chgData name="Nicusor Penisoara" userId="a73244e9-f4de-4423-828c-848a6c90662b" providerId="ADAL" clId="{7B78EFB2-7C68-4919-951A-158724AD1F84}" dt="2021-06-24T10:59:07.589" v="1636" actId="1036"/>
          <ac:cxnSpMkLst>
            <pc:docMk/>
            <pc:sldMk cId="3018571469" sldId="2086971383"/>
            <ac:cxnSpMk id="68" creationId="{F89A1A96-F4A9-466D-809B-65AB81233471}"/>
          </ac:cxnSpMkLst>
        </pc:cxnChg>
        <pc:cxnChg chg="mod">
          <ac:chgData name="Nicusor Penisoara" userId="a73244e9-f4de-4423-828c-848a6c90662b" providerId="ADAL" clId="{7B78EFB2-7C68-4919-951A-158724AD1F84}" dt="2021-06-21T08:57:49.953" v="695" actId="14100"/>
          <ac:cxnSpMkLst>
            <pc:docMk/>
            <pc:sldMk cId="3018571469" sldId="2086971383"/>
            <ac:cxnSpMk id="72" creationId="{60FA6246-A9CA-434A-B642-809CC96D548A}"/>
          </ac:cxnSpMkLst>
        </pc:cxnChg>
        <pc:cxnChg chg="add mod">
          <ac:chgData name="Nicusor Penisoara" userId="a73244e9-f4de-4423-828c-848a6c90662b" providerId="ADAL" clId="{7B78EFB2-7C68-4919-951A-158724AD1F84}" dt="2021-06-24T10:58:06.194" v="1624" actId="1035"/>
          <ac:cxnSpMkLst>
            <pc:docMk/>
            <pc:sldMk cId="3018571469" sldId="2086971383"/>
            <ac:cxnSpMk id="74" creationId="{075E8165-E273-46C2-91BA-5EB43B1083F0}"/>
          </ac:cxnSpMkLst>
        </pc:cxnChg>
        <pc:cxnChg chg="add mod">
          <ac:chgData name="Nicusor Penisoara" userId="a73244e9-f4de-4423-828c-848a6c90662b" providerId="ADAL" clId="{7B78EFB2-7C68-4919-951A-158724AD1F84}" dt="2021-06-24T10:57:51.035" v="1617" actId="1036"/>
          <ac:cxnSpMkLst>
            <pc:docMk/>
            <pc:sldMk cId="3018571469" sldId="2086971383"/>
            <ac:cxnSpMk id="79" creationId="{6D2FD1D6-485E-4486-88FA-73FBE2401116}"/>
          </ac:cxnSpMkLst>
        </pc:cxnChg>
        <pc:cxnChg chg="add mod">
          <ac:chgData name="Nicusor Penisoara" userId="a73244e9-f4de-4423-828c-848a6c90662b" providerId="ADAL" clId="{7B78EFB2-7C68-4919-951A-158724AD1F84}" dt="2021-06-21T09:02:22.555" v="785" actId="14100"/>
          <ac:cxnSpMkLst>
            <pc:docMk/>
            <pc:sldMk cId="3018571469" sldId="2086971383"/>
            <ac:cxnSpMk id="82" creationId="{BC944107-7D8B-4BAF-A20B-8E9837156B3D}"/>
          </ac:cxnSpMkLst>
        </pc:cxnChg>
        <pc:cxnChg chg="add mod">
          <ac:chgData name="Nicusor Penisoara" userId="a73244e9-f4de-4423-828c-848a6c90662b" providerId="ADAL" clId="{7B78EFB2-7C68-4919-951A-158724AD1F84}" dt="2021-06-24T10:58:06.194" v="1624" actId="1035"/>
          <ac:cxnSpMkLst>
            <pc:docMk/>
            <pc:sldMk cId="3018571469" sldId="2086971383"/>
            <ac:cxnSpMk id="84" creationId="{25B5E657-76DC-41E9-AAF3-0A54558D8BEC}"/>
          </ac:cxnSpMkLst>
        </pc:cxnChg>
        <pc:cxnChg chg="mod">
          <ac:chgData name="Nicusor Penisoara" userId="a73244e9-f4de-4423-828c-848a6c90662b" providerId="ADAL" clId="{7B78EFB2-7C68-4919-951A-158724AD1F84}" dt="2021-06-21T09:23:42.395" v="949" actId="1076"/>
          <ac:cxnSpMkLst>
            <pc:docMk/>
            <pc:sldMk cId="3018571469" sldId="2086971383"/>
            <ac:cxnSpMk id="92" creationId="{39E3F5D6-1A84-4B35-BB81-B2D175124EED}"/>
          </ac:cxnSpMkLst>
        </pc:cxnChg>
        <pc:cxnChg chg="add del mod">
          <ac:chgData name="Nicusor Penisoara" userId="a73244e9-f4de-4423-828c-848a6c90662b" providerId="ADAL" clId="{7B78EFB2-7C68-4919-951A-158724AD1F84}" dt="2021-06-21T09:23:23.451" v="943" actId="478"/>
          <ac:cxnSpMkLst>
            <pc:docMk/>
            <pc:sldMk cId="3018571469" sldId="2086971383"/>
            <ac:cxnSpMk id="93" creationId="{0F72122E-D2B0-4F8A-9890-B8725DACBE52}"/>
          </ac:cxnSpMkLst>
        </pc:cxnChg>
        <pc:cxnChg chg="add mod">
          <ac:chgData name="Nicusor Penisoara" userId="a73244e9-f4de-4423-828c-848a6c90662b" providerId="ADAL" clId="{7B78EFB2-7C68-4919-951A-158724AD1F84}" dt="2021-06-24T10:57:40.499" v="1606" actId="14100"/>
          <ac:cxnSpMkLst>
            <pc:docMk/>
            <pc:sldMk cId="3018571469" sldId="2086971383"/>
            <ac:cxnSpMk id="97" creationId="{9A2D75F7-44B1-4172-8A55-6E4CF0B0EC40}"/>
          </ac:cxnSpMkLst>
        </pc:cxnChg>
        <pc:cxnChg chg="add mod">
          <ac:chgData name="Nicusor Penisoara" userId="a73244e9-f4de-4423-828c-848a6c90662b" providerId="ADAL" clId="{7B78EFB2-7C68-4919-951A-158724AD1F84}" dt="2021-06-24T10:57:44.443" v="1607" actId="1036"/>
          <ac:cxnSpMkLst>
            <pc:docMk/>
            <pc:sldMk cId="3018571469" sldId="2086971383"/>
            <ac:cxnSpMk id="100" creationId="{56FE788F-6C98-46AD-BBC3-50088F8391CD}"/>
          </ac:cxnSpMkLst>
        </pc:cxnChg>
        <pc:cxnChg chg="add mod">
          <ac:chgData name="Nicusor Penisoara" userId="a73244e9-f4de-4423-828c-848a6c90662b" providerId="ADAL" clId="{7B78EFB2-7C68-4919-951A-158724AD1F84}" dt="2021-06-21T09:24:49.243" v="1032" actId="14100"/>
          <ac:cxnSpMkLst>
            <pc:docMk/>
            <pc:sldMk cId="3018571469" sldId="2086971383"/>
            <ac:cxnSpMk id="101" creationId="{C82BCAB5-5CF8-4814-87D7-BA8304F25128}"/>
          </ac:cxnSpMkLst>
        </pc:cxnChg>
        <pc:cxnChg chg="mod">
          <ac:chgData name="Nicusor Penisoara" userId="a73244e9-f4de-4423-828c-848a6c90662b" providerId="ADAL" clId="{7B78EFB2-7C68-4919-951A-158724AD1F84}" dt="2021-06-21T08:53:58.526" v="588" actId="14100"/>
          <ac:cxnSpMkLst>
            <pc:docMk/>
            <pc:sldMk cId="3018571469" sldId="2086971383"/>
            <ac:cxnSpMk id="110" creationId="{83B4F1D4-2B3C-4E5C-9588-8B5D4EF851F3}"/>
          </ac:cxnSpMkLst>
        </pc:cxnChg>
        <pc:cxnChg chg="mod">
          <ac:chgData name="Nicusor Penisoara" userId="a73244e9-f4de-4423-828c-848a6c90662b" providerId="ADAL" clId="{7B78EFB2-7C68-4919-951A-158724AD1F84}" dt="2021-06-21T08:47:32.999" v="392" actId="14100"/>
          <ac:cxnSpMkLst>
            <pc:docMk/>
            <pc:sldMk cId="3018571469" sldId="2086971383"/>
            <ac:cxnSpMk id="113" creationId="{D4D6177C-70B2-4AEE-B0E3-3A220826C52C}"/>
          </ac:cxnSpMkLst>
        </pc:cxnChg>
        <pc:cxnChg chg="del mod">
          <ac:chgData name="Nicusor Penisoara" userId="a73244e9-f4de-4423-828c-848a6c90662b" providerId="ADAL" clId="{7B78EFB2-7C68-4919-951A-158724AD1F84}" dt="2021-06-21T08:46:09.600" v="240" actId="478"/>
          <ac:cxnSpMkLst>
            <pc:docMk/>
            <pc:sldMk cId="3018571469" sldId="2086971383"/>
            <ac:cxnSpMk id="120" creationId="{9C705845-A56F-48F3-A368-81CE50B41DB9}"/>
          </ac:cxnSpMkLst>
        </pc:cxnChg>
        <pc:cxnChg chg="mod">
          <ac:chgData name="Nicusor Penisoara" userId="a73244e9-f4de-4423-828c-848a6c90662b" providerId="ADAL" clId="{7B78EFB2-7C68-4919-951A-158724AD1F84}" dt="2021-06-21T08:47:22.155" v="390" actId="1037"/>
          <ac:cxnSpMkLst>
            <pc:docMk/>
            <pc:sldMk cId="3018571469" sldId="2086971383"/>
            <ac:cxnSpMk id="143" creationId="{09467BEF-7598-4BA2-B8CB-61F4DE58E6E2}"/>
          </ac:cxnSpMkLst>
        </pc:cxnChg>
        <pc:cxnChg chg="del mod">
          <ac:chgData name="Nicusor Penisoara" userId="a73244e9-f4de-4423-828c-848a6c90662b" providerId="ADAL" clId="{7B78EFB2-7C68-4919-951A-158724AD1F84}" dt="2021-06-21T08:46:09.600" v="240" actId="478"/>
          <ac:cxnSpMkLst>
            <pc:docMk/>
            <pc:sldMk cId="3018571469" sldId="2086971383"/>
            <ac:cxnSpMk id="151" creationId="{BFD47D6E-8C47-4334-9075-8FD5302F580C}"/>
          </ac:cxnSpMkLst>
        </pc:cxnChg>
        <pc:cxnChg chg="del">
          <ac:chgData name="Nicusor Penisoara" userId="a73244e9-f4de-4423-828c-848a6c90662b" providerId="ADAL" clId="{7B78EFB2-7C68-4919-951A-158724AD1F84}" dt="2021-06-21T08:46:15.293" v="241" actId="478"/>
          <ac:cxnSpMkLst>
            <pc:docMk/>
            <pc:sldMk cId="3018571469" sldId="2086971383"/>
            <ac:cxnSpMk id="165" creationId="{8A13B4AF-A0F8-4775-A9DB-05407CE7ACA9}"/>
          </ac:cxnSpMkLst>
        </pc:cxnChg>
        <pc:cxnChg chg="del mod">
          <ac:chgData name="Nicusor Penisoara" userId="a73244e9-f4de-4423-828c-848a6c90662b" providerId="ADAL" clId="{7B78EFB2-7C68-4919-951A-158724AD1F84}" dt="2021-06-21T08:46:15.293" v="241" actId="478"/>
          <ac:cxnSpMkLst>
            <pc:docMk/>
            <pc:sldMk cId="3018571469" sldId="2086971383"/>
            <ac:cxnSpMk id="168" creationId="{080D26FA-8ADF-46CB-BCC4-3B4AC6B8E457}"/>
          </ac:cxnSpMkLst>
        </pc:cxnChg>
        <pc:cxnChg chg="del mod">
          <ac:chgData name="Nicusor Penisoara" userId="a73244e9-f4de-4423-828c-848a6c90662b" providerId="ADAL" clId="{7B78EFB2-7C68-4919-951A-158724AD1F84}" dt="2021-06-21T08:46:17.571" v="242" actId="478"/>
          <ac:cxnSpMkLst>
            <pc:docMk/>
            <pc:sldMk cId="3018571469" sldId="2086971383"/>
            <ac:cxnSpMk id="171" creationId="{4E032411-2877-4DEC-8D48-98BFE2FEB4D8}"/>
          </ac:cxnSpMkLst>
        </pc:cxnChg>
        <pc:cxnChg chg="del">
          <ac:chgData name="Nicusor Penisoara" userId="a73244e9-f4de-4423-828c-848a6c90662b" providerId="ADAL" clId="{7B78EFB2-7C68-4919-951A-158724AD1F84}" dt="2021-06-21T08:46:15.293" v="241" actId="478"/>
          <ac:cxnSpMkLst>
            <pc:docMk/>
            <pc:sldMk cId="3018571469" sldId="2086971383"/>
            <ac:cxnSpMk id="176" creationId="{F8491477-E7BD-40BC-86FC-CF76B77ED687}"/>
          </ac:cxnSpMkLst>
        </pc:cxnChg>
        <pc:cxnChg chg="del">
          <ac:chgData name="Nicusor Penisoara" userId="a73244e9-f4de-4423-828c-848a6c90662b" providerId="ADAL" clId="{7B78EFB2-7C68-4919-951A-158724AD1F84}" dt="2021-06-21T08:46:15.293" v="241" actId="478"/>
          <ac:cxnSpMkLst>
            <pc:docMk/>
            <pc:sldMk cId="3018571469" sldId="2086971383"/>
            <ac:cxnSpMk id="186" creationId="{EECF1001-1CAC-4CCF-B7C5-1A1328F4BBF8}"/>
          </ac:cxnSpMkLst>
        </pc:cxnChg>
      </pc:sldChg>
      <pc:sldChg chg="addSp delSp modSp add mod">
        <pc:chgData name="Nicusor Penisoara" userId="a73244e9-f4de-4423-828c-848a6c90662b" providerId="ADAL" clId="{7B78EFB2-7C68-4919-951A-158724AD1F84}" dt="2021-06-24T10:21:31.567" v="1281" actId="113"/>
        <pc:sldMkLst>
          <pc:docMk/>
          <pc:sldMk cId="648748004" sldId="2086971384"/>
        </pc:sldMkLst>
        <pc:spChg chg="mod">
          <ac:chgData name="Nicusor Penisoara" userId="a73244e9-f4de-4423-828c-848a6c90662b" providerId="ADAL" clId="{7B78EFB2-7C68-4919-951A-158724AD1F84}" dt="2021-06-21T08:44:27.643" v="211" actId="20577"/>
          <ac:spMkLst>
            <pc:docMk/>
            <pc:sldMk cId="648748004" sldId="2086971384"/>
            <ac:spMk id="2" creationId="{8C792C2D-3C2D-49DC-8E0D-4BC4D245E909}"/>
          </ac:spMkLst>
        </pc:spChg>
        <pc:spChg chg="add del mod">
          <ac:chgData name="Nicusor Penisoara" userId="a73244e9-f4de-4423-828c-848a6c90662b" providerId="ADAL" clId="{7B78EFB2-7C68-4919-951A-158724AD1F84}" dt="2021-06-21T09:25:25.473" v="1035" actId="478"/>
          <ac:spMkLst>
            <pc:docMk/>
            <pc:sldMk cId="648748004" sldId="2086971384"/>
            <ac:spMk id="6" creationId="{2625E3FC-2515-4634-8F7A-AB1D76C57486}"/>
          </ac:spMkLst>
        </pc:spChg>
        <pc:spChg chg="add del mod">
          <ac:chgData name="Nicusor Penisoara" userId="a73244e9-f4de-4423-828c-848a6c90662b" providerId="ADAL" clId="{7B78EFB2-7C68-4919-951A-158724AD1F84}" dt="2021-06-21T09:25:29.426" v="1037" actId="478"/>
          <ac:spMkLst>
            <pc:docMk/>
            <pc:sldMk cId="648748004" sldId="2086971384"/>
            <ac:spMk id="7" creationId="{6BAAB028-8B8A-4B91-9564-2B1DF7E8EF8D}"/>
          </ac:spMkLst>
        </pc:spChg>
        <pc:spChg chg="add mod">
          <ac:chgData name="Nicusor Penisoara" userId="a73244e9-f4de-4423-828c-848a6c90662b" providerId="ADAL" clId="{7B78EFB2-7C68-4919-951A-158724AD1F84}" dt="2021-06-21T09:21:46.811" v="922" actId="20577"/>
          <ac:spMkLst>
            <pc:docMk/>
            <pc:sldMk cId="648748004" sldId="2086971384"/>
            <ac:spMk id="49" creationId="{71DD65E5-4D44-480A-8D59-3E123A7E38AE}"/>
          </ac:spMkLst>
        </pc:spChg>
        <pc:spChg chg="add mod">
          <ac:chgData name="Nicusor Penisoara" userId="a73244e9-f4de-4423-828c-848a6c90662b" providerId="ADAL" clId="{7B78EFB2-7C68-4919-951A-158724AD1F84}" dt="2021-06-24T10:21:31.567" v="1281" actId="113"/>
          <ac:spMkLst>
            <pc:docMk/>
            <pc:sldMk cId="648748004" sldId="2086971384"/>
            <ac:spMk id="51" creationId="{20B735CB-7E96-4A7D-B9A8-EAF72DB4CB36}"/>
          </ac:spMkLst>
        </pc:spChg>
        <pc:spChg chg="add mod">
          <ac:chgData name="Nicusor Penisoara" userId="a73244e9-f4de-4423-828c-848a6c90662b" providerId="ADAL" clId="{7B78EFB2-7C68-4919-951A-158724AD1F84}" dt="2021-06-21T09:25:45.259" v="1040" actId="20577"/>
          <ac:spMkLst>
            <pc:docMk/>
            <pc:sldMk cId="648748004" sldId="2086971384"/>
            <ac:spMk id="57" creationId="{AF1A4D4E-F7E9-4A0C-8570-548DC2DC7D08}"/>
          </ac:spMkLst>
        </pc:spChg>
        <pc:spChg chg="mod">
          <ac:chgData name="Nicusor Penisoara" userId="a73244e9-f4de-4423-828c-848a6c90662b" providerId="ADAL" clId="{7B78EFB2-7C68-4919-951A-158724AD1F84}" dt="2021-06-21T09:25:15.994" v="1034" actId="207"/>
          <ac:spMkLst>
            <pc:docMk/>
            <pc:sldMk cId="648748004" sldId="2086971384"/>
            <ac:spMk id="86" creationId="{76E3602C-410A-4422-A83E-723BE0910402}"/>
          </ac:spMkLst>
        </pc:spChg>
        <pc:spChg chg="mod">
          <ac:chgData name="Nicusor Penisoara" userId="a73244e9-f4de-4423-828c-848a6c90662b" providerId="ADAL" clId="{7B78EFB2-7C68-4919-951A-158724AD1F84}" dt="2021-06-21T09:02:49.100" v="799" actId="20577"/>
          <ac:spMkLst>
            <pc:docMk/>
            <pc:sldMk cId="648748004" sldId="2086971384"/>
            <ac:spMk id="133" creationId="{F944ECD0-79F8-4CCD-935E-E089D74C0FAB}"/>
          </ac:spMkLst>
        </pc:spChg>
        <pc:cxnChg chg="add mod">
          <ac:chgData name="Nicusor Penisoara" userId="a73244e9-f4de-4423-828c-848a6c90662b" providerId="ADAL" clId="{7B78EFB2-7C68-4919-951A-158724AD1F84}" dt="2021-06-21T09:26:24.336" v="1053" actId="108"/>
          <ac:cxnSpMkLst>
            <pc:docMk/>
            <pc:sldMk cId="648748004" sldId="2086971384"/>
            <ac:cxnSpMk id="13" creationId="{E9A8B75C-B483-4DC4-8A45-B7BE0888B0E9}"/>
          </ac:cxnSpMkLst>
        </pc:cxnChg>
        <pc:cxnChg chg="add mod">
          <ac:chgData name="Nicusor Penisoara" userId="a73244e9-f4de-4423-828c-848a6c90662b" providerId="ADAL" clId="{7B78EFB2-7C68-4919-951A-158724AD1F84}" dt="2021-06-21T09:00:47.836" v="769" actId="14100"/>
          <ac:cxnSpMkLst>
            <pc:docMk/>
            <pc:sldMk cId="648748004" sldId="2086971384"/>
            <ac:cxnSpMk id="46" creationId="{65F0D742-6ECE-4A8F-BAB7-0A685B4D974A}"/>
          </ac:cxnSpMkLst>
        </pc:cxnChg>
        <pc:cxnChg chg="add mod">
          <ac:chgData name="Nicusor Penisoara" userId="a73244e9-f4de-4423-828c-848a6c90662b" providerId="ADAL" clId="{7B78EFB2-7C68-4919-951A-158724AD1F84}" dt="2021-06-21T09:03:47.956" v="810" actId="14100"/>
          <ac:cxnSpMkLst>
            <pc:docMk/>
            <pc:sldMk cId="648748004" sldId="2086971384"/>
            <ac:cxnSpMk id="50" creationId="{D25B30B3-8039-4FFB-8FBC-094D316E3EC2}"/>
          </ac:cxnSpMkLst>
        </pc:cxnChg>
        <pc:cxnChg chg="add del mod">
          <ac:chgData name="Nicusor Penisoara" userId="a73244e9-f4de-4423-828c-848a6c90662b" providerId="ADAL" clId="{7B78EFB2-7C68-4919-951A-158724AD1F84}" dt="2021-06-21T09:25:27.843" v="1036" actId="478"/>
          <ac:cxnSpMkLst>
            <pc:docMk/>
            <pc:sldMk cId="648748004" sldId="2086971384"/>
            <ac:cxnSpMk id="54" creationId="{3FB4D581-D32C-48C5-B940-56669BEBF745}"/>
          </ac:cxnSpMkLst>
        </pc:cxnChg>
        <pc:cxnChg chg="add del mod">
          <ac:chgData name="Nicusor Penisoara" userId="a73244e9-f4de-4423-828c-848a6c90662b" providerId="ADAL" clId="{7B78EFB2-7C68-4919-951A-158724AD1F84}" dt="2021-06-21T09:26:02.381" v="1043" actId="478"/>
          <ac:cxnSpMkLst>
            <pc:docMk/>
            <pc:sldMk cId="648748004" sldId="2086971384"/>
            <ac:cxnSpMk id="58" creationId="{C1EA5D99-E28F-4396-AE48-1241745B95D2}"/>
          </ac:cxnSpMkLst>
        </pc:cxnChg>
      </pc:sldChg>
      <pc:sldChg chg="addSp delSp modSp add mod">
        <pc:chgData name="Nicusor Penisoara" userId="a73244e9-f4de-4423-828c-848a6c90662b" providerId="ADAL" clId="{7B78EFB2-7C68-4919-951A-158724AD1F84}" dt="2021-06-24T13:52:04.689" v="2005" actId="1076"/>
        <pc:sldMkLst>
          <pc:docMk/>
          <pc:sldMk cId="2605962729" sldId="2086971385"/>
        </pc:sldMkLst>
        <pc:spChg chg="add mod">
          <ac:chgData name="Nicusor Penisoara" userId="a73244e9-f4de-4423-828c-848a6c90662b" providerId="ADAL" clId="{7B78EFB2-7C68-4919-951A-158724AD1F84}" dt="2021-06-24T13:52:04.689" v="2005" actId="1076"/>
          <ac:spMkLst>
            <pc:docMk/>
            <pc:sldMk cId="2605962729" sldId="2086971385"/>
            <ac:spMk id="9" creationId="{480B754E-E8B4-471E-BF25-E519CFB5D0BF}"/>
          </ac:spMkLst>
        </pc:spChg>
        <pc:spChg chg="add mod">
          <ac:chgData name="Nicusor Penisoara" userId="a73244e9-f4de-4423-828c-848a6c90662b" providerId="ADAL" clId="{7B78EFB2-7C68-4919-951A-158724AD1F84}" dt="2021-06-24T10:48:51.980" v="1403" actId="20577"/>
          <ac:spMkLst>
            <pc:docMk/>
            <pc:sldMk cId="2605962729" sldId="2086971385"/>
            <ac:spMk id="51" creationId="{E7271D41-4448-4FB2-8CBC-BEACA092883C}"/>
          </ac:spMkLst>
        </pc:spChg>
        <pc:spChg chg="add mod">
          <ac:chgData name="Nicusor Penisoara" userId="a73244e9-f4de-4423-828c-848a6c90662b" providerId="ADAL" clId="{7B78EFB2-7C68-4919-951A-158724AD1F84}" dt="2021-06-24T10:48:17.290" v="1340" actId="14100"/>
          <ac:spMkLst>
            <pc:docMk/>
            <pc:sldMk cId="2605962729" sldId="2086971385"/>
            <ac:spMk id="59" creationId="{D24E09B6-894B-4876-90AC-EB081EC49681}"/>
          </ac:spMkLst>
        </pc:spChg>
        <pc:spChg chg="mod">
          <ac:chgData name="Nicusor Penisoara" userId="a73244e9-f4de-4423-828c-848a6c90662b" providerId="ADAL" clId="{7B78EFB2-7C68-4919-951A-158724AD1F84}" dt="2021-06-24T10:47:13.393" v="1299" actId="1076"/>
          <ac:spMkLst>
            <pc:docMk/>
            <pc:sldMk cId="2605962729" sldId="2086971385"/>
            <ac:spMk id="60" creationId="{8625F973-605E-4D2D-8768-89AFAC4EC744}"/>
          </ac:spMkLst>
        </pc:spChg>
        <pc:spChg chg="mod">
          <ac:chgData name="Nicusor Penisoara" userId="a73244e9-f4de-4423-828c-848a6c90662b" providerId="ADAL" clId="{7B78EFB2-7C68-4919-951A-158724AD1F84}" dt="2021-06-24T10:48:43.892" v="1401" actId="1035"/>
          <ac:spMkLst>
            <pc:docMk/>
            <pc:sldMk cId="2605962729" sldId="2086971385"/>
            <ac:spMk id="62" creationId="{369E7CA4-98CC-4CEE-A35A-30F3BDBAF401}"/>
          </ac:spMkLst>
        </pc:spChg>
        <pc:spChg chg="mod">
          <ac:chgData name="Nicusor Penisoara" userId="a73244e9-f4de-4423-828c-848a6c90662b" providerId="ADAL" clId="{7B78EFB2-7C68-4919-951A-158724AD1F84}" dt="2021-06-24T10:47:02.352" v="1298" actId="14100"/>
          <ac:spMkLst>
            <pc:docMk/>
            <pc:sldMk cId="2605962729" sldId="2086971385"/>
            <ac:spMk id="69" creationId="{72E30BE9-8821-46C0-88B9-07340A71DEC1}"/>
          </ac:spMkLst>
        </pc:spChg>
        <pc:spChg chg="mod">
          <ac:chgData name="Nicusor Penisoara" userId="a73244e9-f4de-4423-828c-848a6c90662b" providerId="ADAL" clId="{7B78EFB2-7C68-4919-951A-158724AD1F84}" dt="2021-06-24T10:48:43.892" v="1401" actId="1035"/>
          <ac:spMkLst>
            <pc:docMk/>
            <pc:sldMk cId="2605962729" sldId="2086971385"/>
            <ac:spMk id="71" creationId="{BDC77C9D-597B-4F5F-8AE8-AEB565740E9A}"/>
          </ac:spMkLst>
        </pc:spChg>
        <pc:spChg chg="mod">
          <ac:chgData name="Nicusor Penisoara" userId="a73244e9-f4de-4423-828c-848a6c90662b" providerId="ADAL" clId="{7B78EFB2-7C68-4919-951A-158724AD1F84}" dt="2021-06-24T10:48:43.892" v="1401" actId="1035"/>
          <ac:spMkLst>
            <pc:docMk/>
            <pc:sldMk cId="2605962729" sldId="2086971385"/>
            <ac:spMk id="73" creationId="{EB329A20-B9A9-4FF4-9E63-C0F3D7A48066}"/>
          </ac:spMkLst>
        </pc:spChg>
        <pc:spChg chg="mod">
          <ac:chgData name="Nicusor Penisoara" userId="a73244e9-f4de-4423-828c-848a6c90662b" providerId="ADAL" clId="{7B78EFB2-7C68-4919-951A-158724AD1F84}" dt="2021-06-24T13:49:12.854" v="1785"/>
          <ac:spMkLst>
            <pc:docMk/>
            <pc:sldMk cId="2605962729" sldId="2086971385"/>
            <ac:spMk id="75" creationId="{935FE53E-1DD4-4271-8388-3886D8F5C97A}"/>
          </ac:spMkLst>
        </pc:spChg>
        <pc:spChg chg="mod">
          <ac:chgData name="Nicusor Penisoara" userId="a73244e9-f4de-4423-828c-848a6c90662b" providerId="ADAL" clId="{7B78EFB2-7C68-4919-951A-158724AD1F84}" dt="2021-06-24T10:48:34.822" v="1378" actId="14100"/>
          <ac:spMkLst>
            <pc:docMk/>
            <pc:sldMk cId="2605962729" sldId="2086971385"/>
            <ac:spMk id="76" creationId="{EAF62507-1CFC-4898-A27D-2B9B91336DC0}"/>
          </ac:spMkLst>
        </pc:spChg>
        <pc:spChg chg="mod">
          <ac:chgData name="Nicusor Penisoara" userId="a73244e9-f4de-4423-828c-848a6c90662b" providerId="ADAL" clId="{7B78EFB2-7C68-4919-951A-158724AD1F84}" dt="2021-06-24T10:46:50.886" v="1296" actId="1036"/>
          <ac:spMkLst>
            <pc:docMk/>
            <pc:sldMk cId="2605962729" sldId="2086971385"/>
            <ac:spMk id="95" creationId="{C850B831-EBFD-4541-BE6B-E431099EAAEC}"/>
          </ac:spMkLst>
        </pc:spChg>
        <pc:spChg chg="del">
          <ac:chgData name="Nicusor Penisoara" userId="a73244e9-f4de-4423-828c-848a6c90662b" providerId="ADAL" clId="{7B78EFB2-7C68-4919-951A-158724AD1F84}" dt="2021-06-24T10:46:57.146" v="1297" actId="478"/>
          <ac:spMkLst>
            <pc:docMk/>
            <pc:sldMk cId="2605962729" sldId="2086971385"/>
            <ac:spMk id="96" creationId="{7867B363-4D8E-4A99-A351-34EE76E087B2}"/>
          </ac:spMkLst>
        </pc:spChg>
        <pc:spChg chg="mod">
          <ac:chgData name="Nicusor Penisoara" userId="a73244e9-f4de-4423-828c-848a6c90662b" providerId="ADAL" clId="{7B78EFB2-7C68-4919-951A-158724AD1F84}" dt="2021-06-24T10:48:31.150" v="1377" actId="1036"/>
          <ac:spMkLst>
            <pc:docMk/>
            <pc:sldMk cId="2605962729" sldId="2086971385"/>
            <ac:spMk id="188" creationId="{13D187F8-53A9-4A60-8FAF-AA01ED3D82DA}"/>
          </ac:spMkLst>
        </pc:spChg>
        <pc:cxnChg chg="add mod">
          <ac:chgData name="Nicusor Penisoara" userId="a73244e9-f4de-4423-828c-848a6c90662b" providerId="ADAL" clId="{7B78EFB2-7C68-4919-951A-158724AD1F84}" dt="2021-06-24T10:48:43.892" v="1401" actId="1035"/>
          <ac:cxnSpMkLst>
            <pc:docMk/>
            <pc:sldMk cId="2605962729" sldId="2086971385"/>
            <ac:cxnSpMk id="55" creationId="{98728AE7-1F9C-4A1B-A2B2-D52F4387E3A5}"/>
          </ac:cxnSpMkLst>
        </pc:cxnChg>
        <pc:cxnChg chg="del mod">
          <ac:chgData name="Nicusor Penisoara" userId="a73244e9-f4de-4423-828c-848a6c90662b" providerId="ADAL" clId="{7B78EFB2-7C68-4919-951A-158724AD1F84}" dt="2021-06-24T10:47:18.039" v="1301" actId="478"/>
          <ac:cxnSpMkLst>
            <pc:docMk/>
            <pc:sldMk cId="2605962729" sldId="2086971385"/>
            <ac:cxnSpMk id="68" creationId="{F89A1A96-F4A9-466D-809B-65AB81233471}"/>
          </ac:cxnSpMkLst>
        </pc:cxnChg>
        <pc:cxnChg chg="mod">
          <ac:chgData name="Nicusor Penisoara" userId="a73244e9-f4de-4423-828c-848a6c90662b" providerId="ADAL" clId="{7B78EFB2-7C68-4919-951A-158724AD1F84}" dt="2021-06-24T10:48:43.892" v="1401" actId="1035"/>
          <ac:cxnSpMkLst>
            <pc:docMk/>
            <pc:sldMk cId="2605962729" sldId="2086971385"/>
            <ac:cxnSpMk id="74" creationId="{075E8165-E273-46C2-91BA-5EB43B1083F0}"/>
          </ac:cxnSpMkLst>
        </pc:cxnChg>
        <pc:cxnChg chg="mod">
          <ac:chgData name="Nicusor Penisoara" userId="a73244e9-f4de-4423-828c-848a6c90662b" providerId="ADAL" clId="{7B78EFB2-7C68-4919-951A-158724AD1F84}" dt="2021-06-24T10:47:13.393" v="1299" actId="1076"/>
          <ac:cxnSpMkLst>
            <pc:docMk/>
            <pc:sldMk cId="2605962729" sldId="2086971385"/>
            <ac:cxnSpMk id="79" creationId="{6D2FD1D6-485E-4486-88FA-73FBE2401116}"/>
          </ac:cxnSpMkLst>
        </pc:cxnChg>
        <pc:cxnChg chg="mod">
          <ac:chgData name="Nicusor Penisoara" userId="a73244e9-f4de-4423-828c-848a6c90662b" providerId="ADAL" clId="{7B78EFB2-7C68-4919-951A-158724AD1F84}" dt="2021-06-24T10:48:43.892" v="1401" actId="1035"/>
          <ac:cxnSpMkLst>
            <pc:docMk/>
            <pc:sldMk cId="2605962729" sldId="2086971385"/>
            <ac:cxnSpMk id="84" creationId="{25B5E657-76DC-41E9-AAF3-0A54558D8BEC}"/>
          </ac:cxnSpMkLst>
        </pc:cxnChg>
        <pc:cxnChg chg="mod">
          <ac:chgData name="Nicusor Penisoara" userId="a73244e9-f4de-4423-828c-848a6c90662b" providerId="ADAL" clId="{7B78EFB2-7C68-4919-951A-158724AD1F84}" dt="2021-06-24T10:48:31.150" v="1377" actId="1036"/>
          <ac:cxnSpMkLst>
            <pc:docMk/>
            <pc:sldMk cId="2605962729" sldId="2086971385"/>
            <ac:cxnSpMk id="92" creationId="{39E3F5D6-1A84-4B35-BB81-B2D175124EED}"/>
          </ac:cxnSpMkLst>
        </pc:cxnChg>
        <pc:cxnChg chg="mod">
          <ac:chgData name="Nicusor Penisoara" userId="a73244e9-f4de-4423-828c-848a6c90662b" providerId="ADAL" clId="{7B78EFB2-7C68-4919-951A-158724AD1F84}" dt="2021-06-24T10:46:50.886" v="1296" actId="1036"/>
          <ac:cxnSpMkLst>
            <pc:docMk/>
            <pc:sldMk cId="2605962729" sldId="2086971385"/>
            <ac:cxnSpMk id="97" creationId="{9A2D75F7-44B1-4172-8A55-6E4CF0B0EC40}"/>
          </ac:cxnSpMkLst>
        </pc:cxnChg>
        <pc:cxnChg chg="mod">
          <ac:chgData name="Nicusor Penisoara" userId="a73244e9-f4de-4423-828c-848a6c90662b" providerId="ADAL" clId="{7B78EFB2-7C68-4919-951A-158724AD1F84}" dt="2021-06-24T10:46:39.832" v="1289" actId="1076"/>
          <ac:cxnSpMkLst>
            <pc:docMk/>
            <pc:sldMk cId="2605962729" sldId="2086971385"/>
            <ac:cxnSpMk id="100" creationId="{56FE788F-6C98-46AD-BBC3-50088F8391CD}"/>
          </ac:cxnSpMkLst>
        </pc:cxnChg>
        <pc:cxnChg chg="del">
          <ac:chgData name="Nicusor Penisoara" userId="a73244e9-f4de-4423-828c-848a6c90662b" providerId="ADAL" clId="{7B78EFB2-7C68-4919-951A-158724AD1F84}" dt="2021-06-24T10:48:36.925" v="1379" actId="478"/>
          <ac:cxnSpMkLst>
            <pc:docMk/>
            <pc:sldMk cId="2605962729" sldId="2086971385"/>
            <ac:cxnSpMk id="101" creationId="{C82BCAB5-5CF8-4814-87D7-BA8304F25128}"/>
          </ac:cxnSpMkLst>
        </pc:cxnChg>
      </pc:sldChg>
      <pc:sldChg chg="addSp modSp add del mod">
        <pc:chgData name="Nicusor Penisoara" userId="a73244e9-f4de-4423-828c-848a6c90662b" providerId="ADAL" clId="{7B78EFB2-7C68-4919-951A-158724AD1F84}" dt="2021-06-24T13:52:11.799" v="2006" actId="47"/>
        <pc:sldMkLst>
          <pc:docMk/>
          <pc:sldMk cId="283694385" sldId="2086971386"/>
        </pc:sldMkLst>
        <pc:spChg chg="add mod">
          <ac:chgData name="Nicusor Penisoara" userId="a73244e9-f4de-4423-828c-848a6c90662b" providerId="ADAL" clId="{7B78EFB2-7C68-4919-951A-158724AD1F84}" dt="2021-06-24T10:51:40.204" v="1405" actId="20577"/>
          <ac:spMkLst>
            <pc:docMk/>
            <pc:sldMk cId="283694385" sldId="2086971386"/>
            <ac:spMk id="51" creationId="{C7F726B7-D9C9-4349-8536-A13E5013D9EF}"/>
          </ac:spMkLst>
        </pc:spChg>
      </pc:sldChg>
      <pc:sldChg chg="addSp delSp modSp add mod">
        <pc:chgData name="Nicusor Penisoara" userId="a73244e9-f4de-4423-828c-848a6c90662b" providerId="ADAL" clId="{7B78EFB2-7C68-4919-951A-158724AD1F84}" dt="2021-06-24T13:51:42.389" v="2004" actId="14100"/>
        <pc:sldMkLst>
          <pc:docMk/>
          <pc:sldMk cId="2886757849" sldId="2086971387"/>
        </pc:sldMkLst>
        <pc:spChg chg="mod">
          <ac:chgData name="Nicusor Penisoara" userId="a73244e9-f4de-4423-828c-848a6c90662b" providerId="ADAL" clId="{7B78EFB2-7C68-4919-951A-158724AD1F84}" dt="2021-06-24T10:53:21.414" v="1420" actId="20577"/>
          <ac:spMkLst>
            <pc:docMk/>
            <pc:sldMk cId="2886757849" sldId="2086971387"/>
            <ac:spMk id="2" creationId="{8C792C2D-3C2D-49DC-8E0D-4BC4D245E909}"/>
          </ac:spMkLst>
        </pc:spChg>
        <pc:spChg chg="del">
          <ac:chgData name="Nicusor Penisoara" userId="a73244e9-f4de-4423-828c-848a6c90662b" providerId="ADAL" clId="{7B78EFB2-7C68-4919-951A-158724AD1F84}" dt="2021-06-24T10:55:28.929" v="1510" actId="478"/>
          <ac:spMkLst>
            <pc:docMk/>
            <pc:sldMk cId="2886757849" sldId="2086971387"/>
            <ac:spMk id="48" creationId="{3C59350B-AA0A-491C-8672-61953A3B8824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49" creationId="{4ABB0CCA-9B3F-4567-B61D-13BEE18833FC}"/>
          </ac:spMkLst>
        </pc:spChg>
        <pc:spChg chg="add mod or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53" creationId="{32173E01-0958-4C92-985D-7B1CA2638EC6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54" creationId="{57D26812-EABA-482A-A374-2E822983ABD0}"/>
          </ac:spMkLst>
        </pc:spChg>
        <pc:spChg chg="add 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56" creationId="{6ECD46EB-549F-4838-A4C3-49DB795A7896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57" creationId="{DF044071-2BF6-48F0-90FD-B617AB14A944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59" creationId="{D24E09B6-894B-4876-90AC-EB081EC49681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60" creationId="{8625F973-605E-4D2D-8768-89AFAC4EC744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61" creationId="{0A363B37-D64B-4915-B2CD-62F04E2CA5FB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62" creationId="{369E7CA4-98CC-4CEE-A35A-30F3BDBAF401}"/>
          </ac:spMkLst>
        </pc:spChg>
        <pc:spChg chg="add 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68" creationId="{14C7946C-D731-4441-8225-024658A8B67D}"/>
          </ac:spMkLst>
        </pc:spChg>
        <pc:spChg chg="mod or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69" creationId="{72E30BE9-8821-46C0-88B9-07340A71DEC1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70" creationId="{2E74FEB3-5130-447F-A9CA-3B036D8EFA7F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71" creationId="{BDC77C9D-597B-4F5F-8AE8-AEB565740E9A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73" creationId="{EB329A20-B9A9-4FF4-9E63-C0F3D7A48066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75" creationId="{935FE53E-1DD4-4271-8388-3886D8F5C97A}"/>
          </ac:spMkLst>
        </pc:spChg>
        <pc:spChg chg="mod or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76" creationId="{EAF62507-1CFC-4898-A27D-2B9B91336DC0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78" creationId="{0713D6D6-E1CA-4DFD-879B-EE42190259BD}"/>
          </ac:spMkLst>
        </pc:spChg>
        <pc:spChg chg="add mod">
          <ac:chgData name="Nicusor Penisoara" userId="a73244e9-f4de-4423-828c-848a6c90662b" providerId="ADAL" clId="{7B78EFB2-7C68-4919-951A-158724AD1F84}" dt="2021-06-24T13:51:42.389" v="2004" actId="14100"/>
          <ac:spMkLst>
            <pc:docMk/>
            <pc:sldMk cId="2886757849" sldId="2086971387"/>
            <ac:spMk id="80" creationId="{1700EB3A-FC71-46CB-8C1E-0EAA53F11950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81" creationId="{EBCB39AB-B13B-489A-B5BA-F4614B2A6B5C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86" creationId="{76E3602C-410A-4422-A83E-723BE0910402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87" creationId="{06651CFC-AF45-4576-953F-E5498EA07868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94" creationId="{705E6D74-C1C1-4DB8-B57B-F1E8BD3E72AB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95" creationId="{C850B831-EBFD-4541-BE6B-E431099EAAEC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102" creationId="{71239C4E-BB3E-45BF-9282-EEDDCB8FEFE1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106" creationId="{B0A4A290-0B45-4A61-BB1F-1FD7F34EFAA5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108" creationId="{BC39EC79-EDE6-4ECF-8636-4E26FC900A72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109" creationId="{C21750A2-AECE-4AB9-9367-32C4E598F0F2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111" creationId="{D9E37C0F-EC4A-42C1-9822-86D980B12C77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118" creationId="{358BE2F9-9130-4A2F-8642-BF689C57BFA3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133" creationId="{F944ECD0-79F8-4CCD-935E-E089D74C0FAB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137" creationId="{B170C0FF-8ECC-4755-BF7F-3C8F2C6D9864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188" creationId="{13D187F8-53A9-4A60-8FAF-AA01ED3D82DA}"/>
          </ac:spMkLst>
        </pc:spChg>
        <pc:cxnChg chg="del">
          <ac:chgData name="Nicusor Penisoara" userId="a73244e9-f4de-4423-828c-848a6c90662b" providerId="ADAL" clId="{7B78EFB2-7C68-4919-951A-158724AD1F84}" dt="2021-06-24T10:55:31.447" v="1511" actId="478"/>
          <ac:cxnSpMkLst>
            <pc:docMk/>
            <pc:sldMk cId="2886757849" sldId="2086971387"/>
            <ac:cxnSpMk id="50" creationId="{6E3C104C-320D-4DE5-87AD-6ACCE0ED8366}"/>
          </ac:cxnSpMkLst>
        </pc:cxnChg>
        <pc:cxnChg chg="add 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52" creationId="{30B7C3C7-8E16-4629-8C73-4CB6E54BF89F}"/>
          </ac:cxnSpMkLst>
        </pc:cxnChg>
        <pc:cxnChg chg="del mod">
          <ac:chgData name="Nicusor Penisoara" userId="a73244e9-f4de-4423-828c-848a6c90662b" providerId="ADAL" clId="{7B78EFB2-7C68-4919-951A-158724AD1F84}" dt="2021-06-24T10:55:34.669" v="1513" actId="478"/>
          <ac:cxnSpMkLst>
            <pc:docMk/>
            <pc:sldMk cId="2886757849" sldId="2086971387"/>
            <ac:cxnSpMk id="55" creationId="{98728AE7-1F9C-4A1B-A2B2-D52F4387E3A5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58" creationId="{4AFC281E-2C34-43C5-A38F-5AA2DA789769}"/>
          </ac:cxnSpMkLst>
        </pc:cxnChg>
        <pc:cxnChg chg="add 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63" creationId="{7E86CBB1-9E15-46AB-ACB4-8D066DBB93C6}"/>
          </ac:cxnSpMkLst>
        </pc:cxnChg>
        <pc:cxnChg chg="add 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64" creationId="{E7FE0DA8-16A5-43B5-8ADA-A56E59A2A1E0}"/>
          </ac:cxnSpMkLst>
        </pc:cxnChg>
        <pc:cxnChg chg="add mod or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65" creationId="{E469C17A-DE30-40D8-8D5B-E073E388D46C}"/>
          </ac:cxnSpMkLst>
        </pc:cxnChg>
        <pc:cxnChg chg="add 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66" creationId="{191D0813-AFB3-4C11-ACC2-0DA800A9B763}"/>
          </ac:cxnSpMkLst>
        </pc:cxnChg>
        <pc:cxnChg chg="del">
          <ac:chgData name="Nicusor Penisoara" userId="a73244e9-f4de-4423-828c-848a6c90662b" providerId="ADAL" clId="{7B78EFB2-7C68-4919-951A-158724AD1F84}" dt="2021-06-24T10:55:28.929" v="1510" actId="478"/>
          <ac:cxnSpMkLst>
            <pc:docMk/>
            <pc:sldMk cId="2886757849" sldId="2086971387"/>
            <ac:cxnSpMk id="67" creationId="{5819236B-AAFD-45C6-92DE-B38B3AA6D62D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72" creationId="{60FA6246-A9CA-434A-B642-809CC96D548A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74" creationId="{075E8165-E273-46C2-91BA-5EB43B1083F0}"/>
          </ac:cxnSpMkLst>
        </pc:cxnChg>
        <pc:cxnChg chg="add mod or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77" creationId="{38423A02-0FB1-4CB1-9E59-1BE19BA465DC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79" creationId="{6D2FD1D6-485E-4486-88FA-73FBE2401116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82" creationId="{BC944107-7D8B-4BAF-A20B-8E9837156B3D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84" creationId="{25B5E657-76DC-41E9-AAF3-0A54558D8BEC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92" creationId="{39E3F5D6-1A84-4B35-BB81-B2D175124EED}"/>
          </ac:cxnSpMkLst>
        </pc:cxnChg>
        <pc:cxnChg chg="del mod">
          <ac:chgData name="Nicusor Penisoara" userId="a73244e9-f4de-4423-828c-848a6c90662b" providerId="ADAL" clId="{7B78EFB2-7C68-4919-951A-158724AD1F84}" dt="2021-06-24T10:55:35.336" v="1514" actId="478"/>
          <ac:cxnSpMkLst>
            <pc:docMk/>
            <pc:sldMk cId="2886757849" sldId="2086971387"/>
            <ac:cxnSpMk id="97" creationId="{9A2D75F7-44B1-4172-8A55-6E4CF0B0EC40}"/>
          </ac:cxnSpMkLst>
        </pc:cxnChg>
        <pc:cxnChg chg="del">
          <ac:chgData name="Nicusor Penisoara" userId="a73244e9-f4de-4423-828c-848a6c90662b" providerId="ADAL" clId="{7B78EFB2-7C68-4919-951A-158724AD1F84}" dt="2021-06-24T10:55:32.948" v="1512" actId="478"/>
          <ac:cxnSpMkLst>
            <pc:docMk/>
            <pc:sldMk cId="2886757849" sldId="2086971387"/>
            <ac:cxnSpMk id="100" creationId="{56FE788F-6C98-46AD-BBC3-50088F8391CD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110" creationId="{83B4F1D4-2B3C-4E5C-9588-8B5D4EF851F3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113" creationId="{D4D6177C-70B2-4AEE-B0E3-3A220826C52C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138" creationId="{C5EF18FF-8E04-42F7-8944-832044CF9A67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143" creationId="{09467BEF-7598-4BA2-B8CB-61F4DE58E6E2}"/>
          </ac:cxnSpMkLst>
        </pc:cxnChg>
      </pc:sldChg>
    </pc:docChg>
  </pc:docChgLst>
  <pc:docChgLst>
    <pc:chgData name="Nicusor" userId="b27ea27a-710b-44f3-8ee5-3f0cfe72db5b" providerId="ADAL" clId="{E95E9688-A7E0-409D-AE27-95E57D2BE096}"/>
    <pc:docChg chg="custSel modSld">
      <pc:chgData name="Nicusor" userId="b27ea27a-710b-44f3-8ee5-3f0cfe72db5b" providerId="ADAL" clId="{E95E9688-A7E0-409D-AE27-95E57D2BE096}" dt="2021-07-29T09:55:34.249" v="86" actId="313"/>
      <pc:docMkLst>
        <pc:docMk/>
      </pc:docMkLst>
      <pc:sldChg chg="delSp modSp mod">
        <pc:chgData name="Nicusor" userId="b27ea27a-710b-44f3-8ee5-3f0cfe72db5b" providerId="ADAL" clId="{E95E9688-A7E0-409D-AE27-95E57D2BE096}" dt="2021-07-29T09:55:34.249" v="86" actId="313"/>
        <pc:sldMkLst>
          <pc:docMk/>
          <pc:sldMk cId="643617116" sldId="943"/>
        </pc:sldMkLst>
        <pc:spChg chg="mod">
          <ac:chgData name="Nicusor" userId="b27ea27a-710b-44f3-8ee5-3f0cfe72db5b" providerId="ADAL" clId="{E95E9688-A7E0-409D-AE27-95E57D2BE096}" dt="2021-07-29T09:55:12.409" v="79" actId="1076"/>
          <ac:spMkLst>
            <pc:docMk/>
            <pc:sldMk cId="643617116" sldId="943"/>
            <ac:spMk id="2" creationId="{1FD0BF12-FD5F-494A-87A9-94294326AF9B}"/>
          </ac:spMkLst>
        </pc:spChg>
        <pc:spChg chg="del">
          <ac:chgData name="Nicusor" userId="b27ea27a-710b-44f3-8ee5-3f0cfe72db5b" providerId="ADAL" clId="{E95E9688-A7E0-409D-AE27-95E57D2BE096}" dt="2021-07-29T09:51:13.632" v="46" actId="478"/>
          <ac:spMkLst>
            <pc:docMk/>
            <pc:sldMk cId="643617116" sldId="943"/>
            <ac:spMk id="3" creationId="{89144CA1-6420-442D-9245-9B1E3EB7E7A3}"/>
          </ac:spMkLst>
        </pc:spChg>
        <pc:spChg chg="del">
          <ac:chgData name="Nicusor" userId="b27ea27a-710b-44f3-8ee5-3f0cfe72db5b" providerId="ADAL" clId="{E95E9688-A7E0-409D-AE27-95E57D2BE096}" dt="2021-07-29T09:51:13.632" v="46" actId="478"/>
          <ac:spMkLst>
            <pc:docMk/>
            <pc:sldMk cId="643617116" sldId="943"/>
            <ac:spMk id="4" creationId="{2A501BD3-A891-4F94-B0B7-900142A6234A}"/>
          </ac:spMkLst>
        </pc:spChg>
        <pc:spChg chg="del">
          <ac:chgData name="Nicusor" userId="b27ea27a-710b-44f3-8ee5-3f0cfe72db5b" providerId="ADAL" clId="{E95E9688-A7E0-409D-AE27-95E57D2BE096}" dt="2021-07-29T09:51:13.632" v="46" actId="478"/>
          <ac:spMkLst>
            <pc:docMk/>
            <pc:sldMk cId="643617116" sldId="943"/>
            <ac:spMk id="8" creationId="{3C99A806-2302-4293-9B69-2BB13046BC51}"/>
          </ac:spMkLst>
        </pc:spChg>
        <pc:spChg chg="del">
          <ac:chgData name="Nicusor" userId="b27ea27a-710b-44f3-8ee5-3f0cfe72db5b" providerId="ADAL" clId="{E95E9688-A7E0-409D-AE27-95E57D2BE096}" dt="2021-07-29T09:51:13.632" v="46" actId="478"/>
          <ac:spMkLst>
            <pc:docMk/>
            <pc:sldMk cId="643617116" sldId="943"/>
            <ac:spMk id="13" creationId="{924EE1E6-D80E-401E-9ECC-695C9D182B0D}"/>
          </ac:spMkLst>
        </pc:spChg>
        <pc:spChg chg="del">
          <ac:chgData name="Nicusor" userId="b27ea27a-710b-44f3-8ee5-3f0cfe72db5b" providerId="ADAL" clId="{E95E9688-A7E0-409D-AE27-95E57D2BE096}" dt="2021-07-29T09:51:16.183" v="47" actId="478"/>
          <ac:spMkLst>
            <pc:docMk/>
            <pc:sldMk cId="643617116" sldId="943"/>
            <ac:spMk id="23" creationId="{577959A3-029C-44F6-AEE8-ED18044E9B15}"/>
          </ac:spMkLst>
        </pc:spChg>
        <pc:spChg chg="mod">
          <ac:chgData name="Nicusor" userId="b27ea27a-710b-44f3-8ee5-3f0cfe72db5b" providerId="ADAL" clId="{E95E9688-A7E0-409D-AE27-95E57D2BE096}" dt="2021-07-29T09:55:19.196" v="80" actId="313"/>
          <ac:spMkLst>
            <pc:docMk/>
            <pc:sldMk cId="643617116" sldId="943"/>
            <ac:spMk id="24" creationId="{1A761608-ADA2-43D2-9C47-91198CE9F0C6}"/>
          </ac:spMkLst>
        </pc:spChg>
        <pc:spChg chg="mod">
          <ac:chgData name="Nicusor" userId="b27ea27a-710b-44f3-8ee5-3f0cfe72db5b" providerId="ADAL" clId="{E95E9688-A7E0-409D-AE27-95E57D2BE096}" dt="2021-07-29T09:55:28.240" v="83" actId="313"/>
          <ac:spMkLst>
            <pc:docMk/>
            <pc:sldMk cId="643617116" sldId="943"/>
            <ac:spMk id="25" creationId="{C4E84FA2-9428-4F7E-8E9A-C5A7D3FD0519}"/>
          </ac:spMkLst>
        </pc:spChg>
        <pc:spChg chg="del">
          <ac:chgData name="Nicusor" userId="b27ea27a-710b-44f3-8ee5-3f0cfe72db5b" providerId="ADAL" clId="{E95E9688-A7E0-409D-AE27-95E57D2BE096}" dt="2021-07-29T09:51:13.632" v="46" actId="478"/>
          <ac:spMkLst>
            <pc:docMk/>
            <pc:sldMk cId="643617116" sldId="943"/>
            <ac:spMk id="36" creationId="{A5318D10-762B-4A0C-A12F-F0AE61F18CE8}"/>
          </ac:spMkLst>
        </pc:spChg>
        <pc:spChg chg="del mod">
          <ac:chgData name="Nicusor" userId="b27ea27a-710b-44f3-8ee5-3f0cfe72db5b" providerId="ADAL" clId="{E95E9688-A7E0-409D-AE27-95E57D2BE096}" dt="2021-07-29T09:50:45.388" v="45" actId="478"/>
          <ac:spMkLst>
            <pc:docMk/>
            <pc:sldMk cId="643617116" sldId="943"/>
            <ac:spMk id="46" creationId="{E50913C8-B43C-4A82-B62C-05B729CAA688}"/>
          </ac:spMkLst>
        </pc:spChg>
        <pc:spChg chg="del">
          <ac:chgData name="Nicusor" userId="b27ea27a-710b-44f3-8ee5-3f0cfe72db5b" providerId="ADAL" clId="{E95E9688-A7E0-409D-AE27-95E57D2BE096}" dt="2021-07-29T09:52:17.295" v="48" actId="478"/>
          <ac:spMkLst>
            <pc:docMk/>
            <pc:sldMk cId="643617116" sldId="943"/>
            <ac:spMk id="55" creationId="{C48772D4-CC9B-4E97-9DD9-18D676647F6B}"/>
          </ac:spMkLst>
        </pc:spChg>
        <pc:spChg chg="mod">
          <ac:chgData name="Nicusor" userId="b27ea27a-710b-44f3-8ee5-3f0cfe72db5b" providerId="ADAL" clId="{E95E9688-A7E0-409D-AE27-95E57D2BE096}" dt="2021-07-29T09:53:52.572" v="59" actId="20577"/>
          <ac:spMkLst>
            <pc:docMk/>
            <pc:sldMk cId="643617116" sldId="943"/>
            <ac:spMk id="56" creationId="{F156813D-6C26-40AD-BB3C-456F0E463E3F}"/>
          </ac:spMkLst>
        </pc:spChg>
        <pc:spChg chg="mod">
          <ac:chgData name="Nicusor" userId="b27ea27a-710b-44f3-8ee5-3f0cfe72db5b" providerId="ADAL" clId="{E95E9688-A7E0-409D-AE27-95E57D2BE096}" dt="2021-07-29T09:53:48.806" v="57" actId="20577"/>
          <ac:spMkLst>
            <pc:docMk/>
            <pc:sldMk cId="643617116" sldId="943"/>
            <ac:spMk id="57" creationId="{BC5D807C-F8B1-4141-891F-46BD3BC54656}"/>
          </ac:spMkLst>
        </pc:spChg>
        <pc:spChg chg="mod">
          <ac:chgData name="Nicusor" userId="b27ea27a-710b-44f3-8ee5-3f0cfe72db5b" providerId="ADAL" clId="{E95E9688-A7E0-409D-AE27-95E57D2BE096}" dt="2021-07-29T09:53:55.872" v="61" actId="20577"/>
          <ac:spMkLst>
            <pc:docMk/>
            <pc:sldMk cId="643617116" sldId="943"/>
            <ac:spMk id="59" creationId="{5F893DD1-0A16-42E2-93C1-C6EFCCB08B33}"/>
          </ac:spMkLst>
        </pc:spChg>
        <pc:spChg chg="mod">
          <ac:chgData name="Nicusor" userId="b27ea27a-710b-44f3-8ee5-3f0cfe72db5b" providerId="ADAL" clId="{E95E9688-A7E0-409D-AE27-95E57D2BE096}" dt="2021-07-29T09:54:01.494" v="62" actId="20577"/>
          <ac:spMkLst>
            <pc:docMk/>
            <pc:sldMk cId="643617116" sldId="943"/>
            <ac:spMk id="61" creationId="{A80C2450-04BE-44F5-BED5-F1DDB549BFB5}"/>
          </ac:spMkLst>
        </pc:spChg>
        <pc:spChg chg="mod">
          <ac:chgData name="Nicusor" userId="b27ea27a-710b-44f3-8ee5-3f0cfe72db5b" providerId="ADAL" clId="{E95E9688-A7E0-409D-AE27-95E57D2BE096}" dt="2021-07-29T09:55:30.102" v="84" actId="313"/>
          <ac:spMkLst>
            <pc:docMk/>
            <pc:sldMk cId="643617116" sldId="943"/>
            <ac:spMk id="62" creationId="{A3033F27-73D6-4E05-AA8D-7BF26F6C7036}"/>
          </ac:spMkLst>
        </pc:spChg>
        <pc:spChg chg="mod">
          <ac:chgData name="Nicusor" userId="b27ea27a-710b-44f3-8ee5-3f0cfe72db5b" providerId="ADAL" clId="{E95E9688-A7E0-409D-AE27-95E57D2BE096}" dt="2021-07-29T09:54:05.941" v="64" actId="20577"/>
          <ac:spMkLst>
            <pc:docMk/>
            <pc:sldMk cId="643617116" sldId="943"/>
            <ac:spMk id="64" creationId="{B1721790-735F-4EE9-8042-FA82DEFF6E6A}"/>
          </ac:spMkLst>
        </pc:spChg>
        <pc:spChg chg="mod">
          <ac:chgData name="Nicusor" userId="b27ea27a-710b-44f3-8ee5-3f0cfe72db5b" providerId="ADAL" clId="{E95E9688-A7E0-409D-AE27-95E57D2BE096}" dt="2021-07-29T09:54:12.568" v="67" actId="1076"/>
          <ac:spMkLst>
            <pc:docMk/>
            <pc:sldMk cId="643617116" sldId="943"/>
            <ac:spMk id="65" creationId="{4C0F34FC-6929-4E39-96E6-B6ED99E2BA83}"/>
          </ac:spMkLst>
        </pc:spChg>
        <pc:spChg chg="mod">
          <ac:chgData name="Nicusor" userId="b27ea27a-710b-44f3-8ee5-3f0cfe72db5b" providerId="ADAL" clId="{E95E9688-A7E0-409D-AE27-95E57D2BE096}" dt="2021-07-29T09:54:16.165" v="69" actId="20577"/>
          <ac:spMkLst>
            <pc:docMk/>
            <pc:sldMk cId="643617116" sldId="943"/>
            <ac:spMk id="66" creationId="{5372747B-E847-4434-AE99-A5042AAED298}"/>
          </ac:spMkLst>
        </pc:spChg>
        <pc:spChg chg="mod">
          <ac:chgData name="Nicusor" userId="b27ea27a-710b-44f3-8ee5-3f0cfe72db5b" providerId="ADAL" clId="{E95E9688-A7E0-409D-AE27-95E57D2BE096}" dt="2021-07-29T09:54:25.738" v="71" actId="20577"/>
          <ac:spMkLst>
            <pc:docMk/>
            <pc:sldMk cId="643617116" sldId="943"/>
            <ac:spMk id="67" creationId="{C3CC5C4D-D20D-4166-803E-4BAE9872CACE}"/>
          </ac:spMkLst>
        </pc:spChg>
        <pc:spChg chg="mod">
          <ac:chgData name="Nicusor" userId="b27ea27a-710b-44f3-8ee5-3f0cfe72db5b" providerId="ADAL" clId="{E95E9688-A7E0-409D-AE27-95E57D2BE096}" dt="2021-07-29T09:54:31.181" v="73" actId="20577"/>
          <ac:spMkLst>
            <pc:docMk/>
            <pc:sldMk cId="643617116" sldId="943"/>
            <ac:spMk id="70" creationId="{ADF37E7D-B6A5-416F-8E5C-E821DB483AA0}"/>
          </ac:spMkLst>
        </pc:spChg>
        <pc:spChg chg="mod">
          <ac:chgData name="Nicusor" userId="b27ea27a-710b-44f3-8ee5-3f0cfe72db5b" providerId="ADAL" clId="{E95E9688-A7E0-409D-AE27-95E57D2BE096}" dt="2021-07-29T09:55:24.230" v="82" actId="313"/>
          <ac:spMkLst>
            <pc:docMk/>
            <pc:sldMk cId="643617116" sldId="943"/>
            <ac:spMk id="72" creationId="{91E98F8D-D366-4645-BD98-092ED7B7DED7}"/>
          </ac:spMkLst>
        </pc:spChg>
        <pc:spChg chg="mod">
          <ac:chgData name="Nicusor" userId="b27ea27a-710b-44f3-8ee5-3f0cfe72db5b" providerId="ADAL" clId="{E95E9688-A7E0-409D-AE27-95E57D2BE096}" dt="2021-07-29T09:55:34.249" v="86" actId="313"/>
          <ac:spMkLst>
            <pc:docMk/>
            <pc:sldMk cId="643617116" sldId="943"/>
            <ac:spMk id="77" creationId="{E634BCDF-2647-40CC-AC57-AEAEB3462807}"/>
          </ac:spMkLst>
        </pc:spChg>
        <pc:spChg chg="del">
          <ac:chgData name="Nicusor" userId="b27ea27a-710b-44f3-8ee5-3f0cfe72db5b" providerId="ADAL" clId="{E95E9688-A7E0-409D-AE27-95E57D2BE096}" dt="2021-07-29T09:53:30.770" v="51" actId="478"/>
          <ac:spMkLst>
            <pc:docMk/>
            <pc:sldMk cId="643617116" sldId="943"/>
            <ac:spMk id="82" creationId="{32819E40-1FDB-4CC9-BAE9-0CE006CC3BA7}"/>
          </ac:spMkLst>
        </pc:spChg>
        <pc:spChg chg="del">
          <ac:chgData name="Nicusor" userId="b27ea27a-710b-44f3-8ee5-3f0cfe72db5b" providerId="ADAL" clId="{E95E9688-A7E0-409D-AE27-95E57D2BE096}" dt="2021-07-29T09:53:29.900" v="50" actId="478"/>
          <ac:spMkLst>
            <pc:docMk/>
            <pc:sldMk cId="643617116" sldId="943"/>
            <ac:spMk id="89" creationId="{368E7B8F-B78C-4993-980F-6D3ECBFDA1F2}"/>
          </ac:spMkLst>
        </pc:spChg>
        <pc:spChg chg="mod">
          <ac:chgData name="Nicusor" userId="b27ea27a-710b-44f3-8ee5-3f0cfe72db5b" providerId="ADAL" clId="{E95E9688-A7E0-409D-AE27-95E57D2BE096}" dt="2021-07-29T09:54:20.637" v="70" actId="20577"/>
          <ac:spMkLst>
            <pc:docMk/>
            <pc:sldMk cId="643617116" sldId="943"/>
            <ac:spMk id="94" creationId="{57636B5A-1DD6-47FD-88C5-4F8B7B7B8E18}"/>
          </ac:spMkLst>
        </pc:spChg>
        <pc:spChg chg="mod">
          <ac:chgData name="Nicusor" userId="b27ea27a-710b-44f3-8ee5-3f0cfe72db5b" providerId="ADAL" clId="{E95E9688-A7E0-409D-AE27-95E57D2BE096}" dt="2021-07-29T09:55:21.414" v="81" actId="313"/>
          <ac:spMkLst>
            <pc:docMk/>
            <pc:sldMk cId="643617116" sldId="943"/>
            <ac:spMk id="95" creationId="{62680CD2-3939-4581-B5D3-00CDC69322C7}"/>
          </ac:spMkLst>
        </pc:spChg>
        <pc:spChg chg="del">
          <ac:chgData name="Nicusor" userId="b27ea27a-710b-44f3-8ee5-3f0cfe72db5b" providerId="ADAL" clId="{E95E9688-A7E0-409D-AE27-95E57D2BE096}" dt="2021-07-29T09:53:28.670" v="49" actId="478"/>
          <ac:spMkLst>
            <pc:docMk/>
            <pc:sldMk cId="643617116" sldId="943"/>
            <ac:spMk id="98" creationId="{02E8550A-2541-4882-967F-33D7B3F2F2DF}"/>
          </ac:spMkLst>
        </pc:spChg>
        <pc:spChg chg="del">
          <ac:chgData name="Nicusor" userId="b27ea27a-710b-44f3-8ee5-3f0cfe72db5b" providerId="ADAL" clId="{E95E9688-A7E0-409D-AE27-95E57D2BE096}" dt="2021-07-29T09:54:47.223" v="74" actId="478"/>
          <ac:spMkLst>
            <pc:docMk/>
            <pc:sldMk cId="643617116" sldId="943"/>
            <ac:spMk id="99" creationId="{82FE09CF-0D31-40F6-B411-020DD8113B58}"/>
          </ac:spMkLst>
        </pc:spChg>
        <pc:spChg chg="del">
          <ac:chgData name="Nicusor" userId="b27ea27a-710b-44f3-8ee5-3f0cfe72db5b" providerId="ADAL" clId="{E95E9688-A7E0-409D-AE27-95E57D2BE096}" dt="2021-07-29T09:53:35.037" v="55" actId="478"/>
          <ac:spMkLst>
            <pc:docMk/>
            <pc:sldMk cId="643617116" sldId="943"/>
            <ac:spMk id="104" creationId="{A1CBF5D2-9BA7-4DB5-8DCC-AFF4E9F4D131}"/>
          </ac:spMkLst>
        </pc:spChg>
        <pc:spChg chg="mod">
          <ac:chgData name="Nicusor" userId="b27ea27a-710b-44f3-8ee5-3f0cfe72db5b" providerId="ADAL" clId="{E95E9688-A7E0-409D-AE27-95E57D2BE096}" dt="2021-07-29T09:55:32.131" v="85" actId="313"/>
          <ac:spMkLst>
            <pc:docMk/>
            <pc:sldMk cId="643617116" sldId="943"/>
            <ac:spMk id="110" creationId="{4BA7B4DC-E32A-4A7C-BAAC-B0C37DB69442}"/>
          </ac:spMkLst>
        </pc:spChg>
        <pc:spChg chg="del">
          <ac:chgData name="Nicusor" userId="b27ea27a-710b-44f3-8ee5-3f0cfe72db5b" providerId="ADAL" clId="{E95E9688-A7E0-409D-AE27-95E57D2BE096}" dt="2021-07-29T09:51:13.632" v="46" actId="478"/>
          <ac:spMkLst>
            <pc:docMk/>
            <pc:sldMk cId="643617116" sldId="943"/>
            <ac:spMk id="128" creationId="{DC9BBBC9-21CB-40D2-977F-59F1E0639967}"/>
          </ac:spMkLst>
        </pc:spChg>
        <pc:spChg chg="del">
          <ac:chgData name="Nicusor" userId="b27ea27a-710b-44f3-8ee5-3f0cfe72db5b" providerId="ADAL" clId="{E95E9688-A7E0-409D-AE27-95E57D2BE096}" dt="2021-07-29T09:51:13.632" v="46" actId="478"/>
          <ac:spMkLst>
            <pc:docMk/>
            <pc:sldMk cId="643617116" sldId="943"/>
            <ac:spMk id="129" creationId="{FF9FD92C-758F-446D-973F-0BEBACD2C21E}"/>
          </ac:spMkLst>
        </pc:spChg>
        <pc:cxnChg chg="del mod">
          <ac:chgData name="Nicusor" userId="b27ea27a-710b-44f3-8ee5-3f0cfe72db5b" providerId="ADAL" clId="{E95E9688-A7E0-409D-AE27-95E57D2BE096}" dt="2021-07-29T09:51:13.632" v="46" actId="478"/>
          <ac:cxnSpMkLst>
            <pc:docMk/>
            <pc:sldMk cId="643617116" sldId="943"/>
            <ac:cxnSpMk id="10" creationId="{554175ED-EB95-4C18-9EA5-0093A79ACB2F}"/>
          </ac:cxnSpMkLst>
        </pc:cxnChg>
        <pc:cxnChg chg="del mod">
          <ac:chgData name="Nicusor" userId="b27ea27a-710b-44f3-8ee5-3f0cfe72db5b" providerId="ADAL" clId="{E95E9688-A7E0-409D-AE27-95E57D2BE096}" dt="2021-07-29T09:51:13.632" v="46" actId="478"/>
          <ac:cxnSpMkLst>
            <pc:docMk/>
            <pc:sldMk cId="643617116" sldId="943"/>
            <ac:cxnSpMk id="16" creationId="{776A0F65-6D3F-4709-93E1-B085A3CD251A}"/>
          </ac:cxnSpMkLst>
        </pc:cxnChg>
        <pc:cxnChg chg="del mod">
          <ac:chgData name="Nicusor" userId="b27ea27a-710b-44f3-8ee5-3f0cfe72db5b" providerId="ADAL" clId="{E95E9688-A7E0-409D-AE27-95E57D2BE096}" dt="2021-07-29T09:53:31.431" v="52" actId="478"/>
          <ac:cxnSpMkLst>
            <pc:docMk/>
            <pc:sldMk cId="643617116" sldId="943"/>
            <ac:cxnSpMk id="91" creationId="{3A869B64-AE77-4100-967B-37D80C521664}"/>
          </ac:cxnSpMkLst>
        </pc:cxnChg>
        <pc:cxnChg chg="del mod">
          <ac:chgData name="Nicusor" userId="b27ea27a-710b-44f3-8ee5-3f0cfe72db5b" providerId="ADAL" clId="{E95E9688-A7E0-409D-AE27-95E57D2BE096}" dt="2021-07-29T09:53:33.222" v="54" actId="478"/>
          <ac:cxnSpMkLst>
            <pc:docMk/>
            <pc:sldMk cId="643617116" sldId="943"/>
            <ac:cxnSpMk id="93" creationId="{214E41AF-4DBE-4113-ADDA-23C7AE993E33}"/>
          </ac:cxnSpMkLst>
        </pc:cxnChg>
        <pc:cxnChg chg="del mod">
          <ac:chgData name="Nicusor" userId="b27ea27a-710b-44f3-8ee5-3f0cfe72db5b" providerId="ADAL" clId="{E95E9688-A7E0-409D-AE27-95E57D2BE096}" dt="2021-07-29T09:53:32.301" v="53" actId="478"/>
          <ac:cxnSpMkLst>
            <pc:docMk/>
            <pc:sldMk cId="643617116" sldId="943"/>
            <ac:cxnSpMk id="96" creationId="{7F1ED81D-DE30-473F-A9CD-F2F6FAD787BE}"/>
          </ac:cxnSpMkLst>
        </pc:cxnChg>
      </pc:sldChg>
    </pc:docChg>
  </pc:docChgLst>
  <pc:docChgLst>
    <pc:chgData name="Clément Faure" userId="49eb4cd4-7849-4c3f-8299-6b9dadba420d" providerId="ADAL" clId="{87C3E1C9-659A-4CCE-8B93-8691EB19C84B}"/>
    <pc:docChg chg="undo custSel addSld delSld modSld addSection modSection">
      <pc:chgData name="Clément Faure" userId="49eb4cd4-7849-4c3f-8299-6b9dadba420d" providerId="ADAL" clId="{87C3E1C9-659A-4CCE-8B93-8691EB19C84B}" dt="2021-05-20T14:29:50.914" v="2043" actId="478"/>
      <pc:docMkLst>
        <pc:docMk/>
      </pc:docMkLst>
      <pc:sldChg chg="addSp delSp modSp mod">
        <pc:chgData name="Clément Faure" userId="49eb4cd4-7849-4c3f-8299-6b9dadba420d" providerId="ADAL" clId="{87C3E1C9-659A-4CCE-8B93-8691EB19C84B}" dt="2021-05-20T08:46:41.595" v="452" actId="1076"/>
        <pc:sldMkLst>
          <pc:docMk/>
          <pc:sldMk cId="3780547373" sldId="2086971374"/>
        </pc:sldMkLst>
        <pc:spChg chg="del mod">
          <ac:chgData name="Clément Faure" userId="49eb4cd4-7849-4c3f-8299-6b9dadba420d" providerId="ADAL" clId="{87C3E1C9-659A-4CCE-8B93-8691EB19C84B}" dt="2021-05-20T08:31:52.347" v="250" actId="478"/>
          <ac:spMkLst>
            <pc:docMk/>
            <pc:sldMk cId="3780547373" sldId="2086971374"/>
            <ac:spMk id="2" creationId="{8AAC7798-A9D4-45BA-B8AA-925D8533CF05}"/>
          </ac:spMkLst>
        </pc:spChg>
        <pc:spChg chg="mod">
          <ac:chgData name="Clément Faure" userId="49eb4cd4-7849-4c3f-8299-6b9dadba420d" providerId="ADAL" clId="{87C3E1C9-659A-4CCE-8B93-8691EB19C84B}" dt="2021-05-20T08:38:23.321" v="366" actId="207"/>
          <ac:spMkLst>
            <pc:docMk/>
            <pc:sldMk cId="3780547373" sldId="2086971374"/>
            <ac:spMk id="5" creationId="{B0630D1B-4A47-4046-AEE2-2BC99F781A21}"/>
          </ac:spMkLst>
        </pc:spChg>
        <pc:spChg chg="mod">
          <ac:chgData name="Clément Faure" userId="49eb4cd4-7849-4c3f-8299-6b9dadba420d" providerId="ADAL" clId="{87C3E1C9-659A-4CCE-8B93-8691EB19C84B}" dt="2021-05-20T08:38:13.621" v="365" actId="207"/>
          <ac:spMkLst>
            <pc:docMk/>
            <pc:sldMk cId="3780547373" sldId="2086971374"/>
            <ac:spMk id="6" creationId="{611F2B25-1715-47DD-9906-8B8A5C92BF0D}"/>
          </ac:spMkLst>
        </pc:spChg>
        <pc:spChg chg="mod">
          <ac:chgData name="Clément Faure" userId="49eb4cd4-7849-4c3f-8299-6b9dadba420d" providerId="ADAL" clId="{87C3E1C9-659A-4CCE-8B93-8691EB19C84B}" dt="2021-05-20T08:39:01.332" v="370" actId="1076"/>
          <ac:spMkLst>
            <pc:docMk/>
            <pc:sldMk cId="3780547373" sldId="2086971374"/>
            <ac:spMk id="10" creationId="{56CEE125-563B-4BAB-B654-B846669A8804}"/>
          </ac:spMkLst>
        </pc:spChg>
        <pc:spChg chg="mod">
          <ac:chgData name="Clément Faure" userId="49eb4cd4-7849-4c3f-8299-6b9dadba420d" providerId="ADAL" clId="{87C3E1C9-659A-4CCE-8B93-8691EB19C84B}" dt="2021-05-20T08:38:23.321" v="366" actId="207"/>
          <ac:spMkLst>
            <pc:docMk/>
            <pc:sldMk cId="3780547373" sldId="2086971374"/>
            <ac:spMk id="11" creationId="{3D03CBA1-747A-4715-BFFC-685D4E6A1401}"/>
          </ac:spMkLst>
        </pc:spChg>
        <pc:spChg chg="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13" creationId="{4F2F1863-915A-4BDC-A9EB-FF2201CB60C1}"/>
          </ac:spMkLst>
        </pc:spChg>
        <pc:spChg chg="add del 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15" creationId="{B3571E35-3542-4A40-BF30-3E7F1A3A6E67}"/>
          </ac:spMkLst>
        </pc:spChg>
        <pc:spChg chg="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17" creationId="{698B5128-EAAF-4DD0-9873-E83C58EA86E5}"/>
          </ac:spMkLst>
        </pc:spChg>
        <pc:spChg chg="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18" creationId="{49E02E63-9BC5-4F7A-ACAE-47B5C2EF7451}"/>
          </ac:spMkLst>
        </pc:spChg>
        <pc:spChg chg="mod">
          <ac:chgData name="Clément Faure" userId="49eb4cd4-7849-4c3f-8299-6b9dadba420d" providerId="ADAL" clId="{87C3E1C9-659A-4CCE-8B93-8691EB19C84B}" dt="2021-05-20T08:43:50.322" v="383" actId="20577"/>
          <ac:spMkLst>
            <pc:docMk/>
            <pc:sldMk cId="3780547373" sldId="2086971374"/>
            <ac:spMk id="20" creationId="{75872C0E-9E93-4025-826F-12C177A8FDC3}"/>
          </ac:spMkLst>
        </pc:spChg>
        <pc:spChg chg="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25" creationId="{2F47C5D4-6219-4CFF-808C-4DCB9F898A4E}"/>
          </ac:spMkLst>
        </pc:spChg>
        <pc:spChg chg="del mod">
          <ac:chgData name="Clément Faure" userId="49eb4cd4-7849-4c3f-8299-6b9dadba420d" providerId="ADAL" clId="{87C3E1C9-659A-4CCE-8B93-8691EB19C84B}" dt="2021-05-20T08:20:31.885" v="23" actId="478"/>
          <ac:spMkLst>
            <pc:docMk/>
            <pc:sldMk cId="3780547373" sldId="2086971374"/>
            <ac:spMk id="27" creationId="{76866524-9B1E-4077-9EED-9923BDB4CA5E}"/>
          </ac:spMkLst>
        </pc:spChg>
        <pc:spChg chg="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28" creationId="{19F78E13-BC24-4D49-A7BA-4120A1572624}"/>
          </ac:spMkLst>
        </pc:spChg>
        <pc:spChg chg="mod">
          <ac:chgData name="Clément Faure" userId="49eb4cd4-7849-4c3f-8299-6b9dadba420d" providerId="ADAL" clId="{87C3E1C9-659A-4CCE-8B93-8691EB19C84B}" dt="2021-05-20T08:21:25.970" v="34" actId="1076"/>
          <ac:spMkLst>
            <pc:docMk/>
            <pc:sldMk cId="3780547373" sldId="2086971374"/>
            <ac:spMk id="30" creationId="{4FF2D900-16AA-4547-BB68-CABC3F923110}"/>
          </ac:spMkLst>
        </pc:spChg>
        <pc:spChg chg="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31" creationId="{201D5BFB-5CC0-45C7-A68B-4B9D750A79F2}"/>
          </ac:spMkLst>
        </pc:spChg>
        <pc:spChg chg="del">
          <ac:chgData name="Clément Faure" userId="49eb4cd4-7849-4c3f-8299-6b9dadba420d" providerId="ADAL" clId="{87C3E1C9-659A-4CCE-8B93-8691EB19C84B}" dt="2021-05-20T08:25:50.505" v="155" actId="478"/>
          <ac:spMkLst>
            <pc:docMk/>
            <pc:sldMk cId="3780547373" sldId="2086971374"/>
            <ac:spMk id="32" creationId="{813C4D02-12B1-4E4C-8DB7-79C076207790}"/>
          </ac:spMkLst>
        </pc:spChg>
        <pc:spChg chg="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34" creationId="{9D1978C1-361C-49B9-8525-81818B6EC588}"/>
          </ac:spMkLst>
        </pc:spChg>
        <pc:spChg chg="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35" creationId="{0F539A74-3D71-4135-8B0D-608572F5BFB2}"/>
          </ac:spMkLst>
        </pc:spChg>
        <pc:spChg chg="mod">
          <ac:chgData name="Clément Faure" userId="49eb4cd4-7849-4c3f-8299-6b9dadba420d" providerId="ADAL" clId="{87C3E1C9-659A-4CCE-8B93-8691EB19C84B}" dt="2021-05-20T08:21:53.142" v="39" actId="1076"/>
          <ac:spMkLst>
            <pc:docMk/>
            <pc:sldMk cId="3780547373" sldId="2086971374"/>
            <ac:spMk id="36" creationId="{AAF0ED19-D965-459C-B5A5-0BC2FDCBF322}"/>
          </ac:spMkLst>
        </pc:spChg>
        <pc:spChg chg="add 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37" creationId="{CF16809E-20D4-4E90-A60C-50F9B3A2905F}"/>
          </ac:spMkLst>
        </pc:spChg>
        <pc:spChg chg="add 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44" creationId="{32B32E23-A6AE-4B5B-BE48-0CC7C4BBE932}"/>
          </ac:spMkLst>
        </pc:spChg>
        <pc:spChg chg="add 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48" creationId="{D241178F-1774-4A87-9798-08042DFCA54E}"/>
          </ac:spMkLst>
        </pc:spChg>
        <pc:spChg chg="add mod">
          <ac:chgData name="Clément Faure" userId="49eb4cd4-7849-4c3f-8299-6b9dadba420d" providerId="ADAL" clId="{87C3E1C9-659A-4CCE-8B93-8691EB19C84B}" dt="2021-05-20T08:43:20.731" v="374" actId="14100"/>
          <ac:spMkLst>
            <pc:docMk/>
            <pc:sldMk cId="3780547373" sldId="2086971374"/>
            <ac:spMk id="60" creationId="{74BBB55E-B196-469B-87C6-886F93F6A180}"/>
          </ac:spMkLst>
        </pc:spChg>
        <pc:spChg chg="add mod">
          <ac:chgData name="Clément Faure" userId="49eb4cd4-7849-4c3f-8299-6b9dadba420d" providerId="ADAL" clId="{87C3E1C9-659A-4CCE-8B93-8691EB19C84B}" dt="2021-05-20T08:25:07.793" v="111" actId="1076"/>
          <ac:spMkLst>
            <pc:docMk/>
            <pc:sldMk cId="3780547373" sldId="2086971374"/>
            <ac:spMk id="61" creationId="{349DED96-85CB-45C6-9C09-9798F85E636E}"/>
          </ac:spMkLst>
        </pc:spChg>
        <pc:spChg chg="add 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64" creationId="{8249C169-32BB-456C-9FF9-3CBA43801584}"/>
          </ac:spMkLst>
        </pc:spChg>
        <pc:spChg chg="add mod">
          <ac:chgData name="Clément Faure" userId="49eb4cd4-7849-4c3f-8299-6b9dadba420d" providerId="ADAL" clId="{87C3E1C9-659A-4CCE-8B93-8691EB19C84B}" dt="2021-05-20T08:38:42.156" v="368" actId="207"/>
          <ac:spMkLst>
            <pc:docMk/>
            <pc:sldMk cId="3780547373" sldId="2086971374"/>
            <ac:spMk id="90" creationId="{81FFC45A-6695-46F0-AA1D-089997E4EFFA}"/>
          </ac:spMkLst>
        </pc:spChg>
        <pc:spChg chg="add mod">
          <ac:chgData name="Clément Faure" userId="49eb4cd4-7849-4c3f-8299-6b9dadba420d" providerId="ADAL" clId="{87C3E1C9-659A-4CCE-8B93-8691EB19C84B}" dt="2021-05-20T08:38:42.156" v="368" actId="207"/>
          <ac:spMkLst>
            <pc:docMk/>
            <pc:sldMk cId="3780547373" sldId="2086971374"/>
            <ac:spMk id="91" creationId="{6240A821-B472-4236-816E-F2DBEBA2277F}"/>
          </ac:spMkLst>
        </pc:spChg>
        <pc:spChg chg="add mod ord">
          <ac:chgData name="Clément Faure" userId="49eb4cd4-7849-4c3f-8299-6b9dadba420d" providerId="ADAL" clId="{87C3E1C9-659A-4CCE-8B93-8691EB19C84B}" dt="2021-05-20T08:32:19.582" v="255" actId="14100"/>
          <ac:spMkLst>
            <pc:docMk/>
            <pc:sldMk cId="3780547373" sldId="2086971374"/>
            <ac:spMk id="92" creationId="{F41E8C52-9688-4F70-82DF-04E1705A8ACA}"/>
          </ac:spMkLst>
        </pc:spChg>
        <pc:spChg chg="add mod">
          <ac:chgData name="Clément Faure" userId="49eb4cd4-7849-4c3f-8299-6b9dadba420d" providerId="ADAL" clId="{87C3E1C9-659A-4CCE-8B93-8691EB19C84B}" dt="2021-05-20T08:32:15.316" v="254" actId="14100"/>
          <ac:spMkLst>
            <pc:docMk/>
            <pc:sldMk cId="3780547373" sldId="2086971374"/>
            <ac:spMk id="93" creationId="{03E559C2-DD84-47D4-B2B6-A9D97878DE23}"/>
          </ac:spMkLst>
        </pc:spChg>
        <pc:spChg chg="add del mod">
          <ac:chgData name="Clément Faure" userId="49eb4cd4-7849-4c3f-8299-6b9dadba420d" providerId="ADAL" clId="{87C3E1C9-659A-4CCE-8B93-8691EB19C84B}" dt="2021-05-20T08:31:55.710" v="251" actId="478"/>
          <ac:spMkLst>
            <pc:docMk/>
            <pc:sldMk cId="3780547373" sldId="2086971374"/>
            <ac:spMk id="95" creationId="{FD5F359C-A6DA-464D-BD5A-AC0EFD4BCB34}"/>
          </ac:spMkLst>
        </pc:spChg>
        <pc:spChg chg="add mod">
          <ac:chgData name="Clément Faure" userId="49eb4cd4-7849-4c3f-8299-6b9dadba420d" providerId="ADAL" clId="{87C3E1C9-659A-4CCE-8B93-8691EB19C84B}" dt="2021-05-20T08:32:39.656" v="269" actId="14100"/>
          <ac:spMkLst>
            <pc:docMk/>
            <pc:sldMk cId="3780547373" sldId="2086971374"/>
            <ac:spMk id="96" creationId="{A2E11EB6-DBCB-4224-A913-AD9692B758E8}"/>
          </ac:spMkLst>
        </pc:spChg>
        <pc:spChg chg="add mod">
          <ac:chgData name="Clément Faure" userId="49eb4cd4-7849-4c3f-8299-6b9dadba420d" providerId="ADAL" clId="{87C3E1C9-659A-4CCE-8B93-8691EB19C84B}" dt="2021-05-20T08:32:46.005" v="274" actId="20577"/>
          <ac:spMkLst>
            <pc:docMk/>
            <pc:sldMk cId="3780547373" sldId="2086971374"/>
            <ac:spMk id="97" creationId="{8C128135-3075-4BC0-8649-843BC05D55DC}"/>
          </ac:spMkLst>
        </pc:spChg>
        <pc:spChg chg="add 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98" creationId="{9FB17D6A-FC7A-43F8-AF7E-39625C06EDE7}"/>
          </ac:spMkLst>
        </pc:spChg>
        <pc:spChg chg="add 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102" creationId="{F4CB1525-DF47-4E8C-8E8B-0B033915811D}"/>
          </ac:spMkLst>
        </pc:spChg>
        <pc:spChg chg="add mod">
          <ac:chgData name="Clément Faure" userId="49eb4cd4-7849-4c3f-8299-6b9dadba420d" providerId="ADAL" clId="{87C3E1C9-659A-4CCE-8B93-8691EB19C84B}" dt="2021-05-20T08:43:45.672" v="382" actId="1076"/>
          <ac:spMkLst>
            <pc:docMk/>
            <pc:sldMk cId="3780547373" sldId="2086971374"/>
            <ac:spMk id="109" creationId="{7B897688-68B1-4020-B99B-1192B8875B76}"/>
          </ac:spMkLst>
        </pc:spChg>
        <pc:spChg chg="add mod">
          <ac:chgData name="Clément Faure" userId="49eb4cd4-7849-4c3f-8299-6b9dadba420d" providerId="ADAL" clId="{87C3E1C9-659A-4CCE-8B93-8691EB19C84B}" dt="2021-05-20T08:46:39.452" v="451" actId="1076"/>
          <ac:spMkLst>
            <pc:docMk/>
            <pc:sldMk cId="3780547373" sldId="2086971374"/>
            <ac:spMk id="110" creationId="{BE3FF97C-B0D1-41CD-90C7-0AF746EB0A36}"/>
          </ac:spMkLst>
        </pc:spChg>
        <pc:spChg chg="add mod">
          <ac:chgData name="Clément Faure" userId="49eb4cd4-7849-4c3f-8299-6b9dadba420d" providerId="ADAL" clId="{87C3E1C9-659A-4CCE-8B93-8691EB19C84B}" dt="2021-05-20T08:46:41.595" v="452" actId="1076"/>
          <ac:spMkLst>
            <pc:docMk/>
            <pc:sldMk cId="3780547373" sldId="2086971374"/>
            <ac:spMk id="111" creationId="{BAE5E4CF-2248-4E29-9DEA-3BC90D827C9A}"/>
          </ac:spMkLst>
        </pc:spChg>
        <pc:spChg chg="add mod">
          <ac:chgData name="Clément Faure" userId="49eb4cd4-7849-4c3f-8299-6b9dadba420d" providerId="ADAL" clId="{87C3E1C9-659A-4CCE-8B93-8691EB19C84B}" dt="2021-05-20T08:46:31.578" v="450" actId="14100"/>
          <ac:spMkLst>
            <pc:docMk/>
            <pc:sldMk cId="3780547373" sldId="2086971374"/>
            <ac:spMk id="112" creationId="{F7B76F79-A4B6-490A-BEC1-AC03DE301862}"/>
          </ac:spMkLst>
        </pc:spChg>
        <pc:spChg chg="add mod">
          <ac:chgData name="Clément Faure" userId="49eb4cd4-7849-4c3f-8299-6b9dadba420d" providerId="ADAL" clId="{87C3E1C9-659A-4CCE-8B93-8691EB19C84B}" dt="2021-05-20T08:46:01.992" v="449" actId="14100"/>
          <ac:spMkLst>
            <pc:docMk/>
            <pc:sldMk cId="3780547373" sldId="2086971374"/>
            <ac:spMk id="113" creationId="{D36CA7FB-FE63-4115-B7F4-B89ADA8E25E5}"/>
          </ac:spMkLst>
        </pc:spChg>
        <pc:cxnChg chg="add del mod">
          <ac:chgData name="Clément Faure" userId="49eb4cd4-7849-4c3f-8299-6b9dadba420d" providerId="ADAL" clId="{87C3E1C9-659A-4CCE-8B93-8691EB19C84B}" dt="2021-05-20T08:26:01.585" v="161" actId="478"/>
          <ac:cxnSpMkLst>
            <pc:docMk/>
            <pc:sldMk cId="3780547373" sldId="2086971374"/>
            <ac:cxnSpMk id="4" creationId="{BFDFDDBB-C18D-4DE5-8A0C-BF02F65EC09E}"/>
          </ac:cxnSpMkLst>
        </pc:cxnChg>
        <pc:cxnChg chg="add mod">
          <ac:chgData name="Clément Faure" userId="49eb4cd4-7849-4c3f-8299-6b9dadba420d" providerId="ADAL" clId="{87C3E1C9-659A-4CCE-8B93-8691EB19C84B}" dt="2021-05-20T08:28:58.068" v="191" actId="1076"/>
          <ac:cxnSpMkLst>
            <pc:docMk/>
            <pc:sldMk cId="3780547373" sldId="2086971374"/>
            <ac:cxnSpMk id="12" creationId="{43E90B58-E383-4516-B0BD-44CEE155CC2D}"/>
          </ac:cxnSpMkLst>
        </pc:cxnChg>
        <pc:cxnChg chg="add mod">
          <ac:chgData name="Clément Faure" userId="49eb4cd4-7849-4c3f-8299-6b9dadba420d" providerId="ADAL" clId="{87C3E1C9-659A-4CCE-8B93-8691EB19C84B}" dt="2021-05-20T08:24:22.347" v="82" actId="14100"/>
          <ac:cxnSpMkLst>
            <pc:docMk/>
            <pc:sldMk cId="3780547373" sldId="2086971374"/>
            <ac:cxnSpMk id="29" creationId="{ABD78D59-7D73-4FC1-A2BA-6D1163EC4169}"/>
          </ac:cxnSpMkLst>
        </pc:cxnChg>
        <pc:cxnChg chg="add mod">
          <ac:chgData name="Clément Faure" userId="49eb4cd4-7849-4c3f-8299-6b9dadba420d" providerId="ADAL" clId="{87C3E1C9-659A-4CCE-8B93-8691EB19C84B}" dt="2021-05-20T08:29:02.367" v="192" actId="1076"/>
          <ac:cxnSpMkLst>
            <pc:docMk/>
            <pc:sldMk cId="3780547373" sldId="2086971374"/>
            <ac:cxnSpMk id="49" creationId="{CF6F5744-F92C-4BFF-AF89-679C6FF4798E}"/>
          </ac:cxnSpMkLst>
        </pc:cxnChg>
        <pc:cxnChg chg="add mod">
          <ac:chgData name="Clément Faure" userId="49eb4cd4-7849-4c3f-8299-6b9dadba420d" providerId="ADAL" clId="{87C3E1C9-659A-4CCE-8B93-8691EB19C84B}" dt="2021-05-20T08:38:36.975" v="367" actId="208"/>
          <ac:cxnSpMkLst>
            <pc:docMk/>
            <pc:sldMk cId="3780547373" sldId="2086971374"/>
            <ac:cxnSpMk id="66" creationId="{7D9F3CD1-D9B7-4A6B-B939-101FE4717232}"/>
          </ac:cxnSpMkLst>
        </pc:cxnChg>
        <pc:cxnChg chg="add del">
          <ac:chgData name="Clément Faure" userId="49eb4cd4-7849-4c3f-8299-6b9dadba420d" providerId="ADAL" clId="{87C3E1C9-659A-4CCE-8B93-8691EB19C84B}" dt="2021-05-20T08:26:58.509" v="171" actId="11529"/>
          <ac:cxnSpMkLst>
            <pc:docMk/>
            <pc:sldMk cId="3780547373" sldId="2086971374"/>
            <ac:cxnSpMk id="72" creationId="{1B3198FE-6BEB-4C90-86A4-4747BEA82D9C}"/>
          </ac:cxnSpMkLst>
        </pc:cxnChg>
        <pc:cxnChg chg="add del mod">
          <ac:chgData name="Clément Faure" userId="49eb4cd4-7849-4c3f-8299-6b9dadba420d" providerId="ADAL" clId="{87C3E1C9-659A-4CCE-8B93-8691EB19C84B}" dt="2021-05-20T08:39:01.332" v="370" actId="1076"/>
          <ac:cxnSpMkLst>
            <pc:docMk/>
            <pc:sldMk cId="3780547373" sldId="2086971374"/>
            <ac:cxnSpMk id="74" creationId="{DD8A0A20-8C09-463B-BE1A-65A63B02F35A}"/>
          </ac:cxnSpMkLst>
        </pc:cxnChg>
        <pc:cxnChg chg="add mod">
          <ac:chgData name="Clément Faure" userId="49eb4cd4-7849-4c3f-8299-6b9dadba420d" providerId="ADAL" clId="{87C3E1C9-659A-4CCE-8B93-8691EB19C84B}" dt="2021-05-20T08:38:36.975" v="367" actId="208"/>
          <ac:cxnSpMkLst>
            <pc:docMk/>
            <pc:sldMk cId="3780547373" sldId="2086971374"/>
            <ac:cxnSpMk id="77" creationId="{29076069-433D-4446-9881-32E3F26D1247}"/>
          </ac:cxnSpMkLst>
        </pc:cxnChg>
        <pc:cxnChg chg="add mod">
          <ac:chgData name="Clément Faure" userId="49eb4cd4-7849-4c3f-8299-6b9dadba420d" providerId="ADAL" clId="{87C3E1C9-659A-4CCE-8B93-8691EB19C84B}" dt="2021-05-20T08:38:49.811" v="369" actId="208"/>
          <ac:cxnSpMkLst>
            <pc:docMk/>
            <pc:sldMk cId="3780547373" sldId="2086971374"/>
            <ac:cxnSpMk id="88" creationId="{706BE4C5-B2A3-47EF-A719-8E93BA98AE99}"/>
          </ac:cxnSpMkLst>
        </pc:cxnChg>
      </pc:sldChg>
      <pc:sldChg chg="new del">
        <pc:chgData name="Clément Faure" userId="49eb4cd4-7849-4c3f-8299-6b9dadba420d" providerId="ADAL" clId="{87C3E1C9-659A-4CCE-8B93-8691EB19C84B}" dt="2021-05-20T08:53:16.587" v="457" actId="47"/>
        <pc:sldMkLst>
          <pc:docMk/>
          <pc:sldMk cId="1697944904" sldId="2086971375"/>
        </pc:sldMkLst>
      </pc:sldChg>
      <pc:sldChg chg="addSp delSp modSp add mod">
        <pc:chgData name="Clément Faure" userId="49eb4cd4-7849-4c3f-8299-6b9dadba420d" providerId="ADAL" clId="{87C3E1C9-659A-4CCE-8B93-8691EB19C84B}" dt="2021-05-20T08:59:14.198" v="625" actId="20577"/>
        <pc:sldMkLst>
          <pc:docMk/>
          <pc:sldMk cId="3481728118" sldId="2086971376"/>
        </pc:sldMkLst>
        <pc:spChg chg="mod">
          <ac:chgData name="Clément Faure" userId="49eb4cd4-7849-4c3f-8299-6b9dadba420d" providerId="ADAL" clId="{87C3E1C9-659A-4CCE-8B93-8691EB19C84B}" dt="2021-05-20T08:57:52.585" v="615" actId="1076"/>
          <ac:spMkLst>
            <pc:docMk/>
            <pc:sldMk cId="3481728118" sldId="2086971376"/>
            <ac:spMk id="6" creationId="{611F2B25-1715-47DD-9906-8B8A5C92BF0D}"/>
          </ac:spMkLst>
        </pc:spChg>
        <pc:spChg chg="mod">
          <ac:chgData name="Clément Faure" userId="49eb4cd4-7849-4c3f-8299-6b9dadba420d" providerId="ADAL" clId="{87C3E1C9-659A-4CCE-8B93-8691EB19C84B}" dt="2021-05-20T08:53:41.812" v="490" actId="20577"/>
          <ac:spMkLst>
            <pc:docMk/>
            <pc:sldMk cId="3481728118" sldId="2086971376"/>
            <ac:spMk id="15" creationId="{B3571E35-3542-4A40-BF30-3E7F1A3A6E67}"/>
          </ac:spMkLst>
        </pc:spChg>
        <pc:spChg chg="mod">
          <ac:chgData name="Clément Faure" userId="49eb4cd4-7849-4c3f-8299-6b9dadba420d" providerId="ADAL" clId="{87C3E1C9-659A-4CCE-8B93-8691EB19C84B}" dt="2021-05-20T08:55:53.589" v="553" actId="14100"/>
          <ac:spMkLst>
            <pc:docMk/>
            <pc:sldMk cId="3481728118" sldId="2086971376"/>
            <ac:spMk id="25" creationId="{2F47C5D4-6219-4CFF-808C-4DCB9F898A4E}"/>
          </ac:spMkLst>
        </pc:spChg>
        <pc:spChg chg="mod">
          <ac:chgData name="Clément Faure" userId="49eb4cd4-7849-4c3f-8299-6b9dadba420d" providerId="ADAL" clId="{87C3E1C9-659A-4CCE-8B93-8691EB19C84B}" dt="2021-05-20T08:55:39.937" v="550" actId="14100"/>
          <ac:spMkLst>
            <pc:docMk/>
            <pc:sldMk cId="3481728118" sldId="2086971376"/>
            <ac:spMk id="28" creationId="{19F78E13-BC24-4D49-A7BA-4120A1572624}"/>
          </ac:spMkLst>
        </pc:spChg>
        <pc:spChg chg="mod">
          <ac:chgData name="Clément Faure" userId="49eb4cd4-7849-4c3f-8299-6b9dadba420d" providerId="ADAL" clId="{87C3E1C9-659A-4CCE-8B93-8691EB19C84B}" dt="2021-05-20T08:56:25.407" v="562" actId="14100"/>
          <ac:spMkLst>
            <pc:docMk/>
            <pc:sldMk cId="3481728118" sldId="2086971376"/>
            <ac:spMk id="30" creationId="{4FF2D900-16AA-4547-BB68-CABC3F923110}"/>
          </ac:spMkLst>
        </pc:spChg>
        <pc:spChg chg="mod">
          <ac:chgData name="Clément Faure" userId="49eb4cd4-7849-4c3f-8299-6b9dadba420d" providerId="ADAL" clId="{87C3E1C9-659A-4CCE-8B93-8691EB19C84B}" dt="2021-05-20T08:54:21.557" v="501" actId="14100"/>
          <ac:spMkLst>
            <pc:docMk/>
            <pc:sldMk cId="3481728118" sldId="2086971376"/>
            <ac:spMk id="31" creationId="{201D5BFB-5CC0-45C7-A68B-4B9D750A79F2}"/>
          </ac:spMkLst>
        </pc:spChg>
        <pc:spChg chg="mod">
          <ac:chgData name="Clément Faure" userId="49eb4cd4-7849-4c3f-8299-6b9dadba420d" providerId="ADAL" clId="{87C3E1C9-659A-4CCE-8B93-8691EB19C84B}" dt="2021-05-20T08:56:20.590" v="560" actId="14100"/>
          <ac:spMkLst>
            <pc:docMk/>
            <pc:sldMk cId="3481728118" sldId="2086971376"/>
            <ac:spMk id="36" creationId="{AAF0ED19-D965-459C-B5A5-0BC2FDCBF322}"/>
          </ac:spMkLst>
        </pc:spChg>
        <pc:spChg chg="mod">
          <ac:chgData name="Clément Faure" userId="49eb4cd4-7849-4c3f-8299-6b9dadba420d" providerId="ADAL" clId="{87C3E1C9-659A-4CCE-8B93-8691EB19C84B}" dt="2021-05-20T08:55:39.937" v="550" actId="14100"/>
          <ac:spMkLst>
            <pc:docMk/>
            <pc:sldMk cId="3481728118" sldId="2086971376"/>
            <ac:spMk id="44" creationId="{32B32E23-A6AE-4B5B-BE48-0CC7C4BBE932}"/>
          </ac:spMkLst>
        </pc:spChg>
        <pc:spChg chg="add mod">
          <ac:chgData name="Clément Faure" userId="49eb4cd4-7849-4c3f-8299-6b9dadba420d" providerId="ADAL" clId="{87C3E1C9-659A-4CCE-8B93-8691EB19C84B}" dt="2021-05-20T08:54:32.620" v="519" actId="20577"/>
          <ac:spMkLst>
            <pc:docMk/>
            <pc:sldMk cId="3481728118" sldId="2086971376"/>
            <ac:spMk id="45" creationId="{636088E0-251D-4763-AB74-8F792072B68C}"/>
          </ac:spMkLst>
        </pc:spChg>
        <pc:spChg chg="add mod">
          <ac:chgData name="Clément Faure" userId="49eb4cd4-7849-4c3f-8299-6b9dadba420d" providerId="ADAL" clId="{87C3E1C9-659A-4CCE-8B93-8691EB19C84B}" dt="2021-05-20T08:56:04.075" v="554" actId="1076"/>
          <ac:spMkLst>
            <pc:docMk/>
            <pc:sldMk cId="3481728118" sldId="2086971376"/>
            <ac:spMk id="46" creationId="{3D6477CD-504F-4860-9292-70ED3E44FC5C}"/>
          </ac:spMkLst>
        </pc:spChg>
        <pc:spChg chg="add del mod">
          <ac:chgData name="Clément Faure" userId="49eb4cd4-7849-4c3f-8299-6b9dadba420d" providerId="ADAL" clId="{87C3E1C9-659A-4CCE-8B93-8691EB19C84B}" dt="2021-05-20T08:55:12.441" v="546" actId="478"/>
          <ac:spMkLst>
            <pc:docMk/>
            <pc:sldMk cId="3481728118" sldId="2086971376"/>
            <ac:spMk id="47" creationId="{D3A46F88-2848-431B-9748-2BBBE19466A6}"/>
          </ac:spMkLst>
        </pc:spChg>
        <pc:spChg chg="mod">
          <ac:chgData name="Clément Faure" userId="49eb4cd4-7849-4c3f-8299-6b9dadba420d" providerId="ADAL" clId="{87C3E1C9-659A-4CCE-8B93-8691EB19C84B}" dt="2021-05-20T08:58:54.517" v="624" actId="1076"/>
          <ac:spMkLst>
            <pc:docMk/>
            <pc:sldMk cId="3481728118" sldId="2086971376"/>
            <ac:spMk id="48" creationId="{D241178F-1774-4A87-9798-08042DFCA54E}"/>
          </ac:spMkLst>
        </pc:spChg>
        <pc:spChg chg="add mod">
          <ac:chgData name="Clément Faure" userId="49eb4cd4-7849-4c3f-8299-6b9dadba420d" providerId="ADAL" clId="{87C3E1C9-659A-4CCE-8B93-8691EB19C84B}" dt="2021-05-20T08:56:14.989" v="558" actId="14100"/>
          <ac:spMkLst>
            <pc:docMk/>
            <pc:sldMk cId="3481728118" sldId="2086971376"/>
            <ac:spMk id="52" creationId="{66C2F90A-1E2B-41D8-BFE1-B527FAEF1624}"/>
          </ac:spMkLst>
        </pc:spChg>
        <pc:spChg chg="add mod">
          <ac:chgData name="Clément Faure" userId="49eb4cd4-7849-4c3f-8299-6b9dadba420d" providerId="ADAL" clId="{87C3E1C9-659A-4CCE-8B93-8691EB19C84B}" dt="2021-05-20T08:59:14.198" v="625" actId="20577"/>
          <ac:spMkLst>
            <pc:docMk/>
            <pc:sldMk cId="3481728118" sldId="2086971376"/>
            <ac:spMk id="55" creationId="{2B136E8A-5AB9-4B83-9B37-82F21D147A34}"/>
          </ac:spMkLst>
        </pc:spChg>
        <pc:spChg chg="del">
          <ac:chgData name="Clément Faure" userId="49eb4cd4-7849-4c3f-8299-6b9dadba420d" providerId="ADAL" clId="{87C3E1C9-659A-4CCE-8B93-8691EB19C84B}" dt="2021-05-20T08:58:13.029" v="616" actId="478"/>
          <ac:spMkLst>
            <pc:docMk/>
            <pc:sldMk cId="3481728118" sldId="2086971376"/>
            <ac:spMk id="64" creationId="{8249C169-32BB-456C-9FF9-3CBA43801584}"/>
          </ac:spMkLst>
        </pc:spChg>
        <pc:spChg chg="mod">
          <ac:chgData name="Clément Faure" userId="49eb4cd4-7849-4c3f-8299-6b9dadba420d" providerId="ADAL" clId="{87C3E1C9-659A-4CCE-8B93-8691EB19C84B}" dt="2021-05-20T08:53:37.852" v="478" actId="20577"/>
          <ac:spMkLst>
            <pc:docMk/>
            <pc:sldMk cId="3481728118" sldId="2086971376"/>
            <ac:spMk id="96" creationId="{A2E11EB6-DBCB-4224-A913-AD9692B758E8}"/>
          </ac:spMkLst>
        </pc:spChg>
        <pc:spChg chg="mod">
          <ac:chgData name="Clément Faure" userId="49eb4cd4-7849-4c3f-8299-6b9dadba420d" providerId="ADAL" clId="{87C3E1C9-659A-4CCE-8B93-8691EB19C84B}" dt="2021-05-20T08:53:35.829" v="476" actId="20577"/>
          <ac:spMkLst>
            <pc:docMk/>
            <pc:sldMk cId="3481728118" sldId="2086971376"/>
            <ac:spMk id="97" creationId="{8C128135-3075-4BC0-8649-843BC05D55DC}"/>
          </ac:spMkLst>
        </pc:spChg>
        <pc:spChg chg="mod">
          <ac:chgData name="Clément Faure" userId="49eb4cd4-7849-4c3f-8299-6b9dadba420d" providerId="ADAL" clId="{87C3E1C9-659A-4CCE-8B93-8691EB19C84B}" dt="2021-05-20T08:58:33.768" v="622" actId="20577"/>
          <ac:spMkLst>
            <pc:docMk/>
            <pc:sldMk cId="3481728118" sldId="2086971376"/>
            <ac:spMk id="98" creationId="{9FB17D6A-FC7A-43F8-AF7E-39625C06EDE7}"/>
          </ac:spMkLst>
        </pc:spChg>
        <pc:spChg chg="mod">
          <ac:chgData name="Clément Faure" userId="49eb4cd4-7849-4c3f-8299-6b9dadba420d" providerId="ADAL" clId="{87C3E1C9-659A-4CCE-8B93-8691EB19C84B}" dt="2021-05-20T08:58:39.301" v="623" actId="14100"/>
          <ac:spMkLst>
            <pc:docMk/>
            <pc:sldMk cId="3481728118" sldId="2086971376"/>
            <ac:spMk id="102" creationId="{F4CB1525-DF47-4E8C-8E8B-0B033915811D}"/>
          </ac:spMkLst>
        </pc:spChg>
        <pc:cxnChg chg="mod">
          <ac:chgData name="Clément Faure" userId="49eb4cd4-7849-4c3f-8299-6b9dadba420d" providerId="ADAL" clId="{87C3E1C9-659A-4CCE-8B93-8691EB19C84B}" dt="2021-05-20T08:55:39.937" v="550" actId="14100"/>
          <ac:cxnSpMkLst>
            <pc:docMk/>
            <pc:sldMk cId="3481728118" sldId="2086971376"/>
            <ac:cxnSpMk id="12" creationId="{43E90B58-E383-4516-B0BD-44CEE155CC2D}"/>
          </ac:cxnSpMkLst>
        </pc:cxnChg>
        <pc:cxnChg chg="mod">
          <ac:chgData name="Clément Faure" userId="49eb4cd4-7849-4c3f-8299-6b9dadba420d" providerId="ADAL" clId="{87C3E1C9-659A-4CCE-8B93-8691EB19C84B}" dt="2021-05-20T08:58:54.517" v="624" actId="1076"/>
          <ac:cxnSpMkLst>
            <pc:docMk/>
            <pc:sldMk cId="3481728118" sldId="2086971376"/>
            <ac:cxnSpMk id="49" creationId="{CF6F5744-F92C-4BFF-AF89-679C6FF4798E}"/>
          </ac:cxnSpMkLst>
        </pc:cxnChg>
        <pc:cxnChg chg="mod">
          <ac:chgData name="Clément Faure" userId="49eb4cd4-7849-4c3f-8299-6b9dadba420d" providerId="ADAL" clId="{87C3E1C9-659A-4CCE-8B93-8691EB19C84B}" dt="2021-05-20T08:58:21.284" v="618" actId="14100"/>
          <ac:cxnSpMkLst>
            <pc:docMk/>
            <pc:sldMk cId="3481728118" sldId="2086971376"/>
            <ac:cxnSpMk id="66" creationId="{7D9F3CD1-D9B7-4A6B-B939-101FE4717232}"/>
          </ac:cxnSpMkLst>
        </pc:cxnChg>
      </pc:sldChg>
      <pc:sldChg chg="addSp delSp modSp new mod">
        <pc:chgData name="Clément Faure" userId="49eb4cd4-7849-4c3f-8299-6b9dadba420d" providerId="ADAL" clId="{87C3E1C9-659A-4CCE-8B93-8691EB19C84B}" dt="2021-05-20T10:07:38.768" v="1295" actId="1076"/>
        <pc:sldMkLst>
          <pc:docMk/>
          <pc:sldMk cId="1968994089" sldId="2086971377"/>
        </pc:sldMkLst>
        <pc:spChg chg="del mod">
          <ac:chgData name="Clément Faure" userId="49eb4cd4-7849-4c3f-8299-6b9dadba420d" providerId="ADAL" clId="{87C3E1C9-659A-4CCE-8B93-8691EB19C84B}" dt="2021-05-20T09:35:13.278" v="1100" actId="478"/>
          <ac:spMkLst>
            <pc:docMk/>
            <pc:sldMk cId="1968994089" sldId="2086971377"/>
            <ac:spMk id="2" creationId="{EF62434D-AA2A-4703-897A-ED03094F6995}"/>
          </ac:spMkLst>
        </pc:spChg>
        <pc:spChg chg="del">
          <ac:chgData name="Clément Faure" userId="49eb4cd4-7849-4c3f-8299-6b9dadba420d" providerId="ADAL" clId="{87C3E1C9-659A-4CCE-8B93-8691EB19C84B}" dt="2021-05-20T09:14:41.915" v="647" actId="478"/>
          <ac:spMkLst>
            <pc:docMk/>
            <pc:sldMk cId="1968994089" sldId="2086971377"/>
            <ac:spMk id="3" creationId="{5FAEDB38-1E52-40E2-9E74-6FFF0B961F80}"/>
          </ac:spMkLst>
        </pc:spChg>
        <pc:spChg chg="add mod">
          <ac:chgData name="Clément Faure" userId="49eb4cd4-7849-4c3f-8299-6b9dadba420d" providerId="ADAL" clId="{87C3E1C9-659A-4CCE-8B93-8691EB19C84B}" dt="2021-05-20T09:40:14.120" v="1242" actId="207"/>
          <ac:spMkLst>
            <pc:docMk/>
            <pc:sldMk cId="1968994089" sldId="2086971377"/>
            <ac:spMk id="4" creationId="{5C5AF4B9-006E-4E1A-B52E-CE0B5E2B2341}"/>
          </ac:spMkLst>
        </pc:spChg>
        <pc:spChg chg="add mod">
          <ac:chgData name="Clément Faure" userId="49eb4cd4-7849-4c3f-8299-6b9dadba420d" providerId="ADAL" clId="{87C3E1C9-659A-4CCE-8B93-8691EB19C84B}" dt="2021-05-20T09:36:26.099" v="1105" actId="1076"/>
          <ac:spMkLst>
            <pc:docMk/>
            <pc:sldMk cId="1968994089" sldId="2086971377"/>
            <ac:spMk id="5" creationId="{A79673D0-5389-4F10-8D18-0D545363BFB1}"/>
          </ac:spMkLst>
        </pc:spChg>
        <pc:spChg chg="add mod">
          <ac:chgData name="Clément Faure" userId="49eb4cd4-7849-4c3f-8299-6b9dadba420d" providerId="ADAL" clId="{87C3E1C9-659A-4CCE-8B93-8691EB19C84B}" dt="2021-05-20T09:40:20.405" v="1243" actId="1076"/>
          <ac:spMkLst>
            <pc:docMk/>
            <pc:sldMk cId="1968994089" sldId="2086971377"/>
            <ac:spMk id="6" creationId="{D7B9F6DD-8346-421C-9BEA-6075B27E5C5F}"/>
          </ac:spMkLst>
        </pc:spChg>
        <pc:spChg chg="add mod">
          <ac:chgData name="Clément Faure" userId="49eb4cd4-7849-4c3f-8299-6b9dadba420d" providerId="ADAL" clId="{87C3E1C9-659A-4CCE-8B93-8691EB19C84B}" dt="2021-05-20T09:40:20.405" v="1243" actId="1076"/>
          <ac:spMkLst>
            <pc:docMk/>
            <pc:sldMk cId="1968994089" sldId="2086971377"/>
            <ac:spMk id="7" creationId="{3AD932F0-3A1F-499B-A351-375E5703C971}"/>
          </ac:spMkLst>
        </pc:spChg>
        <pc:spChg chg="add mod">
          <ac:chgData name="Clément Faure" userId="49eb4cd4-7849-4c3f-8299-6b9dadba420d" providerId="ADAL" clId="{87C3E1C9-659A-4CCE-8B93-8691EB19C84B}" dt="2021-05-20T09:40:20.405" v="1243" actId="1076"/>
          <ac:spMkLst>
            <pc:docMk/>
            <pc:sldMk cId="1968994089" sldId="2086971377"/>
            <ac:spMk id="8" creationId="{E054BD95-9DE2-4466-8F82-AEDAE83E1EC5}"/>
          </ac:spMkLst>
        </pc:spChg>
        <pc:spChg chg="add mod">
          <ac:chgData name="Clément Faure" userId="49eb4cd4-7849-4c3f-8299-6b9dadba420d" providerId="ADAL" clId="{87C3E1C9-659A-4CCE-8B93-8691EB19C84B}" dt="2021-05-20T09:40:20.405" v="1243" actId="1076"/>
          <ac:spMkLst>
            <pc:docMk/>
            <pc:sldMk cId="1968994089" sldId="2086971377"/>
            <ac:spMk id="9" creationId="{CDE56047-C460-46EC-A443-E5A743CD8ADA}"/>
          </ac:spMkLst>
        </pc:spChg>
        <pc:spChg chg="add mod">
          <ac:chgData name="Clément Faure" userId="49eb4cd4-7849-4c3f-8299-6b9dadba420d" providerId="ADAL" clId="{87C3E1C9-659A-4CCE-8B93-8691EB19C84B}" dt="2021-05-20T09:40:20.405" v="1243" actId="1076"/>
          <ac:spMkLst>
            <pc:docMk/>
            <pc:sldMk cId="1968994089" sldId="2086971377"/>
            <ac:spMk id="10" creationId="{0DD5790D-DEA0-4E7D-85E8-FE1A4B97BC15}"/>
          </ac:spMkLst>
        </pc:spChg>
        <pc:spChg chg="add mod">
          <ac:chgData name="Clément Faure" userId="49eb4cd4-7849-4c3f-8299-6b9dadba420d" providerId="ADAL" clId="{87C3E1C9-659A-4CCE-8B93-8691EB19C84B}" dt="2021-05-20T09:46:15.094" v="1247" actId="207"/>
          <ac:spMkLst>
            <pc:docMk/>
            <pc:sldMk cId="1968994089" sldId="2086971377"/>
            <ac:spMk id="11" creationId="{A7B6D93B-F396-4C8A-B042-BC58AEEFEDE5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12" creationId="{A525D667-7E6E-4C30-8AD5-E796D9C5A7B7}"/>
          </ac:spMkLst>
        </pc:spChg>
        <pc:spChg chg="add del mod">
          <ac:chgData name="Clément Faure" userId="49eb4cd4-7849-4c3f-8299-6b9dadba420d" providerId="ADAL" clId="{87C3E1C9-659A-4CCE-8B93-8691EB19C84B}" dt="2021-05-20T09:27:45.665" v="971" actId="478"/>
          <ac:spMkLst>
            <pc:docMk/>
            <pc:sldMk cId="1968994089" sldId="2086971377"/>
            <ac:spMk id="13" creationId="{547771D8-A007-4029-AF6D-ED8D5869D89A}"/>
          </ac:spMkLst>
        </pc:spChg>
        <pc:spChg chg="add mod">
          <ac:chgData name="Clément Faure" userId="49eb4cd4-7849-4c3f-8299-6b9dadba420d" providerId="ADAL" clId="{87C3E1C9-659A-4CCE-8B93-8691EB19C84B}" dt="2021-05-20T09:48:36.479" v="1268" actId="1076"/>
          <ac:spMkLst>
            <pc:docMk/>
            <pc:sldMk cId="1968994089" sldId="2086971377"/>
            <ac:spMk id="14" creationId="{55498657-AC37-4E5F-861A-BCCB2DF2E566}"/>
          </ac:spMkLst>
        </pc:spChg>
        <pc:spChg chg="add mod">
          <ac:chgData name="Clément Faure" userId="49eb4cd4-7849-4c3f-8299-6b9dadba420d" providerId="ADAL" clId="{87C3E1C9-659A-4CCE-8B93-8691EB19C84B}" dt="2021-05-20T09:48:34.358" v="1267" actId="1076"/>
          <ac:spMkLst>
            <pc:docMk/>
            <pc:sldMk cId="1968994089" sldId="2086971377"/>
            <ac:spMk id="15" creationId="{96FA91E6-BC9B-4C8D-8DE0-7B695742A25E}"/>
          </ac:spMkLst>
        </pc:spChg>
        <pc:spChg chg="add mod">
          <ac:chgData name="Clément Faure" userId="49eb4cd4-7849-4c3f-8299-6b9dadba420d" providerId="ADAL" clId="{87C3E1C9-659A-4CCE-8B93-8691EB19C84B}" dt="2021-05-20T09:47:11.129" v="1258" actId="14100"/>
          <ac:spMkLst>
            <pc:docMk/>
            <pc:sldMk cId="1968994089" sldId="2086971377"/>
            <ac:spMk id="16" creationId="{6E7503AC-D9CD-411E-95CF-57DDC88C2A11}"/>
          </ac:spMkLst>
        </pc:spChg>
        <pc:spChg chg="add mod">
          <ac:chgData name="Clément Faure" userId="49eb4cd4-7849-4c3f-8299-6b9dadba420d" providerId="ADAL" clId="{87C3E1C9-659A-4CCE-8B93-8691EB19C84B}" dt="2021-05-20T09:48:24.341" v="1266" actId="1076"/>
          <ac:spMkLst>
            <pc:docMk/>
            <pc:sldMk cId="1968994089" sldId="2086971377"/>
            <ac:spMk id="17" creationId="{C6DE646D-CED7-408C-BC23-22630ED9A96D}"/>
          </ac:spMkLst>
        </pc:spChg>
        <pc:spChg chg="add mod">
          <ac:chgData name="Clément Faure" userId="49eb4cd4-7849-4c3f-8299-6b9dadba420d" providerId="ADAL" clId="{87C3E1C9-659A-4CCE-8B93-8691EB19C84B}" dt="2021-05-20T09:48:49.277" v="1272" actId="1076"/>
          <ac:spMkLst>
            <pc:docMk/>
            <pc:sldMk cId="1968994089" sldId="2086971377"/>
            <ac:spMk id="18" creationId="{3D4627FE-C3E2-4350-9230-B77DF4F4C609}"/>
          </ac:spMkLst>
        </pc:spChg>
        <pc:spChg chg="add mod ord">
          <ac:chgData name="Clément Faure" userId="49eb4cd4-7849-4c3f-8299-6b9dadba420d" providerId="ADAL" clId="{87C3E1C9-659A-4CCE-8B93-8691EB19C84B}" dt="2021-05-20T10:06:27.879" v="1276" actId="14100"/>
          <ac:spMkLst>
            <pc:docMk/>
            <pc:sldMk cId="1968994089" sldId="2086971377"/>
            <ac:spMk id="19" creationId="{0DB43DD9-D22D-448F-AD99-34F91B0E9F59}"/>
          </ac:spMkLst>
        </pc:spChg>
        <pc:spChg chg="add mod">
          <ac:chgData name="Clément Faure" userId="49eb4cd4-7849-4c3f-8299-6b9dadba420d" providerId="ADAL" clId="{87C3E1C9-659A-4CCE-8B93-8691EB19C84B}" dt="2021-05-20T09:48:43.396" v="1271" actId="1076"/>
          <ac:spMkLst>
            <pc:docMk/>
            <pc:sldMk cId="1968994089" sldId="2086971377"/>
            <ac:spMk id="20" creationId="{732DDFA4-B8AB-4F3C-9A32-8DE717B010FB}"/>
          </ac:spMkLst>
        </pc:spChg>
        <pc:spChg chg="add del mod">
          <ac:chgData name="Clément Faure" userId="49eb4cd4-7849-4c3f-8299-6b9dadba420d" providerId="ADAL" clId="{87C3E1C9-659A-4CCE-8B93-8691EB19C84B}" dt="2021-05-20T10:06:20.022" v="1274" actId="478"/>
          <ac:spMkLst>
            <pc:docMk/>
            <pc:sldMk cId="1968994089" sldId="2086971377"/>
            <ac:spMk id="21" creationId="{20AF6D53-90AB-45CB-9E39-3EB55D94903A}"/>
          </ac:spMkLst>
        </pc:spChg>
        <pc:spChg chg="add mod">
          <ac:chgData name="Clément Faure" userId="49eb4cd4-7849-4c3f-8299-6b9dadba420d" providerId="ADAL" clId="{87C3E1C9-659A-4CCE-8B93-8691EB19C84B}" dt="2021-05-20T10:06:33.613" v="1277" actId="1076"/>
          <ac:spMkLst>
            <pc:docMk/>
            <pc:sldMk cId="1968994089" sldId="2086971377"/>
            <ac:spMk id="22" creationId="{1F0CF1C5-EC4D-4A36-B8DF-DD994669EED0}"/>
          </ac:spMkLst>
        </pc:spChg>
        <pc:spChg chg="add mod">
          <ac:chgData name="Clément Faure" userId="49eb4cd4-7849-4c3f-8299-6b9dadba420d" providerId="ADAL" clId="{87C3E1C9-659A-4CCE-8B93-8691EB19C84B}" dt="2021-05-20T09:46:23.308" v="1249" actId="1076"/>
          <ac:spMkLst>
            <pc:docMk/>
            <pc:sldMk cId="1968994089" sldId="2086971377"/>
            <ac:spMk id="23" creationId="{8A1EF834-73AB-4B7B-9AD3-4B8A704E277A}"/>
          </ac:spMkLst>
        </pc:spChg>
        <pc:spChg chg="add mod">
          <ac:chgData name="Clément Faure" userId="49eb4cd4-7849-4c3f-8299-6b9dadba420d" providerId="ADAL" clId="{87C3E1C9-659A-4CCE-8B93-8691EB19C84B}" dt="2021-05-20T09:46:30.300" v="1250" actId="1076"/>
          <ac:spMkLst>
            <pc:docMk/>
            <pc:sldMk cId="1968994089" sldId="2086971377"/>
            <ac:spMk id="24" creationId="{5ED5E993-F543-44F9-AB42-10C221854E48}"/>
          </ac:spMkLst>
        </pc:spChg>
        <pc:spChg chg="add del mod">
          <ac:chgData name="Clément Faure" userId="49eb4cd4-7849-4c3f-8299-6b9dadba420d" providerId="ADAL" clId="{87C3E1C9-659A-4CCE-8B93-8691EB19C84B}" dt="2021-05-20T10:06:21.210" v="1275" actId="478"/>
          <ac:spMkLst>
            <pc:docMk/>
            <pc:sldMk cId="1968994089" sldId="2086971377"/>
            <ac:spMk id="25" creationId="{B630DB49-8F7A-421A-BF5A-A3AD744EBD94}"/>
          </ac:spMkLst>
        </pc:spChg>
        <pc:spChg chg="add mod">
          <ac:chgData name="Clément Faure" userId="49eb4cd4-7849-4c3f-8299-6b9dadba420d" providerId="ADAL" clId="{87C3E1C9-659A-4CCE-8B93-8691EB19C84B}" dt="2021-05-20T10:06:45.680" v="1288" actId="1076"/>
          <ac:spMkLst>
            <pc:docMk/>
            <pc:sldMk cId="1968994089" sldId="2086971377"/>
            <ac:spMk id="26" creationId="{B248F1FE-D6DC-4F96-8788-90507DEE935E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27" creationId="{AB9B5282-0844-4831-A6C0-5B24CFCA29AC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28" creationId="{73F6264E-FB7C-43CD-8461-997963B170EF}"/>
          </ac:spMkLst>
        </pc:spChg>
        <pc:spChg chg="add mod">
          <ac:chgData name="Clément Faure" userId="49eb4cd4-7849-4c3f-8299-6b9dadba420d" providerId="ADAL" clId="{87C3E1C9-659A-4CCE-8B93-8691EB19C84B}" dt="2021-05-20T09:40:36.979" v="1245" actId="14100"/>
          <ac:spMkLst>
            <pc:docMk/>
            <pc:sldMk cId="1968994089" sldId="2086971377"/>
            <ac:spMk id="29" creationId="{3A90749D-D4A5-489F-9EE6-39CB8829C61F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30" creationId="{366F1C2D-CEEF-4B4F-9A2A-3387991F6BBA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31" creationId="{6894DC58-4AE3-4864-AA4F-19A50ACDD7C0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32" creationId="{F9CDC637-11DB-4D6A-9B1D-974151D45496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33" creationId="{1675049B-3F46-4B67-B3FF-3DC541609170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34" creationId="{70EC0AD9-0101-434D-A6CA-C150DAA103A6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35" creationId="{E0961712-12F4-4868-A6AF-D08D1DE31FA3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36" creationId="{EEDB6B31-4567-4C00-80E2-D2188C7930F0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37" creationId="{716421F8-833D-414E-A500-C932106CB604}"/>
          </ac:spMkLst>
        </pc:spChg>
        <pc:spChg chg="add del mod">
          <ac:chgData name="Clément Faure" userId="49eb4cd4-7849-4c3f-8299-6b9dadba420d" providerId="ADAL" clId="{87C3E1C9-659A-4CCE-8B93-8691EB19C84B}" dt="2021-05-20T09:35:15.756" v="1101" actId="478"/>
          <ac:spMkLst>
            <pc:docMk/>
            <pc:sldMk cId="1968994089" sldId="2086971377"/>
            <ac:spMk id="39" creationId="{1DF8D51F-623C-4968-9F7F-AD3AA2DFF9E8}"/>
          </ac:spMkLst>
        </pc:spChg>
        <pc:spChg chg="add mod">
          <ac:chgData name="Clément Faure" userId="49eb4cd4-7849-4c3f-8299-6b9dadba420d" providerId="ADAL" clId="{87C3E1C9-659A-4CCE-8B93-8691EB19C84B}" dt="2021-05-20T10:07:10.410" v="1289" actId="207"/>
          <ac:spMkLst>
            <pc:docMk/>
            <pc:sldMk cId="1968994089" sldId="2086971377"/>
            <ac:spMk id="40" creationId="{82D59CA8-BE28-43AD-B516-079C60B619FB}"/>
          </ac:spMkLst>
        </pc:spChg>
        <pc:spChg chg="add mod">
          <ac:chgData name="Clément Faure" userId="49eb4cd4-7849-4c3f-8299-6b9dadba420d" providerId="ADAL" clId="{87C3E1C9-659A-4CCE-8B93-8691EB19C84B}" dt="2021-05-20T09:37:09.496" v="1131" actId="20577"/>
          <ac:spMkLst>
            <pc:docMk/>
            <pc:sldMk cId="1968994089" sldId="2086971377"/>
            <ac:spMk id="41" creationId="{2ABED3BA-B324-48AF-8899-18331E0182EA}"/>
          </ac:spMkLst>
        </pc:spChg>
        <pc:spChg chg="add mod">
          <ac:chgData name="Clément Faure" userId="49eb4cd4-7849-4c3f-8299-6b9dadba420d" providerId="ADAL" clId="{87C3E1C9-659A-4CCE-8B93-8691EB19C84B}" dt="2021-05-20T10:07:34.132" v="1294" actId="14100"/>
          <ac:spMkLst>
            <pc:docMk/>
            <pc:sldMk cId="1968994089" sldId="2086971377"/>
            <ac:spMk id="42" creationId="{A4063355-412F-47F3-BD9C-E694E21EECB6}"/>
          </ac:spMkLst>
        </pc:spChg>
        <pc:spChg chg="add mod">
          <ac:chgData name="Clément Faure" userId="49eb4cd4-7849-4c3f-8299-6b9dadba420d" providerId="ADAL" clId="{87C3E1C9-659A-4CCE-8B93-8691EB19C84B}" dt="2021-05-20T10:07:38.768" v="1295" actId="1076"/>
          <ac:spMkLst>
            <pc:docMk/>
            <pc:sldMk cId="1968994089" sldId="2086971377"/>
            <ac:spMk id="43" creationId="{9AA27FEB-6C5F-4724-8AEC-05EDCAF5B4DD}"/>
          </ac:spMkLst>
        </pc:spChg>
        <pc:spChg chg="add mod">
          <ac:chgData name="Clément Faure" userId="49eb4cd4-7849-4c3f-8299-6b9dadba420d" providerId="ADAL" clId="{87C3E1C9-659A-4CCE-8B93-8691EB19C84B}" dt="2021-05-20T09:38:34.547" v="1168" actId="14100"/>
          <ac:spMkLst>
            <pc:docMk/>
            <pc:sldMk cId="1968994089" sldId="2086971377"/>
            <ac:spMk id="44" creationId="{CB85FDE1-4FCA-4B46-A0B7-3284302EC088}"/>
          </ac:spMkLst>
        </pc:spChg>
        <pc:spChg chg="add mod">
          <ac:chgData name="Clément Faure" userId="49eb4cd4-7849-4c3f-8299-6b9dadba420d" providerId="ADAL" clId="{87C3E1C9-659A-4CCE-8B93-8691EB19C84B}" dt="2021-05-20T09:39:06.525" v="1187" actId="1076"/>
          <ac:spMkLst>
            <pc:docMk/>
            <pc:sldMk cId="1968994089" sldId="2086971377"/>
            <ac:spMk id="45" creationId="{586E7472-2023-4576-BE5C-51CD542DDFCC}"/>
          </ac:spMkLst>
        </pc:spChg>
        <pc:spChg chg="add mod">
          <ac:chgData name="Clément Faure" userId="49eb4cd4-7849-4c3f-8299-6b9dadba420d" providerId="ADAL" clId="{87C3E1C9-659A-4CCE-8B93-8691EB19C84B}" dt="2021-05-20T10:07:26.795" v="1292" actId="14100"/>
          <ac:spMkLst>
            <pc:docMk/>
            <pc:sldMk cId="1968994089" sldId="2086971377"/>
            <ac:spMk id="46" creationId="{89994DF2-9FC5-4117-90C8-8180313F9C36}"/>
          </ac:spMkLst>
        </pc:spChg>
        <pc:spChg chg="add mod">
          <ac:chgData name="Clément Faure" userId="49eb4cd4-7849-4c3f-8299-6b9dadba420d" providerId="ADAL" clId="{87C3E1C9-659A-4CCE-8B93-8691EB19C84B}" dt="2021-05-20T10:07:26.795" v="1292" actId="14100"/>
          <ac:spMkLst>
            <pc:docMk/>
            <pc:sldMk cId="1968994089" sldId="2086971377"/>
            <ac:spMk id="47" creationId="{CDC1DF95-A5ED-43B4-AC3E-31AB68F7F523}"/>
          </ac:spMkLst>
        </pc:spChg>
        <pc:spChg chg="add mod">
          <ac:chgData name="Clément Faure" userId="49eb4cd4-7849-4c3f-8299-6b9dadba420d" providerId="ADAL" clId="{87C3E1C9-659A-4CCE-8B93-8691EB19C84B}" dt="2021-05-20T10:07:26.795" v="1292" actId="14100"/>
          <ac:spMkLst>
            <pc:docMk/>
            <pc:sldMk cId="1968994089" sldId="2086971377"/>
            <ac:spMk id="48" creationId="{7CE5F6E1-1E36-4669-9178-02BB48A9A2B5}"/>
          </ac:spMkLst>
        </pc:spChg>
        <pc:spChg chg="add mod">
          <ac:chgData name="Clément Faure" userId="49eb4cd4-7849-4c3f-8299-6b9dadba420d" providerId="ADAL" clId="{87C3E1C9-659A-4CCE-8B93-8691EB19C84B}" dt="2021-05-20T10:07:29.590" v="1293" actId="14100"/>
          <ac:spMkLst>
            <pc:docMk/>
            <pc:sldMk cId="1968994089" sldId="2086971377"/>
            <ac:spMk id="49" creationId="{4F475FE8-7C42-4392-9F3A-559114BE9234}"/>
          </ac:spMkLst>
        </pc:spChg>
      </pc:sldChg>
      <pc:sldChg chg="addSp delSp modSp new mod">
        <pc:chgData name="Clément Faure" userId="49eb4cd4-7849-4c3f-8299-6b9dadba420d" providerId="ADAL" clId="{87C3E1C9-659A-4CCE-8B93-8691EB19C84B}" dt="2021-05-20T13:47:27.636" v="1676" actId="14100"/>
        <pc:sldMkLst>
          <pc:docMk/>
          <pc:sldMk cId="695937590" sldId="2086971378"/>
        </pc:sldMkLst>
        <pc:spChg chg="del">
          <ac:chgData name="Clément Faure" userId="49eb4cd4-7849-4c3f-8299-6b9dadba420d" providerId="ADAL" clId="{87C3E1C9-659A-4CCE-8B93-8691EB19C84B}" dt="2021-05-20T13:00:33.747" v="1297" actId="478"/>
          <ac:spMkLst>
            <pc:docMk/>
            <pc:sldMk cId="695937590" sldId="2086971378"/>
            <ac:spMk id="2" creationId="{728E1854-94E0-4F80-A39A-1D663A5FAFB4}"/>
          </ac:spMkLst>
        </pc:spChg>
        <pc:spChg chg="del">
          <ac:chgData name="Clément Faure" userId="49eb4cd4-7849-4c3f-8299-6b9dadba420d" providerId="ADAL" clId="{87C3E1C9-659A-4CCE-8B93-8691EB19C84B}" dt="2021-05-20T13:00:35.706" v="1298" actId="478"/>
          <ac:spMkLst>
            <pc:docMk/>
            <pc:sldMk cId="695937590" sldId="2086971378"/>
            <ac:spMk id="3" creationId="{6869FCC8-E4C2-4DDC-B559-1934D1BBC040}"/>
          </ac:spMkLst>
        </pc:spChg>
        <pc:spChg chg="add mod">
          <ac:chgData name="Clément Faure" userId="49eb4cd4-7849-4c3f-8299-6b9dadba420d" providerId="ADAL" clId="{87C3E1C9-659A-4CCE-8B93-8691EB19C84B}" dt="2021-05-20T13:05:49.458" v="1439" actId="1035"/>
          <ac:spMkLst>
            <pc:docMk/>
            <pc:sldMk cId="695937590" sldId="2086971378"/>
            <ac:spMk id="11" creationId="{9E6A0F44-E2B2-4C94-94BC-EC44659B49BD}"/>
          </ac:spMkLst>
        </pc:spChg>
        <pc:spChg chg="add mod">
          <ac:chgData name="Clément Faure" userId="49eb4cd4-7849-4c3f-8299-6b9dadba420d" providerId="ADAL" clId="{87C3E1C9-659A-4CCE-8B93-8691EB19C84B}" dt="2021-05-20T13:08:13.095" v="1545" actId="14100"/>
          <ac:spMkLst>
            <pc:docMk/>
            <pc:sldMk cId="695937590" sldId="2086971378"/>
            <ac:spMk id="12" creationId="{75B92894-D3BD-4E2B-85CD-080F5965F91A}"/>
          </ac:spMkLst>
        </pc:spChg>
        <pc:spChg chg="add mod">
          <ac:chgData name="Clément Faure" userId="49eb4cd4-7849-4c3f-8299-6b9dadba420d" providerId="ADAL" clId="{87C3E1C9-659A-4CCE-8B93-8691EB19C84B}" dt="2021-05-20T13:05:49.458" v="1439" actId="1035"/>
          <ac:spMkLst>
            <pc:docMk/>
            <pc:sldMk cId="695937590" sldId="2086971378"/>
            <ac:spMk id="13" creationId="{A4D85FDC-3E55-4AAA-904A-5C054AB8F800}"/>
          </ac:spMkLst>
        </pc:spChg>
        <pc:spChg chg="add mod">
          <ac:chgData name="Clément Faure" userId="49eb4cd4-7849-4c3f-8299-6b9dadba420d" providerId="ADAL" clId="{87C3E1C9-659A-4CCE-8B93-8691EB19C84B}" dt="2021-05-20T13:05:49.458" v="1439" actId="1035"/>
          <ac:spMkLst>
            <pc:docMk/>
            <pc:sldMk cId="695937590" sldId="2086971378"/>
            <ac:spMk id="14" creationId="{7E0F1583-C8F5-4740-8195-0207B1B3273C}"/>
          </ac:spMkLst>
        </pc:spChg>
        <pc:spChg chg="add mod">
          <ac:chgData name="Clément Faure" userId="49eb4cd4-7849-4c3f-8299-6b9dadba420d" providerId="ADAL" clId="{87C3E1C9-659A-4CCE-8B93-8691EB19C84B}" dt="2021-05-20T13:05:49.458" v="1439" actId="1035"/>
          <ac:spMkLst>
            <pc:docMk/>
            <pc:sldMk cId="695937590" sldId="2086971378"/>
            <ac:spMk id="15" creationId="{D8654D5B-6A7C-489F-A1E4-4DA4C0C2857C}"/>
          </ac:spMkLst>
        </pc:spChg>
        <pc:spChg chg="add mod">
          <ac:chgData name="Clément Faure" userId="49eb4cd4-7849-4c3f-8299-6b9dadba420d" providerId="ADAL" clId="{87C3E1C9-659A-4CCE-8B93-8691EB19C84B}" dt="2021-05-20T13:05:49.458" v="1439" actId="1035"/>
          <ac:spMkLst>
            <pc:docMk/>
            <pc:sldMk cId="695937590" sldId="2086971378"/>
            <ac:spMk id="16" creationId="{5436178D-3BDB-4BE3-BC03-91EB1B48FB87}"/>
          </ac:spMkLst>
        </pc:spChg>
        <pc:spChg chg="add mod">
          <ac:chgData name="Clément Faure" userId="49eb4cd4-7849-4c3f-8299-6b9dadba420d" providerId="ADAL" clId="{87C3E1C9-659A-4CCE-8B93-8691EB19C84B}" dt="2021-05-20T13:05:59.327" v="1444" actId="20577"/>
          <ac:spMkLst>
            <pc:docMk/>
            <pc:sldMk cId="695937590" sldId="2086971378"/>
            <ac:spMk id="17" creationId="{250C6253-CFD5-48BB-A709-C8F952E8AC5E}"/>
          </ac:spMkLst>
        </pc:spChg>
        <pc:spChg chg="add del mod">
          <ac:chgData name="Clément Faure" userId="49eb4cd4-7849-4c3f-8299-6b9dadba420d" providerId="ADAL" clId="{87C3E1C9-659A-4CCE-8B93-8691EB19C84B}" dt="2021-05-20T13:05:54.830" v="1440" actId="478"/>
          <ac:spMkLst>
            <pc:docMk/>
            <pc:sldMk cId="695937590" sldId="2086971378"/>
            <ac:spMk id="18" creationId="{0A651ADC-240E-4988-89D0-DD179A84AC34}"/>
          </ac:spMkLst>
        </pc:spChg>
        <pc:spChg chg="add del mod">
          <ac:chgData name="Clément Faure" userId="49eb4cd4-7849-4c3f-8299-6b9dadba420d" providerId="ADAL" clId="{87C3E1C9-659A-4CCE-8B93-8691EB19C84B}" dt="2021-05-20T13:04:00.328" v="1377"/>
          <ac:spMkLst>
            <pc:docMk/>
            <pc:sldMk cId="695937590" sldId="2086971378"/>
            <ac:spMk id="19" creationId="{74D7B651-9986-49F1-A0AD-FF1605DA41A6}"/>
          </ac:spMkLst>
        </pc:spChg>
        <pc:spChg chg="add mod">
          <ac:chgData name="Clément Faure" userId="49eb4cd4-7849-4c3f-8299-6b9dadba420d" providerId="ADAL" clId="{87C3E1C9-659A-4CCE-8B93-8691EB19C84B}" dt="2021-05-20T13:47:27.636" v="1676" actId="14100"/>
          <ac:spMkLst>
            <pc:docMk/>
            <pc:sldMk cId="695937590" sldId="2086971378"/>
            <ac:spMk id="20" creationId="{8F897BF6-6AAC-4DF5-AF66-DA0B876A2D2D}"/>
          </ac:spMkLst>
        </pc:spChg>
        <pc:spChg chg="add del mod">
          <ac:chgData name="Clément Faure" userId="49eb4cd4-7849-4c3f-8299-6b9dadba420d" providerId="ADAL" clId="{87C3E1C9-659A-4CCE-8B93-8691EB19C84B}" dt="2021-05-20T13:05:57.352" v="1442"/>
          <ac:spMkLst>
            <pc:docMk/>
            <pc:sldMk cId="695937590" sldId="2086971378"/>
            <ac:spMk id="22" creationId="{8E285A7A-13BB-4E8B-BF3B-F81472EE4D01}"/>
          </ac:spMkLst>
        </pc:spChg>
        <pc:spChg chg="add mod">
          <ac:chgData name="Clément Faure" userId="49eb4cd4-7849-4c3f-8299-6b9dadba420d" providerId="ADAL" clId="{87C3E1C9-659A-4CCE-8B93-8691EB19C84B}" dt="2021-05-20T13:06:06.512" v="1446" actId="1076"/>
          <ac:spMkLst>
            <pc:docMk/>
            <pc:sldMk cId="695937590" sldId="2086971378"/>
            <ac:spMk id="23" creationId="{0D316C0C-9742-4BAA-A467-8D5E2C612F38}"/>
          </ac:spMkLst>
        </pc:spChg>
        <pc:spChg chg="add mod">
          <ac:chgData name="Clément Faure" userId="49eb4cd4-7849-4c3f-8299-6b9dadba420d" providerId="ADAL" clId="{87C3E1C9-659A-4CCE-8B93-8691EB19C84B}" dt="2021-05-20T13:06:09.943" v="1448" actId="1076"/>
          <ac:spMkLst>
            <pc:docMk/>
            <pc:sldMk cId="695937590" sldId="2086971378"/>
            <ac:spMk id="24" creationId="{77FA1707-D71C-4189-B55B-282910A4A472}"/>
          </ac:spMkLst>
        </pc:spChg>
        <pc:spChg chg="add mod">
          <ac:chgData name="Clément Faure" userId="49eb4cd4-7849-4c3f-8299-6b9dadba420d" providerId="ADAL" clId="{87C3E1C9-659A-4CCE-8B93-8691EB19C84B}" dt="2021-05-20T13:07:49.506" v="1514" actId="20577"/>
          <ac:spMkLst>
            <pc:docMk/>
            <pc:sldMk cId="695937590" sldId="2086971378"/>
            <ac:spMk id="25" creationId="{CBB37927-E882-4E08-AE6E-78FF938FCD70}"/>
          </ac:spMkLst>
        </pc:spChg>
        <pc:spChg chg="add mod">
          <ac:chgData name="Clément Faure" userId="49eb4cd4-7849-4c3f-8299-6b9dadba420d" providerId="ADAL" clId="{87C3E1C9-659A-4CCE-8B93-8691EB19C84B}" dt="2021-05-20T13:06:57.631" v="1480" actId="1076"/>
          <ac:spMkLst>
            <pc:docMk/>
            <pc:sldMk cId="695937590" sldId="2086971378"/>
            <ac:spMk id="26" creationId="{22BB2126-1863-4122-B8DF-CB88FCB31B07}"/>
          </ac:spMkLst>
        </pc:spChg>
        <pc:spChg chg="add mod">
          <ac:chgData name="Clément Faure" userId="49eb4cd4-7849-4c3f-8299-6b9dadba420d" providerId="ADAL" clId="{87C3E1C9-659A-4CCE-8B93-8691EB19C84B}" dt="2021-05-20T13:07:24.516" v="1498" actId="1076"/>
          <ac:spMkLst>
            <pc:docMk/>
            <pc:sldMk cId="695937590" sldId="2086971378"/>
            <ac:spMk id="27" creationId="{62686D85-FDBB-42AC-9845-2EBA9DFCAD4C}"/>
          </ac:spMkLst>
        </pc:spChg>
        <pc:spChg chg="add mod">
          <ac:chgData name="Clément Faure" userId="49eb4cd4-7849-4c3f-8299-6b9dadba420d" providerId="ADAL" clId="{87C3E1C9-659A-4CCE-8B93-8691EB19C84B}" dt="2021-05-20T13:07:31.731" v="1506" actId="20577"/>
          <ac:spMkLst>
            <pc:docMk/>
            <pc:sldMk cId="695937590" sldId="2086971378"/>
            <ac:spMk id="28" creationId="{5B912ECA-73B2-47B9-8F0F-42F5646BA369}"/>
          </ac:spMkLst>
        </pc:spChg>
        <pc:spChg chg="add mod">
          <ac:chgData name="Clément Faure" userId="49eb4cd4-7849-4c3f-8299-6b9dadba420d" providerId="ADAL" clId="{87C3E1C9-659A-4CCE-8B93-8691EB19C84B}" dt="2021-05-20T13:08:31.367" v="1555" actId="14100"/>
          <ac:spMkLst>
            <pc:docMk/>
            <pc:sldMk cId="695937590" sldId="2086971378"/>
            <ac:spMk id="29" creationId="{1E083C24-8F37-4273-9510-987F598A0D89}"/>
          </ac:spMkLst>
        </pc:spChg>
        <pc:spChg chg="add mod">
          <ac:chgData name="Clément Faure" userId="49eb4cd4-7849-4c3f-8299-6b9dadba420d" providerId="ADAL" clId="{87C3E1C9-659A-4CCE-8B93-8691EB19C84B}" dt="2021-05-20T13:08:41.041" v="1560" actId="1076"/>
          <ac:spMkLst>
            <pc:docMk/>
            <pc:sldMk cId="695937590" sldId="2086971378"/>
            <ac:spMk id="30" creationId="{065FC7EC-E2BB-4BA6-B8EF-6FC0EBFA9254}"/>
          </ac:spMkLst>
        </pc:spChg>
        <pc:spChg chg="add mod">
          <ac:chgData name="Clément Faure" userId="49eb4cd4-7849-4c3f-8299-6b9dadba420d" providerId="ADAL" clId="{87C3E1C9-659A-4CCE-8B93-8691EB19C84B}" dt="2021-05-20T13:08:48.408" v="1564" actId="20577"/>
          <ac:spMkLst>
            <pc:docMk/>
            <pc:sldMk cId="695937590" sldId="2086971378"/>
            <ac:spMk id="31" creationId="{15A9BE13-90BC-45BD-BBDC-DFD696D87A21}"/>
          </ac:spMkLst>
        </pc:spChg>
        <pc:spChg chg="add mod">
          <ac:chgData name="Clément Faure" userId="49eb4cd4-7849-4c3f-8299-6b9dadba420d" providerId="ADAL" clId="{87C3E1C9-659A-4CCE-8B93-8691EB19C84B}" dt="2021-05-20T13:09:04.605" v="1568" actId="20577"/>
          <ac:spMkLst>
            <pc:docMk/>
            <pc:sldMk cId="695937590" sldId="2086971378"/>
            <ac:spMk id="32" creationId="{D49FA4B7-CAAE-4277-8538-E30885A0E534}"/>
          </ac:spMkLst>
        </pc:spChg>
        <pc:spChg chg="add mod">
          <ac:chgData name="Clément Faure" userId="49eb4cd4-7849-4c3f-8299-6b9dadba420d" providerId="ADAL" clId="{87C3E1C9-659A-4CCE-8B93-8691EB19C84B}" dt="2021-05-20T13:09:07.113" v="1570" actId="20577"/>
          <ac:spMkLst>
            <pc:docMk/>
            <pc:sldMk cId="695937590" sldId="2086971378"/>
            <ac:spMk id="33" creationId="{3F170B89-DE8D-4D4F-B70E-2BD8B6DCC878}"/>
          </ac:spMkLst>
        </pc:spChg>
        <pc:spChg chg="add mod">
          <ac:chgData name="Clément Faure" userId="49eb4cd4-7849-4c3f-8299-6b9dadba420d" providerId="ADAL" clId="{87C3E1C9-659A-4CCE-8B93-8691EB19C84B}" dt="2021-05-20T13:09:09.574" v="1572" actId="20577"/>
          <ac:spMkLst>
            <pc:docMk/>
            <pc:sldMk cId="695937590" sldId="2086971378"/>
            <ac:spMk id="34" creationId="{31C78F91-A299-4C48-B807-1F57BA2FF530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38" creationId="{CF6F291A-3C29-4FC3-A10A-CC2CB6D94166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39" creationId="{A1D16966-D5EE-431F-B5A7-C82822F428F8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40" creationId="{7FDCD6D9-02B3-4D95-9AE1-75DD93026136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41" creationId="{A36F2DBB-8561-4C1F-ACAE-39325CAE2990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42" creationId="{11FF5149-1921-454E-B960-B4D1AD4D0602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43" creationId="{12E8DDB0-7777-4466-A1CA-8AEA0A45F557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44" creationId="{80E02263-D35F-4CD0-B1A2-D7B40FF671DF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45" creationId="{98C054C7-531E-4828-9E28-5787B99C4A31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46" creationId="{2F548887-276E-42D3-AA03-34F0537B974F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47" creationId="{6B21436C-5810-4A63-ADC2-5FF8650A0437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48" creationId="{ADE0344B-1177-44AE-88D9-2FD6303ED82D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49" creationId="{EB12503B-E10A-45CE-A33F-10C0CEB5D879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50" creationId="{6B8F9F5F-D4C5-4ED1-B9FD-12D2C75DDFA8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51" creationId="{EE385F13-E575-4358-92D2-9177DE32E778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52" creationId="{3C261DCB-DF86-49F1-85B2-2F3F44634E61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53" creationId="{4DACCAE7-495D-46E0-9A67-560DB2FD2010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54" creationId="{13D97CC0-5C6F-470B-A5C2-671952FF2FB3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55" creationId="{F0D6500E-EC5A-4772-A49E-75E26D3A8CE3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56" creationId="{1DDA4295-C6D7-49FF-9EAF-4F3A27B5E991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57" creationId="{1E177593-15AD-4B4F-AC1D-B943B039E2D1}"/>
          </ac:spMkLst>
        </pc:spChg>
        <pc:cxnChg chg="add mod">
          <ac:chgData name="Clément Faure" userId="49eb4cd4-7849-4c3f-8299-6b9dadba420d" providerId="ADAL" clId="{87C3E1C9-659A-4CCE-8B93-8691EB19C84B}" dt="2021-05-20T13:05:49.458" v="1439" actId="1035"/>
          <ac:cxnSpMkLst>
            <pc:docMk/>
            <pc:sldMk cId="695937590" sldId="2086971378"/>
            <ac:cxnSpMk id="5" creationId="{727A8422-5F32-4963-9E27-8B5D702C069E}"/>
          </ac:cxnSpMkLst>
        </pc:cxnChg>
        <pc:cxnChg chg="add mod">
          <ac:chgData name="Clément Faure" userId="49eb4cd4-7849-4c3f-8299-6b9dadba420d" providerId="ADAL" clId="{87C3E1C9-659A-4CCE-8B93-8691EB19C84B}" dt="2021-05-20T13:05:49.458" v="1439" actId="1035"/>
          <ac:cxnSpMkLst>
            <pc:docMk/>
            <pc:sldMk cId="695937590" sldId="2086971378"/>
            <ac:cxnSpMk id="6" creationId="{DFEBC2AF-69FA-479E-99BC-07B5A89F205E}"/>
          </ac:cxnSpMkLst>
        </pc:cxnChg>
        <pc:cxnChg chg="add mod">
          <ac:chgData name="Clément Faure" userId="49eb4cd4-7849-4c3f-8299-6b9dadba420d" providerId="ADAL" clId="{87C3E1C9-659A-4CCE-8B93-8691EB19C84B}" dt="2021-05-20T13:05:49.458" v="1439" actId="1035"/>
          <ac:cxnSpMkLst>
            <pc:docMk/>
            <pc:sldMk cId="695937590" sldId="2086971378"/>
            <ac:cxnSpMk id="7" creationId="{3DC8D3BB-2034-4FEB-B1B9-0F1FDBD3D3B4}"/>
          </ac:cxnSpMkLst>
        </pc:cxnChg>
        <pc:cxnChg chg="add del mod">
          <ac:chgData name="Clément Faure" userId="49eb4cd4-7849-4c3f-8299-6b9dadba420d" providerId="ADAL" clId="{87C3E1C9-659A-4CCE-8B93-8691EB19C84B}" dt="2021-05-20T13:25:21.838" v="1574"/>
          <ac:cxnSpMkLst>
            <pc:docMk/>
            <pc:sldMk cId="695937590" sldId="2086971378"/>
            <ac:cxnSpMk id="35" creationId="{79E9DD41-3D8A-4D91-88C1-3E0EB989A8BF}"/>
          </ac:cxnSpMkLst>
        </pc:cxnChg>
        <pc:cxnChg chg="add del mod">
          <ac:chgData name="Clément Faure" userId="49eb4cd4-7849-4c3f-8299-6b9dadba420d" providerId="ADAL" clId="{87C3E1C9-659A-4CCE-8B93-8691EB19C84B}" dt="2021-05-20T13:25:21.838" v="1574"/>
          <ac:cxnSpMkLst>
            <pc:docMk/>
            <pc:sldMk cId="695937590" sldId="2086971378"/>
            <ac:cxnSpMk id="36" creationId="{72E7EF3D-A738-43C4-8170-E1F4EC701DEA}"/>
          </ac:cxnSpMkLst>
        </pc:cxnChg>
        <pc:cxnChg chg="add del mod">
          <ac:chgData name="Clément Faure" userId="49eb4cd4-7849-4c3f-8299-6b9dadba420d" providerId="ADAL" clId="{87C3E1C9-659A-4CCE-8B93-8691EB19C84B}" dt="2021-05-20T13:25:21.838" v="1574"/>
          <ac:cxnSpMkLst>
            <pc:docMk/>
            <pc:sldMk cId="695937590" sldId="2086971378"/>
            <ac:cxnSpMk id="37" creationId="{4EF6A3C0-1B16-4C07-B65F-D2778C128E9C}"/>
          </ac:cxnSpMkLst>
        </pc:cxnChg>
      </pc:sldChg>
      <pc:sldChg chg="addSp delSp modSp add mod">
        <pc:chgData name="Clément Faure" userId="49eb4cd4-7849-4c3f-8299-6b9dadba420d" providerId="ADAL" clId="{87C3E1C9-659A-4CCE-8B93-8691EB19C84B}" dt="2021-05-20T13:49:45.744" v="1677" actId="14100"/>
        <pc:sldMkLst>
          <pc:docMk/>
          <pc:sldMk cId="238380311" sldId="2086971379"/>
        </pc:sldMkLst>
        <pc:spChg chg="mod">
          <ac:chgData name="Clément Faure" userId="49eb4cd4-7849-4c3f-8299-6b9dadba420d" providerId="ADAL" clId="{87C3E1C9-659A-4CCE-8B93-8691EB19C84B}" dt="2021-05-20T13:49:45.744" v="1677" actId="14100"/>
          <ac:spMkLst>
            <pc:docMk/>
            <pc:sldMk cId="238380311" sldId="2086971379"/>
            <ac:spMk id="20" creationId="{8F897BF6-6AAC-4DF5-AF66-DA0B876A2D2D}"/>
          </ac:spMkLst>
        </pc:spChg>
        <pc:spChg chg="mod">
          <ac:chgData name="Clément Faure" userId="49eb4cd4-7849-4c3f-8299-6b9dadba420d" providerId="ADAL" clId="{87C3E1C9-659A-4CCE-8B93-8691EB19C84B}" dt="2021-05-20T13:26:35.562" v="1603" actId="20577"/>
          <ac:spMkLst>
            <pc:docMk/>
            <pc:sldMk cId="238380311" sldId="2086971379"/>
            <ac:spMk id="23" creationId="{0D316C0C-9742-4BAA-A467-8D5E2C612F38}"/>
          </ac:spMkLst>
        </pc:spChg>
        <pc:spChg chg="mod">
          <ac:chgData name="Clément Faure" userId="49eb4cd4-7849-4c3f-8299-6b9dadba420d" providerId="ADAL" clId="{87C3E1C9-659A-4CCE-8B93-8691EB19C84B}" dt="2021-05-20T13:37:54.574" v="1665"/>
          <ac:spMkLst>
            <pc:docMk/>
            <pc:sldMk cId="238380311" sldId="2086971379"/>
            <ac:spMk id="24" creationId="{77FA1707-D71C-4189-B55B-282910A4A472}"/>
          </ac:spMkLst>
        </pc:spChg>
        <pc:spChg chg="mod">
          <ac:chgData name="Clément Faure" userId="49eb4cd4-7849-4c3f-8299-6b9dadba420d" providerId="ADAL" clId="{87C3E1C9-659A-4CCE-8B93-8691EB19C84B}" dt="2021-05-20T13:29:45.434" v="1663" actId="20577"/>
          <ac:spMkLst>
            <pc:docMk/>
            <pc:sldMk cId="238380311" sldId="2086971379"/>
            <ac:spMk id="25" creationId="{CBB37927-E882-4E08-AE6E-78FF938FCD70}"/>
          </ac:spMkLst>
        </pc:spChg>
        <pc:spChg chg="add del mod">
          <ac:chgData name="Clément Faure" userId="49eb4cd4-7849-4c3f-8299-6b9dadba420d" providerId="ADAL" clId="{87C3E1C9-659A-4CCE-8B93-8691EB19C84B}" dt="2021-05-20T13:29:42.257" v="1662" actId="478"/>
          <ac:spMkLst>
            <pc:docMk/>
            <pc:sldMk cId="238380311" sldId="2086971379"/>
            <ac:spMk id="35" creationId="{E9D944FE-5385-4D77-A2B6-047417B98B92}"/>
          </ac:spMkLst>
        </pc:spChg>
      </pc:sldChg>
      <pc:sldChg chg="addSp delSp modSp new mod">
        <pc:chgData name="Clément Faure" userId="49eb4cd4-7849-4c3f-8299-6b9dadba420d" providerId="ADAL" clId="{87C3E1C9-659A-4CCE-8B93-8691EB19C84B}" dt="2021-05-20T14:26:45.807" v="2038" actId="207"/>
        <pc:sldMkLst>
          <pc:docMk/>
          <pc:sldMk cId="172321277" sldId="2086971380"/>
        </pc:sldMkLst>
        <pc:spChg chg="del">
          <ac:chgData name="Clément Faure" userId="49eb4cd4-7849-4c3f-8299-6b9dadba420d" providerId="ADAL" clId="{87C3E1C9-659A-4CCE-8B93-8691EB19C84B}" dt="2021-05-20T14:01:23.452" v="1714" actId="478"/>
          <ac:spMkLst>
            <pc:docMk/>
            <pc:sldMk cId="172321277" sldId="2086971380"/>
            <ac:spMk id="2" creationId="{93180185-6DCE-40A0-B230-A51B4DA483EB}"/>
          </ac:spMkLst>
        </pc:spChg>
        <pc:spChg chg="del">
          <ac:chgData name="Clément Faure" userId="49eb4cd4-7849-4c3f-8299-6b9dadba420d" providerId="ADAL" clId="{87C3E1C9-659A-4CCE-8B93-8691EB19C84B}" dt="2021-05-20T14:01:24.955" v="1715" actId="478"/>
          <ac:spMkLst>
            <pc:docMk/>
            <pc:sldMk cId="172321277" sldId="2086971380"/>
            <ac:spMk id="3" creationId="{12493FDC-F38F-420E-A84C-DE7FA26C354A}"/>
          </ac:spMkLst>
        </pc:spChg>
        <pc:spChg chg="add mod">
          <ac:chgData name="Clément Faure" userId="49eb4cd4-7849-4c3f-8299-6b9dadba420d" providerId="ADAL" clId="{87C3E1C9-659A-4CCE-8B93-8691EB19C84B}" dt="2021-05-20T14:26:15.131" v="2037" actId="207"/>
          <ac:spMkLst>
            <pc:docMk/>
            <pc:sldMk cId="172321277" sldId="2086971380"/>
            <ac:spMk id="7" creationId="{EA756BE9-4FCA-4B75-B4C9-643F71CB4D74}"/>
          </ac:spMkLst>
        </pc:spChg>
        <pc:spChg chg="add del mod">
          <ac:chgData name="Clément Faure" userId="49eb4cd4-7849-4c3f-8299-6b9dadba420d" providerId="ADAL" clId="{87C3E1C9-659A-4CCE-8B93-8691EB19C84B}" dt="2021-05-20T14:10:47.753" v="1739" actId="478"/>
          <ac:spMkLst>
            <pc:docMk/>
            <pc:sldMk cId="172321277" sldId="2086971380"/>
            <ac:spMk id="8" creationId="{1B178505-5EBD-4F0A-8C5E-5F9B514FFAFD}"/>
          </ac:spMkLst>
        </pc:spChg>
        <pc:spChg chg="add mod">
          <ac:chgData name="Clément Faure" userId="49eb4cd4-7849-4c3f-8299-6b9dadba420d" providerId="ADAL" clId="{87C3E1C9-659A-4CCE-8B93-8691EB19C84B}" dt="2021-05-20T14:26:15.131" v="2037" actId="207"/>
          <ac:spMkLst>
            <pc:docMk/>
            <pc:sldMk cId="172321277" sldId="2086971380"/>
            <ac:spMk id="9" creationId="{3A68EA9E-B63E-485C-AAE0-8C5956E5B4CE}"/>
          </ac:spMkLst>
        </pc:spChg>
        <pc:spChg chg="add mod">
          <ac:chgData name="Clément Faure" userId="49eb4cd4-7849-4c3f-8299-6b9dadba420d" providerId="ADAL" clId="{87C3E1C9-659A-4CCE-8B93-8691EB19C84B}" dt="2021-05-20T14:26:45.807" v="2038" actId="207"/>
          <ac:spMkLst>
            <pc:docMk/>
            <pc:sldMk cId="172321277" sldId="2086971380"/>
            <ac:spMk id="10" creationId="{11561762-A711-4FA7-824D-3D3B67A9857E}"/>
          </ac:spMkLst>
        </pc:spChg>
        <pc:spChg chg="add mod">
          <ac:chgData name="Clément Faure" userId="49eb4cd4-7849-4c3f-8299-6b9dadba420d" providerId="ADAL" clId="{87C3E1C9-659A-4CCE-8B93-8691EB19C84B}" dt="2021-05-20T14:26:45.807" v="2038" actId="207"/>
          <ac:spMkLst>
            <pc:docMk/>
            <pc:sldMk cId="172321277" sldId="2086971380"/>
            <ac:spMk id="11" creationId="{0FC07C5D-8429-4BEC-A757-DD4F7405438D}"/>
          </ac:spMkLst>
        </pc:spChg>
        <pc:spChg chg="add mod">
          <ac:chgData name="Clément Faure" userId="49eb4cd4-7849-4c3f-8299-6b9dadba420d" providerId="ADAL" clId="{87C3E1C9-659A-4CCE-8B93-8691EB19C84B}" dt="2021-05-20T14:26:45.807" v="2038" actId="207"/>
          <ac:spMkLst>
            <pc:docMk/>
            <pc:sldMk cId="172321277" sldId="2086971380"/>
            <ac:spMk id="12" creationId="{D23BE05F-1FD1-4E18-8F75-D1FCEED534FD}"/>
          </ac:spMkLst>
        </pc:spChg>
        <pc:spChg chg="add del mod">
          <ac:chgData name="Clément Faure" userId="49eb4cd4-7849-4c3f-8299-6b9dadba420d" providerId="ADAL" clId="{87C3E1C9-659A-4CCE-8B93-8691EB19C84B}" dt="2021-05-20T14:14:51.813" v="1907" actId="478"/>
          <ac:spMkLst>
            <pc:docMk/>
            <pc:sldMk cId="172321277" sldId="2086971380"/>
            <ac:spMk id="13" creationId="{7519A6D3-202E-4382-95B8-92FD4ADEFB67}"/>
          </ac:spMkLst>
        </pc:spChg>
        <pc:spChg chg="add mod">
          <ac:chgData name="Clément Faure" userId="49eb4cd4-7849-4c3f-8299-6b9dadba420d" providerId="ADAL" clId="{87C3E1C9-659A-4CCE-8B93-8691EB19C84B}" dt="2021-05-20T14:26:15.131" v="2037" actId="207"/>
          <ac:spMkLst>
            <pc:docMk/>
            <pc:sldMk cId="172321277" sldId="2086971380"/>
            <ac:spMk id="14" creationId="{9B0172EE-4C8F-4545-A4EB-3E03A0B0C3A1}"/>
          </ac:spMkLst>
        </pc:spChg>
        <pc:spChg chg="add del mod">
          <ac:chgData name="Clément Faure" userId="49eb4cd4-7849-4c3f-8299-6b9dadba420d" providerId="ADAL" clId="{87C3E1C9-659A-4CCE-8B93-8691EB19C84B}" dt="2021-05-20T14:14:51.813" v="1907" actId="478"/>
          <ac:spMkLst>
            <pc:docMk/>
            <pc:sldMk cId="172321277" sldId="2086971380"/>
            <ac:spMk id="15" creationId="{13F9B1CB-3A0A-4CCC-A5EF-F0917A852487}"/>
          </ac:spMkLst>
        </pc:spChg>
        <pc:spChg chg="add del mod">
          <ac:chgData name="Clément Faure" userId="49eb4cd4-7849-4c3f-8299-6b9dadba420d" providerId="ADAL" clId="{87C3E1C9-659A-4CCE-8B93-8691EB19C84B}" dt="2021-05-20T14:14:51.813" v="1907" actId="478"/>
          <ac:spMkLst>
            <pc:docMk/>
            <pc:sldMk cId="172321277" sldId="2086971380"/>
            <ac:spMk id="16" creationId="{AD35DCDA-D932-48BB-8157-94777434D877}"/>
          </ac:spMkLst>
        </pc:spChg>
        <pc:spChg chg="add mod">
          <ac:chgData name="Clément Faure" userId="49eb4cd4-7849-4c3f-8299-6b9dadba420d" providerId="ADAL" clId="{87C3E1C9-659A-4CCE-8B93-8691EB19C84B}" dt="2021-05-20T14:17:38.163" v="1937" actId="207"/>
          <ac:spMkLst>
            <pc:docMk/>
            <pc:sldMk cId="172321277" sldId="2086971380"/>
            <ac:spMk id="17" creationId="{D1D0992A-7147-4413-B539-DF38A7F55D52}"/>
          </ac:spMkLst>
        </pc:spChg>
        <pc:spChg chg="add mod">
          <ac:chgData name="Clément Faure" userId="49eb4cd4-7849-4c3f-8299-6b9dadba420d" providerId="ADAL" clId="{87C3E1C9-659A-4CCE-8B93-8691EB19C84B}" dt="2021-05-20T14:10:07.132" v="1716"/>
          <ac:spMkLst>
            <pc:docMk/>
            <pc:sldMk cId="172321277" sldId="2086971380"/>
            <ac:spMk id="18" creationId="{08D5388C-993C-4962-B795-AA610CBBB28F}"/>
          </ac:spMkLst>
        </pc:spChg>
        <pc:spChg chg="add mod">
          <ac:chgData name="Clément Faure" userId="49eb4cd4-7849-4c3f-8299-6b9dadba420d" providerId="ADAL" clId="{87C3E1C9-659A-4CCE-8B93-8691EB19C84B}" dt="2021-05-20T14:10:07.132" v="1716"/>
          <ac:spMkLst>
            <pc:docMk/>
            <pc:sldMk cId="172321277" sldId="2086971380"/>
            <ac:spMk id="19" creationId="{D1A3160F-4218-4836-8450-44D4E58B5E4F}"/>
          </ac:spMkLst>
        </pc:spChg>
        <pc:spChg chg="add mod">
          <ac:chgData name="Clément Faure" userId="49eb4cd4-7849-4c3f-8299-6b9dadba420d" providerId="ADAL" clId="{87C3E1C9-659A-4CCE-8B93-8691EB19C84B}" dt="2021-05-20T14:10:07.132" v="1716"/>
          <ac:spMkLst>
            <pc:docMk/>
            <pc:sldMk cId="172321277" sldId="2086971380"/>
            <ac:spMk id="20" creationId="{A10ADE66-86ED-4C6C-A36B-0F0A6F8FCCF7}"/>
          </ac:spMkLst>
        </pc:spChg>
        <pc:spChg chg="add mod">
          <ac:chgData name="Clément Faure" userId="49eb4cd4-7849-4c3f-8299-6b9dadba420d" providerId="ADAL" clId="{87C3E1C9-659A-4CCE-8B93-8691EB19C84B}" dt="2021-05-20T14:10:07.132" v="1716"/>
          <ac:spMkLst>
            <pc:docMk/>
            <pc:sldMk cId="172321277" sldId="2086971380"/>
            <ac:spMk id="21" creationId="{8576C9E4-D5EE-4A8F-8B34-1201AFDF56C8}"/>
          </ac:spMkLst>
        </pc:spChg>
        <pc:spChg chg="add mod">
          <ac:chgData name="Clément Faure" userId="49eb4cd4-7849-4c3f-8299-6b9dadba420d" providerId="ADAL" clId="{87C3E1C9-659A-4CCE-8B93-8691EB19C84B}" dt="2021-05-20T14:10:07.132" v="1716"/>
          <ac:spMkLst>
            <pc:docMk/>
            <pc:sldMk cId="172321277" sldId="2086971380"/>
            <ac:spMk id="22" creationId="{FB7845F9-6996-4387-A940-DB6CA86157E3}"/>
          </ac:spMkLst>
        </pc:spChg>
        <pc:spChg chg="add mod">
          <ac:chgData name="Clément Faure" userId="49eb4cd4-7849-4c3f-8299-6b9dadba420d" providerId="ADAL" clId="{87C3E1C9-659A-4CCE-8B93-8691EB19C84B}" dt="2021-05-20T14:10:07.132" v="1716"/>
          <ac:spMkLst>
            <pc:docMk/>
            <pc:sldMk cId="172321277" sldId="2086971380"/>
            <ac:spMk id="23" creationId="{E5E9C467-2DC7-4594-95C9-4FE07186DD99}"/>
          </ac:spMkLst>
        </pc:spChg>
        <pc:spChg chg="add mod">
          <ac:chgData name="Clément Faure" userId="49eb4cd4-7849-4c3f-8299-6b9dadba420d" providerId="ADAL" clId="{87C3E1C9-659A-4CCE-8B93-8691EB19C84B}" dt="2021-05-20T14:10:07.132" v="1716"/>
          <ac:spMkLst>
            <pc:docMk/>
            <pc:sldMk cId="172321277" sldId="2086971380"/>
            <ac:spMk id="24" creationId="{3879595C-1886-4E88-8A52-42E6EAF7A09E}"/>
          </ac:spMkLst>
        </pc:spChg>
        <pc:spChg chg="add mod">
          <ac:chgData name="Clément Faure" userId="49eb4cd4-7849-4c3f-8299-6b9dadba420d" providerId="ADAL" clId="{87C3E1C9-659A-4CCE-8B93-8691EB19C84B}" dt="2021-05-20T14:10:07.132" v="1716"/>
          <ac:spMkLst>
            <pc:docMk/>
            <pc:sldMk cId="172321277" sldId="2086971380"/>
            <ac:spMk id="25" creationId="{AA4EF6CE-5EED-4858-95B2-D6C87CD7A075}"/>
          </ac:spMkLst>
        </pc:spChg>
        <pc:spChg chg="add mod">
          <ac:chgData name="Clément Faure" userId="49eb4cd4-7849-4c3f-8299-6b9dadba420d" providerId="ADAL" clId="{87C3E1C9-659A-4CCE-8B93-8691EB19C84B}" dt="2021-05-20T14:10:07.132" v="1716"/>
          <ac:spMkLst>
            <pc:docMk/>
            <pc:sldMk cId="172321277" sldId="2086971380"/>
            <ac:spMk id="26" creationId="{99340E94-F4EB-4CD4-A998-E53AD610E824}"/>
          </ac:spMkLst>
        </pc:spChg>
        <pc:spChg chg="add mod">
          <ac:chgData name="Clément Faure" userId="49eb4cd4-7849-4c3f-8299-6b9dadba420d" providerId="ADAL" clId="{87C3E1C9-659A-4CCE-8B93-8691EB19C84B}" dt="2021-05-20T14:17:38.163" v="1937" actId="207"/>
          <ac:spMkLst>
            <pc:docMk/>
            <pc:sldMk cId="172321277" sldId="2086971380"/>
            <ac:spMk id="27" creationId="{4B09199D-FCBE-4751-B585-A563311E5E35}"/>
          </ac:spMkLst>
        </pc:spChg>
        <pc:spChg chg="add mod">
          <ac:chgData name="Clément Faure" userId="49eb4cd4-7849-4c3f-8299-6b9dadba420d" providerId="ADAL" clId="{87C3E1C9-659A-4CCE-8B93-8691EB19C84B}" dt="2021-05-20T14:17:38.163" v="1937" actId="207"/>
          <ac:spMkLst>
            <pc:docMk/>
            <pc:sldMk cId="172321277" sldId="2086971380"/>
            <ac:spMk id="28" creationId="{3FF3E29D-05AB-4E07-96A3-32FEFD6E0532}"/>
          </ac:spMkLst>
        </pc:spChg>
        <pc:spChg chg="add mod">
          <ac:chgData name="Clément Faure" userId="49eb4cd4-7849-4c3f-8299-6b9dadba420d" providerId="ADAL" clId="{87C3E1C9-659A-4CCE-8B93-8691EB19C84B}" dt="2021-05-20T14:17:53.200" v="1938" actId="207"/>
          <ac:spMkLst>
            <pc:docMk/>
            <pc:sldMk cId="172321277" sldId="2086971380"/>
            <ac:spMk id="29" creationId="{7FDEDDED-E0FC-4CC1-B530-2CF757BB0101}"/>
          </ac:spMkLst>
        </pc:spChg>
        <pc:spChg chg="add mod">
          <ac:chgData name="Clément Faure" userId="49eb4cd4-7849-4c3f-8299-6b9dadba420d" providerId="ADAL" clId="{87C3E1C9-659A-4CCE-8B93-8691EB19C84B}" dt="2021-05-20T14:17:53.200" v="1938" actId="207"/>
          <ac:spMkLst>
            <pc:docMk/>
            <pc:sldMk cId="172321277" sldId="2086971380"/>
            <ac:spMk id="30" creationId="{10A8B67D-028D-48C9-81A2-60FE1ABBA7E4}"/>
          </ac:spMkLst>
        </pc:spChg>
        <pc:spChg chg="add mod">
          <ac:chgData name="Clément Faure" userId="49eb4cd4-7849-4c3f-8299-6b9dadba420d" providerId="ADAL" clId="{87C3E1C9-659A-4CCE-8B93-8691EB19C84B}" dt="2021-05-20T14:17:38.163" v="1937" actId="207"/>
          <ac:spMkLst>
            <pc:docMk/>
            <pc:sldMk cId="172321277" sldId="2086971380"/>
            <ac:spMk id="31" creationId="{05FBC1A2-3653-4A3E-9D1B-1A4DC1E39950}"/>
          </ac:spMkLst>
        </pc:spChg>
        <pc:spChg chg="add mod">
          <ac:chgData name="Clément Faure" userId="49eb4cd4-7849-4c3f-8299-6b9dadba420d" providerId="ADAL" clId="{87C3E1C9-659A-4CCE-8B93-8691EB19C84B}" dt="2021-05-20T14:26:45.807" v="2038" actId="207"/>
          <ac:spMkLst>
            <pc:docMk/>
            <pc:sldMk cId="172321277" sldId="2086971380"/>
            <ac:spMk id="32" creationId="{F7C5E57F-41F0-40B8-B0C8-4BB84CFF5BA7}"/>
          </ac:spMkLst>
        </pc:spChg>
        <pc:spChg chg="add mod">
          <ac:chgData name="Clément Faure" userId="49eb4cd4-7849-4c3f-8299-6b9dadba420d" providerId="ADAL" clId="{87C3E1C9-659A-4CCE-8B93-8691EB19C84B}" dt="2021-05-20T14:26:45.807" v="2038" actId="207"/>
          <ac:spMkLst>
            <pc:docMk/>
            <pc:sldMk cId="172321277" sldId="2086971380"/>
            <ac:spMk id="33" creationId="{571A976D-E75F-466E-AB8A-8412FC6A6BEB}"/>
          </ac:spMkLst>
        </pc:spChg>
        <pc:spChg chg="add mod">
          <ac:chgData name="Clément Faure" userId="49eb4cd4-7849-4c3f-8299-6b9dadba420d" providerId="ADAL" clId="{87C3E1C9-659A-4CCE-8B93-8691EB19C84B}" dt="2021-05-20T14:26:45.807" v="2038" actId="207"/>
          <ac:spMkLst>
            <pc:docMk/>
            <pc:sldMk cId="172321277" sldId="2086971380"/>
            <ac:spMk id="34" creationId="{46AAC018-C7A1-4C73-8DF2-529D44EBB851}"/>
          </ac:spMkLst>
        </pc:spChg>
        <pc:spChg chg="add mod">
          <ac:chgData name="Clément Faure" userId="49eb4cd4-7849-4c3f-8299-6b9dadba420d" providerId="ADAL" clId="{87C3E1C9-659A-4CCE-8B93-8691EB19C84B}" dt="2021-05-20T14:20:04.819" v="1943" actId="207"/>
          <ac:spMkLst>
            <pc:docMk/>
            <pc:sldMk cId="172321277" sldId="2086971380"/>
            <ac:spMk id="35" creationId="{4508F151-24D9-48F0-B870-13EE35445AA7}"/>
          </ac:spMkLst>
        </pc:spChg>
        <pc:spChg chg="add mod">
          <ac:chgData name="Clément Faure" userId="49eb4cd4-7849-4c3f-8299-6b9dadba420d" providerId="ADAL" clId="{87C3E1C9-659A-4CCE-8B93-8691EB19C84B}" dt="2021-05-20T14:20:11.354" v="1945" actId="1076"/>
          <ac:spMkLst>
            <pc:docMk/>
            <pc:sldMk cId="172321277" sldId="2086971380"/>
            <ac:spMk id="36" creationId="{339EEBF4-F564-4B17-BD4D-0E4BEB626574}"/>
          </ac:spMkLst>
        </pc:spChg>
        <pc:spChg chg="add mod">
          <ac:chgData name="Clément Faure" userId="49eb4cd4-7849-4c3f-8299-6b9dadba420d" providerId="ADAL" clId="{87C3E1C9-659A-4CCE-8B93-8691EB19C84B}" dt="2021-05-20T14:20:23.812" v="1947" actId="1076"/>
          <ac:spMkLst>
            <pc:docMk/>
            <pc:sldMk cId="172321277" sldId="2086971380"/>
            <ac:spMk id="37" creationId="{7CB4D20E-3EDD-4483-923F-2E6B93CBD3C1}"/>
          </ac:spMkLst>
        </pc:spChg>
        <pc:spChg chg="add mod">
          <ac:chgData name="Clément Faure" userId="49eb4cd4-7849-4c3f-8299-6b9dadba420d" providerId="ADAL" clId="{87C3E1C9-659A-4CCE-8B93-8691EB19C84B}" dt="2021-05-20T14:20:39.551" v="1949" actId="1076"/>
          <ac:spMkLst>
            <pc:docMk/>
            <pc:sldMk cId="172321277" sldId="2086971380"/>
            <ac:spMk id="38" creationId="{D5F79E14-4A34-4D94-B61A-FA3677D1BDB5}"/>
          </ac:spMkLst>
        </pc:spChg>
        <pc:spChg chg="add mod">
          <ac:chgData name="Clément Faure" userId="49eb4cd4-7849-4c3f-8299-6b9dadba420d" providerId="ADAL" clId="{87C3E1C9-659A-4CCE-8B93-8691EB19C84B}" dt="2021-05-20T14:20:47.156" v="1951" actId="1076"/>
          <ac:spMkLst>
            <pc:docMk/>
            <pc:sldMk cId="172321277" sldId="2086971380"/>
            <ac:spMk id="39" creationId="{6B01E149-9F56-40FD-B403-0001657B40BE}"/>
          </ac:spMkLst>
        </pc:spChg>
        <pc:spChg chg="add mod">
          <ac:chgData name="Clément Faure" userId="49eb4cd4-7849-4c3f-8299-6b9dadba420d" providerId="ADAL" clId="{87C3E1C9-659A-4CCE-8B93-8691EB19C84B}" dt="2021-05-20T14:20:51.886" v="1953" actId="1076"/>
          <ac:spMkLst>
            <pc:docMk/>
            <pc:sldMk cId="172321277" sldId="2086971380"/>
            <ac:spMk id="40" creationId="{8973A4AC-453C-4EA6-8BDB-EFDDA40A135A}"/>
          </ac:spMkLst>
        </pc:spChg>
        <pc:spChg chg="add del mod">
          <ac:chgData name="Clément Faure" userId="49eb4cd4-7849-4c3f-8299-6b9dadba420d" providerId="ADAL" clId="{87C3E1C9-659A-4CCE-8B93-8691EB19C84B}" dt="2021-05-20T14:22:43.588" v="1955"/>
          <ac:spMkLst>
            <pc:docMk/>
            <pc:sldMk cId="172321277" sldId="2086971380"/>
            <ac:spMk id="41" creationId="{59D3801C-2D6E-4025-AF38-15878E8FB3B2}"/>
          </ac:spMkLst>
        </pc:spChg>
        <pc:cxnChg chg="add del mod">
          <ac:chgData name="Clément Faure" userId="49eb4cd4-7849-4c3f-8299-6b9dadba420d" providerId="ADAL" clId="{87C3E1C9-659A-4CCE-8B93-8691EB19C84B}" dt="2021-05-20T14:10:14.507" v="1717" actId="478"/>
          <ac:cxnSpMkLst>
            <pc:docMk/>
            <pc:sldMk cId="172321277" sldId="2086971380"/>
            <ac:cxnSpMk id="4" creationId="{29766FD8-92AE-4B2F-9A65-84A7F23A561C}"/>
          </ac:cxnSpMkLst>
        </pc:cxnChg>
        <pc:cxnChg chg="add mod">
          <ac:chgData name="Clément Faure" userId="49eb4cd4-7849-4c3f-8299-6b9dadba420d" providerId="ADAL" clId="{87C3E1C9-659A-4CCE-8B93-8691EB19C84B}" dt="2021-05-20T14:10:07.132" v="1716"/>
          <ac:cxnSpMkLst>
            <pc:docMk/>
            <pc:sldMk cId="172321277" sldId="2086971380"/>
            <ac:cxnSpMk id="5" creationId="{E344BFCD-8329-4262-8855-3A279C2F1B1D}"/>
          </ac:cxnSpMkLst>
        </pc:cxnChg>
        <pc:cxnChg chg="add mod">
          <ac:chgData name="Clément Faure" userId="49eb4cd4-7849-4c3f-8299-6b9dadba420d" providerId="ADAL" clId="{87C3E1C9-659A-4CCE-8B93-8691EB19C84B}" dt="2021-05-20T14:10:07.132" v="1716"/>
          <ac:cxnSpMkLst>
            <pc:docMk/>
            <pc:sldMk cId="172321277" sldId="2086971380"/>
            <ac:cxnSpMk id="6" creationId="{D41F5DEE-8660-4814-86EA-38031D7A96F6}"/>
          </ac:cxnSpMkLst>
        </pc:cxnChg>
      </pc:sldChg>
      <pc:sldChg chg="addSp delSp modSp new del mod">
        <pc:chgData name="Clément Faure" userId="49eb4cd4-7849-4c3f-8299-6b9dadba420d" providerId="ADAL" clId="{87C3E1C9-659A-4CCE-8B93-8691EB19C84B}" dt="2021-05-20T13:57:21.236" v="1712" actId="2696"/>
        <pc:sldMkLst>
          <pc:docMk/>
          <pc:sldMk cId="1093816450" sldId="2086971380"/>
        </pc:sldMkLst>
        <pc:spChg chg="del">
          <ac:chgData name="Clément Faure" userId="49eb4cd4-7849-4c3f-8299-6b9dadba420d" providerId="ADAL" clId="{87C3E1C9-659A-4CCE-8B93-8691EB19C84B}" dt="2021-05-20T13:43:01.366" v="1666" actId="478"/>
          <ac:spMkLst>
            <pc:docMk/>
            <pc:sldMk cId="1093816450" sldId="2086971380"/>
            <ac:spMk id="2" creationId="{FAFB8319-E7EA-4B46-8BEF-10976BC8D78A}"/>
          </ac:spMkLst>
        </pc:spChg>
        <pc:spChg chg="del">
          <ac:chgData name="Clément Faure" userId="49eb4cd4-7849-4c3f-8299-6b9dadba420d" providerId="ADAL" clId="{87C3E1C9-659A-4CCE-8B93-8691EB19C84B}" dt="2021-05-20T13:43:02.284" v="1667" actId="478"/>
          <ac:spMkLst>
            <pc:docMk/>
            <pc:sldMk cId="1093816450" sldId="2086971380"/>
            <ac:spMk id="3" creationId="{BE94CC96-1140-4BF2-9B6E-1196DAA09D4D}"/>
          </ac:spMkLst>
        </pc:spChg>
        <pc:spChg chg="add mod">
          <ac:chgData name="Clément Faure" userId="49eb4cd4-7849-4c3f-8299-6b9dadba420d" providerId="ADAL" clId="{87C3E1C9-659A-4CCE-8B93-8691EB19C84B}" dt="2021-05-20T13:57:18.472" v="1711" actId="20577"/>
          <ac:spMkLst>
            <pc:docMk/>
            <pc:sldMk cId="1093816450" sldId="2086971380"/>
            <ac:spMk id="7" creationId="{D6E3BC41-1173-4392-9784-1B4A268B5C81}"/>
          </ac:spMkLst>
        </pc:spChg>
        <pc:spChg chg="add del mod">
          <ac:chgData name="Clément Faure" userId="49eb4cd4-7849-4c3f-8299-6b9dadba420d" providerId="ADAL" clId="{87C3E1C9-659A-4CCE-8B93-8691EB19C84B}" dt="2021-05-20T13:56:37.499" v="1693" actId="478"/>
          <ac:spMkLst>
            <pc:docMk/>
            <pc:sldMk cId="1093816450" sldId="2086971380"/>
            <ac:spMk id="8" creationId="{B13D0D7B-BDF9-4E6A-8E63-3AA4D78A0959}"/>
          </ac:spMkLst>
        </pc:spChg>
        <pc:spChg chg="add mod">
          <ac:chgData name="Clément Faure" userId="49eb4cd4-7849-4c3f-8299-6b9dadba420d" providerId="ADAL" clId="{87C3E1C9-659A-4CCE-8B93-8691EB19C84B}" dt="2021-05-20T13:56:25.628" v="1692" actId="5793"/>
          <ac:spMkLst>
            <pc:docMk/>
            <pc:sldMk cId="1093816450" sldId="2086971380"/>
            <ac:spMk id="9" creationId="{01CFA876-15C9-4189-882C-26481B401C66}"/>
          </ac:spMkLst>
        </pc:spChg>
        <pc:spChg chg="add mod">
          <ac:chgData name="Clément Faure" userId="49eb4cd4-7849-4c3f-8299-6b9dadba420d" providerId="ADAL" clId="{87C3E1C9-659A-4CCE-8B93-8691EB19C84B}" dt="2021-05-20T13:56:04.751" v="1679" actId="14100"/>
          <ac:spMkLst>
            <pc:docMk/>
            <pc:sldMk cId="1093816450" sldId="2086971380"/>
            <ac:spMk id="10" creationId="{CB99C6E6-42A2-4CC0-BAA0-79FDA9758AD6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11" creationId="{D756BD2E-4FE5-4C3F-976C-841390A291A5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12" creationId="{1EE41CF2-3B25-496E-A40E-D4CF570FAACE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13" creationId="{3F5DB919-F8C1-49BB-BB67-77982026D8A5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14" creationId="{77B60A4E-D80C-4A3A-9C4C-1A04C42942C3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15" creationId="{BCF36D8D-BBA1-465A-B220-63DDECF5C239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16" creationId="{627A6CE9-3B2F-4F23-BD96-D8054086FA48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17" creationId="{C9E5B35D-44B7-4DDF-9292-BC3A28203CDF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18" creationId="{2CD9CA81-E053-4CEA-A823-5B524C8C8597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19" creationId="{3E37DA8B-3F10-406B-926E-8F2704098E48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20" creationId="{D3E91B65-7356-443C-BE7A-C1045FF0431E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21" creationId="{9DBDC21B-AC3C-41CD-B432-2776B8FE79A4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22" creationId="{2A5A634E-FD28-4BC4-BD68-CD63B31368CE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23" creationId="{0E3458C0-CAE1-4F6C-9D5D-DBC18EA73A71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24" creationId="{D1B03732-AF0E-4EC8-82DC-1EE2DE4DF0FF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25" creationId="{CF547F7C-D72B-4A7E-A2D5-13081D6171D3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26" creationId="{35B5D60C-2BA2-4697-AAD8-188A90726452}"/>
          </ac:spMkLst>
        </pc:spChg>
        <pc:cxnChg chg="add mod">
          <ac:chgData name="Clément Faure" userId="49eb4cd4-7849-4c3f-8299-6b9dadba420d" providerId="ADAL" clId="{87C3E1C9-659A-4CCE-8B93-8691EB19C84B}" dt="2021-05-20T13:55:57.530" v="1678"/>
          <ac:cxnSpMkLst>
            <pc:docMk/>
            <pc:sldMk cId="1093816450" sldId="2086971380"/>
            <ac:cxnSpMk id="4" creationId="{ADC1CAAF-34A8-4381-BC9C-E2B9AEAE6FFC}"/>
          </ac:cxnSpMkLst>
        </pc:cxnChg>
        <pc:cxnChg chg="add mod">
          <ac:chgData name="Clément Faure" userId="49eb4cd4-7849-4c3f-8299-6b9dadba420d" providerId="ADAL" clId="{87C3E1C9-659A-4CCE-8B93-8691EB19C84B}" dt="2021-05-20T13:55:57.530" v="1678"/>
          <ac:cxnSpMkLst>
            <pc:docMk/>
            <pc:sldMk cId="1093816450" sldId="2086971380"/>
            <ac:cxnSpMk id="5" creationId="{0186E509-9A8B-4013-B7FE-39713611AEF7}"/>
          </ac:cxnSpMkLst>
        </pc:cxnChg>
        <pc:cxnChg chg="add mod">
          <ac:chgData name="Clément Faure" userId="49eb4cd4-7849-4c3f-8299-6b9dadba420d" providerId="ADAL" clId="{87C3E1C9-659A-4CCE-8B93-8691EB19C84B}" dt="2021-05-20T13:55:57.530" v="1678"/>
          <ac:cxnSpMkLst>
            <pc:docMk/>
            <pc:sldMk cId="1093816450" sldId="2086971380"/>
            <ac:cxnSpMk id="6" creationId="{7D9CC3C3-E9ED-47A0-B3E1-B734855B2FF4}"/>
          </ac:cxnSpMkLst>
        </pc:cxnChg>
      </pc:sldChg>
      <pc:sldChg chg="addSp delSp modSp add mod">
        <pc:chgData name="Clément Faure" userId="49eb4cd4-7849-4c3f-8299-6b9dadba420d" providerId="ADAL" clId="{87C3E1C9-659A-4CCE-8B93-8691EB19C84B}" dt="2021-05-20T14:29:50.914" v="2043" actId="478"/>
        <pc:sldMkLst>
          <pc:docMk/>
          <pc:sldMk cId="4223209497" sldId="2086971381"/>
        </pc:sldMkLst>
        <pc:spChg chg="mod">
          <ac:chgData name="Clément Faure" userId="49eb4cd4-7849-4c3f-8299-6b9dadba420d" providerId="ADAL" clId="{87C3E1C9-659A-4CCE-8B93-8691EB19C84B}" dt="2021-05-20T14:27:03.832" v="2040" actId="207"/>
          <ac:spMkLst>
            <pc:docMk/>
            <pc:sldMk cId="4223209497" sldId="2086971381"/>
            <ac:spMk id="7" creationId="{EA756BE9-4FCA-4B75-B4C9-643F71CB4D74}"/>
          </ac:spMkLst>
        </pc:spChg>
        <pc:spChg chg="mod">
          <ac:chgData name="Clément Faure" userId="49eb4cd4-7849-4c3f-8299-6b9dadba420d" providerId="ADAL" clId="{87C3E1C9-659A-4CCE-8B93-8691EB19C84B}" dt="2021-05-20T14:27:03.832" v="2040" actId="207"/>
          <ac:spMkLst>
            <pc:docMk/>
            <pc:sldMk cId="4223209497" sldId="2086971381"/>
            <ac:spMk id="9" creationId="{3A68EA9E-B63E-485C-AAE0-8C5956E5B4CE}"/>
          </ac:spMkLst>
        </pc:spChg>
        <pc:spChg chg="mod">
          <ac:chgData name="Clément Faure" userId="49eb4cd4-7849-4c3f-8299-6b9dadba420d" providerId="ADAL" clId="{87C3E1C9-659A-4CCE-8B93-8691EB19C84B}" dt="2021-05-20T14:26:56.943" v="2039" actId="207"/>
          <ac:spMkLst>
            <pc:docMk/>
            <pc:sldMk cId="4223209497" sldId="2086971381"/>
            <ac:spMk id="10" creationId="{11561762-A711-4FA7-824D-3D3B67A9857E}"/>
          </ac:spMkLst>
        </pc:spChg>
        <pc:spChg chg="mod">
          <ac:chgData name="Clément Faure" userId="49eb4cd4-7849-4c3f-8299-6b9dadba420d" providerId="ADAL" clId="{87C3E1C9-659A-4CCE-8B93-8691EB19C84B}" dt="2021-05-20T14:26:56.943" v="2039" actId="207"/>
          <ac:spMkLst>
            <pc:docMk/>
            <pc:sldMk cId="4223209497" sldId="2086971381"/>
            <ac:spMk id="11" creationId="{0FC07C5D-8429-4BEC-A757-DD4F7405438D}"/>
          </ac:spMkLst>
        </pc:spChg>
        <pc:spChg chg="mod">
          <ac:chgData name="Clément Faure" userId="49eb4cd4-7849-4c3f-8299-6b9dadba420d" providerId="ADAL" clId="{87C3E1C9-659A-4CCE-8B93-8691EB19C84B}" dt="2021-05-20T14:26:56.943" v="2039" actId="207"/>
          <ac:spMkLst>
            <pc:docMk/>
            <pc:sldMk cId="4223209497" sldId="2086971381"/>
            <ac:spMk id="12" creationId="{D23BE05F-1FD1-4E18-8F75-D1FCEED534FD}"/>
          </ac:spMkLst>
        </pc:spChg>
        <pc:spChg chg="mod">
          <ac:chgData name="Clément Faure" userId="49eb4cd4-7849-4c3f-8299-6b9dadba420d" providerId="ADAL" clId="{87C3E1C9-659A-4CCE-8B93-8691EB19C84B}" dt="2021-05-20T14:27:03.832" v="2040" actId="207"/>
          <ac:spMkLst>
            <pc:docMk/>
            <pc:sldMk cId="4223209497" sldId="2086971381"/>
            <ac:spMk id="14" creationId="{9B0172EE-4C8F-4545-A4EB-3E03A0B0C3A1}"/>
          </ac:spMkLst>
        </pc:spChg>
        <pc:spChg chg="del">
          <ac:chgData name="Clément Faure" userId="49eb4cd4-7849-4c3f-8299-6b9dadba420d" providerId="ADAL" clId="{87C3E1C9-659A-4CCE-8B93-8691EB19C84B}" dt="2021-05-20T14:24:08.488" v="1959" actId="478"/>
          <ac:spMkLst>
            <pc:docMk/>
            <pc:sldMk cId="4223209497" sldId="2086971381"/>
            <ac:spMk id="17" creationId="{D1D0992A-7147-4413-B539-DF38A7F55D52}"/>
          </ac:spMkLst>
        </pc:spChg>
        <pc:spChg chg="del">
          <ac:chgData name="Clément Faure" userId="49eb4cd4-7849-4c3f-8299-6b9dadba420d" providerId="ADAL" clId="{87C3E1C9-659A-4CCE-8B93-8691EB19C84B}" dt="2021-05-20T14:24:18.357" v="1963" actId="478"/>
          <ac:spMkLst>
            <pc:docMk/>
            <pc:sldMk cId="4223209497" sldId="2086971381"/>
            <ac:spMk id="18" creationId="{08D5388C-993C-4962-B795-AA610CBBB28F}"/>
          </ac:spMkLst>
        </pc:spChg>
        <pc:spChg chg="del">
          <ac:chgData name="Clément Faure" userId="49eb4cd4-7849-4c3f-8299-6b9dadba420d" providerId="ADAL" clId="{87C3E1C9-659A-4CCE-8B93-8691EB19C84B}" dt="2021-05-20T14:23:20.944" v="1958" actId="478"/>
          <ac:spMkLst>
            <pc:docMk/>
            <pc:sldMk cId="4223209497" sldId="2086971381"/>
            <ac:spMk id="28" creationId="{3FF3E29D-05AB-4E07-96A3-32FEFD6E0532}"/>
          </ac:spMkLst>
        </pc:spChg>
        <pc:spChg chg="del">
          <ac:chgData name="Clément Faure" userId="49eb4cd4-7849-4c3f-8299-6b9dadba420d" providerId="ADAL" clId="{87C3E1C9-659A-4CCE-8B93-8691EB19C84B}" dt="2021-05-20T14:22:59.210" v="1957" actId="478"/>
          <ac:spMkLst>
            <pc:docMk/>
            <pc:sldMk cId="4223209497" sldId="2086971381"/>
            <ac:spMk id="29" creationId="{7FDEDDED-E0FC-4CC1-B530-2CF757BB0101}"/>
          </ac:spMkLst>
        </pc:spChg>
        <pc:spChg chg="del">
          <ac:chgData name="Clément Faure" userId="49eb4cd4-7849-4c3f-8299-6b9dadba420d" providerId="ADAL" clId="{87C3E1C9-659A-4CCE-8B93-8691EB19C84B}" dt="2021-05-20T14:24:12.284" v="1961" actId="478"/>
          <ac:spMkLst>
            <pc:docMk/>
            <pc:sldMk cId="4223209497" sldId="2086971381"/>
            <ac:spMk id="30" creationId="{10A8B67D-028D-48C9-81A2-60FE1ABBA7E4}"/>
          </ac:spMkLst>
        </pc:spChg>
        <pc:spChg chg="del">
          <ac:chgData name="Clément Faure" userId="49eb4cd4-7849-4c3f-8299-6b9dadba420d" providerId="ADAL" clId="{87C3E1C9-659A-4CCE-8B93-8691EB19C84B}" dt="2021-05-20T14:24:10.441" v="1960" actId="478"/>
          <ac:spMkLst>
            <pc:docMk/>
            <pc:sldMk cId="4223209497" sldId="2086971381"/>
            <ac:spMk id="31" creationId="{05FBC1A2-3653-4A3E-9D1B-1A4DC1E39950}"/>
          </ac:spMkLst>
        </pc:spChg>
        <pc:spChg chg="mod">
          <ac:chgData name="Clément Faure" userId="49eb4cd4-7849-4c3f-8299-6b9dadba420d" providerId="ADAL" clId="{87C3E1C9-659A-4CCE-8B93-8691EB19C84B}" dt="2021-05-20T14:26:05.252" v="2036" actId="207"/>
          <ac:spMkLst>
            <pc:docMk/>
            <pc:sldMk cId="4223209497" sldId="2086971381"/>
            <ac:spMk id="32" creationId="{F7C5E57F-41F0-40B8-B0C8-4BB84CFF5BA7}"/>
          </ac:spMkLst>
        </pc:spChg>
        <pc:spChg chg="mod">
          <ac:chgData name="Clément Faure" userId="49eb4cd4-7849-4c3f-8299-6b9dadba420d" providerId="ADAL" clId="{87C3E1C9-659A-4CCE-8B93-8691EB19C84B}" dt="2021-05-20T14:26:05.252" v="2036" actId="207"/>
          <ac:spMkLst>
            <pc:docMk/>
            <pc:sldMk cId="4223209497" sldId="2086971381"/>
            <ac:spMk id="33" creationId="{571A976D-E75F-466E-AB8A-8412FC6A6BEB}"/>
          </ac:spMkLst>
        </pc:spChg>
        <pc:spChg chg="mod">
          <ac:chgData name="Clément Faure" userId="49eb4cd4-7849-4c3f-8299-6b9dadba420d" providerId="ADAL" clId="{87C3E1C9-659A-4CCE-8B93-8691EB19C84B}" dt="2021-05-20T14:26:05.252" v="2036" actId="207"/>
          <ac:spMkLst>
            <pc:docMk/>
            <pc:sldMk cId="4223209497" sldId="2086971381"/>
            <ac:spMk id="34" creationId="{46AAC018-C7A1-4C73-8DF2-529D44EBB851}"/>
          </ac:spMkLst>
        </pc:spChg>
        <pc:spChg chg="del">
          <ac:chgData name="Clément Faure" userId="49eb4cd4-7849-4c3f-8299-6b9dadba420d" providerId="ADAL" clId="{87C3E1C9-659A-4CCE-8B93-8691EB19C84B}" dt="2021-05-20T14:24:20.465" v="1964" actId="478"/>
          <ac:spMkLst>
            <pc:docMk/>
            <pc:sldMk cId="4223209497" sldId="2086971381"/>
            <ac:spMk id="38" creationId="{D5F79E14-4A34-4D94-B61A-FA3677D1BDB5}"/>
          </ac:spMkLst>
        </pc:spChg>
        <pc:spChg chg="del">
          <ac:chgData name="Clément Faure" userId="49eb4cd4-7849-4c3f-8299-6b9dadba420d" providerId="ADAL" clId="{87C3E1C9-659A-4CCE-8B93-8691EB19C84B}" dt="2021-05-20T14:24:14.505" v="1962" actId="478"/>
          <ac:spMkLst>
            <pc:docMk/>
            <pc:sldMk cId="4223209497" sldId="2086971381"/>
            <ac:spMk id="39" creationId="{6B01E149-9F56-40FD-B403-0001657B40BE}"/>
          </ac:spMkLst>
        </pc:spChg>
        <pc:spChg chg="del">
          <ac:chgData name="Clément Faure" userId="49eb4cd4-7849-4c3f-8299-6b9dadba420d" providerId="ADAL" clId="{87C3E1C9-659A-4CCE-8B93-8691EB19C84B}" dt="2021-05-20T14:24:22.169" v="1965" actId="478"/>
          <ac:spMkLst>
            <pc:docMk/>
            <pc:sldMk cId="4223209497" sldId="2086971381"/>
            <ac:spMk id="40" creationId="{8973A4AC-453C-4EA6-8BDB-EFDDA40A135A}"/>
          </ac:spMkLst>
        </pc:spChg>
        <pc:spChg chg="add del mod">
          <ac:chgData name="Clément Faure" userId="49eb4cd4-7849-4c3f-8299-6b9dadba420d" providerId="ADAL" clId="{87C3E1C9-659A-4CCE-8B93-8691EB19C84B}" dt="2021-05-20T14:29:49.026" v="2041" actId="478"/>
          <ac:spMkLst>
            <pc:docMk/>
            <pc:sldMk cId="4223209497" sldId="2086971381"/>
            <ac:spMk id="41" creationId="{358CF9BC-0D34-401A-A069-77F58231E74B}"/>
          </ac:spMkLst>
        </pc:spChg>
        <pc:spChg chg="add del mod">
          <ac:chgData name="Clément Faure" userId="49eb4cd4-7849-4c3f-8299-6b9dadba420d" providerId="ADAL" clId="{87C3E1C9-659A-4CCE-8B93-8691EB19C84B}" dt="2021-05-20T14:29:50.012" v="2042" actId="478"/>
          <ac:spMkLst>
            <pc:docMk/>
            <pc:sldMk cId="4223209497" sldId="2086971381"/>
            <ac:spMk id="42" creationId="{B82D4E67-D493-4AB4-81BC-D328A9BDA577}"/>
          </ac:spMkLst>
        </pc:spChg>
        <pc:spChg chg="add del mod">
          <ac:chgData name="Clément Faure" userId="49eb4cd4-7849-4c3f-8299-6b9dadba420d" providerId="ADAL" clId="{87C3E1C9-659A-4CCE-8B93-8691EB19C84B}" dt="2021-05-20T14:29:50.914" v="2043" actId="478"/>
          <ac:spMkLst>
            <pc:docMk/>
            <pc:sldMk cId="4223209497" sldId="2086971381"/>
            <ac:spMk id="43" creationId="{C5D762BF-2B2F-4AA2-B12F-1B04C367C9A1}"/>
          </ac:spMkLst>
        </pc:spChg>
      </pc:sldChg>
    </pc:docChg>
  </pc:docChgLst>
  <pc:docChgLst>
    <pc:chgData name="Nicusor Penisoara" userId="b27ea27a-710b-44f3-8ee5-3f0cfe72db5b" providerId="ADAL" clId="{814E6438-2F69-4A80-A1F3-FD27B3326866}"/>
    <pc:docChg chg="undo custSel addSld delSld modSld modSection">
      <pc:chgData name="Nicusor Penisoara" userId="b27ea27a-710b-44f3-8ee5-3f0cfe72db5b" providerId="ADAL" clId="{814E6438-2F69-4A80-A1F3-FD27B3326866}" dt="2021-03-08T13:16:13.372" v="732" actId="1076"/>
      <pc:docMkLst>
        <pc:docMk/>
      </pc:docMkLst>
      <pc:sldChg chg="del">
        <pc:chgData name="Nicusor Penisoara" userId="b27ea27a-710b-44f3-8ee5-3f0cfe72db5b" providerId="ADAL" clId="{814E6438-2F69-4A80-A1F3-FD27B3326866}" dt="2021-02-25T16:28:06.575" v="0" actId="47"/>
        <pc:sldMkLst>
          <pc:docMk/>
          <pc:sldMk cId="3092304739" sldId="2086971340"/>
        </pc:sldMkLst>
      </pc:sldChg>
      <pc:sldChg chg="del">
        <pc:chgData name="Nicusor Penisoara" userId="b27ea27a-710b-44f3-8ee5-3f0cfe72db5b" providerId="ADAL" clId="{814E6438-2F69-4A80-A1F3-FD27B3326866}" dt="2021-02-25T16:28:07.123" v="1" actId="47"/>
        <pc:sldMkLst>
          <pc:docMk/>
          <pc:sldMk cId="2848675120" sldId="2086971359"/>
        </pc:sldMkLst>
      </pc:sldChg>
      <pc:sldChg chg="addSp delSp modSp">
        <pc:chgData name="Nicusor Penisoara" userId="b27ea27a-710b-44f3-8ee5-3f0cfe72db5b" providerId="ADAL" clId="{814E6438-2F69-4A80-A1F3-FD27B3326866}" dt="2021-03-08T13:06:06.606" v="554"/>
        <pc:sldMkLst>
          <pc:docMk/>
          <pc:sldMk cId="1758457000" sldId="2086971360"/>
        </pc:sldMkLst>
        <pc:spChg chg="add del mod">
          <ac:chgData name="Nicusor Penisoara" userId="b27ea27a-710b-44f3-8ee5-3f0cfe72db5b" providerId="ADAL" clId="{814E6438-2F69-4A80-A1F3-FD27B3326866}" dt="2021-03-08T13:06:06.606" v="554"/>
          <ac:spMkLst>
            <pc:docMk/>
            <pc:sldMk cId="1758457000" sldId="2086971360"/>
            <ac:spMk id="46" creationId="{D583FFC1-BA12-47ED-8744-8FD91650CCF7}"/>
          </ac:spMkLst>
        </pc:spChg>
      </pc:sldChg>
      <pc:sldChg chg="del">
        <pc:chgData name="Nicusor Penisoara" userId="b27ea27a-710b-44f3-8ee5-3f0cfe72db5b" providerId="ADAL" clId="{814E6438-2F69-4A80-A1F3-FD27B3326866}" dt="2021-02-25T16:28:17.691" v="2" actId="47"/>
        <pc:sldMkLst>
          <pc:docMk/>
          <pc:sldMk cId="4063550478" sldId="2086971366"/>
        </pc:sldMkLst>
      </pc:sldChg>
      <pc:sldChg chg="del">
        <pc:chgData name="Nicusor Penisoara" userId="b27ea27a-710b-44f3-8ee5-3f0cfe72db5b" providerId="ADAL" clId="{814E6438-2F69-4A80-A1F3-FD27B3326866}" dt="2021-02-25T16:28:17.691" v="2" actId="47"/>
        <pc:sldMkLst>
          <pc:docMk/>
          <pc:sldMk cId="3688471335" sldId="2086971367"/>
        </pc:sldMkLst>
      </pc:sldChg>
      <pc:sldChg chg="del">
        <pc:chgData name="Nicusor Penisoara" userId="b27ea27a-710b-44f3-8ee5-3f0cfe72db5b" providerId="ADAL" clId="{814E6438-2F69-4A80-A1F3-FD27B3326866}" dt="2021-02-25T16:28:17.691" v="2" actId="47"/>
        <pc:sldMkLst>
          <pc:docMk/>
          <pc:sldMk cId="829806064" sldId="2086971368"/>
        </pc:sldMkLst>
      </pc:sldChg>
      <pc:sldChg chg="addSp delSp modSp new mod">
        <pc:chgData name="Nicusor Penisoara" userId="b27ea27a-710b-44f3-8ee5-3f0cfe72db5b" providerId="ADAL" clId="{814E6438-2F69-4A80-A1F3-FD27B3326866}" dt="2021-02-25T16:48:59.269" v="216" actId="1076"/>
        <pc:sldMkLst>
          <pc:docMk/>
          <pc:sldMk cId="848108620" sldId="2086971370"/>
        </pc:sldMkLst>
        <pc:spChg chg="mod">
          <ac:chgData name="Nicusor Penisoara" userId="b27ea27a-710b-44f3-8ee5-3f0cfe72db5b" providerId="ADAL" clId="{814E6438-2F69-4A80-A1F3-FD27B3326866}" dt="2021-02-25T16:31:50.930" v="76" actId="20577"/>
          <ac:spMkLst>
            <pc:docMk/>
            <pc:sldMk cId="848108620" sldId="2086971370"/>
            <ac:spMk id="2" creationId="{9019A516-8D56-446A-872C-1FB69B2CC4FE}"/>
          </ac:spMkLst>
        </pc:spChg>
        <pc:spChg chg="del">
          <ac:chgData name="Nicusor Penisoara" userId="b27ea27a-710b-44f3-8ee5-3f0cfe72db5b" providerId="ADAL" clId="{814E6438-2F69-4A80-A1F3-FD27B3326866}" dt="2021-02-25T16:28:47.331" v="38" actId="478"/>
          <ac:spMkLst>
            <pc:docMk/>
            <pc:sldMk cId="848108620" sldId="2086971370"/>
            <ac:spMk id="3" creationId="{20E3CB76-A529-4CD0-A224-807FBCE54B5F}"/>
          </ac:spMkLst>
        </pc:spChg>
        <pc:spChg chg="del">
          <ac:chgData name="Nicusor Penisoara" userId="b27ea27a-710b-44f3-8ee5-3f0cfe72db5b" providerId="ADAL" clId="{814E6438-2F69-4A80-A1F3-FD27B3326866}" dt="2021-02-25T16:28:33.511" v="4" actId="478"/>
          <ac:spMkLst>
            <pc:docMk/>
            <pc:sldMk cId="848108620" sldId="2086971370"/>
            <ac:spMk id="4" creationId="{75ED1FA4-A645-4271-9D60-C1FCDAD5A548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5" creationId="{D4208A43-8B61-44E7-9E7D-0E2DFA37A071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6" creationId="{BD140F27-EC9E-44A9-B806-0607A2D23ECD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7" creationId="{C77E908A-9E5D-43EE-BD93-4E15BF1CBB39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8" creationId="{70E18A5C-44FF-435A-B215-C1FFA1C28D25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9" creationId="{B8992DA3-1A3D-4BE0-8B71-A5DEF29DF88F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11" creationId="{B73BB2B9-DCBD-49F2-A05B-5BF495C46E27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12" creationId="{29AF03A2-98C1-43CD-B081-43FCD60AC657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13" creationId="{2E1B7932-B000-4E49-BDCF-A0A4A28A18C4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14" creationId="{BAD56894-BB82-4A9F-828A-F6313E296C8D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15" creationId="{EEACBC32-3F22-44FA-A7B5-A9D81D951732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16" creationId="{D4BE0449-81E2-493D-BB04-5F2FC6CA9C4B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17" creationId="{C411964E-1572-4ED2-B1B5-388BA433E010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18" creationId="{6AF3D240-0D6B-4420-84AE-722A765765A8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22" creationId="{146F6A19-F0BD-4130-857C-E5CBD5CD8B11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23" creationId="{69F6CC4E-8580-457E-B0A8-5D9F7525A361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24" creationId="{12D01E2B-B64F-4C0C-AE6B-44D6B70462B3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25" creationId="{498E2279-6CA3-4776-B82C-42C7062BE75F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26" creationId="{83E327F1-E87A-45F1-BC2F-8C1678489485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27" creationId="{EEE26502-8451-4B43-8BDE-E03891D21FB8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28" creationId="{30FDB71E-B3C8-4035-9CAB-D5916D1DD65D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29" creationId="{D1851452-A661-4623-9CFF-71360EC25711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30" creationId="{4BFBB912-8AD6-4B7A-ACF9-973F6D3BC7C1}"/>
          </ac:spMkLst>
        </pc:spChg>
        <pc:spChg chg="add mod">
          <ac:chgData name="Nicusor Penisoara" userId="b27ea27a-710b-44f3-8ee5-3f0cfe72db5b" providerId="ADAL" clId="{814E6438-2F69-4A80-A1F3-FD27B3326866}" dt="2021-02-25T16:35:35.981" v="93" actId="14100"/>
          <ac:spMkLst>
            <pc:docMk/>
            <pc:sldMk cId="848108620" sldId="2086971370"/>
            <ac:spMk id="31" creationId="{E02C0D1C-C921-4080-898C-E8E4F0A87EE2}"/>
          </ac:spMkLst>
        </pc:spChg>
        <pc:spChg chg="add del mod">
          <ac:chgData name="Nicusor Penisoara" userId="b27ea27a-710b-44f3-8ee5-3f0cfe72db5b" providerId="ADAL" clId="{814E6438-2F69-4A80-A1F3-FD27B3326866}" dt="2021-02-25T16:37:31.191" v="124" actId="478"/>
          <ac:spMkLst>
            <pc:docMk/>
            <pc:sldMk cId="848108620" sldId="2086971370"/>
            <ac:spMk id="32" creationId="{23761916-B46F-4F96-B212-56E9F67F7866}"/>
          </ac:spMkLst>
        </pc:spChg>
        <pc:spChg chg="add del mod">
          <ac:chgData name="Nicusor Penisoara" userId="b27ea27a-710b-44f3-8ee5-3f0cfe72db5b" providerId="ADAL" clId="{814E6438-2F69-4A80-A1F3-FD27B3326866}" dt="2021-02-25T16:37:34.842" v="125" actId="478"/>
          <ac:spMkLst>
            <pc:docMk/>
            <pc:sldMk cId="848108620" sldId="2086971370"/>
            <ac:spMk id="33" creationId="{7DC7D114-02F6-43C4-A163-587868525712}"/>
          </ac:spMkLst>
        </pc:spChg>
        <pc:spChg chg="add mod">
          <ac:chgData name="Nicusor Penisoara" userId="b27ea27a-710b-44f3-8ee5-3f0cfe72db5b" providerId="ADAL" clId="{814E6438-2F69-4A80-A1F3-FD27B3326866}" dt="2021-02-25T16:35:31.711" v="92" actId="14100"/>
          <ac:spMkLst>
            <pc:docMk/>
            <pc:sldMk cId="848108620" sldId="2086971370"/>
            <ac:spMk id="34" creationId="{1A0DF0F4-306A-45E8-BA73-96B7FE58BC8F}"/>
          </ac:spMkLst>
        </pc:spChg>
        <pc:spChg chg="add del mod">
          <ac:chgData name="Nicusor Penisoara" userId="b27ea27a-710b-44f3-8ee5-3f0cfe72db5b" providerId="ADAL" clId="{814E6438-2F69-4A80-A1F3-FD27B3326866}" dt="2021-02-25T16:39:36.131" v="142" actId="1076"/>
          <ac:spMkLst>
            <pc:docMk/>
            <pc:sldMk cId="848108620" sldId="2086971370"/>
            <ac:spMk id="35" creationId="{FA1F9994-5368-45D8-B5DC-75D435ABE6EA}"/>
          </ac:spMkLst>
        </pc:spChg>
        <pc:spChg chg="add del mod">
          <ac:chgData name="Nicusor Penisoara" userId="b27ea27a-710b-44f3-8ee5-3f0cfe72db5b" providerId="ADAL" clId="{814E6438-2F69-4A80-A1F3-FD27B3326866}" dt="2021-02-25T16:37:35.471" v="126" actId="478"/>
          <ac:spMkLst>
            <pc:docMk/>
            <pc:sldMk cId="848108620" sldId="2086971370"/>
            <ac:spMk id="36" creationId="{7D3D3BF2-FA95-43B3-9DA2-A17EBBDEC035}"/>
          </ac:spMkLst>
        </pc:spChg>
        <pc:spChg chg="add mod">
          <ac:chgData name="Nicusor Penisoara" userId="b27ea27a-710b-44f3-8ee5-3f0cfe72db5b" providerId="ADAL" clId="{814E6438-2F69-4A80-A1F3-FD27B3326866}" dt="2021-02-25T16:41:05.761" v="179" actId="207"/>
          <ac:spMkLst>
            <pc:docMk/>
            <pc:sldMk cId="848108620" sldId="2086971370"/>
            <ac:spMk id="37" creationId="{2E9E4875-F343-4BD1-A2ED-398763B5B976}"/>
          </ac:spMkLst>
        </pc:spChg>
        <pc:spChg chg="add del mod">
          <ac:chgData name="Nicusor Penisoara" userId="b27ea27a-710b-44f3-8ee5-3f0cfe72db5b" providerId="ADAL" clId="{814E6438-2F69-4A80-A1F3-FD27B3326866}" dt="2021-02-25T16:37:05.171" v="118" actId="478"/>
          <ac:spMkLst>
            <pc:docMk/>
            <pc:sldMk cId="848108620" sldId="2086971370"/>
            <ac:spMk id="38" creationId="{173ACB63-E5A7-4C4F-98C7-78A672916511}"/>
          </ac:spMkLst>
        </pc:spChg>
        <pc:spChg chg="add mod">
          <ac:chgData name="Nicusor Penisoara" userId="b27ea27a-710b-44f3-8ee5-3f0cfe72db5b" providerId="ADAL" clId="{814E6438-2F69-4A80-A1F3-FD27B3326866}" dt="2021-02-25T16:41:09.751" v="180" actId="108"/>
          <ac:spMkLst>
            <pc:docMk/>
            <pc:sldMk cId="848108620" sldId="2086971370"/>
            <ac:spMk id="39" creationId="{67C77AA8-D178-4C63-8A17-0BCA61C112D3}"/>
          </ac:spMkLst>
        </pc:spChg>
        <pc:spChg chg="add mod ord">
          <ac:chgData name="Nicusor Penisoara" userId="b27ea27a-710b-44f3-8ee5-3f0cfe72db5b" providerId="ADAL" clId="{814E6438-2F69-4A80-A1F3-FD27B3326866}" dt="2021-02-25T16:38:37.151" v="137" actId="14100"/>
          <ac:spMkLst>
            <pc:docMk/>
            <pc:sldMk cId="848108620" sldId="2086971370"/>
            <ac:spMk id="40" creationId="{B4EEF6AC-07AD-41B2-B3E1-4C9A8797C9E3}"/>
          </ac:spMkLst>
        </pc:spChg>
        <pc:spChg chg="add mod">
          <ac:chgData name="Nicusor Penisoara" userId="b27ea27a-710b-44f3-8ee5-3f0cfe72db5b" providerId="ADAL" clId="{814E6438-2F69-4A80-A1F3-FD27B3326866}" dt="2021-02-25T16:38:41.441" v="138" actId="1076"/>
          <ac:spMkLst>
            <pc:docMk/>
            <pc:sldMk cId="848108620" sldId="2086971370"/>
            <ac:spMk id="41" creationId="{6B367F0C-1E8F-4D84-B590-15EC0A36112D}"/>
          </ac:spMkLst>
        </pc:spChg>
        <pc:spChg chg="add del mod">
          <ac:chgData name="Nicusor Penisoara" userId="b27ea27a-710b-44f3-8ee5-3f0cfe72db5b" providerId="ADAL" clId="{814E6438-2F69-4A80-A1F3-FD27B3326866}" dt="2021-02-25T16:38:32.651" v="135" actId="478"/>
          <ac:spMkLst>
            <pc:docMk/>
            <pc:sldMk cId="848108620" sldId="2086971370"/>
            <ac:spMk id="42" creationId="{7F925A79-670C-4C98-B453-7BFF7CDE1AB3}"/>
          </ac:spMkLst>
        </pc:spChg>
        <pc:spChg chg="add del mod">
          <ac:chgData name="Nicusor Penisoara" userId="b27ea27a-710b-44f3-8ee5-3f0cfe72db5b" providerId="ADAL" clId="{814E6438-2F69-4A80-A1F3-FD27B3326866}" dt="2021-02-25T16:38:33.241" v="136" actId="478"/>
          <ac:spMkLst>
            <pc:docMk/>
            <pc:sldMk cId="848108620" sldId="2086971370"/>
            <ac:spMk id="43" creationId="{BF7F97E0-31E3-433A-9B2C-FED4C38C6498}"/>
          </ac:spMkLst>
        </pc:spChg>
        <pc:spChg chg="add mod">
          <ac:chgData name="Nicusor Penisoara" userId="b27ea27a-710b-44f3-8ee5-3f0cfe72db5b" providerId="ADAL" clId="{814E6438-2F69-4A80-A1F3-FD27B3326866}" dt="2021-02-25T16:42:18.410" v="195" actId="20577"/>
          <ac:spMkLst>
            <pc:docMk/>
            <pc:sldMk cId="848108620" sldId="2086971370"/>
            <ac:spMk id="44" creationId="{319E4D6E-F008-4256-A3A6-824EF9E601F1}"/>
          </ac:spMkLst>
        </pc:spChg>
        <pc:spChg chg="add mod">
          <ac:chgData name="Nicusor Penisoara" userId="b27ea27a-710b-44f3-8ee5-3f0cfe72db5b" providerId="ADAL" clId="{814E6438-2F69-4A80-A1F3-FD27B3326866}" dt="2021-02-25T16:42:06.071" v="191" actId="1076"/>
          <ac:spMkLst>
            <pc:docMk/>
            <pc:sldMk cId="848108620" sldId="2086971370"/>
            <ac:spMk id="45" creationId="{6EBDC6FA-B45B-44BE-A6BD-A72D682D0188}"/>
          </ac:spMkLst>
        </pc:spChg>
        <pc:spChg chg="add mod">
          <ac:chgData name="Nicusor Penisoara" userId="b27ea27a-710b-44f3-8ee5-3f0cfe72db5b" providerId="ADAL" clId="{814E6438-2F69-4A80-A1F3-FD27B3326866}" dt="2021-02-25T16:41:49.441" v="188" actId="1076"/>
          <ac:spMkLst>
            <pc:docMk/>
            <pc:sldMk cId="848108620" sldId="2086971370"/>
            <ac:spMk id="46" creationId="{1D43C527-2E4B-460D-9F78-947A357227C7}"/>
          </ac:spMkLst>
        </pc:spChg>
        <pc:spChg chg="add mod">
          <ac:chgData name="Nicusor Penisoara" userId="b27ea27a-710b-44f3-8ee5-3f0cfe72db5b" providerId="ADAL" clId="{814E6438-2F69-4A80-A1F3-FD27B3326866}" dt="2021-02-25T16:40:38.841" v="173" actId="14100"/>
          <ac:spMkLst>
            <pc:docMk/>
            <pc:sldMk cId="848108620" sldId="2086971370"/>
            <ac:spMk id="47" creationId="{E03EF186-0A58-4247-858D-D08EE0318A39}"/>
          </ac:spMkLst>
        </pc:spChg>
        <pc:spChg chg="add mod">
          <ac:chgData name="Nicusor Penisoara" userId="b27ea27a-710b-44f3-8ee5-3f0cfe72db5b" providerId="ADAL" clId="{814E6438-2F69-4A80-A1F3-FD27B3326866}" dt="2021-02-25T16:41:18.731" v="183" actId="1035"/>
          <ac:spMkLst>
            <pc:docMk/>
            <pc:sldMk cId="848108620" sldId="2086971370"/>
            <ac:spMk id="48" creationId="{7815CB10-845E-41B1-AE67-06D89E4E8C61}"/>
          </ac:spMkLst>
        </pc:spChg>
        <pc:spChg chg="add mod">
          <ac:chgData name="Nicusor Penisoara" userId="b27ea27a-710b-44f3-8ee5-3f0cfe72db5b" providerId="ADAL" clId="{814E6438-2F69-4A80-A1F3-FD27B3326866}" dt="2021-02-25T16:40:54.861" v="178" actId="14100"/>
          <ac:spMkLst>
            <pc:docMk/>
            <pc:sldMk cId="848108620" sldId="2086971370"/>
            <ac:spMk id="49" creationId="{0D01BF33-C86A-4A13-9A00-5DBB4DBDEAB0}"/>
          </ac:spMkLst>
        </pc:spChg>
        <pc:spChg chg="add mod">
          <ac:chgData name="Nicusor Penisoara" userId="b27ea27a-710b-44f3-8ee5-3f0cfe72db5b" providerId="ADAL" clId="{814E6438-2F69-4A80-A1F3-FD27B3326866}" dt="2021-02-25T16:48:01.322" v="199" actId="20577"/>
          <ac:spMkLst>
            <pc:docMk/>
            <pc:sldMk cId="848108620" sldId="2086971370"/>
            <ac:spMk id="50" creationId="{88238293-72BC-47BE-B3C4-F1E6550E0CC4}"/>
          </ac:spMkLst>
        </pc:spChg>
        <pc:spChg chg="add mod">
          <ac:chgData name="Nicusor Penisoara" userId="b27ea27a-710b-44f3-8ee5-3f0cfe72db5b" providerId="ADAL" clId="{814E6438-2F69-4A80-A1F3-FD27B3326866}" dt="2021-02-25T16:48:30.385" v="208" actId="20577"/>
          <ac:spMkLst>
            <pc:docMk/>
            <pc:sldMk cId="848108620" sldId="2086971370"/>
            <ac:spMk id="51" creationId="{243E87C6-CC8C-4FD9-A778-A67C0B866809}"/>
          </ac:spMkLst>
        </pc:spChg>
        <pc:spChg chg="add mod">
          <ac:chgData name="Nicusor Penisoara" userId="b27ea27a-710b-44f3-8ee5-3f0cfe72db5b" providerId="ADAL" clId="{814E6438-2F69-4A80-A1F3-FD27B3326866}" dt="2021-02-25T16:41:27.261" v="185" actId="1076"/>
          <ac:spMkLst>
            <pc:docMk/>
            <pc:sldMk cId="848108620" sldId="2086971370"/>
            <ac:spMk id="52" creationId="{560C90D8-3CBF-4681-AF8F-1B35D3098D20}"/>
          </ac:spMkLst>
        </pc:spChg>
        <pc:spChg chg="add mod">
          <ac:chgData name="Nicusor Penisoara" userId="b27ea27a-710b-44f3-8ee5-3f0cfe72db5b" providerId="ADAL" clId="{814E6438-2F69-4A80-A1F3-FD27B3326866}" dt="2021-02-25T16:48:16.122" v="202" actId="20577"/>
          <ac:spMkLst>
            <pc:docMk/>
            <pc:sldMk cId="848108620" sldId="2086971370"/>
            <ac:spMk id="53" creationId="{8C7361ED-D2D2-4141-9FF3-C79C909EDEF2}"/>
          </ac:spMkLst>
        </pc:spChg>
        <pc:spChg chg="add mod">
          <ac:chgData name="Nicusor Penisoara" userId="b27ea27a-710b-44f3-8ee5-3f0cfe72db5b" providerId="ADAL" clId="{814E6438-2F69-4A80-A1F3-FD27B3326866}" dt="2021-02-25T16:48:40.274" v="213" actId="20577"/>
          <ac:spMkLst>
            <pc:docMk/>
            <pc:sldMk cId="848108620" sldId="2086971370"/>
            <ac:spMk id="54" creationId="{0C635235-511E-4CF3-99FF-8DBC9DFFC52A}"/>
          </ac:spMkLst>
        </pc:spChg>
        <pc:spChg chg="add mod">
          <ac:chgData name="Nicusor Penisoara" userId="b27ea27a-710b-44f3-8ee5-3f0cfe72db5b" providerId="ADAL" clId="{814E6438-2F69-4A80-A1F3-FD27B3326866}" dt="2021-02-25T16:41:34.581" v="187" actId="1076"/>
          <ac:spMkLst>
            <pc:docMk/>
            <pc:sldMk cId="848108620" sldId="2086971370"/>
            <ac:spMk id="55" creationId="{60CA3331-80AE-4DA1-9B41-9DC8A14DA812}"/>
          </ac:spMkLst>
        </pc:spChg>
        <pc:spChg chg="add mod">
          <ac:chgData name="Nicusor Penisoara" userId="b27ea27a-710b-44f3-8ee5-3f0cfe72db5b" providerId="ADAL" clId="{814E6438-2F69-4A80-A1F3-FD27B3326866}" dt="2021-02-25T16:48:59.269" v="216" actId="1076"/>
          <ac:spMkLst>
            <pc:docMk/>
            <pc:sldMk cId="848108620" sldId="2086971370"/>
            <ac:spMk id="56" creationId="{2501E2B2-CFB0-4E1E-8520-C57E3CB55355}"/>
          </ac:spMkLst>
        </pc:spChg>
        <pc:spChg chg="add mod">
          <ac:chgData name="Nicusor Penisoara" userId="b27ea27a-710b-44f3-8ee5-3f0cfe72db5b" providerId="ADAL" clId="{814E6438-2F69-4A80-A1F3-FD27B3326866}" dt="2021-02-25T16:48:59.269" v="216" actId="1076"/>
          <ac:spMkLst>
            <pc:docMk/>
            <pc:sldMk cId="848108620" sldId="2086971370"/>
            <ac:spMk id="57" creationId="{F1CE2EAE-974A-4B6D-9A8F-466E9C76436E}"/>
          </ac:spMkLst>
        </pc:spChg>
        <pc:spChg chg="add mod">
          <ac:chgData name="Nicusor Penisoara" userId="b27ea27a-710b-44f3-8ee5-3f0cfe72db5b" providerId="ADAL" clId="{814E6438-2F69-4A80-A1F3-FD27B3326866}" dt="2021-02-25T16:48:59.269" v="216" actId="1076"/>
          <ac:spMkLst>
            <pc:docMk/>
            <pc:sldMk cId="848108620" sldId="2086971370"/>
            <ac:spMk id="58" creationId="{2A5BE849-D1E1-4419-B8C3-6C3B7CFA5161}"/>
          </ac:spMkLst>
        </pc:spChg>
        <pc:cxnChg chg="add del mod">
          <ac:chgData name="Nicusor Penisoara" userId="b27ea27a-710b-44f3-8ee5-3f0cfe72db5b" providerId="ADAL" clId="{814E6438-2F69-4A80-A1F3-FD27B3326866}" dt="2021-02-25T16:34:10.861" v="79" actId="478"/>
          <ac:cxnSpMkLst>
            <pc:docMk/>
            <pc:sldMk cId="848108620" sldId="2086971370"/>
            <ac:cxnSpMk id="10" creationId="{E71F2CAB-6BB1-4CB8-AA3A-C0B52A8C0A6D}"/>
          </ac:cxnSpMkLst>
        </pc:cxnChg>
        <pc:cxnChg chg="add del mod">
          <ac:chgData name="Nicusor Penisoara" userId="b27ea27a-710b-44f3-8ee5-3f0cfe72db5b" providerId="ADAL" clId="{814E6438-2F69-4A80-A1F3-FD27B3326866}" dt="2021-02-25T16:34:10.861" v="79" actId="478"/>
          <ac:cxnSpMkLst>
            <pc:docMk/>
            <pc:sldMk cId="848108620" sldId="2086971370"/>
            <ac:cxnSpMk id="19" creationId="{A64DFDD8-7979-464A-9012-7F5DCEFB0EB1}"/>
          </ac:cxnSpMkLst>
        </pc:cxnChg>
        <pc:cxnChg chg="add del mod">
          <ac:chgData name="Nicusor Penisoara" userId="b27ea27a-710b-44f3-8ee5-3f0cfe72db5b" providerId="ADAL" clId="{814E6438-2F69-4A80-A1F3-FD27B3326866}" dt="2021-02-25T16:34:10.861" v="79" actId="478"/>
          <ac:cxnSpMkLst>
            <pc:docMk/>
            <pc:sldMk cId="848108620" sldId="2086971370"/>
            <ac:cxnSpMk id="20" creationId="{5ECCA191-60AA-4A39-B115-9568F593D13D}"/>
          </ac:cxnSpMkLst>
        </pc:cxnChg>
        <pc:cxnChg chg="add del mod">
          <ac:chgData name="Nicusor Penisoara" userId="b27ea27a-710b-44f3-8ee5-3f0cfe72db5b" providerId="ADAL" clId="{814E6438-2F69-4A80-A1F3-FD27B3326866}" dt="2021-02-25T16:34:10.861" v="79" actId="478"/>
          <ac:cxnSpMkLst>
            <pc:docMk/>
            <pc:sldMk cId="848108620" sldId="2086971370"/>
            <ac:cxnSpMk id="21" creationId="{592A56DD-920D-4D68-94AA-7AC69E051D3F}"/>
          </ac:cxnSpMkLst>
        </pc:cxnChg>
      </pc:sldChg>
      <pc:sldChg chg="modSp add mod">
        <pc:chgData name="Nicusor Penisoara" userId="b27ea27a-710b-44f3-8ee5-3f0cfe72db5b" providerId="ADAL" clId="{814E6438-2F69-4A80-A1F3-FD27B3326866}" dt="2021-03-08T13:11:22.126" v="660" actId="1076"/>
        <pc:sldMkLst>
          <pc:docMk/>
          <pc:sldMk cId="2535785555" sldId="2086971371"/>
        </pc:sldMkLst>
        <pc:spChg chg="mod">
          <ac:chgData name="Nicusor Penisoara" userId="b27ea27a-710b-44f3-8ee5-3f0cfe72db5b" providerId="ADAL" clId="{814E6438-2F69-4A80-A1F3-FD27B3326866}" dt="2021-03-08T13:11:22.126" v="660" actId="1076"/>
          <ac:spMkLst>
            <pc:docMk/>
            <pc:sldMk cId="2535785555" sldId="2086971371"/>
            <ac:spMk id="2" creationId="{9019A516-8D56-446A-872C-1FB69B2CC4FE}"/>
          </ac:spMkLst>
        </pc:spChg>
      </pc:sldChg>
      <pc:sldChg chg="addSp delSp modSp add mod">
        <pc:chgData name="Nicusor Penisoara" userId="b27ea27a-710b-44f3-8ee5-3f0cfe72db5b" providerId="ADAL" clId="{814E6438-2F69-4A80-A1F3-FD27B3326866}" dt="2021-03-08T13:12:40.176" v="667" actId="1076"/>
        <pc:sldMkLst>
          <pc:docMk/>
          <pc:sldMk cId="3674132093" sldId="2086971372"/>
        </pc:sldMkLst>
        <pc:spChg chg="mod">
          <ac:chgData name="Nicusor Penisoara" userId="b27ea27a-710b-44f3-8ee5-3f0cfe72db5b" providerId="ADAL" clId="{814E6438-2F69-4A80-A1F3-FD27B3326866}" dt="2021-03-08T12:58:24.714" v="219" actId="20577"/>
          <ac:spMkLst>
            <pc:docMk/>
            <pc:sldMk cId="3674132093" sldId="2086971372"/>
            <ac:spMk id="2" creationId="{9019A516-8D56-446A-872C-1FB69B2CC4FE}"/>
          </ac:spMkLst>
        </pc:spChg>
        <pc:spChg chg="add mod">
          <ac:chgData name="Nicusor Penisoara" userId="b27ea27a-710b-44f3-8ee5-3f0cfe72db5b" providerId="ADAL" clId="{814E6438-2F69-4A80-A1F3-FD27B3326866}" dt="2021-03-08T12:58:49.366" v="237" actId="1076"/>
          <ac:spMkLst>
            <pc:docMk/>
            <pc:sldMk cId="3674132093" sldId="2086971372"/>
            <ac:spMk id="25" creationId="{F775DF1C-C87F-473A-80C8-6917141B0116}"/>
          </ac:spMkLst>
        </pc:spChg>
        <pc:spChg chg="add del mod">
          <ac:chgData name="Nicusor Penisoara" userId="b27ea27a-710b-44f3-8ee5-3f0cfe72db5b" providerId="ADAL" clId="{814E6438-2F69-4A80-A1F3-FD27B3326866}" dt="2021-03-08T13:10:44.194" v="654" actId="478"/>
          <ac:spMkLst>
            <pc:docMk/>
            <pc:sldMk cId="3674132093" sldId="2086971372"/>
            <ac:spMk id="26" creationId="{173DAB10-3B18-412B-B1C7-A30244939D04}"/>
          </ac:spMkLst>
        </pc:spChg>
        <pc:spChg chg="add del mod">
          <ac:chgData name="Nicusor Penisoara" userId="b27ea27a-710b-44f3-8ee5-3f0cfe72db5b" providerId="ADAL" clId="{814E6438-2F69-4A80-A1F3-FD27B3326866}" dt="2021-03-08T13:06:36.956" v="564" actId="478"/>
          <ac:spMkLst>
            <pc:docMk/>
            <pc:sldMk cId="3674132093" sldId="2086971372"/>
            <ac:spMk id="27" creationId="{6E2BFB4C-360D-4376-B252-6E5FCC837B37}"/>
          </ac:spMkLst>
        </pc:spChg>
        <pc:spChg chg="add mod">
          <ac:chgData name="Nicusor Penisoara" userId="b27ea27a-710b-44f3-8ee5-3f0cfe72db5b" providerId="ADAL" clId="{814E6438-2F69-4A80-A1F3-FD27B3326866}" dt="2021-03-08T13:07:14.899" v="570" actId="20577"/>
          <ac:spMkLst>
            <pc:docMk/>
            <pc:sldMk cId="3674132093" sldId="2086971372"/>
            <ac:spMk id="28" creationId="{A1E2E467-C0CF-415D-9ECD-3D9D793B95BD}"/>
          </ac:spMkLst>
        </pc:spChg>
        <pc:spChg chg="add mod">
          <ac:chgData name="Nicusor Penisoara" userId="b27ea27a-710b-44f3-8ee5-3f0cfe72db5b" providerId="ADAL" clId="{814E6438-2F69-4A80-A1F3-FD27B3326866}" dt="2021-03-08T13:08:20.156" v="623" actId="108"/>
          <ac:spMkLst>
            <pc:docMk/>
            <pc:sldMk cId="3674132093" sldId="2086971372"/>
            <ac:spMk id="29" creationId="{55EB6398-E1AB-4255-85CD-899FEA755C5A}"/>
          </ac:spMkLst>
        </pc:spChg>
        <pc:spChg chg="add mod">
          <ac:chgData name="Nicusor Penisoara" userId="b27ea27a-710b-44f3-8ee5-3f0cfe72db5b" providerId="ADAL" clId="{814E6438-2F69-4A80-A1F3-FD27B3326866}" dt="2021-03-08T13:08:28.675" v="624" actId="108"/>
          <ac:spMkLst>
            <pc:docMk/>
            <pc:sldMk cId="3674132093" sldId="2086971372"/>
            <ac:spMk id="30" creationId="{6E85AA45-23BE-4DA8-AA45-83431F916CAC}"/>
          </ac:spMkLst>
        </pc:spChg>
        <pc:spChg chg="mod">
          <ac:chgData name="Nicusor Penisoara" userId="b27ea27a-710b-44f3-8ee5-3f0cfe72db5b" providerId="ADAL" clId="{814E6438-2F69-4A80-A1F3-FD27B3326866}" dt="2021-03-08T13:05:56.497" v="552" actId="14100"/>
          <ac:spMkLst>
            <pc:docMk/>
            <pc:sldMk cId="3674132093" sldId="2086971372"/>
            <ac:spMk id="31" creationId="{E02C0D1C-C921-4080-898C-E8E4F0A87EE2}"/>
          </ac:spMkLst>
        </pc:spChg>
        <pc:spChg chg="add mod">
          <ac:chgData name="Nicusor Penisoara" userId="b27ea27a-710b-44f3-8ee5-3f0cfe72db5b" providerId="ADAL" clId="{814E6438-2F69-4A80-A1F3-FD27B3326866}" dt="2021-03-08T13:08:31.166" v="625" actId="108"/>
          <ac:spMkLst>
            <pc:docMk/>
            <pc:sldMk cId="3674132093" sldId="2086971372"/>
            <ac:spMk id="32" creationId="{5D8A63BF-72C7-4E14-94DA-EF71C272BC58}"/>
          </ac:spMkLst>
        </pc:spChg>
        <pc:spChg chg="add mod">
          <ac:chgData name="Nicusor Penisoara" userId="b27ea27a-710b-44f3-8ee5-3f0cfe72db5b" providerId="ADAL" clId="{814E6438-2F69-4A80-A1F3-FD27B3326866}" dt="2021-03-08T13:09:51.740" v="628" actId="14100"/>
          <ac:spMkLst>
            <pc:docMk/>
            <pc:sldMk cId="3674132093" sldId="2086971372"/>
            <ac:spMk id="33" creationId="{4F1ED385-FE8A-4502-A315-2B849C8356AB}"/>
          </ac:spMkLst>
        </pc:spChg>
        <pc:spChg chg="add del mod">
          <ac:chgData name="Nicusor Penisoara" userId="b27ea27a-710b-44f3-8ee5-3f0cfe72db5b" providerId="ADAL" clId="{814E6438-2F69-4A80-A1F3-FD27B3326866}" dt="2021-03-08T13:11:18.307" v="658"/>
          <ac:spMkLst>
            <pc:docMk/>
            <pc:sldMk cId="3674132093" sldId="2086971372"/>
            <ac:spMk id="36" creationId="{BB8DF65C-97F1-4C21-B40E-988DB542287D}"/>
          </ac:spMkLst>
        </pc:spChg>
        <pc:spChg chg="mod">
          <ac:chgData name="Nicusor Penisoara" userId="b27ea27a-710b-44f3-8ee5-3f0cfe72db5b" providerId="ADAL" clId="{814E6438-2F69-4A80-A1F3-FD27B3326866}" dt="2021-03-08T12:58:20.923" v="218" actId="14100"/>
          <ac:spMkLst>
            <pc:docMk/>
            <pc:sldMk cId="3674132093" sldId="2086971372"/>
            <ac:spMk id="40" creationId="{B4EEF6AC-07AD-41B2-B3E1-4C9A8797C9E3}"/>
          </ac:spMkLst>
        </pc:spChg>
        <pc:spChg chg="mod">
          <ac:chgData name="Nicusor Penisoara" userId="b27ea27a-710b-44f3-8ee5-3f0cfe72db5b" providerId="ADAL" clId="{814E6438-2F69-4A80-A1F3-FD27B3326866}" dt="2021-03-08T13:12:40.176" v="667" actId="1076"/>
          <ac:spMkLst>
            <pc:docMk/>
            <pc:sldMk cId="3674132093" sldId="2086971372"/>
            <ac:spMk id="41" creationId="{6B367F0C-1E8F-4D84-B590-15EC0A36112D}"/>
          </ac:spMkLst>
        </pc:spChg>
        <pc:spChg chg="add del mod">
          <ac:chgData name="Nicusor Penisoara" userId="b27ea27a-710b-44f3-8ee5-3f0cfe72db5b" providerId="ADAL" clId="{814E6438-2F69-4A80-A1F3-FD27B3326866}" dt="2021-03-08T13:11:18.307" v="658"/>
          <ac:spMkLst>
            <pc:docMk/>
            <pc:sldMk cId="3674132093" sldId="2086971372"/>
            <ac:spMk id="42" creationId="{0913FDFC-BDFE-424B-A570-5E2DD3B6FA07}"/>
          </ac:spMkLst>
        </pc:spChg>
        <pc:spChg chg="mod">
          <ac:chgData name="Nicusor Penisoara" userId="b27ea27a-710b-44f3-8ee5-3f0cfe72db5b" providerId="ADAL" clId="{814E6438-2F69-4A80-A1F3-FD27B3326866}" dt="2021-03-08T12:58:56.067" v="246" actId="20577"/>
          <ac:spMkLst>
            <pc:docMk/>
            <pc:sldMk cId="3674132093" sldId="2086971372"/>
            <ac:spMk id="46" creationId="{1D43C527-2E4B-460D-9F78-947A357227C7}"/>
          </ac:spMkLst>
        </pc:spChg>
        <pc:spChg chg="mod">
          <ac:chgData name="Nicusor Penisoara" userId="b27ea27a-710b-44f3-8ee5-3f0cfe72db5b" providerId="ADAL" clId="{814E6438-2F69-4A80-A1F3-FD27B3326866}" dt="2021-03-08T13:03:59.595" v="444" actId="20577"/>
          <ac:spMkLst>
            <pc:docMk/>
            <pc:sldMk cId="3674132093" sldId="2086971372"/>
            <ac:spMk id="47" creationId="{E03EF186-0A58-4247-858D-D08EE0318A39}"/>
          </ac:spMkLst>
        </pc:spChg>
        <pc:spChg chg="mod">
          <ac:chgData name="Nicusor Penisoara" userId="b27ea27a-710b-44f3-8ee5-3f0cfe72db5b" providerId="ADAL" clId="{814E6438-2F69-4A80-A1F3-FD27B3326866}" dt="2021-03-08T13:02:59.284" v="382" actId="20577"/>
          <ac:spMkLst>
            <pc:docMk/>
            <pc:sldMk cId="3674132093" sldId="2086971372"/>
            <ac:spMk id="48" creationId="{7815CB10-845E-41B1-AE67-06D89E4E8C61}"/>
          </ac:spMkLst>
        </pc:spChg>
        <pc:spChg chg="mod">
          <ac:chgData name="Nicusor Penisoara" userId="b27ea27a-710b-44f3-8ee5-3f0cfe72db5b" providerId="ADAL" clId="{814E6438-2F69-4A80-A1F3-FD27B3326866}" dt="2021-03-08T13:04:12.563" v="461" actId="20577"/>
          <ac:spMkLst>
            <pc:docMk/>
            <pc:sldMk cId="3674132093" sldId="2086971372"/>
            <ac:spMk id="49" creationId="{0D01BF33-C86A-4A13-9A00-5DBB4DBDEAB0}"/>
          </ac:spMkLst>
        </pc:spChg>
        <pc:spChg chg="del">
          <ac:chgData name="Nicusor Penisoara" userId="b27ea27a-710b-44f3-8ee5-3f0cfe72db5b" providerId="ADAL" clId="{814E6438-2F69-4A80-A1F3-FD27B3326866}" dt="2021-03-08T13:00:23.574" v="310" actId="478"/>
          <ac:spMkLst>
            <pc:docMk/>
            <pc:sldMk cId="3674132093" sldId="2086971372"/>
            <ac:spMk id="50" creationId="{88238293-72BC-47BE-B3C4-F1E6550E0CC4}"/>
          </ac:spMkLst>
        </pc:spChg>
        <pc:spChg chg="mod">
          <ac:chgData name="Nicusor Penisoara" userId="b27ea27a-710b-44f3-8ee5-3f0cfe72db5b" providerId="ADAL" clId="{814E6438-2F69-4A80-A1F3-FD27B3326866}" dt="2021-03-08T13:01:15.611" v="370" actId="20577"/>
          <ac:spMkLst>
            <pc:docMk/>
            <pc:sldMk cId="3674132093" sldId="2086971372"/>
            <ac:spMk id="51" creationId="{243E87C6-CC8C-4FD9-A778-A67C0B866809}"/>
          </ac:spMkLst>
        </pc:spChg>
        <pc:spChg chg="mod">
          <ac:chgData name="Nicusor Penisoara" userId="b27ea27a-710b-44f3-8ee5-3f0cfe72db5b" providerId="ADAL" clId="{814E6438-2F69-4A80-A1F3-FD27B3326866}" dt="2021-03-08T13:04:26.420" v="494" actId="20577"/>
          <ac:spMkLst>
            <pc:docMk/>
            <pc:sldMk cId="3674132093" sldId="2086971372"/>
            <ac:spMk id="52" creationId="{560C90D8-3CBF-4681-AF8F-1B35D3098D20}"/>
          </ac:spMkLst>
        </pc:spChg>
        <pc:spChg chg="del">
          <ac:chgData name="Nicusor Penisoara" userId="b27ea27a-710b-44f3-8ee5-3f0cfe72db5b" providerId="ADAL" clId="{814E6438-2F69-4A80-A1F3-FD27B3326866}" dt="2021-03-08T12:59:36.470" v="249" actId="478"/>
          <ac:spMkLst>
            <pc:docMk/>
            <pc:sldMk cId="3674132093" sldId="2086971372"/>
            <ac:spMk id="53" creationId="{8C7361ED-D2D2-4141-9FF3-C79C909EDEF2}"/>
          </ac:spMkLst>
        </pc:spChg>
        <pc:spChg chg="mod">
          <ac:chgData name="Nicusor Penisoara" userId="b27ea27a-710b-44f3-8ee5-3f0cfe72db5b" providerId="ADAL" clId="{814E6438-2F69-4A80-A1F3-FD27B3326866}" dt="2021-03-08T13:10:36.483" v="653" actId="20577"/>
          <ac:spMkLst>
            <pc:docMk/>
            <pc:sldMk cId="3674132093" sldId="2086971372"/>
            <ac:spMk id="54" creationId="{0C635235-511E-4CF3-99FF-8DBC9DFFC52A}"/>
          </ac:spMkLst>
        </pc:spChg>
        <pc:spChg chg="mod">
          <ac:chgData name="Nicusor Penisoara" userId="b27ea27a-710b-44f3-8ee5-3f0cfe72db5b" providerId="ADAL" clId="{814E6438-2F69-4A80-A1F3-FD27B3326866}" dt="2021-03-08T13:05:24.811" v="517" actId="20577"/>
          <ac:spMkLst>
            <pc:docMk/>
            <pc:sldMk cId="3674132093" sldId="2086971372"/>
            <ac:spMk id="55" creationId="{60CA3331-80AE-4DA1-9B41-9DC8A14DA812}"/>
          </ac:spMkLst>
        </pc:spChg>
        <pc:spChg chg="del">
          <ac:chgData name="Nicusor Penisoara" userId="b27ea27a-710b-44f3-8ee5-3f0cfe72db5b" providerId="ADAL" clId="{814E6438-2F69-4A80-A1F3-FD27B3326866}" dt="2021-03-08T12:59:29.979" v="248" actId="478"/>
          <ac:spMkLst>
            <pc:docMk/>
            <pc:sldMk cId="3674132093" sldId="2086971372"/>
            <ac:spMk id="56" creationId="{2501E2B2-CFB0-4E1E-8520-C57E3CB55355}"/>
          </ac:spMkLst>
        </pc:spChg>
        <pc:spChg chg="del">
          <ac:chgData name="Nicusor Penisoara" userId="b27ea27a-710b-44f3-8ee5-3f0cfe72db5b" providerId="ADAL" clId="{814E6438-2F69-4A80-A1F3-FD27B3326866}" dt="2021-03-08T12:59:28.994" v="247" actId="478"/>
          <ac:spMkLst>
            <pc:docMk/>
            <pc:sldMk cId="3674132093" sldId="2086971372"/>
            <ac:spMk id="57" creationId="{F1CE2EAE-974A-4B6D-9A8F-466E9C76436E}"/>
          </ac:spMkLst>
        </pc:spChg>
        <pc:spChg chg="mod">
          <ac:chgData name="Nicusor Penisoara" userId="b27ea27a-710b-44f3-8ee5-3f0cfe72db5b" providerId="ADAL" clId="{814E6438-2F69-4A80-A1F3-FD27B3326866}" dt="2021-03-08T13:05:47.788" v="550" actId="20577"/>
          <ac:spMkLst>
            <pc:docMk/>
            <pc:sldMk cId="3674132093" sldId="2086971372"/>
            <ac:spMk id="58" creationId="{2A5BE849-D1E1-4419-B8C3-6C3B7CFA5161}"/>
          </ac:spMkLst>
        </pc:spChg>
        <pc:spChg chg="add del mod">
          <ac:chgData name="Nicusor Penisoara" userId="b27ea27a-710b-44f3-8ee5-3f0cfe72db5b" providerId="ADAL" clId="{814E6438-2F69-4A80-A1F3-FD27B3326866}" dt="2021-03-08T13:11:18.307" v="658"/>
          <ac:spMkLst>
            <pc:docMk/>
            <pc:sldMk cId="3674132093" sldId="2086971372"/>
            <ac:spMk id="59" creationId="{B1D5F19B-C6D0-49C4-885C-FA53FC39772D}"/>
          </ac:spMkLst>
        </pc:spChg>
        <pc:spChg chg="add del mod">
          <ac:chgData name="Nicusor Penisoara" userId="b27ea27a-710b-44f3-8ee5-3f0cfe72db5b" providerId="ADAL" clId="{814E6438-2F69-4A80-A1F3-FD27B3326866}" dt="2021-03-08T13:11:18.307" v="658"/>
          <ac:spMkLst>
            <pc:docMk/>
            <pc:sldMk cId="3674132093" sldId="2086971372"/>
            <ac:spMk id="60" creationId="{BA5BACDB-28B4-4D4F-9B00-0EF71A26DC08}"/>
          </ac:spMkLst>
        </pc:spChg>
        <pc:spChg chg="add mod">
          <ac:chgData name="Nicusor Penisoara" userId="b27ea27a-710b-44f3-8ee5-3f0cfe72db5b" providerId="ADAL" clId="{814E6438-2F69-4A80-A1F3-FD27B3326866}" dt="2021-03-08T13:11:52.433" v="662" actId="1076"/>
          <ac:spMkLst>
            <pc:docMk/>
            <pc:sldMk cId="3674132093" sldId="2086971372"/>
            <ac:spMk id="61" creationId="{834C10E0-3E41-4150-B80B-A7350E6ED5F3}"/>
          </ac:spMkLst>
        </pc:spChg>
        <pc:spChg chg="add mod">
          <ac:chgData name="Nicusor Penisoara" userId="b27ea27a-710b-44f3-8ee5-3f0cfe72db5b" providerId="ADAL" clId="{814E6438-2F69-4A80-A1F3-FD27B3326866}" dt="2021-03-08T13:11:52.433" v="662" actId="1076"/>
          <ac:spMkLst>
            <pc:docMk/>
            <pc:sldMk cId="3674132093" sldId="2086971372"/>
            <ac:spMk id="62" creationId="{E578C711-15F0-434F-B43E-09EF417861CC}"/>
          </ac:spMkLst>
        </pc:spChg>
        <pc:spChg chg="add mod">
          <ac:chgData name="Nicusor Penisoara" userId="b27ea27a-710b-44f3-8ee5-3f0cfe72db5b" providerId="ADAL" clId="{814E6438-2F69-4A80-A1F3-FD27B3326866}" dt="2021-03-08T13:11:52.433" v="662" actId="1076"/>
          <ac:spMkLst>
            <pc:docMk/>
            <pc:sldMk cId="3674132093" sldId="2086971372"/>
            <ac:spMk id="64" creationId="{3CB1734C-9FCB-4D98-96C0-5BABBEEB18C8}"/>
          </ac:spMkLst>
        </pc:spChg>
        <pc:spChg chg="add mod">
          <ac:chgData name="Nicusor Penisoara" userId="b27ea27a-710b-44f3-8ee5-3f0cfe72db5b" providerId="ADAL" clId="{814E6438-2F69-4A80-A1F3-FD27B3326866}" dt="2021-03-08T13:11:52.433" v="662" actId="1076"/>
          <ac:spMkLst>
            <pc:docMk/>
            <pc:sldMk cId="3674132093" sldId="2086971372"/>
            <ac:spMk id="65" creationId="{B97580F7-5A99-4BFD-AB60-9B130E25785C}"/>
          </ac:spMkLst>
        </pc:spChg>
        <pc:spChg chg="add mod">
          <ac:chgData name="Nicusor Penisoara" userId="b27ea27a-710b-44f3-8ee5-3f0cfe72db5b" providerId="ADAL" clId="{814E6438-2F69-4A80-A1F3-FD27B3326866}" dt="2021-03-08T13:11:52.433" v="662" actId="1076"/>
          <ac:spMkLst>
            <pc:docMk/>
            <pc:sldMk cId="3674132093" sldId="2086971372"/>
            <ac:spMk id="67" creationId="{AD2AA622-167C-45E9-8CEB-6779DE6D13AC}"/>
          </ac:spMkLst>
        </pc:spChg>
        <pc:spChg chg="add del mod">
          <ac:chgData name="Nicusor Penisoara" userId="b27ea27a-710b-44f3-8ee5-3f0cfe72db5b" providerId="ADAL" clId="{814E6438-2F69-4A80-A1F3-FD27B3326866}" dt="2021-03-08T13:11:56.051" v="664" actId="478"/>
          <ac:spMkLst>
            <pc:docMk/>
            <pc:sldMk cId="3674132093" sldId="2086971372"/>
            <ac:spMk id="68" creationId="{BAFCAA65-2FC3-41DD-B2FF-1F18A6BD2623}"/>
          </ac:spMkLst>
        </pc:spChg>
        <pc:spChg chg="add mod">
          <ac:chgData name="Nicusor Penisoara" userId="b27ea27a-710b-44f3-8ee5-3f0cfe72db5b" providerId="ADAL" clId="{814E6438-2F69-4A80-A1F3-FD27B3326866}" dt="2021-03-08T13:11:52.433" v="662" actId="1076"/>
          <ac:spMkLst>
            <pc:docMk/>
            <pc:sldMk cId="3674132093" sldId="2086971372"/>
            <ac:spMk id="69" creationId="{4C20039B-785B-415D-9477-054C2202B67F}"/>
          </ac:spMkLst>
        </pc:spChg>
        <pc:spChg chg="add del mod">
          <ac:chgData name="Nicusor Penisoara" userId="b27ea27a-710b-44f3-8ee5-3f0cfe72db5b" providerId="ADAL" clId="{814E6438-2F69-4A80-A1F3-FD27B3326866}" dt="2021-03-08T13:11:55.259" v="663" actId="478"/>
          <ac:spMkLst>
            <pc:docMk/>
            <pc:sldMk cId="3674132093" sldId="2086971372"/>
            <ac:spMk id="70" creationId="{D0D48475-09A6-4126-B9E5-193B369C869F}"/>
          </ac:spMkLst>
        </pc:spChg>
        <pc:spChg chg="add mod">
          <ac:chgData name="Nicusor Penisoara" userId="b27ea27a-710b-44f3-8ee5-3f0cfe72db5b" providerId="ADAL" clId="{814E6438-2F69-4A80-A1F3-FD27B3326866}" dt="2021-03-08T13:11:52.433" v="662" actId="1076"/>
          <ac:spMkLst>
            <pc:docMk/>
            <pc:sldMk cId="3674132093" sldId="2086971372"/>
            <ac:spMk id="71" creationId="{62F19ED7-9B4B-46CA-8738-76AA821223BC}"/>
          </ac:spMkLst>
        </pc:spChg>
        <pc:spChg chg="add mod">
          <ac:chgData name="Nicusor Penisoara" userId="b27ea27a-710b-44f3-8ee5-3f0cfe72db5b" providerId="ADAL" clId="{814E6438-2F69-4A80-A1F3-FD27B3326866}" dt="2021-03-08T13:11:52.433" v="662" actId="1076"/>
          <ac:spMkLst>
            <pc:docMk/>
            <pc:sldMk cId="3674132093" sldId="2086971372"/>
            <ac:spMk id="72" creationId="{60E974D3-568E-4DC1-BA94-4E1C6AF5B9A5}"/>
          </ac:spMkLst>
        </pc:spChg>
        <pc:cxnChg chg="add del mod">
          <ac:chgData name="Nicusor Penisoara" userId="b27ea27a-710b-44f3-8ee5-3f0cfe72db5b" providerId="ADAL" clId="{814E6438-2F69-4A80-A1F3-FD27B3326866}" dt="2021-03-08T13:11:18.307" v="658"/>
          <ac:cxnSpMkLst>
            <pc:docMk/>
            <pc:sldMk cId="3674132093" sldId="2086971372"/>
            <ac:cxnSpMk id="38" creationId="{90EC8031-ACAD-4651-A076-F0B82B62141B}"/>
          </ac:cxnSpMkLst>
        </pc:cxnChg>
        <pc:cxnChg chg="add del mod">
          <ac:chgData name="Nicusor Penisoara" userId="b27ea27a-710b-44f3-8ee5-3f0cfe72db5b" providerId="ADAL" clId="{814E6438-2F69-4A80-A1F3-FD27B3326866}" dt="2021-03-08T13:11:18.307" v="658"/>
          <ac:cxnSpMkLst>
            <pc:docMk/>
            <pc:sldMk cId="3674132093" sldId="2086971372"/>
            <ac:cxnSpMk id="43" creationId="{4CC2E4FE-BDB5-4CBD-9C1C-6CEFC04CAB86}"/>
          </ac:cxnSpMkLst>
        </pc:cxnChg>
        <pc:cxnChg chg="add mod">
          <ac:chgData name="Nicusor Penisoara" userId="b27ea27a-710b-44f3-8ee5-3f0cfe72db5b" providerId="ADAL" clId="{814E6438-2F69-4A80-A1F3-FD27B3326866}" dt="2021-03-08T13:11:52.433" v="662" actId="1076"/>
          <ac:cxnSpMkLst>
            <pc:docMk/>
            <pc:sldMk cId="3674132093" sldId="2086971372"/>
            <ac:cxnSpMk id="63" creationId="{9651D961-AF84-40AE-AE3A-3C02937364AD}"/>
          </ac:cxnSpMkLst>
        </pc:cxnChg>
        <pc:cxnChg chg="add mod">
          <ac:chgData name="Nicusor Penisoara" userId="b27ea27a-710b-44f3-8ee5-3f0cfe72db5b" providerId="ADAL" clId="{814E6438-2F69-4A80-A1F3-FD27B3326866}" dt="2021-03-08T13:11:52.433" v="662" actId="1076"/>
          <ac:cxnSpMkLst>
            <pc:docMk/>
            <pc:sldMk cId="3674132093" sldId="2086971372"/>
            <ac:cxnSpMk id="66" creationId="{2C5D398C-ADFD-4005-B67A-1EF76103DFF7}"/>
          </ac:cxnSpMkLst>
        </pc:cxnChg>
        <pc:cxnChg chg="add mod">
          <ac:chgData name="Nicusor Penisoara" userId="b27ea27a-710b-44f3-8ee5-3f0cfe72db5b" providerId="ADAL" clId="{814E6438-2F69-4A80-A1F3-FD27B3326866}" dt="2021-03-08T13:12:29.043" v="666" actId="1076"/>
          <ac:cxnSpMkLst>
            <pc:docMk/>
            <pc:sldMk cId="3674132093" sldId="2086971372"/>
            <ac:cxnSpMk id="73" creationId="{704686D5-139A-4FE4-A1F6-A95CDF21332E}"/>
          </ac:cxnSpMkLst>
        </pc:cxnChg>
        <pc:cxnChg chg="add mod">
          <ac:chgData name="Nicusor Penisoara" userId="b27ea27a-710b-44f3-8ee5-3f0cfe72db5b" providerId="ADAL" clId="{814E6438-2F69-4A80-A1F3-FD27B3326866}" dt="2021-03-08T13:12:29.043" v="666" actId="1076"/>
          <ac:cxnSpMkLst>
            <pc:docMk/>
            <pc:sldMk cId="3674132093" sldId="2086971372"/>
            <ac:cxnSpMk id="74" creationId="{DC0FBE1B-E2E2-4355-93FE-A41025CBA4D2}"/>
          </ac:cxnSpMkLst>
        </pc:cxnChg>
      </pc:sldChg>
      <pc:sldChg chg="del">
        <pc:chgData name="Nicusor Penisoara" userId="b27ea27a-710b-44f3-8ee5-3f0cfe72db5b" providerId="ADAL" clId="{814E6438-2F69-4A80-A1F3-FD27B3326866}" dt="2021-02-25T16:28:17.691" v="2" actId="47"/>
        <pc:sldMkLst>
          <pc:docMk/>
          <pc:sldMk cId="655429661" sldId="2086971373"/>
        </pc:sldMkLst>
      </pc:sldChg>
      <pc:sldChg chg="addSp delSp modSp add mod">
        <pc:chgData name="Nicusor Penisoara" userId="b27ea27a-710b-44f3-8ee5-3f0cfe72db5b" providerId="ADAL" clId="{814E6438-2F69-4A80-A1F3-FD27B3326866}" dt="2021-03-08T13:16:13.372" v="732" actId="1076"/>
        <pc:sldMkLst>
          <pc:docMk/>
          <pc:sldMk cId="1890139194" sldId="2086971373"/>
        </pc:sldMkLst>
        <pc:spChg chg="mod">
          <ac:chgData name="Nicusor Penisoara" userId="b27ea27a-710b-44f3-8ee5-3f0cfe72db5b" providerId="ADAL" clId="{814E6438-2F69-4A80-A1F3-FD27B3326866}" dt="2021-03-08T13:13:40.606" v="699" actId="1076"/>
          <ac:spMkLst>
            <pc:docMk/>
            <pc:sldMk cId="1890139194" sldId="2086971373"/>
            <ac:spMk id="25" creationId="{F775DF1C-C87F-473A-80C8-6917141B0116}"/>
          </ac:spMkLst>
        </pc:spChg>
        <pc:spChg chg="mod">
          <ac:chgData name="Nicusor Penisoara" userId="b27ea27a-710b-44f3-8ee5-3f0cfe72db5b" providerId="ADAL" clId="{814E6438-2F69-4A80-A1F3-FD27B3326866}" dt="2021-03-08T13:13:36.454" v="698" actId="14100"/>
          <ac:spMkLst>
            <pc:docMk/>
            <pc:sldMk cId="1890139194" sldId="2086971373"/>
            <ac:spMk id="31" creationId="{E02C0D1C-C921-4080-898C-E8E4F0A87EE2}"/>
          </ac:spMkLst>
        </pc:spChg>
        <pc:spChg chg="del">
          <ac:chgData name="Nicusor Penisoara" userId="b27ea27a-710b-44f3-8ee5-3f0cfe72db5b" providerId="ADAL" clId="{814E6438-2F69-4A80-A1F3-FD27B3326866}" dt="2021-03-08T13:13:13.175" v="673" actId="478"/>
          <ac:spMkLst>
            <pc:docMk/>
            <pc:sldMk cId="1890139194" sldId="2086971373"/>
            <ac:spMk id="34" creationId="{1A0DF0F4-306A-45E8-BA73-96B7FE58BC8F}"/>
          </ac:spMkLst>
        </pc:spChg>
        <pc:spChg chg="del">
          <ac:chgData name="Nicusor Penisoara" userId="b27ea27a-710b-44f3-8ee5-3f0cfe72db5b" providerId="ADAL" clId="{814E6438-2F69-4A80-A1F3-FD27B3326866}" dt="2021-03-08T13:13:08.770" v="672" actId="478"/>
          <ac:spMkLst>
            <pc:docMk/>
            <pc:sldMk cId="1890139194" sldId="2086971373"/>
            <ac:spMk id="35" creationId="{FA1F9994-5368-45D8-B5DC-75D435ABE6EA}"/>
          </ac:spMkLst>
        </pc:spChg>
        <pc:spChg chg="del">
          <ac:chgData name="Nicusor Penisoara" userId="b27ea27a-710b-44f3-8ee5-3f0cfe72db5b" providerId="ADAL" clId="{814E6438-2F69-4A80-A1F3-FD27B3326866}" dt="2021-03-08T13:13:08.770" v="672" actId="478"/>
          <ac:spMkLst>
            <pc:docMk/>
            <pc:sldMk cId="1890139194" sldId="2086971373"/>
            <ac:spMk id="37" creationId="{2E9E4875-F343-4BD1-A2ED-398763B5B976}"/>
          </ac:spMkLst>
        </pc:spChg>
        <pc:spChg chg="del">
          <ac:chgData name="Nicusor Penisoara" userId="b27ea27a-710b-44f3-8ee5-3f0cfe72db5b" providerId="ADAL" clId="{814E6438-2F69-4A80-A1F3-FD27B3326866}" dt="2021-03-08T13:13:08.770" v="672" actId="478"/>
          <ac:spMkLst>
            <pc:docMk/>
            <pc:sldMk cId="1890139194" sldId="2086971373"/>
            <ac:spMk id="39" creationId="{67C77AA8-D178-4C63-8A17-0BCA61C112D3}"/>
          </ac:spMkLst>
        </pc:spChg>
        <pc:spChg chg="del">
          <ac:chgData name="Nicusor Penisoara" userId="b27ea27a-710b-44f3-8ee5-3f0cfe72db5b" providerId="ADAL" clId="{814E6438-2F69-4A80-A1F3-FD27B3326866}" dt="2021-03-08T13:13:00.179" v="670" actId="478"/>
          <ac:spMkLst>
            <pc:docMk/>
            <pc:sldMk cId="1890139194" sldId="2086971373"/>
            <ac:spMk id="40" creationId="{B4EEF6AC-07AD-41B2-B3E1-4C9A8797C9E3}"/>
          </ac:spMkLst>
        </pc:spChg>
        <pc:spChg chg="del">
          <ac:chgData name="Nicusor Penisoara" userId="b27ea27a-710b-44f3-8ee5-3f0cfe72db5b" providerId="ADAL" clId="{814E6438-2F69-4A80-A1F3-FD27B3326866}" dt="2021-03-08T13:12:58.913" v="669" actId="478"/>
          <ac:spMkLst>
            <pc:docMk/>
            <pc:sldMk cId="1890139194" sldId="2086971373"/>
            <ac:spMk id="41" creationId="{6B367F0C-1E8F-4D84-B590-15EC0A36112D}"/>
          </ac:spMkLst>
        </pc:spChg>
        <pc:spChg chg="add mod">
          <ac:chgData name="Nicusor Penisoara" userId="b27ea27a-710b-44f3-8ee5-3f0cfe72db5b" providerId="ADAL" clId="{814E6438-2F69-4A80-A1F3-FD27B3326866}" dt="2021-03-08T13:16:13.372" v="732" actId="1076"/>
          <ac:spMkLst>
            <pc:docMk/>
            <pc:sldMk cId="1890139194" sldId="2086971373"/>
            <ac:spMk id="42" creationId="{86062845-E280-4A75-9199-3E3322998508}"/>
          </ac:spMkLst>
        </pc:spChg>
        <pc:spChg chg="add mod">
          <ac:chgData name="Nicusor Penisoara" userId="b27ea27a-710b-44f3-8ee5-3f0cfe72db5b" providerId="ADAL" clId="{814E6438-2F69-4A80-A1F3-FD27B3326866}" dt="2021-03-08T13:16:13.372" v="732" actId="1076"/>
          <ac:spMkLst>
            <pc:docMk/>
            <pc:sldMk cId="1890139194" sldId="2086971373"/>
            <ac:spMk id="43" creationId="{117A502A-4A18-473F-8755-87762BFAFA95}"/>
          </ac:spMkLst>
        </pc:spChg>
        <pc:spChg chg="mod">
          <ac:chgData name="Nicusor Penisoara" userId="b27ea27a-710b-44f3-8ee5-3f0cfe72db5b" providerId="ADAL" clId="{814E6438-2F69-4A80-A1F3-FD27B3326866}" dt="2021-03-08T13:13:30.269" v="697" actId="1038"/>
          <ac:spMkLst>
            <pc:docMk/>
            <pc:sldMk cId="1890139194" sldId="2086971373"/>
            <ac:spMk id="44" creationId="{319E4D6E-F008-4256-A3A6-824EF9E601F1}"/>
          </ac:spMkLst>
        </pc:spChg>
        <pc:spChg chg="mod">
          <ac:chgData name="Nicusor Penisoara" userId="b27ea27a-710b-44f3-8ee5-3f0cfe72db5b" providerId="ADAL" clId="{814E6438-2F69-4A80-A1F3-FD27B3326866}" dt="2021-03-08T13:13:30.269" v="697" actId="1038"/>
          <ac:spMkLst>
            <pc:docMk/>
            <pc:sldMk cId="1890139194" sldId="2086971373"/>
            <ac:spMk id="45" creationId="{6EBDC6FA-B45B-44BE-A6BD-A72D682D0188}"/>
          </ac:spMkLst>
        </pc:spChg>
        <pc:spChg chg="mod">
          <ac:chgData name="Nicusor Penisoara" userId="b27ea27a-710b-44f3-8ee5-3f0cfe72db5b" providerId="ADAL" clId="{814E6438-2F69-4A80-A1F3-FD27B3326866}" dt="2021-03-08T13:13:30.269" v="697" actId="1038"/>
          <ac:spMkLst>
            <pc:docMk/>
            <pc:sldMk cId="1890139194" sldId="2086971373"/>
            <ac:spMk id="46" creationId="{1D43C527-2E4B-460D-9F78-947A357227C7}"/>
          </ac:spMkLst>
        </pc:spChg>
        <pc:spChg chg="add mod">
          <ac:chgData name="Nicusor Penisoara" userId="b27ea27a-710b-44f3-8ee5-3f0cfe72db5b" providerId="ADAL" clId="{814E6438-2F69-4A80-A1F3-FD27B3326866}" dt="2021-03-08T13:16:13.372" v="732" actId="1076"/>
          <ac:spMkLst>
            <pc:docMk/>
            <pc:sldMk cId="1890139194" sldId="2086971373"/>
            <ac:spMk id="50" creationId="{1ADB7A85-AC8C-4B8A-A450-85D110F41181}"/>
          </ac:spMkLst>
        </pc:spChg>
        <pc:spChg chg="del">
          <ac:chgData name="Nicusor Penisoara" userId="b27ea27a-710b-44f3-8ee5-3f0cfe72db5b" providerId="ADAL" clId="{814E6438-2F69-4A80-A1F3-FD27B3326866}" dt="2021-03-08T13:13:02.963" v="671" actId="478"/>
          <ac:spMkLst>
            <pc:docMk/>
            <pc:sldMk cId="1890139194" sldId="2086971373"/>
            <ac:spMk id="61" creationId="{834C10E0-3E41-4150-B80B-A7350E6ED5F3}"/>
          </ac:spMkLst>
        </pc:spChg>
        <pc:spChg chg="del">
          <ac:chgData name="Nicusor Penisoara" userId="b27ea27a-710b-44f3-8ee5-3f0cfe72db5b" providerId="ADAL" clId="{814E6438-2F69-4A80-A1F3-FD27B3326866}" dt="2021-03-08T13:13:02.963" v="671" actId="478"/>
          <ac:spMkLst>
            <pc:docMk/>
            <pc:sldMk cId="1890139194" sldId="2086971373"/>
            <ac:spMk id="62" creationId="{E578C711-15F0-434F-B43E-09EF417861CC}"/>
          </ac:spMkLst>
        </pc:spChg>
        <pc:spChg chg="del">
          <ac:chgData name="Nicusor Penisoara" userId="b27ea27a-710b-44f3-8ee5-3f0cfe72db5b" providerId="ADAL" clId="{814E6438-2F69-4A80-A1F3-FD27B3326866}" dt="2021-03-08T13:13:02.963" v="671" actId="478"/>
          <ac:spMkLst>
            <pc:docMk/>
            <pc:sldMk cId="1890139194" sldId="2086971373"/>
            <ac:spMk id="64" creationId="{3CB1734C-9FCB-4D98-96C0-5BABBEEB18C8}"/>
          </ac:spMkLst>
        </pc:spChg>
        <pc:spChg chg="del">
          <ac:chgData name="Nicusor Penisoara" userId="b27ea27a-710b-44f3-8ee5-3f0cfe72db5b" providerId="ADAL" clId="{814E6438-2F69-4A80-A1F3-FD27B3326866}" dt="2021-03-08T13:13:02.963" v="671" actId="478"/>
          <ac:spMkLst>
            <pc:docMk/>
            <pc:sldMk cId="1890139194" sldId="2086971373"/>
            <ac:spMk id="65" creationId="{B97580F7-5A99-4BFD-AB60-9B130E25785C}"/>
          </ac:spMkLst>
        </pc:spChg>
        <pc:spChg chg="del">
          <ac:chgData name="Nicusor Penisoara" userId="b27ea27a-710b-44f3-8ee5-3f0cfe72db5b" providerId="ADAL" clId="{814E6438-2F69-4A80-A1F3-FD27B3326866}" dt="2021-03-08T13:13:02.963" v="671" actId="478"/>
          <ac:spMkLst>
            <pc:docMk/>
            <pc:sldMk cId="1890139194" sldId="2086971373"/>
            <ac:spMk id="67" creationId="{AD2AA622-167C-45E9-8CEB-6779DE6D13AC}"/>
          </ac:spMkLst>
        </pc:spChg>
        <pc:spChg chg="del">
          <ac:chgData name="Nicusor Penisoara" userId="b27ea27a-710b-44f3-8ee5-3f0cfe72db5b" providerId="ADAL" clId="{814E6438-2F69-4A80-A1F3-FD27B3326866}" dt="2021-03-08T13:13:02.963" v="671" actId="478"/>
          <ac:spMkLst>
            <pc:docMk/>
            <pc:sldMk cId="1890139194" sldId="2086971373"/>
            <ac:spMk id="69" creationId="{4C20039B-785B-415D-9477-054C2202B67F}"/>
          </ac:spMkLst>
        </pc:spChg>
        <pc:spChg chg="del">
          <ac:chgData name="Nicusor Penisoara" userId="b27ea27a-710b-44f3-8ee5-3f0cfe72db5b" providerId="ADAL" clId="{814E6438-2F69-4A80-A1F3-FD27B3326866}" dt="2021-03-08T13:13:02.963" v="671" actId="478"/>
          <ac:spMkLst>
            <pc:docMk/>
            <pc:sldMk cId="1890139194" sldId="2086971373"/>
            <ac:spMk id="71" creationId="{62F19ED7-9B4B-46CA-8738-76AA821223BC}"/>
          </ac:spMkLst>
        </pc:spChg>
        <pc:spChg chg="del">
          <ac:chgData name="Nicusor Penisoara" userId="b27ea27a-710b-44f3-8ee5-3f0cfe72db5b" providerId="ADAL" clId="{814E6438-2F69-4A80-A1F3-FD27B3326866}" dt="2021-03-08T13:13:02.963" v="671" actId="478"/>
          <ac:spMkLst>
            <pc:docMk/>
            <pc:sldMk cId="1890139194" sldId="2086971373"/>
            <ac:spMk id="72" creationId="{60E974D3-568E-4DC1-BA94-4E1C6AF5B9A5}"/>
          </ac:spMkLst>
        </pc:spChg>
        <pc:cxnChg chg="del mod">
          <ac:chgData name="Nicusor Penisoara" userId="b27ea27a-710b-44f3-8ee5-3f0cfe72db5b" providerId="ADAL" clId="{814E6438-2F69-4A80-A1F3-FD27B3326866}" dt="2021-03-08T13:13:02.963" v="671" actId="478"/>
          <ac:cxnSpMkLst>
            <pc:docMk/>
            <pc:sldMk cId="1890139194" sldId="2086971373"/>
            <ac:cxnSpMk id="63" creationId="{9651D961-AF84-40AE-AE3A-3C02937364AD}"/>
          </ac:cxnSpMkLst>
        </pc:cxnChg>
        <pc:cxnChg chg="del mod">
          <ac:chgData name="Nicusor Penisoara" userId="b27ea27a-710b-44f3-8ee5-3f0cfe72db5b" providerId="ADAL" clId="{814E6438-2F69-4A80-A1F3-FD27B3326866}" dt="2021-03-08T13:13:02.963" v="671" actId="478"/>
          <ac:cxnSpMkLst>
            <pc:docMk/>
            <pc:sldMk cId="1890139194" sldId="2086971373"/>
            <ac:cxnSpMk id="66" creationId="{2C5D398C-ADFD-4005-B67A-1EF76103DFF7}"/>
          </ac:cxnSpMkLst>
        </pc:cxnChg>
        <pc:cxnChg chg="del">
          <ac:chgData name="Nicusor Penisoara" userId="b27ea27a-710b-44f3-8ee5-3f0cfe72db5b" providerId="ADAL" clId="{814E6438-2F69-4A80-A1F3-FD27B3326866}" dt="2021-03-08T13:13:08.770" v="672" actId="478"/>
          <ac:cxnSpMkLst>
            <pc:docMk/>
            <pc:sldMk cId="1890139194" sldId="2086971373"/>
            <ac:cxnSpMk id="73" creationId="{704686D5-139A-4FE4-A1F6-A95CDF21332E}"/>
          </ac:cxnSpMkLst>
        </pc:cxnChg>
        <pc:cxnChg chg="del">
          <ac:chgData name="Nicusor Penisoara" userId="b27ea27a-710b-44f3-8ee5-3f0cfe72db5b" providerId="ADAL" clId="{814E6438-2F69-4A80-A1F3-FD27B3326866}" dt="2021-03-08T13:13:08.770" v="672" actId="478"/>
          <ac:cxnSpMkLst>
            <pc:docMk/>
            <pc:sldMk cId="1890139194" sldId="2086971373"/>
            <ac:cxnSpMk id="74" creationId="{DC0FBE1B-E2E2-4355-93FE-A41025CBA4D2}"/>
          </ac:cxnSpMkLst>
        </pc:cxnChg>
      </pc:sldChg>
      <pc:sldChg chg="del">
        <pc:chgData name="Nicusor Penisoara" userId="b27ea27a-710b-44f3-8ee5-3f0cfe72db5b" providerId="ADAL" clId="{814E6438-2F69-4A80-A1F3-FD27B3326866}" dt="2021-02-25T16:28:17.691" v="2" actId="47"/>
        <pc:sldMkLst>
          <pc:docMk/>
          <pc:sldMk cId="4153851692" sldId="2086971374"/>
        </pc:sldMkLst>
      </pc:sldChg>
    </pc:docChg>
  </pc:docChgLst>
  <pc:docChgLst>
    <pc:chgData name="Chuck Cannon" userId="8bf72c61-8d18-4108-81f4-207e217bd4a5" providerId="ADAL" clId="{D2506F81-32EB-4881-B268-36F3E687AC11}"/>
    <pc:docChg chg="undo redo custSel addSld delSld modSld delSection modSection">
      <pc:chgData name="Chuck Cannon" userId="8bf72c61-8d18-4108-81f4-207e217bd4a5" providerId="ADAL" clId="{D2506F81-32EB-4881-B268-36F3E687AC11}" dt="2022-04-26T18:54:14.599" v="1269" actId="17851"/>
      <pc:docMkLst>
        <pc:docMk/>
      </pc:docMkLst>
      <pc:sldChg chg="addSp delSp modSp mod">
        <pc:chgData name="Chuck Cannon" userId="8bf72c61-8d18-4108-81f4-207e217bd4a5" providerId="ADAL" clId="{D2506F81-32EB-4881-B268-36F3E687AC11}" dt="2022-04-26T17:08:26.597" v="241" actId="1035"/>
        <pc:sldMkLst>
          <pc:docMk/>
          <pc:sldMk cId="3128056285" sldId="589"/>
        </pc:sldMkLst>
        <pc:spChg chg="add mod ord">
          <ac:chgData name="Chuck Cannon" userId="8bf72c61-8d18-4108-81f4-207e217bd4a5" providerId="ADAL" clId="{D2506F81-32EB-4881-B268-36F3E687AC11}" dt="2022-04-26T17:07:52.674" v="224" actId="692"/>
          <ac:spMkLst>
            <pc:docMk/>
            <pc:sldMk cId="3128056285" sldId="589"/>
            <ac:spMk id="49" creationId="{4CBBAF08-D721-4005-9BDE-04E65971AC65}"/>
          </ac:spMkLst>
        </pc:spChg>
        <pc:spChg chg="add del mod">
          <ac:chgData name="Chuck Cannon" userId="8bf72c61-8d18-4108-81f4-207e217bd4a5" providerId="ADAL" clId="{D2506F81-32EB-4881-B268-36F3E687AC11}" dt="2022-04-26T17:01:18.103" v="31"/>
          <ac:spMkLst>
            <pc:docMk/>
            <pc:sldMk cId="3128056285" sldId="589"/>
            <ac:spMk id="50" creationId="{22356400-11EF-4D30-9A91-41596FB5BEE4}"/>
          </ac:spMkLst>
        </pc:spChg>
        <pc:spChg chg="add del mod">
          <ac:chgData name="Chuck Cannon" userId="8bf72c61-8d18-4108-81f4-207e217bd4a5" providerId="ADAL" clId="{D2506F81-32EB-4881-B268-36F3E687AC11}" dt="2022-04-26T17:01:25.026" v="33"/>
          <ac:spMkLst>
            <pc:docMk/>
            <pc:sldMk cId="3128056285" sldId="589"/>
            <ac:spMk id="51" creationId="{B708DCC1-CB14-472B-B4CD-614E6352343F}"/>
          </ac:spMkLst>
        </pc:spChg>
        <pc:spChg chg="add mod">
          <ac:chgData name="Chuck Cannon" userId="8bf72c61-8d18-4108-81f4-207e217bd4a5" providerId="ADAL" clId="{D2506F81-32EB-4881-B268-36F3E687AC11}" dt="2022-04-26T17:04:13.482" v="117" actId="1038"/>
          <ac:spMkLst>
            <pc:docMk/>
            <pc:sldMk cId="3128056285" sldId="589"/>
            <ac:spMk id="52" creationId="{37121567-E092-453A-A59F-1DED1E75C675}"/>
          </ac:spMkLst>
        </pc:spChg>
        <pc:spChg chg="add mod ord">
          <ac:chgData name="Chuck Cannon" userId="8bf72c61-8d18-4108-81f4-207e217bd4a5" providerId="ADAL" clId="{D2506F81-32EB-4881-B268-36F3E687AC11}" dt="2022-04-26T17:08:05.634" v="234" actId="692"/>
          <ac:spMkLst>
            <pc:docMk/>
            <pc:sldMk cId="3128056285" sldId="589"/>
            <ac:spMk id="53" creationId="{ED30669F-0799-4F0F-92A2-7AF5D4D0CAB8}"/>
          </ac:spMkLst>
        </pc:spChg>
        <pc:spChg chg="add del mod">
          <ac:chgData name="Chuck Cannon" userId="8bf72c61-8d18-4108-81f4-207e217bd4a5" providerId="ADAL" clId="{D2506F81-32EB-4881-B268-36F3E687AC11}" dt="2022-04-26T17:03:24.721" v="96"/>
          <ac:spMkLst>
            <pc:docMk/>
            <pc:sldMk cId="3128056285" sldId="589"/>
            <ac:spMk id="54" creationId="{033D7589-F784-47E2-B7A8-E639595EFFCD}"/>
          </ac:spMkLst>
        </pc:spChg>
        <pc:spChg chg="add mod">
          <ac:chgData name="Chuck Cannon" userId="8bf72c61-8d18-4108-81f4-207e217bd4a5" providerId="ADAL" clId="{D2506F81-32EB-4881-B268-36F3E687AC11}" dt="2022-04-26T17:04:22.929" v="124" actId="1038"/>
          <ac:spMkLst>
            <pc:docMk/>
            <pc:sldMk cId="3128056285" sldId="589"/>
            <ac:spMk id="55" creationId="{FDAAFD8B-D41A-409F-8061-6633A8F6A353}"/>
          </ac:spMkLst>
        </pc:spChg>
        <pc:spChg chg="add mod ord">
          <ac:chgData name="Chuck Cannon" userId="8bf72c61-8d18-4108-81f4-207e217bd4a5" providerId="ADAL" clId="{D2506F81-32EB-4881-B268-36F3E687AC11}" dt="2022-04-26T17:08:11.787" v="238" actId="692"/>
          <ac:spMkLst>
            <pc:docMk/>
            <pc:sldMk cId="3128056285" sldId="589"/>
            <ac:spMk id="56" creationId="{2B3620AD-CC49-4AEF-8093-B9AF8DC82C6C}"/>
          </ac:spMkLst>
        </pc:spChg>
        <pc:spChg chg="add mod">
          <ac:chgData name="Chuck Cannon" userId="8bf72c61-8d18-4108-81f4-207e217bd4a5" providerId="ADAL" clId="{D2506F81-32EB-4881-B268-36F3E687AC11}" dt="2022-04-26T17:08:26.597" v="241" actId="1035"/>
          <ac:spMkLst>
            <pc:docMk/>
            <pc:sldMk cId="3128056285" sldId="589"/>
            <ac:spMk id="59" creationId="{EA47C343-7912-4AEC-AE84-FA2974707475}"/>
          </ac:spMkLst>
        </pc:spChg>
        <pc:spChg chg="mod">
          <ac:chgData name="Chuck Cannon" userId="8bf72c61-8d18-4108-81f4-207e217bd4a5" providerId="ADAL" clId="{D2506F81-32EB-4881-B268-36F3E687AC11}" dt="2022-04-26T17:06:34.294" v="169" actId="1036"/>
          <ac:spMkLst>
            <pc:docMk/>
            <pc:sldMk cId="3128056285" sldId="589"/>
            <ac:spMk id="90" creationId="{01C54551-3DBF-4A45-A58A-89F452CEBC4D}"/>
          </ac:spMkLst>
        </pc:spChg>
        <pc:spChg chg="mod">
          <ac:chgData name="Chuck Cannon" userId="8bf72c61-8d18-4108-81f4-207e217bd4a5" providerId="ADAL" clId="{D2506F81-32EB-4881-B268-36F3E687AC11}" dt="2022-04-26T17:02:37.251" v="71" actId="1036"/>
          <ac:spMkLst>
            <pc:docMk/>
            <pc:sldMk cId="3128056285" sldId="589"/>
            <ac:spMk id="115" creationId="{9EE006DE-CB3C-4EF4-B2A5-5ECA055C501C}"/>
          </ac:spMkLst>
        </pc:spChg>
        <pc:spChg chg="mod">
          <ac:chgData name="Chuck Cannon" userId="8bf72c61-8d18-4108-81f4-207e217bd4a5" providerId="ADAL" clId="{D2506F81-32EB-4881-B268-36F3E687AC11}" dt="2022-04-26T17:03:07.316" v="93" actId="1038"/>
          <ac:spMkLst>
            <pc:docMk/>
            <pc:sldMk cId="3128056285" sldId="589"/>
            <ac:spMk id="116" creationId="{D4A1FE12-B5D5-46EC-AB2D-304BD65808E6}"/>
          </ac:spMkLst>
        </pc:spChg>
        <pc:spChg chg="mod">
          <ac:chgData name="Chuck Cannon" userId="8bf72c61-8d18-4108-81f4-207e217bd4a5" providerId="ADAL" clId="{D2506F81-32EB-4881-B268-36F3E687AC11}" dt="2022-04-26T17:03:07.316" v="93" actId="1038"/>
          <ac:spMkLst>
            <pc:docMk/>
            <pc:sldMk cId="3128056285" sldId="589"/>
            <ac:spMk id="119" creationId="{CD94E5F0-F339-4E4C-98DE-FFB234E49003}"/>
          </ac:spMkLst>
        </pc:spChg>
        <pc:spChg chg="mod">
          <ac:chgData name="Chuck Cannon" userId="8bf72c61-8d18-4108-81f4-207e217bd4a5" providerId="ADAL" clId="{D2506F81-32EB-4881-B268-36F3E687AC11}" dt="2022-04-26T17:02:37.251" v="71" actId="1036"/>
          <ac:spMkLst>
            <pc:docMk/>
            <pc:sldMk cId="3128056285" sldId="589"/>
            <ac:spMk id="120" creationId="{FE8F55E6-A132-4CCB-B008-7D34379FA286}"/>
          </ac:spMkLst>
        </pc:spChg>
        <pc:spChg chg="mod">
          <ac:chgData name="Chuck Cannon" userId="8bf72c61-8d18-4108-81f4-207e217bd4a5" providerId="ADAL" clId="{D2506F81-32EB-4881-B268-36F3E687AC11}" dt="2022-04-26T17:02:37.251" v="71" actId="1036"/>
          <ac:spMkLst>
            <pc:docMk/>
            <pc:sldMk cId="3128056285" sldId="589"/>
            <ac:spMk id="121" creationId="{108C1929-91E0-44AA-ABDD-5DA799C85F91}"/>
          </ac:spMkLst>
        </pc:spChg>
        <pc:spChg chg="mod">
          <ac:chgData name="Chuck Cannon" userId="8bf72c61-8d18-4108-81f4-207e217bd4a5" providerId="ADAL" clId="{D2506F81-32EB-4881-B268-36F3E687AC11}" dt="2022-04-26T17:03:07.316" v="93" actId="1038"/>
          <ac:spMkLst>
            <pc:docMk/>
            <pc:sldMk cId="3128056285" sldId="589"/>
            <ac:spMk id="122" creationId="{02B37B60-5D51-4DCC-BD87-045DF3ED1282}"/>
          </ac:spMkLst>
        </pc:spChg>
        <pc:spChg chg="mod">
          <ac:chgData name="Chuck Cannon" userId="8bf72c61-8d18-4108-81f4-207e217bd4a5" providerId="ADAL" clId="{D2506F81-32EB-4881-B268-36F3E687AC11}" dt="2022-04-26T17:03:07.316" v="93" actId="1038"/>
          <ac:spMkLst>
            <pc:docMk/>
            <pc:sldMk cId="3128056285" sldId="589"/>
            <ac:spMk id="123" creationId="{224CDA79-E1D1-4413-85DE-AE57849B90E2}"/>
          </ac:spMkLst>
        </pc:spChg>
        <pc:spChg chg="mod">
          <ac:chgData name="Chuck Cannon" userId="8bf72c61-8d18-4108-81f4-207e217bd4a5" providerId="ADAL" clId="{D2506F81-32EB-4881-B268-36F3E687AC11}" dt="2022-04-26T17:03:07.316" v="93" actId="1038"/>
          <ac:spMkLst>
            <pc:docMk/>
            <pc:sldMk cId="3128056285" sldId="589"/>
            <ac:spMk id="124" creationId="{F751AE9F-8379-4272-B465-6139F1E9513F}"/>
          </ac:spMkLst>
        </pc:spChg>
        <pc:spChg chg="mod">
          <ac:chgData name="Chuck Cannon" userId="8bf72c61-8d18-4108-81f4-207e217bd4a5" providerId="ADAL" clId="{D2506F81-32EB-4881-B268-36F3E687AC11}" dt="2022-04-26T17:06:25.572" v="153" actId="1036"/>
          <ac:spMkLst>
            <pc:docMk/>
            <pc:sldMk cId="3128056285" sldId="589"/>
            <ac:spMk id="153" creationId="{B7E32EEB-928A-4564-B310-F13D52FB5ED0}"/>
          </ac:spMkLst>
        </pc:spChg>
        <pc:spChg chg="mod">
          <ac:chgData name="Chuck Cannon" userId="8bf72c61-8d18-4108-81f4-207e217bd4a5" providerId="ADAL" clId="{D2506F81-32EB-4881-B268-36F3E687AC11}" dt="2022-04-26T17:06:46.471" v="212" actId="1035"/>
          <ac:spMkLst>
            <pc:docMk/>
            <pc:sldMk cId="3128056285" sldId="589"/>
            <ac:spMk id="156" creationId="{807FCFC2-3F38-441F-BE36-03556AE5A387}"/>
          </ac:spMkLst>
        </pc:spChg>
        <pc:grpChg chg="mod">
          <ac:chgData name="Chuck Cannon" userId="8bf72c61-8d18-4108-81f4-207e217bd4a5" providerId="ADAL" clId="{D2506F81-32EB-4881-B268-36F3E687AC11}" dt="2022-04-26T17:05:58.745" v="135" actId="14100"/>
          <ac:grpSpMkLst>
            <pc:docMk/>
            <pc:sldMk cId="3128056285" sldId="589"/>
            <ac:grpSpMk id="133" creationId="{E69A4CBA-4E25-48E3-904F-7E5C6CE889FB}"/>
          </ac:grpSpMkLst>
        </pc:grpChg>
        <pc:grpChg chg="mod">
          <ac:chgData name="Chuck Cannon" userId="8bf72c61-8d18-4108-81f4-207e217bd4a5" providerId="ADAL" clId="{D2506F81-32EB-4881-B268-36F3E687AC11}" dt="2022-04-26T17:06:14.040" v="138" actId="14100"/>
          <ac:grpSpMkLst>
            <pc:docMk/>
            <pc:sldMk cId="3128056285" sldId="589"/>
            <ac:grpSpMk id="141" creationId="{4AB6F6D1-6BD0-4EB1-85F3-A40C6E573874}"/>
          </ac:grpSpMkLst>
        </pc:grpChg>
        <pc:grpChg chg="mod">
          <ac:chgData name="Chuck Cannon" userId="8bf72c61-8d18-4108-81f4-207e217bd4a5" providerId="ADAL" clId="{D2506F81-32EB-4881-B268-36F3E687AC11}" dt="2022-04-26T17:05:27.731" v="132" actId="14100"/>
          <ac:grpSpMkLst>
            <pc:docMk/>
            <pc:sldMk cId="3128056285" sldId="589"/>
            <ac:grpSpMk id="142" creationId="{A9EC150B-8B60-4806-9A99-2C6158F07720}"/>
          </ac:grpSpMkLst>
        </pc:grpChg>
        <pc:cxnChg chg="mod">
          <ac:chgData name="Chuck Cannon" userId="8bf72c61-8d18-4108-81f4-207e217bd4a5" providerId="ADAL" clId="{D2506F81-32EB-4881-B268-36F3E687AC11}" dt="2022-04-26T17:05:48.755" v="134" actId="14100"/>
          <ac:cxnSpMkLst>
            <pc:docMk/>
            <pc:sldMk cId="3128056285" sldId="589"/>
            <ac:cxnSpMk id="136" creationId="{A7B28942-C295-4ECB-B7C1-40AE764B3F97}"/>
          </ac:cxnSpMkLst>
        </pc:cxnChg>
        <pc:cxnChg chg="mod">
          <ac:chgData name="Chuck Cannon" userId="8bf72c61-8d18-4108-81f4-207e217bd4a5" providerId="ADAL" clId="{D2506F81-32EB-4881-B268-36F3E687AC11}" dt="2022-04-26T17:05:41.497" v="133" actId="14100"/>
          <ac:cxnSpMkLst>
            <pc:docMk/>
            <pc:sldMk cId="3128056285" sldId="589"/>
            <ac:cxnSpMk id="139" creationId="{FCD9C4A9-DD8D-4450-B65F-2A7AE6DDE004}"/>
          </ac:cxnSpMkLst>
        </pc:cxnChg>
      </pc:sldChg>
      <pc:sldChg chg="addSp delSp modSp mod">
        <pc:chgData name="Chuck Cannon" userId="8bf72c61-8d18-4108-81f4-207e217bd4a5" providerId="ADAL" clId="{D2506F81-32EB-4881-B268-36F3E687AC11}" dt="2022-04-26T18:15:29.855" v="917" actId="207"/>
        <pc:sldMkLst>
          <pc:docMk/>
          <pc:sldMk cId="1026771618" sldId="590"/>
        </pc:sldMkLst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5" creationId="{52DC7DD6-F05D-4138-B508-CFC6F9A9B678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6" creationId="{71A28E7F-61D7-4BBC-8B4F-B336379ADF4D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7" creationId="{5782922D-EFF8-4DCF-AB43-C6749154C0AF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9" creationId="{6253B12D-97C7-49DD-8026-72A56DA9370C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10" creationId="{4F7464AC-4AF6-46D6-BDCB-85C91C2BA182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11" creationId="{26E8B24C-E1D8-43AA-B522-A7BB748730B8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12" creationId="{D7763F34-FEF7-4A85-967E-4A21DE6FFD04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13" creationId="{A73492E6-C328-4DF3-989C-34252B5B2122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14" creationId="{F24FF886-4D25-418E-8354-C95D6360CD6A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15" creationId="{D526E054-7B4E-4193-B381-387B41C67AB9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16" creationId="{40814369-BCE1-4D09-B527-5F93788EA2D7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17" creationId="{A5DC4CA0-343E-47D9-ADD9-5B2B2186E87A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18" creationId="{86200DAD-9B76-40EE-87E0-59F0CA90CBA8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19" creationId="{75D2EA88-F48E-4800-9FB5-6DB1B784A0F4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20" creationId="{11A23AEC-6385-4388-93F5-8F57BE9ED8AB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21" creationId="{2C804997-63E0-429A-95A6-59F0A34470A9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22" creationId="{8262C3FF-2938-4F1B-A431-ED181263EC1A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23" creationId="{CAB3CBA9-4B7C-46B8-8BC4-6AB2527258E0}"/>
          </ac:spMkLst>
        </pc:spChg>
        <pc:spChg chg="add mod">
          <ac:chgData name="Chuck Cannon" userId="8bf72c61-8d18-4108-81f4-207e217bd4a5" providerId="ADAL" clId="{D2506F81-32EB-4881-B268-36F3E687AC11}" dt="2022-04-26T18:15:29.855" v="917" actId="207"/>
          <ac:spMkLst>
            <pc:docMk/>
            <pc:sldMk cId="1026771618" sldId="590"/>
            <ac:spMk id="35" creationId="{5792379D-AB86-4632-80A9-83C7E6730F54}"/>
          </ac:spMkLst>
        </pc:spChg>
        <pc:spChg chg="mod">
          <ac:chgData name="Chuck Cannon" userId="8bf72c61-8d18-4108-81f4-207e217bd4a5" providerId="ADAL" clId="{D2506F81-32EB-4881-B268-36F3E687AC11}" dt="2022-04-26T18:14:41.238" v="903" actId="14100"/>
          <ac:spMkLst>
            <pc:docMk/>
            <pc:sldMk cId="1026771618" sldId="590"/>
            <ac:spMk id="36" creationId="{01863AC4-A513-49CA-9259-FBA0EB7405E7}"/>
          </ac:spMkLst>
        </pc:spChg>
        <pc:spChg chg="del mod">
          <ac:chgData name="Chuck Cannon" userId="8bf72c61-8d18-4108-81f4-207e217bd4a5" providerId="ADAL" clId="{D2506F81-32EB-4881-B268-36F3E687AC11}" dt="2022-04-26T17:23:34.139" v="303" actId="478"/>
          <ac:spMkLst>
            <pc:docMk/>
            <pc:sldMk cId="1026771618" sldId="590"/>
            <ac:spMk id="38" creationId="{248CE647-4CA4-430F-B438-E0A53F3F0814}"/>
          </ac:spMkLst>
        </pc:spChg>
        <pc:spChg chg="del mod">
          <ac:chgData name="Chuck Cannon" userId="8bf72c61-8d18-4108-81f4-207e217bd4a5" providerId="ADAL" clId="{D2506F81-32EB-4881-B268-36F3E687AC11}" dt="2022-04-26T17:23:30.743" v="301" actId="478"/>
          <ac:spMkLst>
            <pc:docMk/>
            <pc:sldMk cId="1026771618" sldId="590"/>
            <ac:spMk id="40" creationId="{45D414D0-241E-4121-A0B9-9EE355D632CB}"/>
          </ac:spMkLst>
        </pc:spChg>
        <pc:spChg chg="del mod">
          <ac:chgData name="Chuck Cannon" userId="8bf72c61-8d18-4108-81f4-207e217bd4a5" providerId="ADAL" clId="{D2506F81-32EB-4881-B268-36F3E687AC11}" dt="2022-04-26T17:23:30.743" v="301" actId="478"/>
          <ac:spMkLst>
            <pc:docMk/>
            <pc:sldMk cId="1026771618" sldId="590"/>
            <ac:spMk id="41" creationId="{90503478-EA8E-4AC0-AD24-337A6C4686B1}"/>
          </ac:spMkLst>
        </pc:spChg>
        <pc:spChg chg="del mod">
          <ac:chgData name="Chuck Cannon" userId="8bf72c61-8d18-4108-81f4-207e217bd4a5" providerId="ADAL" clId="{D2506F81-32EB-4881-B268-36F3E687AC11}" dt="2022-04-26T17:23:24.945" v="300" actId="478"/>
          <ac:spMkLst>
            <pc:docMk/>
            <pc:sldMk cId="1026771618" sldId="590"/>
            <ac:spMk id="42" creationId="{E9DA551C-C36F-4F7E-A121-71084B4DE712}"/>
          </ac:spMkLst>
        </pc:spChg>
        <pc:spChg chg="del mod">
          <ac:chgData name="Chuck Cannon" userId="8bf72c61-8d18-4108-81f4-207e217bd4a5" providerId="ADAL" clId="{D2506F81-32EB-4881-B268-36F3E687AC11}" dt="2022-04-26T17:25:03.946" v="384" actId="478"/>
          <ac:spMkLst>
            <pc:docMk/>
            <pc:sldMk cId="1026771618" sldId="590"/>
            <ac:spMk id="43" creationId="{04B260D1-7B61-47F1-8D56-149BCE361EBE}"/>
          </ac:spMkLst>
        </pc:spChg>
        <pc:spChg chg="del mod">
          <ac:chgData name="Chuck Cannon" userId="8bf72c61-8d18-4108-81f4-207e217bd4a5" providerId="ADAL" clId="{D2506F81-32EB-4881-B268-36F3E687AC11}" dt="2022-04-26T17:25:03.946" v="384" actId="478"/>
          <ac:spMkLst>
            <pc:docMk/>
            <pc:sldMk cId="1026771618" sldId="590"/>
            <ac:spMk id="44" creationId="{4E3094D6-2EB2-49CC-B533-E74353311CDB}"/>
          </ac:spMkLst>
        </pc:spChg>
        <pc:spChg chg="del mod">
          <ac:chgData name="Chuck Cannon" userId="8bf72c61-8d18-4108-81f4-207e217bd4a5" providerId="ADAL" clId="{D2506F81-32EB-4881-B268-36F3E687AC11}" dt="2022-04-26T17:25:03.946" v="384" actId="478"/>
          <ac:spMkLst>
            <pc:docMk/>
            <pc:sldMk cId="1026771618" sldId="590"/>
            <ac:spMk id="45" creationId="{4CD8F4A5-5400-4AD0-AE6E-A5C2C2E9119A}"/>
          </ac:spMkLst>
        </pc:spChg>
        <pc:spChg chg="del mod">
          <ac:chgData name="Chuck Cannon" userId="8bf72c61-8d18-4108-81f4-207e217bd4a5" providerId="ADAL" clId="{D2506F81-32EB-4881-B268-36F3E687AC11}" dt="2022-04-26T17:25:03.946" v="384" actId="478"/>
          <ac:spMkLst>
            <pc:docMk/>
            <pc:sldMk cId="1026771618" sldId="590"/>
            <ac:spMk id="46" creationId="{270E5E88-CABF-4391-B79A-CC97B612FBA1}"/>
          </ac:spMkLst>
        </pc:spChg>
        <pc:spChg chg="del mod">
          <ac:chgData name="Chuck Cannon" userId="8bf72c61-8d18-4108-81f4-207e217bd4a5" providerId="ADAL" clId="{D2506F81-32EB-4881-B268-36F3E687AC11}" dt="2022-04-26T17:25:03.946" v="384" actId="478"/>
          <ac:spMkLst>
            <pc:docMk/>
            <pc:sldMk cId="1026771618" sldId="590"/>
            <ac:spMk id="47" creationId="{F2EC7B2F-C270-429D-98BE-CC97C9BA72D5}"/>
          </ac:spMkLst>
        </pc:spChg>
        <pc:spChg chg="mod">
          <ac:chgData name="Chuck Cannon" userId="8bf72c61-8d18-4108-81f4-207e217bd4a5" providerId="ADAL" clId="{D2506F81-32EB-4881-B268-36F3E687AC11}" dt="2022-04-26T18:14:37.721" v="902" actId="14100"/>
          <ac:spMkLst>
            <pc:docMk/>
            <pc:sldMk cId="1026771618" sldId="590"/>
            <ac:spMk id="48" creationId="{B68045F6-F702-411B-B0ED-CE90B808621E}"/>
          </ac:spMkLst>
        </pc:spChg>
        <pc:spChg chg="mod">
          <ac:chgData name="Chuck Cannon" userId="8bf72c61-8d18-4108-81f4-207e217bd4a5" providerId="ADAL" clId="{D2506F81-32EB-4881-B268-36F3E687AC11}" dt="2022-04-26T18:14:45.079" v="904" actId="14100"/>
          <ac:spMkLst>
            <pc:docMk/>
            <pc:sldMk cId="1026771618" sldId="590"/>
            <ac:spMk id="49" creationId="{FC7E0567-3973-454A-849B-0D69B67088B9}"/>
          </ac:spMkLst>
        </pc:spChg>
        <pc:spChg chg="del">
          <ac:chgData name="Chuck Cannon" userId="8bf72c61-8d18-4108-81f4-207e217bd4a5" providerId="ADAL" clId="{D2506F81-32EB-4881-B268-36F3E687AC11}" dt="2022-04-26T17:20:35.265" v="278" actId="478"/>
          <ac:spMkLst>
            <pc:docMk/>
            <pc:sldMk cId="1026771618" sldId="590"/>
            <ac:spMk id="50" creationId="{47D9F9BE-739E-4679-8905-73AA7111E117}"/>
          </ac:spMkLst>
        </pc:spChg>
        <pc:spChg chg="mod">
          <ac:chgData name="Chuck Cannon" userId="8bf72c61-8d18-4108-81f4-207e217bd4a5" providerId="ADAL" clId="{D2506F81-32EB-4881-B268-36F3E687AC11}" dt="2022-04-26T18:14:47.820" v="905" actId="14100"/>
          <ac:spMkLst>
            <pc:docMk/>
            <pc:sldMk cId="1026771618" sldId="590"/>
            <ac:spMk id="51" creationId="{53EB9CEF-5802-4CDA-B61A-5E314F6087EA}"/>
          </ac:spMkLst>
        </pc:spChg>
      </pc:sldChg>
      <pc:sldChg chg="addSp delSp modSp mod">
        <pc:chgData name="Chuck Cannon" userId="8bf72c61-8d18-4108-81f4-207e217bd4a5" providerId="ADAL" clId="{D2506F81-32EB-4881-B268-36F3E687AC11}" dt="2022-04-26T18:48:34.637" v="1268" actId="115"/>
        <pc:sldMkLst>
          <pc:docMk/>
          <pc:sldMk cId="876146781" sldId="592"/>
        </pc:sldMkLst>
        <pc:spChg chg="add mod">
          <ac:chgData name="Chuck Cannon" userId="8bf72c61-8d18-4108-81f4-207e217bd4a5" providerId="ADAL" clId="{D2506F81-32EB-4881-B268-36F3E687AC11}" dt="2022-04-26T18:48:34.637" v="1268" actId="115"/>
          <ac:spMkLst>
            <pc:docMk/>
            <pc:sldMk cId="876146781" sldId="592"/>
            <ac:spMk id="3" creationId="{BB186190-E8AB-4FE7-B8C4-67C9F130734C}"/>
          </ac:spMkLst>
        </pc:spChg>
        <pc:spChg chg="add del mod">
          <ac:chgData name="Chuck Cannon" userId="8bf72c61-8d18-4108-81f4-207e217bd4a5" providerId="ADAL" clId="{D2506F81-32EB-4881-B268-36F3E687AC11}" dt="2022-04-26T18:42:33.799" v="1156" actId="14100"/>
          <ac:spMkLst>
            <pc:docMk/>
            <pc:sldMk cId="876146781" sldId="592"/>
            <ac:spMk id="22" creationId="{8262C3FF-2938-4F1B-A431-ED181263EC1A}"/>
          </ac:spMkLst>
        </pc:spChg>
        <pc:spChg chg="mod">
          <ac:chgData name="Chuck Cannon" userId="8bf72c61-8d18-4108-81f4-207e217bd4a5" providerId="ADAL" clId="{D2506F81-32EB-4881-B268-36F3E687AC11}" dt="2022-04-26T17:28:01.061" v="439" actId="1038"/>
          <ac:spMkLst>
            <pc:docMk/>
            <pc:sldMk cId="876146781" sldId="592"/>
            <ac:spMk id="23" creationId="{CAB3CBA9-4B7C-46B8-8BC4-6AB2527258E0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35" creationId="{51A1FA1C-64AB-4446-8812-1BA4788325B1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37" creationId="{A5085887-F598-4BC2-A241-8B1D32133D28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39" creationId="{574ABB5D-12E7-4AE5-9E7C-3774D8D6C533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49" creationId="{FC7E0567-3973-454A-849B-0D69B67088B9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52" creationId="{AF42E1C6-89CA-42B1-BE59-077F13F887EE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53" creationId="{D54511A5-F97A-4E36-A89A-3D31E35B9650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54" creationId="{F24F53F5-37B5-49E4-8D5E-16D90C2370F2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55" creationId="{A7C96EFD-1C5C-48F3-BC47-7976246982D5}"/>
          </ac:spMkLst>
        </pc:spChg>
        <pc:spChg chg="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56" creationId="{B57EB907-0EFA-413E-8509-00FDFAF799D1}"/>
          </ac:spMkLst>
        </pc:spChg>
        <pc:spChg chg="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57" creationId="{15B8B8DC-8624-4013-BD25-CE2C6A51C05F}"/>
          </ac:spMkLst>
        </pc:spChg>
        <pc:spChg chg="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58" creationId="{1DDDF60F-65B5-4E13-B30A-A2C34E4F670D}"/>
          </ac:spMkLst>
        </pc:spChg>
        <pc:spChg chg="del mod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59" creationId="{BA9A75A6-1952-4C4F-94AE-F9691363D081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60" creationId="{29C00843-3512-4CD1-B5EA-B3F1B80FC502}"/>
          </ac:spMkLst>
        </pc:spChg>
        <pc:spChg chg="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61" creationId="{C22F51B9-3AF9-4FAF-8032-A6FF2BD0CFE0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62" creationId="{990DD052-E5B7-4BE5-96A0-EDC71DCD15FB}"/>
          </ac:spMkLst>
        </pc:spChg>
        <pc:spChg chg="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63" creationId="{32961BAC-CC61-4BB1-9CCB-E24F99420F37}"/>
          </ac:spMkLst>
        </pc:spChg>
        <pc:spChg chg="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64" creationId="{6E63750F-E03B-40A3-946A-AED3B7AAA462}"/>
          </ac:spMkLst>
        </pc:spChg>
        <pc:spChg chg="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65" creationId="{7E883886-1E62-4947-8DF6-1997D2FDDE19}"/>
          </ac:spMkLst>
        </pc:spChg>
        <pc:spChg chg="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66" creationId="{CC2C7ED0-3620-4078-96A5-AD79F3270709}"/>
          </ac:spMkLst>
        </pc:spChg>
        <pc:spChg chg="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67" creationId="{920EF418-1432-4297-94AE-DBB11BB5AC18}"/>
          </ac:spMkLst>
        </pc:spChg>
        <pc:spChg chg="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68" creationId="{331BF29D-D5FB-4EF5-B637-31169C600A33}"/>
          </ac:spMkLst>
        </pc:spChg>
        <pc:spChg chg="del mod">
          <ac:chgData name="Chuck Cannon" userId="8bf72c61-8d18-4108-81f4-207e217bd4a5" providerId="ADAL" clId="{D2506F81-32EB-4881-B268-36F3E687AC11}" dt="2022-04-26T17:57:03.285" v="693" actId="478"/>
          <ac:spMkLst>
            <pc:docMk/>
            <pc:sldMk cId="876146781" sldId="592"/>
            <ac:spMk id="69" creationId="{1BBF3361-75E1-4913-BA1D-21B54E96719C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70" creationId="{14EF9DA2-884A-4D2D-A5D0-44CF94183DF8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71" creationId="{530045ED-146E-418F-A0F4-E12DECD5531A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72" creationId="{34A03208-E46E-4E3E-97CD-63254CF48026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73" creationId="{CFEF9825-AF89-4305-A3E9-02F73039EC58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74" creationId="{D7980897-B8EE-472B-B6FB-21777DF2CEE2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75" creationId="{7C022C80-93EB-4BF2-9D3E-49723D2B0C3A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76" creationId="{B49D8EC3-DB0B-4F14-B54C-3EC8EF29692A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77" creationId="{8217B7E2-9030-4D0A-BE01-628AF8405A3C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78" creationId="{1D0EEBED-BB95-40EE-8C89-6C06CFE53FD6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79" creationId="{B6F9DB55-6089-46B7-8052-CA5863384BF4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80" creationId="{7F4CFACF-2218-4988-93DB-50C6201C1648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81" creationId="{BC1A449A-FCEB-46AC-8B21-E9897AF2B92B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82" creationId="{B77339FF-7FCF-4889-AA64-ABA93B083359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83" creationId="{214AC7A9-6361-4D7A-8945-539546083BA4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84" creationId="{A8DF350C-2EA2-4C9A-8FA5-ED9712044900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85" creationId="{6824A9A6-BB6A-467F-B834-7CEB78703D39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86" creationId="{9BB0AADD-CC50-4503-9B06-7E18657EFF1A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87" creationId="{1C5FC60A-7D56-449C-88AD-1782BFEBC79B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88" creationId="{97588995-3482-410B-AE08-EB33E2CAF3E9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89" creationId="{29B271E5-8AE5-4697-95A8-A50493E90C4C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90" creationId="{333E5B9D-6550-477F-8C58-750CFD6726CC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91" creationId="{A5AD023B-6123-49C7-9253-0B1CAEF44A01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92" creationId="{21F28802-3819-4F21-BED2-6619D62849F8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93" creationId="{2731DD0D-E4D9-487F-A655-33F7FE5562F9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94" creationId="{9A65219C-C306-455E-A6E3-C86A3B574A8E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95" creationId="{A74CFDDC-0C4D-4F9A-8319-44480F7ACBF3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96" creationId="{A310E41F-105B-4345-B471-2BB7876870A5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97" creationId="{91B24DEE-EA9F-4169-BBC6-4D00B6BD5CB9}"/>
          </ac:spMkLst>
        </pc:spChg>
        <pc:spChg chg="add mod">
          <ac:chgData name="Chuck Cannon" userId="8bf72c61-8d18-4108-81f4-207e217bd4a5" providerId="ADAL" clId="{D2506F81-32EB-4881-B268-36F3E687AC11}" dt="2022-04-26T18:28:01.512" v="1027" actId="20577"/>
          <ac:spMkLst>
            <pc:docMk/>
            <pc:sldMk cId="876146781" sldId="592"/>
            <ac:spMk id="98" creationId="{443F118E-AABC-4826-BAB5-D0D3818B8ADB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99" creationId="{9899EDCA-7989-4C5A-AE8F-4609343C871C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00" creationId="{1DBFB462-2D4C-44C4-B9BA-DCF336A8ADD7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01" creationId="{3D2CB13B-AAD5-4B57-BD28-25A875D66C00}"/>
          </ac:spMkLst>
        </pc:spChg>
        <pc:spChg chg="add del mod">
          <ac:chgData name="Chuck Cannon" userId="8bf72c61-8d18-4108-81f4-207e217bd4a5" providerId="ADAL" clId="{D2506F81-32EB-4881-B268-36F3E687AC11}" dt="2022-04-26T17:56:57.076" v="690" actId="478"/>
          <ac:spMkLst>
            <pc:docMk/>
            <pc:sldMk cId="876146781" sldId="592"/>
            <ac:spMk id="102" creationId="{3A9C0B43-26DE-4540-AB9F-12C12A49EA56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03" creationId="{AFC8A53E-A3BA-466B-AE6E-BE9E1B7E6DAD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04" creationId="{BF3C2E74-4ECC-4C9F-8A2B-51CA3C78DCC5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05" creationId="{7C23D18F-BD67-4D1A-B4E4-2E80AD59B00F}"/>
          </ac:spMkLst>
        </pc:spChg>
        <pc:spChg chg="add mod">
          <ac:chgData name="Chuck Cannon" userId="8bf72c61-8d18-4108-81f4-207e217bd4a5" providerId="ADAL" clId="{D2506F81-32EB-4881-B268-36F3E687AC11}" dt="2022-04-26T18:27:51.800" v="1013" actId="20577"/>
          <ac:spMkLst>
            <pc:docMk/>
            <pc:sldMk cId="876146781" sldId="592"/>
            <ac:spMk id="106" creationId="{B139BD1C-CDF5-4336-AB18-6119E9C9D7B3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07" creationId="{E300DC56-AD21-4066-86BC-F4CB6875B8BA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08" creationId="{D89A3972-38F6-4DB6-910D-0E7ABE1884F0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09" creationId="{71494A3B-610E-455A-8F99-63606C26E0DE}"/>
          </ac:spMkLst>
        </pc:spChg>
        <pc:spChg chg="add del mod">
          <ac:chgData name="Chuck Cannon" userId="8bf72c61-8d18-4108-81f4-207e217bd4a5" providerId="ADAL" clId="{D2506F81-32EB-4881-B268-36F3E687AC11}" dt="2022-04-26T17:56:55.546" v="689" actId="478"/>
          <ac:spMkLst>
            <pc:docMk/>
            <pc:sldMk cId="876146781" sldId="592"/>
            <ac:spMk id="110" creationId="{25BB7E47-7E0E-463C-AD9A-1B2DAB670E71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11" creationId="{706627E3-BA77-42B2-85F5-7350C8BBC16A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12" creationId="{8840EE0C-CFD9-490E-A7A2-3D7AE42BD7B8}"/>
          </ac:spMkLst>
        </pc:spChg>
        <pc:spChg chg="add del mod">
          <ac:chgData name="Chuck Cannon" userId="8bf72c61-8d18-4108-81f4-207e217bd4a5" providerId="ADAL" clId="{D2506F81-32EB-4881-B268-36F3E687AC11}" dt="2022-04-26T17:48:12.587" v="676" actId="478"/>
          <ac:spMkLst>
            <pc:docMk/>
            <pc:sldMk cId="876146781" sldId="592"/>
            <ac:spMk id="113" creationId="{395F89DC-0352-4A2C-AA67-C42F84A8C9F8}"/>
          </ac:spMkLst>
        </pc:spChg>
        <pc:spChg chg="add mod">
          <ac:chgData name="Chuck Cannon" userId="8bf72c61-8d18-4108-81f4-207e217bd4a5" providerId="ADAL" clId="{D2506F81-32EB-4881-B268-36F3E687AC11}" dt="2022-04-26T18:27:57.168" v="1020" actId="20577"/>
          <ac:spMkLst>
            <pc:docMk/>
            <pc:sldMk cId="876146781" sldId="592"/>
            <ac:spMk id="114" creationId="{1EECF585-9EA1-4AEA-BF56-5AF00832B089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15" creationId="{CBA9DF66-6C88-4836-8F2E-FB43E0EA12E5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16" creationId="{10CDC6EE-714C-4056-BB2A-B9C5CD116BD7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17" creationId="{F9AF8C0B-8EDD-41B9-A354-FAB5DCF387C9}"/>
          </ac:spMkLst>
        </pc:spChg>
        <pc:spChg chg="add del mod">
          <ac:chgData name="Chuck Cannon" userId="8bf72c61-8d18-4108-81f4-207e217bd4a5" providerId="ADAL" clId="{D2506F81-32EB-4881-B268-36F3E687AC11}" dt="2022-04-26T17:56:37.293" v="688" actId="478"/>
          <ac:spMkLst>
            <pc:docMk/>
            <pc:sldMk cId="876146781" sldId="592"/>
            <ac:spMk id="118" creationId="{F5A49295-F181-40C8-AD38-97CC96D4AD2C}"/>
          </ac:spMkLst>
        </pc:spChg>
        <pc:spChg chg="add mod">
          <ac:chgData name="Chuck Cannon" userId="8bf72c61-8d18-4108-81f4-207e217bd4a5" providerId="ADAL" clId="{D2506F81-32EB-4881-B268-36F3E687AC11}" dt="2022-04-26T18:13:29.426" v="900" actId="207"/>
          <ac:spMkLst>
            <pc:docMk/>
            <pc:sldMk cId="876146781" sldId="592"/>
            <ac:spMk id="119" creationId="{3C60109E-A4A9-45F6-A133-8131CC46390A}"/>
          </ac:spMkLst>
        </pc:spChg>
        <pc:spChg chg="add mod">
          <ac:chgData name="Chuck Cannon" userId="8bf72c61-8d18-4108-81f4-207e217bd4a5" providerId="ADAL" clId="{D2506F81-32EB-4881-B268-36F3E687AC11}" dt="2022-04-26T18:13:29.426" v="900" actId="207"/>
          <ac:spMkLst>
            <pc:docMk/>
            <pc:sldMk cId="876146781" sldId="592"/>
            <ac:spMk id="120" creationId="{6CF90A82-54EC-4726-9804-A6B1634141DE}"/>
          </ac:spMkLst>
        </pc:spChg>
        <pc:spChg chg="add mod">
          <ac:chgData name="Chuck Cannon" userId="8bf72c61-8d18-4108-81f4-207e217bd4a5" providerId="ADAL" clId="{D2506F81-32EB-4881-B268-36F3E687AC11}" dt="2022-04-26T18:21:27.525" v="925" actId="20577"/>
          <ac:spMkLst>
            <pc:docMk/>
            <pc:sldMk cId="876146781" sldId="592"/>
            <ac:spMk id="121" creationId="{44903B42-E089-4B52-94A5-5937D6A3F08A}"/>
          </ac:spMkLst>
        </pc:spChg>
        <pc:spChg chg="add mod">
          <ac:chgData name="Chuck Cannon" userId="8bf72c61-8d18-4108-81f4-207e217bd4a5" providerId="ADAL" clId="{D2506F81-32EB-4881-B268-36F3E687AC11}" dt="2022-04-26T18:25:37.293" v="1005" actId="20577"/>
          <ac:spMkLst>
            <pc:docMk/>
            <pc:sldMk cId="876146781" sldId="592"/>
            <ac:spMk id="122" creationId="{1A912AE6-77EC-48C0-83EF-F15362CDDAEE}"/>
          </ac:spMkLst>
        </pc:spChg>
        <pc:spChg chg="add mod">
          <ac:chgData name="Chuck Cannon" userId="8bf72c61-8d18-4108-81f4-207e217bd4a5" providerId="ADAL" clId="{D2506F81-32EB-4881-B268-36F3E687AC11}" dt="2022-04-26T18:30:20.452" v="1028" actId="14100"/>
          <ac:spMkLst>
            <pc:docMk/>
            <pc:sldMk cId="876146781" sldId="592"/>
            <ac:spMk id="123" creationId="{5C296D44-3679-404D-BD1D-B64547F130B4}"/>
          </ac:spMkLst>
        </pc:spChg>
        <pc:spChg chg="add mod">
          <ac:chgData name="Chuck Cannon" userId="8bf72c61-8d18-4108-81f4-207e217bd4a5" providerId="ADAL" clId="{D2506F81-32EB-4881-B268-36F3E687AC11}" dt="2022-04-26T18:33:21.819" v="1063" actId="14100"/>
          <ac:spMkLst>
            <pc:docMk/>
            <pc:sldMk cId="876146781" sldId="592"/>
            <ac:spMk id="124" creationId="{9ED3B38D-EA66-4445-829F-208DA4207494}"/>
          </ac:spMkLst>
        </pc:spChg>
        <pc:spChg chg="add mod">
          <ac:chgData name="Chuck Cannon" userId="8bf72c61-8d18-4108-81f4-207e217bd4a5" providerId="ADAL" clId="{D2506F81-32EB-4881-B268-36F3E687AC11}" dt="2022-04-26T18:33:28.685" v="1071" actId="20577"/>
          <ac:spMkLst>
            <pc:docMk/>
            <pc:sldMk cId="876146781" sldId="592"/>
            <ac:spMk id="125" creationId="{54628BFC-768B-4901-9F09-2AC5B7ACC83F}"/>
          </ac:spMkLst>
        </pc:spChg>
        <pc:spChg chg="add del mod">
          <ac:chgData name="Chuck Cannon" userId="8bf72c61-8d18-4108-81f4-207e217bd4a5" providerId="ADAL" clId="{D2506F81-32EB-4881-B268-36F3E687AC11}" dt="2022-04-26T18:32:56.036" v="1052"/>
          <ac:spMkLst>
            <pc:docMk/>
            <pc:sldMk cId="876146781" sldId="592"/>
            <ac:spMk id="126" creationId="{1D225870-A352-44B1-9839-FBDB005AA07A}"/>
          </ac:spMkLst>
        </pc:spChg>
        <pc:spChg chg="add mod">
          <ac:chgData name="Chuck Cannon" userId="8bf72c61-8d18-4108-81f4-207e217bd4a5" providerId="ADAL" clId="{D2506F81-32EB-4881-B268-36F3E687AC11}" dt="2022-04-26T18:36:30.980" v="1144" actId="207"/>
          <ac:spMkLst>
            <pc:docMk/>
            <pc:sldMk cId="876146781" sldId="592"/>
            <ac:spMk id="127" creationId="{46A9C68C-686C-43A9-AEA6-F7A600714CA2}"/>
          </ac:spMkLst>
        </pc:spChg>
        <pc:spChg chg="add del mod">
          <ac:chgData name="Chuck Cannon" userId="8bf72c61-8d18-4108-81f4-207e217bd4a5" providerId="ADAL" clId="{D2506F81-32EB-4881-B268-36F3E687AC11}" dt="2022-04-26T18:34:47.594" v="1103"/>
          <ac:spMkLst>
            <pc:docMk/>
            <pc:sldMk cId="876146781" sldId="592"/>
            <ac:spMk id="128" creationId="{513FDE19-AE76-4951-A456-08C910A6227A}"/>
          </ac:spMkLst>
        </pc:spChg>
        <pc:spChg chg="add del mod">
          <ac:chgData name="Chuck Cannon" userId="8bf72c61-8d18-4108-81f4-207e217bd4a5" providerId="ADAL" clId="{D2506F81-32EB-4881-B268-36F3E687AC11}" dt="2022-04-26T18:34:46.978" v="1101"/>
          <ac:spMkLst>
            <pc:docMk/>
            <pc:sldMk cId="876146781" sldId="592"/>
            <ac:spMk id="129" creationId="{CE713876-3DD8-4D97-89AD-779984CF7583}"/>
          </ac:spMkLst>
        </pc:spChg>
        <pc:spChg chg="add del mod">
          <ac:chgData name="Chuck Cannon" userId="8bf72c61-8d18-4108-81f4-207e217bd4a5" providerId="ADAL" clId="{D2506F81-32EB-4881-B268-36F3E687AC11}" dt="2022-04-26T18:34:46.557" v="1099"/>
          <ac:spMkLst>
            <pc:docMk/>
            <pc:sldMk cId="876146781" sldId="592"/>
            <ac:spMk id="130" creationId="{EBA365DB-D770-483B-AD5D-430B7252F69D}"/>
          </ac:spMkLst>
        </pc:spChg>
        <pc:spChg chg="add del mod">
          <ac:chgData name="Chuck Cannon" userId="8bf72c61-8d18-4108-81f4-207e217bd4a5" providerId="ADAL" clId="{D2506F81-32EB-4881-B268-36F3E687AC11}" dt="2022-04-26T18:34:46.138" v="1097"/>
          <ac:spMkLst>
            <pc:docMk/>
            <pc:sldMk cId="876146781" sldId="592"/>
            <ac:spMk id="131" creationId="{B56BB2A3-9F9A-43DE-AE04-66F16F49F1AD}"/>
          </ac:spMkLst>
        </pc:spChg>
        <pc:spChg chg="add del mod">
          <ac:chgData name="Chuck Cannon" userId="8bf72c61-8d18-4108-81f4-207e217bd4a5" providerId="ADAL" clId="{D2506F81-32EB-4881-B268-36F3E687AC11}" dt="2022-04-26T18:35:12.975" v="1115"/>
          <ac:spMkLst>
            <pc:docMk/>
            <pc:sldMk cId="876146781" sldId="592"/>
            <ac:spMk id="132" creationId="{EF6DB7C6-6300-4F82-B717-53007BE4771E}"/>
          </ac:spMkLst>
        </pc:spChg>
        <pc:spChg chg="add mod">
          <ac:chgData name="Chuck Cannon" userId="8bf72c61-8d18-4108-81f4-207e217bd4a5" providerId="ADAL" clId="{D2506F81-32EB-4881-B268-36F3E687AC11}" dt="2022-04-26T18:36:19.999" v="1143" actId="113"/>
          <ac:spMkLst>
            <pc:docMk/>
            <pc:sldMk cId="876146781" sldId="592"/>
            <ac:spMk id="133" creationId="{AE4CF529-1D8A-4992-B11B-3E2A92B10031}"/>
          </ac:spMkLst>
        </pc:spChg>
        <pc:spChg chg="add mod">
          <ac:chgData name="Chuck Cannon" userId="8bf72c61-8d18-4108-81f4-207e217bd4a5" providerId="ADAL" clId="{D2506F81-32EB-4881-B268-36F3E687AC11}" dt="2022-04-26T18:36:58.387" v="1147" actId="207"/>
          <ac:spMkLst>
            <pc:docMk/>
            <pc:sldMk cId="876146781" sldId="592"/>
            <ac:spMk id="134" creationId="{04A4B7A7-E8C8-4FC1-853C-D050D7EA4271}"/>
          </ac:spMkLst>
        </pc:spChg>
        <pc:spChg chg="add mod">
          <ac:chgData name="Chuck Cannon" userId="8bf72c61-8d18-4108-81f4-207e217bd4a5" providerId="ADAL" clId="{D2506F81-32EB-4881-B268-36F3E687AC11}" dt="2022-04-26T18:37:21.093" v="1148" actId="207"/>
          <ac:spMkLst>
            <pc:docMk/>
            <pc:sldMk cId="876146781" sldId="592"/>
            <ac:spMk id="135" creationId="{748E284F-DC4A-4921-BFEC-53992A7EC97E}"/>
          </ac:spMkLst>
        </pc:spChg>
        <pc:spChg chg="add mod">
          <ac:chgData name="Chuck Cannon" userId="8bf72c61-8d18-4108-81f4-207e217bd4a5" providerId="ADAL" clId="{D2506F81-32EB-4881-B268-36F3E687AC11}" dt="2022-04-26T18:37:28.562" v="1149" actId="207"/>
          <ac:spMkLst>
            <pc:docMk/>
            <pc:sldMk cId="876146781" sldId="592"/>
            <ac:spMk id="136" creationId="{C97C5520-D166-4179-891E-89348A0E6778}"/>
          </ac:spMkLst>
        </pc:spChg>
        <pc:spChg chg="add mod">
          <ac:chgData name="Chuck Cannon" userId="8bf72c61-8d18-4108-81f4-207e217bd4a5" providerId="ADAL" clId="{D2506F81-32EB-4881-B268-36F3E687AC11}" dt="2022-04-26T18:38:17.811" v="1155" actId="14100"/>
          <ac:spMkLst>
            <pc:docMk/>
            <pc:sldMk cId="876146781" sldId="592"/>
            <ac:spMk id="137" creationId="{6A086019-85C9-4B18-A3D0-827AFF9C9080}"/>
          </ac:spMkLst>
        </pc:spChg>
      </pc:sldChg>
      <pc:sldChg chg="addSp delSp modSp add del mod">
        <pc:chgData name="Chuck Cannon" userId="8bf72c61-8d18-4108-81f4-207e217bd4a5" providerId="ADAL" clId="{D2506F81-32EB-4881-B268-36F3E687AC11}" dt="2022-04-26T18:26:19.136" v="1006" actId="47"/>
        <pc:sldMkLst>
          <pc:docMk/>
          <pc:sldMk cId="2102347304" sldId="593"/>
        </pc:sldMkLst>
        <pc:spChg chg="del mod">
          <ac:chgData name="Chuck Cannon" userId="8bf72c61-8d18-4108-81f4-207e217bd4a5" providerId="ADAL" clId="{D2506F81-32EB-4881-B268-36F3E687AC11}" dt="2022-04-26T17:45:25.978" v="620" actId="478"/>
          <ac:spMkLst>
            <pc:docMk/>
            <pc:sldMk cId="2102347304" sldId="593"/>
            <ac:spMk id="22" creationId="{8262C3FF-2938-4F1B-A431-ED181263EC1A}"/>
          </ac:spMkLst>
        </pc:spChg>
        <pc:spChg chg="del">
          <ac:chgData name="Chuck Cannon" userId="8bf72c61-8d18-4108-81f4-207e217bd4a5" providerId="ADAL" clId="{D2506F81-32EB-4881-B268-36F3E687AC11}" dt="2022-04-26T17:46:23.507" v="626" actId="478"/>
          <ac:spMkLst>
            <pc:docMk/>
            <pc:sldMk cId="2102347304" sldId="593"/>
            <ac:spMk id="23" creationId="{CAB3CBA9-4B7C-46B8-8BC4-6AB2527258E0}"/>
          </ac:spMkLst>
        </pc:spChg>
        <pc:spChg chg="del">
          <ac:chgData name="Chuck Cannon" userId="8bf72c61-8d18-4108-81f4-207e217bd4a5" providerId="ADAL" clId="{D2506F81-32EB-4881-B268-36F3E687AC11}" dt="2022-04-26T17:42:43.242" v="607" actId="478"/>
          <ac:spMkLst>
            <pc:docMk/>
            <pc:sldMk cId="2102347304" sldId="593"/>
            <ac:spMk id="35" creationId="{51A1FA1C-64AB-4446-8812-1BA4788325B1}"/>
          </ac:spMkLst>
        </pc:spChg>
        <pc:spChg chg="del">
          <ac:chgData name="Chuck Cannon" userId="8bf72c61-8d18-4108-81f4-207e217bd4a5" providerId="ADAL" clId="{D2506F81-32EB-4881-B268-36F3E687AC11}" dt="2022-04-26T17:42:08.480" v="602" actId="478"/>
          <ac:spMkLst>
            <pc:docMk/>
            <pc:sldMk cId="2102347304" sldId="593"/>
            <ac:spMk id="37" creationId="{A5085887-F598-4BC2-A241-8B1D32133D28}"/>
          </ac:spMkLst>
        </pc:spChg>
        <pc:spChg chg="del">
          <ac:chgData name="Chuck Cannon" userId="8bf72c61-8d18-4108-81f4-207e217bd4a5" providerId="ADAL" clId="{D2506F81-32EB-4881-B268-36F3E687AC11}" dt="2022-04-26T17:42:14.918" v="605" actId="478"/>
          <ac:spMkLst>
            <pc:docMk/>
            <pc:sldMk cId="2102347304" sldId="593"/>
            <ac:spMk id="39" creationId="{574ABB5D-12E7-4AE5-9E7C-3774D8D6C533}"/>
          </ac:spMkLst>
        </pc:spChg>
        <pc:spChg chg="del">
          <ac:chgData name="Chuck Cannon" userId="8bf72c61-8d18-4108-81f4-207e217bd4a5" providerId="ADAL" clId="{D2506F81-32EB-4881-B268-36F3E687AC11}" dt="2022-04-26T17:42:15.768" v="606" actId="478"/>
          <ac:spMkLst>
            <pc:docMk/>
            <pc:sldMk cId="2102347304" sldId="593"/>
            <ac:spMk id="49" creationId="{FC7E0567-3973-454A-849B-0D69B67088B9}"/>
          </ac:spMkLst>
        </pc:spChg>
        <pc:spChg chg="del">
          <ac:chgData name="Chuck Cannon" userId="8bf72c61-8d18-4108-81f4-207e217bd4a5" providerId="ADAL" clId="{D2506F81-32EB-4881-B268-36F3E687AC11}" dt="2022-04-26T17:58:20.721" v="703" actId="478"/>
          <ac:spMkLst>
            <pc:docMk/>
            <pc:sldMk cId="2102347304" sldId="593"/>
            <ac:spMk id="52" creationId="{AF42E1C6-89CA-42B1-BE59-077F13F887EE}"/>
          </ac:spMkLst>
        </pc:spChg>
        <pc:spChg chg="del">
          <ac:chgData name="Chuck Cannon" userId="8bf72c61-8d18-4108-81f4-207e217bd4a5" providerId="ADAL" clId="{D2506F81-32EB-4881-B268-36F3E687AC11}" dt="2022-04-26T17:57:59.561" v="697" actId="478"/>
          <ac:spMkLst>
            <pc:docMk/>
            <pc:sldMk cId="2102347304" sldId="593"/>
            <ac:spMk id="53" creationId="{D54511A5-F97A-4E36-A89A-3D31E35B9650}"/>
          </ac:spMkLst>
        </pc:spChg>
        <pc:spChg chg="del mod">
          <ac:chgData name="Chuck Cannon" userId="8bf72c61-8d18-4108-81f4-207e217bd4a5" providerId="ADAL" clId="{D2506F81-32EB-4881-B268-36F3E687AC11}" dt="2022-04-26T17:42:13.314" v="604" actId="478"/>
          <ac:spMkLst>
            <pc:docMk/>
            <pc:sldMk cId="2102347304" sldId="593"/>
            <ac:spMk id="54" creationId="{F24F53F5-37B5-49E4-8D5E-16D90C2370F2}"/>
          </ac:spMkLst>
        </pc:spChg>
        <pc:spChg chg="del">
          <ac:chgData name="Chuck Cannon" userId="8bf72c61-8d18-4108-81f4-207e217bd4a5" providerId="ADAL" clId="{D2506F81-32EB-4881-B268-36F3E687AC11}" dt="2022-04-26T18:22:33.715" v="945" actId="478"/>
          <ac:spMkLst>
            <pc:docMk/>
            <pc:sldMk cId="2102347304" sldId="593"/>
            <ac:spMk id="55" creationId="{A7C96EFD-1C5C-48F3-BC47-7976246982D5}"/>
          </ac:spMkLst>
        </pc:spChg>
        <pc:spChg chg="del">
          <ac:chgData name="Chuck Cannon" userId="8bf72c61-8d18-4108-81f4-207e217bd4a5" providerId="ADAL" clId="{D2506F81-32EB-4881-B268-36F3E687AC11}" dt="2022-04-26T17:40:03.460" v="596" actId="478"/>
          <ac:spMkLst>
            <pc:docMk/>
            <pc:sldMk cId="2102347304" sldId="593"/>
            <ac:spMk id="56" creationId="{B57EB907-0EFA-413E-8509-00FDFAF799D1}"/>
          </ac:spMkLst>
        </pc:spChg>
        <pc:spChg chg="del">
          <ac:chgData name="Chuck Cannon" userId="8bf72c61-8d18-4108-81f4-207e217bd4a5" providerId="ADAL" clId="{D2506F81-32EB-4881-B268-36F3E687AC11}" dt="2022-04-26T17:40:09.492" v="600" actId="478"/>
          <ac:spMkLst>
            <pc:docMk/>
            <pc:sldMk cId="2102347304" sldId="593"/>
            <ac:spMk id="57" creationId="{15B8B8DC-8624-4013-BD25-CE2C6A51C05F}"/>
          </ac:spMkLst>
        </pc:spChg>
        <pc:spChg chg="del">
          <ac:chgData name="Chuck Cannon" userId="8bf72c61-8d18-4108-81f4-207e217bd4a5" providerId="ADAL" clId="{D2506F81-32EB-4881-B268-36F3E687AC11}" dt="2022-04-26T17:40:05.666" v="598" actId="478"/>
          <ac:spMkLst>
            <pc:docMk/>
            <pc:sldMk cId="2102347304" sldId="593"/>
            <ac:spMk id="58" creationId="{1DDDF60F-65B5-4E13-B30A-A2C34E4F670D}"/>
          </ac:spMkLst>
        </pc:spChg>
        <pc:spChg chg="del mod">
          <ac:chgData name="Chuck Cannon" userId="8bf72c61-8d18-4108-81f4-207e217bd4a5" providerId="ADAL" clId="{D2506F81-32EB-4881-B268-36F3E687AC11}" dt="2022-04-26T18:20:19.622" v="918" actId="478"/>
          <ac:spMkLst>
            <pc:docMk/>
            <pc:sldMk cId="2102347304" sldId="593"/>
            <ac:spMk id="59" creationId="{BA9A75A6-1952-4C4F-94AE-F9691363D081}"/>
          </ac:spMkLst>
        </pc:spChg>
        <pc:spChg chg="del mod">
          <ac:chgData name="Chuck Cannon" userId="8bf72c61-8d18-4108-81f4-207e217bd4a5" providerId="ADAL" clId="{D2506F81-32EB-4881-B268-36F3E687AC11}" dt="2022-04-26T18:20:20.624" v="919" actId="478"/>
          <ac:spMkLst>
            <pc:docMk/>
            <pc:sldMk cId="2102347304" sldId="593"/>
            <ac:spMk id="60" creationId="{29C00843-3512-4CD1-B5EA-B3F1B80FC502}"/>
          </ac:spMkLst>
        </pc:spChg>
        <pc:spChg chg="del mod">
          <ac:chgData name="Chuck Cannon" userId="8bf72c61-8d18-4108-81f4-207e217bd4a5" providerId="ADAL" clId="{D2506F81-32EB-4881-B268-36F3E687AC11}" dt="2022-04-26T17:40:06.486" v="599" actId="478"/>
          <ac:spMkLst>
            <pc:docMk/>
            <pc:sldMk cId="2102347304" sldId="593"/>
            <ac:spMk id="61" creationId="{C22F51B9-3AF9-4FAF-8032-A6FF2BD0CFE0}"/>
          </ac:spMkLst>
        </pc:spChg>
        <pc:spChg chg="del">
          <ac:chgData name="Chuck Cannon" userId="8bf72c61-8d18-4108-81f4-207e217bd4a5" providerId="ADAL" clId="{D2506F81-32EB-4881-B268-36F3E687AC11}" dt="2022-04-26T18:22:23.671" v="942" actId="478"/>
          <ac:spMkLst>
            <pc:docMk/>
            <pc:sldMk cId="2102347304" sldId="593"/>
            <ac:spMk id="62" creationId="{990DD052-E5B7-4BE5-96A0-EDC71DCD15FB}"/>
          </ac:spMkLst>
        </pc:spChg>
        <pc:spChg chg="del">
          <ac:chgData name="Chuck Cannon" userId="8bf72c61-8d18-4108-81f4-207e217bd4a5" providerId="ADAL" clId="{D2506F81-32EB-4881-B268-36F3E687AC11}" dt="2022-04-26T17:40:09.492" v="600" actId="478"/>
          <ac:spMkLst>
            <pc:docMk/>
            <pc:sldMk cId="2102347304" sldId="593"/>
            <ac:spMk id="63" creationId="{32961BAC-CC61-4BB1-9CCB-E24F99420F37}"/>
          </ac:spMkLst>
        </pc:spChg>
        <pc:spChg chg="del">
          <ac:chgData name="Chuck Cannon" userId="8bf72c61-8d18-4108-81f4-207e217bd4a5" providerId="ADAL" clId="{D2506F81-32EB-4881-B268-36F3E687AC11}" dt="2022-04-26T17:40:09.492" v="600" actId="478"/>
          <ac:spMkLst>
            <pc:docMk/>
            <pc:sldMk cId="2102347304" sldId="593"/>
            <ac:spMk id="64" creationId="{6E63750F-E03B-40A3-946A-AED3B7AAA462}"/>
          </ac:spMkLst>
        </pc:spChg>
        <pc:spChg chg="del">
          <ac:chgData name="Chuck Cannon" userId="8bf72c61-8d18-4108-81f4-207e217bd4a5" providerId="ADAL" clId="{D2506F81-32EB-4881-B268-36F3E687AC11}" dt="2022-04-26T17:40:09.492" v="600" actId="478"/>
          <ac:spMkLst>
            <pc:docMk/>
            <pc:sldMk cId="2102347304" sldId="593"/>
            <ac:spMk id="65" creationId="{7E883886-1E62-4947-8DF6-1997D2FDDE19}"/>
          </ac:spMkLst>
        </pc:spChg>
        <pc:spChg chg="del">
          <ac:chgData name="Chuck Cannon" userId="8bf72c61-8d18-4108-81f4-207e217bd4a5" providerId="ADAL" clId="{D2506F81-32EB-4881-B268-36F3E687AC11}" dt="2022-04-26T17:40:09.492" v="600" actId="478"/>
          <ac:spMkLst>
            <pc:docMk/>
            <pc:sldMk cId="2102347304" sldId="593"/>
            <ac:spMk id="66" creationId="{CC2C7ED0-3620-4078-96A5-AD79F3270709}"/>
          </ac:spMkLst>
        </pc:spChg>
        <pc:spChg chg="del">
          <ac:chgData name="Chuck Cannon" userId="8bf72c61-8d18-4108-81f4-207e217bd4a5" providerId="ADAL" clId="{D2506F81-32EB-4881-B268-36F3E687AC11}" dt="2022-04-26T17:40:09.492" v="600" actId="478"/>
          <ac:spMkLst>
            <pc:docMk/>
            <pc:sldMk cId="2102347304" sldId="593"/>
            <ac:spMk id="67" creationId="{920EF418-1432-4297-94AE-DBB11BB5AC18}"/>
          </ac:spMkLst>
        </pc:spChg>
        <pc:spChg chg="del">
          <ac:chgData name="Chuck Cannon" userId="8bf72c61-8d18-4108-81f4-207e217bd4a5" providerId="ADAL" clId="{D2506F81-32EB-4881-B268-36F3E687AC11}" dt="2022-04-26T17:40:09.492" v="600" actId="478"/>
          <ac:spMkLst>
            <pc:docMk/>
            <pc:sldMk cId="2102347304" sldId="593"/>
            <ac:spMk id="68" creationId="{331BF29D-D5FB-4EF5-B637-31169C600A33}"/>
          </ac:spMkLst>
        </pc:spChg>
        <pc:spChg chg="del">
          <ac:chgData name="Chuck Cannon" userId="8bf72c61-8d18-4108-81f4-207e217bd4a5" providerId="ADAL" clId="{D2506F81-32EB-4881-B268-36F3E687AC11}" dt="2022-04-26T17:40:09.492" v="600" actId="478"/>
          <ac:spMkLst>
            <pc:docMk/>
            <pc:sldMk cId="2102347304" sldId="593"/>
            <ac:spMk id="69" creationId="{1BBF3361-75E1-4913-BA1D-21B54E96719C}"/>
          </ac:spMkLst>
        </pc:spChg>
        <pc:spChg chg="del">
          <ac:chgData name="Chuck Cannon" userId="8bf72c61-8d18-4108-81f4-207e217bd4a5" providerId="ADAL" clId="{D2506F81-32EB-4881-B268-36F3E687AC11}" dt="2022-04-26T17:45:56.993" v="623" actId="478"/>
          <ac:spMkLst>
            <pc:docMk/>
            <pc:sldMk cId="2102347304" sldId="593"/>
            <ac:spMk id="70" creationId="{14EF9DA2-884A-4D2D-A5D0-44CF94183DF8}"/>
          </ac:spMkLst>
        </pc:spChg>
        <pc:spChg chg="del">
          <ac:chgData name="Chuck Cannon" userId="8bf72c61-8d18-4108-81f4-207e217bd4a5" providerId="ADAL" clId="{D2506F81-32EB-4881-B268-36F3E687AC11}" dt="2022-04-26T17:42:07.360" v="601" actId="478"/>
          <ac:spMkLst>
            <pc:docMk/>
            <pc:sldMk cId="2102347304" sldId="593"/>
            <ac:spMk id="71" creationId="{530045ED-146E-418F-A0F4-E12DECD5531A}"/>
          </ac:spMkLst>
        </pc:spChg>
        <pc:spChg chg="del">
          <ac:chgData name="Chuck Cannon" userId="8bf72c61-8d18-4108-81f4-207e217bd4a5" providerId="ADAL" clId="{D2506F81-32EB-4881-B268-36F3E687AC11}" dt="2022-04-26T17:58:14.275" v="700" actId="478"/>
          <ac:spMkLst>
            <pc:docMk/>
            <pc:sldMk cId="2102347304" sldId="593"/>
            <ac:spMk id="72" creationId="{34A03208-E46E-4E3E-97CD-63254CF48026}"/>
          </ac:spMkLst>
        </pc:spChg>
        <pc:spChg chg="del">
          <ac:chgData name="Chuck Cannon" userId="8bf72c61-8d18-4108-81f4-207e217bd4a5" providerId="ADAL" clId="{D2506F81-32EB-4881-B268-36F3E687AC11}" dt="2022-04-26T17:58:15.695" v="701" actId="478"/>
          <ac:spMkLst>
            <pc:docMk/>
            <pc:sldMk cId="2102347304" sldId="593"/>
            <ac:spMk id="73" creationId="{CFEF9825-AF89-4305-A3E9-02F73039EC58}"/>
          </ac:spMkLst>
        </pc:spChg>
        <pc:spChg chg="del">
          <ac:chgData name="Chuck Cannon" userId="8bf72c61-8d18-4108-81f4-207e217bd4a5" providerId="ADAL" clId="{D2506F81-32EB-4881-B268-36F3E687AC11}" dt="2022-04-26T17:58:12.153" v="699" actId="478"/>
          <ac:spMkLst>
            <pc:docMk/>
            <pc:sldMk cId="2102347304" sldId="593"/>
            <ac:spMk id="74" creationId="{D7980897-B8EE-472B-B6FB-21777DF2CEE2}"/>
          </ac:spMkLst>
        </pc:spChg>
        <pc:spChg chg="add del mod">
          <ac:chgData name="Chuck Cannon" userId="8bf72c61-8d18-4108-81f4-207e217bd4a5" providerId="ADAL" clId="{D2506F81-32EB-4881-B268-36F3E687AC11}" dt="2022-04-26T18:00:47.999" v="776" actId="478"/>
          <ac:spMkLst>
            <pc:docMk/>
            <pc:sldMk cId="2102347304" sldId="593"/>
            <ac:spMk id="75" creationId="{7C022C80-93EB-4BF2-9D3E-49723D2B0C3A}"/>
          </ac:spMkLst>
        </pc:spChg>
        <pc:spChg chg="del">
          <ac:chgData name="Chuck Cannon" userId="8bf72c61-8d18-4108-81f4-207e217bd4a5" providerId="ADAL" clId="{D2506F81-32EB-4881-B268-36F3E687AC11}" dt="2022-04-26T17:45:59.068" v="624" actId="478"/>
          <ac:spMkLst>
            <pc:docMk/>
            <pc:sldMk cId="2102347304" sldId="593"/>
            <ac:spMk id="77" creationId="{8217B7E2-9030-4D0A-BE01-628AF8405A3C}"/>
          </ac:spMkLst>
        </pc:spChg>
        <pc:spChg chg="del">
          <ac:chgData name="Chuck Cannon" userId="8bf72c61-8d18-4108-81f4-207e217bd4a5" providerId="ADAL" clId="{D2506F81-32EB-4881-B268-36F3E687AC11}" dt="2022-04-26T17:58:09.778" v="698" actId="478"/>
          <ac:spMkLst>
            <pc:docMk/>
            <pc:sldMk cId="2102347304" sldId="593"/>
            <ac:spMk id="78" creationId="{1D0EEBED-BB95-40EE-8C89-6C06CFE53FD6}"/>
          </ac:spMkLst>
        </pc:spChg>
        <pc:spChg chg="del">
          <ac:chgData name="Chuck Cannon" userId="8bf72c61-8d18-4108-81f4-207e217bd4a5" providerId="ADAL" clId="{D2506F81-32EB-4881-B268-36F3E687AC11}" dt="2022-04-26T18:22:21.811" v="941" actId="478"/>
          <ac:spMkLst>
            <pc:docMk/>
            <pc:sldMk cId="2102347304" sldId="593"/>
            <ac:spMk id="79" creationId="{B6F9DB55-6089-46B7-8052-CA5863384BF4}"/>
          </ac:spMkLst>
        </pc:spChg>
        <pc:spChg chg="del">
          <ac:chgData name="Chuck Cannon" userId="8bf72c61-8d18-4108-81f4-207e217bd4a5" providerId="ADAL" clId="{D2506F81-32EB-4881-B268-36F3E687AC11}" dt="2022-04-26T18:22:27.413" v="943" actId="478"/>
          <ac:spMkLst>
            <pc:docMk/>
            <pc:sldMk cId="2102347304" sldId="593"/>
            <ac:spMk id="80" creationId="{7F4CFACF-2218-4988-93DB-50C6201C1648}"/>
          </ac:spMkLst>
        </pc:spChg>
        <pc:spChg chg="del">
          <ac:chgData name="Chuck Cannon" userId="8bf72c61-8d18-4108-81f4-207e217bd4a5" providerId="ADAL" clId="{D2506F81-32EB-4881-B268-36F3E687AC11}" dt="2022-04-26T17:58:16.665" v="702" actId="478"/>
          <ac:spMkLst>
            <pc:docMk/>
            <pc:sldMk cId="2102347304" sldId="593"/>
            <ac:spMk id="81" creationId="{BC1A449A-FCEB-46AC-8B21-E9897AF2B92B}"/>
          </ac:spMkLst>
        </pc:spChg>
        <pc:spChg chg="del">
          <ac:chgData name="Chuck Cannon" userId="8bf72c61-8d18-4108-81f4-207e217bd4a5" providerId="ADAL" clId="{D2506F81-32EB-4881-B268-36F3E687AC11}" dt="2022-04-26T18:22:31.779" v="944" actId="478"/>
          <ac:spMkLst>
            <pc:docMk/>
            <pc:sldMk cId="2102347304" sldId="593"/>
            <ac:spMk id="83" creationId="{214AC7A9-6361-4D7A-8945-539546083BA4}"/>
          </ac:spMkLst>
        </pc:spChg>
        <pc:spChg chg="del">
          <ac:chgData name="Chuck Cannon" userId="8bf72c61-8d18-4108-81f4-207e217bd4a5" providerId="ADAL" clId="{D2506F81-32EB-4881-B268-36F3E687AC11}" dt="2022-04-26T17:57:57.023" v="695" actId="478"/>
          <ac:spMkLst>
            <pc:docMk/>
            <pc:sldMk cId="2102347304" sldId="593"/>
            <ac:spMk id="85" creationId="{6824A9A6-BB6A-467F-B834-7CEB78703D39}"/>
          </ac:spMkLst>
        </pc:spChg>
        <pc:spChg chg="del">
          <ac:chgData name="Chuck Cannon" userId="8bf72c61-8d18-4108-81f4-207e217bd4a5" providerId="ADAL" clId="{D2506F81-32EB-4881-B268-36F3E687AC11}" dt="2022-04-26T17:45:29.659" v="621" actId="478"/>
          <ac:spMkLst>
            <pc:docMk/>
            <pc:sldMk cId="2102347304" sldId="593"/>
            <ac:spMk id="86" creationId="{9BB0AADD-CC50-4503-9B06-7E18657EFF1A}"/>
          </ac:spMkLst>
        </pc:spChg>
        <pc:spChg chg="del">
          <ac:chgData name="Chuck Cannon" userId="8bf72c61-8d18-4108-81f4-207e217bd4a5" providerId="ADAL" clId="{D2506F81-32EB-4881-B268-36F3E687AC11}" dt="2022-04-26T17:57:58.189" v="696" actId="478"/>
          <ac:spMkLst>
            <pc:docMk/>
            <pc:sldMk cId="2102347304" sldId="593"/>
            <ac:spMk id="87" creationId="{1C5FC60A-7D56-449C-88AD-1782BFEBC79B}"/>
          </ac:spMkLst>
        </pc:spChg>
        <pc:spChg chg="del">
          <ac:chgData name="Chuck Cannon" userId="8bf72c61-8d18-4108-81f4-207e217bd4a5" providerId="ADAL" clId="{D2506F81-32EB-4881-B268-36F3E687AC11}" dt="2022-04-26T17:45:29.659" v="621" actId="478"/>
          <ac:spMkLst>
            <pc:docMk/>
            <pc:sldMk cId="2102347304" sldId="593"/>
            <ac:spMk id="88" creationId="{97588995-3482-410B-AE08-EB33E2CAF3E9}"/>
          </ac:spMkLst>
        </pc:spChg>
        <pc:spChg chg="del">
          <ac:chgData name="Chuck Cannon" userId="8bf72c61-8d18-4108-81f4-207e217bd4a5" providerId="ADAL" clId="{D2506F81-32EB-4881-B268-36F3E687AC11}" dt="2022-04-26T17:45:54.014" v="622" actId="478"/>
          <ac:spMkLst>
            <pc:docMk/>
            <pc:sldMk cId="2102347304" sldId="593"/>
            <ac:spMk id="90" creationId="{333E5B9D-6550-477F-8C58-750CFD6726CC}"/>
          </ac:spMkLst>
        </pc:spChg>
        <pc:spChg chg="del">
          <ac:chgData name="Chuck Cannon" userId="8bf72c61-8d18-4108-81f4-207e217bd4a5" providerId="ADAL" clId="{D2506F81-32EB-4881-B268-36F3E687AC11}" dt="2022-04-26T18:22:20.808" v="940" actId="478"/>
          <ac:spMkLst>
            <pc:docMk/>
            <pc:sldMk cId="2102347304" sldId="593"/>
            <ac:spMk id="91" creationId="{A5AD023B-6123-49C7-9253-0B1CAEF44A01}"/>
          </ac:spMkLst>
        </pc:spChg>
        <pc:spChg chg="del">
          <ac:chgData name="Chuck Cannon" userId="8bf72c61-8d18-4108-81f4-207e217bd4a5" providerId="ADAL" clId="{D2506F81-32EB-4881-B268-36F3E687AC11}" dt="2022-04-26T17:43:46.051" v="608" actId="478"/>
          <ac:spMkLst>
            <pc:docMk/>
            <pc:sldMk cId="2102347304" sldId="593"/>
            <ac:spMk id="92" creationId="{21F28802-3819-4F21-BED2-6619D62849F8}"/>
          </ac:spMkLst>
        </pc:spChg>
        <pc:spChg chg="del">
          <ac:chgData name="Chuck Cannon" userId="8bf72c61-8d18-4108-81f4-207e217bd4a5" providerId="ADAL" clId="{D2506F81-32EB-4881-B268-36F3E687AC11}" dt="2022-04-26T18:22:34.603" v="946" actId="478"/>
          <ac:spMkLst>
            <pc:docMk/>
            <pc:sldMk cId="2102347304" sldId="593"/>
            <ac:spMk id="93" creationId="{2731DD0D-E4D9-487F-A655-33F7FE5562F9}"/>
          </ac:spMkLst>
        </pc:spChg>
        <pc:spChg chg="del">
          <ac:chgData name="Chuck Cannon" userId="8bf72c61-8d18-4108-81f4-207e217bd4a5" providerId="ADAL" clId="{D2506F81-32EB-4881-B268-36F3E687AC11}" dt="2022-04-26T17:46:00.404" v="625" actId="478"/>
          <ac:spMkLst>
            <pc:docMk/>
            <pc:sldMk cId="2102347304" sldId="593"/>
            <ac:spMk id="94" creationId="{9A65219C-C306-455E-A6E3-C86A3B574A8E}"/>
          </ac:spMkLst>
        </pc:spChg>
      </pc:sldChg>
    </pc:docChg>
  </pc:docChgLst>
  <pc:docChgLst>
    <pc:chgData name="Clément Faure" userId="S::clement.faure@nxp.com::49eb4cd4-7849-4c3f-8299-6b9dadba420d" providerId="AD" clId="Web-{FFAEC99F-707E-2000-94F1-79FE8337F088}"/>
    <pc:docChg chg="addSld modSld modSection">
      <pc:chgData name="Clément Faure" userId="S::clement.faure@nxp.com::49eb4cd4-7849-4c3f-8299-6b9dadba420d" providerId="AD" clId="Web-{FFAEC99F-707E-2000-94F1-79FE8337F088}" dt="2021-05-20T08:14:48.991" v="215"/>
      <pc:docMkLst>
        <pc:docMk/>
      </pc:docMkLst>
      <pc:sldChg chg="addSp delSp modSp new">
        <pc:chgData name="Clément Faure" userId="S::clement.faure@nxp.com::49eb4cd4-7849-4c3f-8299-6b9dadba420d" providerId="AD" clId="Web-{FFAEC99F-707E-2000-94F1-79FE8337F088}" dt="2021-05-20T08:14:48.991" v="215"/>
        <pc:sldMkLst>
          <pc:docMk/>
          <pc:sldMk cId="3780547373" sldId="2086971374"/>
        </pc:sldMkLst>
        <pc:spChg chg="mod">
          <ac:chgData name="Clément Faure" userId="S::clement.faure@nxp.com::49eb4cd4-7849-4c3f-8299-6b9dadba420d" providerId="AD" clId="Web-{FFAEC99F-707E-2000-94F1-79FE8337F088}" dt="2021-05-20T07:59:53.449" v="12" actId="20577"/>
          <ac:spMkLst>
            <pc:docMk/>
            <pc:sldMk cId="3780547373" sldId="2086971374"/>
            <ac:spMk id="2" creationId="{8AAC7798-A9D4-45BA-B8AA-925D8533CF05}"/>
          </ac:spMkLst>
        </pc:spChg>
        <pc:spChg chg="del">
          <ac:chgData name="Clément Faure" userId="S::clement.faure@nxp.com::49eb4cd4-7849-4c3f-8299-6b9dadba420d" providerId="AD" clId="Web-{FFAEC99F-707E-2000-94F1-79FE8337F088}" dt="2021-05-20T07:59:54.950" v="13"/>
          <ac:spMkLst>
            <pc:docMk/>
            <pc:sldMk cId="3780547373" sldId="2086971374"/>
            <ac:spMk id="3" creationId="{E21C07B9-D445-4489-A641-F12987FF2AB1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02:30.735" v="27" actId="20577"/>
          <ac:spMkLst>
            <pc:docMk/>
            <pc:sldMk cId="3780547373" sldId="2086971374"/>
            <ac:spMk id="5" creationId="{B0630D1B-4A47-4046-AEE2-2BC99F781A21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04:38.239" v="43" actId="1076"/>
          <ac:spMkLst>
            <pc:docMk/>
            <pc:sldMk cId="3780547373" sldId="2086971374"/>
            <ac:spMk id="6" creationId="{611F2B25-1715-47DD-9906-8B8A5C92BF0D}"/>
          </ac:spMkLst>
        </pc:spChg>
        <pc:spChg chg="add del">
          <ac:chgData name="Clément Faure" userId="S::clement.faure@nxp.com::49eb4cd4-7849-4c3f-8299-6b9dadba420d" providerId="AD" clId="Web-{FFAEC99F-707E-2000-94F1-79FE8337F088}" dt="2021-05-20T08:04:49.208" v="45"/>
          <ac:spMkLst>
            <pc:docMk/>
            <pc:sldMk cId="3780547373" sldId="2086971374"/>
            <ac:spMk id="7" creationId="{0D98F78C-2C59-43C3-8CB8-6D3E524AC8D8}"/>
          </ac:spMkLst>
        </pc:spChg>
        <pc:spChg chg="add del">
          <ac:chgData name="Clément Faure" userId="S::clement.faure@nxp.com::49eb4cd4-7849-4c3f-8299-6b9dadba420d" providerId="AD" clId="Web-{FFAEC99F-707E-2000-94F1-79FE8337F088}" dt="2021-05-20T08:04:51.364" v="47"/>
          <ac:spMkLst>
            <pc:docMk/>
            <pc:sldMk cId="3780547373" sldId="2086971374"/>
            <ac:spMk id="8" creationId="{29812DEB-9FE6-4398-99BC-C388D167E8CE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05:23.459" v="57" actId="1076"/>
          <ac:spMkLst>
            <pc:docMk/>
            <pc:sldMk cId="3780547373" sldId="2086971374"/>
            <ac:spMk id="10" creationId="{56CEE125-563B-4BAB-B654-B846669A8804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13:01.191" v="192" actId="14100"/>
          <ac:spMkLst>
            <pc:docMk/>
            <pc:sldMk cId="3780547373" sldId="2086971374"/>
            <ac:spMk id="11" creationId="{3D03CBA1-747A-4715-BFFC-685D4E6A1401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06:02.694" v="73" actId="14100"/>
          <ac:spMkLst>
            <pc:docMk/>
            <pc:sldMk cId="3780547373" sldId="2086971374"/>
            <ac:spMk id="13" creationId="{4F2F1863-915A-4BDC-A9EB-FF2201CB60C1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06:26.164" v="80" actId="20577"/>
          <ac:spMkLst>
            <pc:docMk/>
            <pc:sldMk cId="3780547373" sldId="2086971374"/>
            <ac:spMk id="15" creationId="{B3571E35-3542-4A40-BF30-3E7F1A3A6E67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10:51.390" v="158" actId="1076"/>
          <ac:spMkLst>
            <pc:docMk/>
            <pc:sldMk cId="3780547373" sldId="2086971374"/>
            <ac:spMk id="17" creationId="{698B5128-EAAF-4DD0-9873-E83C58EA86E5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12:53.300" v="190" actId="14100"/>
          <ac:spMkLst>
            <pc:docMk/>
            <pc:sldMk cId="3780547373" sldId="2086971374"/>
            <ac:spMk id="18" creationId="{49E02E63-9BC5-4F7A-ACAE-47B5C2EF7451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08:32.402" v="124"/>
          <ac:spMkLst>
            <pc:docMk/>
            <pc:sldMk cId="3780547373" sldId="2086971374"/>
            <ac:spMk id="20" creationId="{75872C0E-9E93-4025-826F-12C177A8FDC3}"/>
          </ac:spMkLst>
        </pc:spChg>
        <pc:spChg chg="add del">
          <ac:chgData name="Clément Faure" userId="S::clement.faure@nxp.com::49eb4cd4-7849-4c3f-8299-6b9dadba420d" providerId="AD" clId="Web-{FFAEC99F-707E-2000-94F1-79FE8337F088}" dt="2021-05-20T08:08:37.543" v="126"/>
          <ac:spMkLst>
            <pc:docMk/>
            <pc:sldMk cId="3780547373" sldId="2086971374"/>
            <ac:spMk id="22" creationId="{60BCE3F6-E1F4-477C-9C46-341189846D1F}"/>
          </ac:spMkLst>
        </pc:spChg>
        <pc:spChg chg="add del">
          <ac:chgData name="Clément Faure" userId="S::clement.faure@nxp.com::49eb4cd4-7849-4c3f-8299-6b9dadba420d" providerId="AD" clId="Web-{FFAEC99F-707E-2000-94F1-79FE8337F088}" dt="2021-05-20T08:08:42.699" v="128"/>
          <ac:spMkLst>
            <pc:docMk/>
            <pc:sldMk cId="3780547373" sldId="2086971374"/>
            <ac:spMk id="24" creationId="{AD3A34DE-79C9-4A1C-B485-1B956110E143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08:58.465" v="133" actId="20577"/>
          <ac:spMkLst>
            <pc:docMk/>
            <pc:sldMk cId="3780547373" sldId="2086971374"/>
            <ac:spMk id="25" creationId="{2F47C5D4-6219-4CFF-808C-4DCB9F898A4E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09:50.029" v="148" actId="1076"/>
          <ac:spMkLst>
            <pc:docMk/>
            <pc:sldMk cId="3780547373" sldId="2086971374"/>
            <ac:spMk id="27" creationId="{76866524-9B1E-4077-9EED-9923BDB4CA5E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13:25.832" v="196" actId="1076"/>
          <ac:spMkLst>
            <pc:docMk/>
            <pc:sldMk cId="3780547373" sldId="2086971374"/>
            <ac:spMk id="28" creationId="{19F78E13-BC24-4D49-A7BA-4120A1572624}"/>
          </ac:spMkLst>
        </pc:spChg>
        <pc:spChg chg="add del mod">
          <ac:chgData name="Clément Faure" userId="S::clement.faure@nxp.com::49eb4cd4-7849-4c3f-8299-6b9dadba420d" providerId="AD" clId="Web-{FFAEC99F-707E-2000-94F1-79FE8337F088}" dt="2021-05-20T08:13:20.160" v="195"/>
          <ac:spMkLst>
            <pc:docMk/>
            <pc:sldMk cId="3780547373" sldId="2086971374"/>
            <ac:spMk id="29" creationId="{013A6336-3015-4FD3-8513-D1E4D8C7BD2E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13:39.457" v="199" actId="14100"/>
          <ac:spMkLst>
            <pc:docMk/>
            <pc:sldMk cId="3780547373" sldId="2086971374"/>
            <ac:spMk id="30" creationId="{4FF2D900-16AA-4547-BB68-CABC3F923110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10:54.468" v="160" actId="1076"/>
          <ac:spMkLst>
            <pc:docMk/>
            <pc:sldMk cId="3780547373" sldId="2086971374"/>
            <ac:spMk id="31" creationId="{201D5BFB-5CC0-45C7-A68B-4B9D750A79F2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10:57.953" v="162" actId="1076"/>
          <ac:spMkLst>
            <pc:docMk/>
            <pc:sldMk cId="3780547373" sldId="2086971374"/>
            <ac:spMk id="32" creationId="{813C4D02-12B1-4E4C-8DB7-79C076207790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12:43.159" v="188" actId="14100"/>
          <ac:spMkLst>
            <pc:docMk/>
            <pc:sldMk cId="3780547373" sldId="2086971374"/>
            <ac:spMk id="34" creationId="{9D1978C1-361C-49B9-8525-81818B6EC588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12:45.300" v="189" actId="14100"/>
          <ac:spMkLst>
            <pc:docMk/>
            <pc:sldMk cId="3780547373" sldId="2086971374"/>
            <ac:spMk id="35" creationId="{0F539A74-3D71-4135-8B0D-608572F5BFB2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13:48.942" v="202" actId="14100"/>
          <ac:spMkLst>
            <pc:docMk/>
            <pc:sldMk cId="3780547373" sldId="2086971374"/>
            <ac:spMk id="36" creationId="{AAF0ED19-D965-459C-B5A5-0BC2FDCBF322}"/>
          </ac:spMkLst>
        </pc:spChg>
        <pc:cxnChg chg="add del mod">
          <ac:chgData name="Clément Faure" userId="S::clement.faure@nxp.com::49eb4cd4-7849-4c3f-8299-6b9dadba420d" providerId="AD" clId="Web-{FFAEC99F-707E-2000-94F1-79FE8337F088}" dt="2021-05-20T08:14:48.991" v="215"/>
          <ac:cxnSpMkLst>
            <pc:docMk/>
            <pc:sldMk cId="3780547373" sldId="2086971374"/>
            <ac:cxnSpMk id="37" creationId="{72EF6624-AFF4-4805-BD7C-DFDB7A0D7808}"/>
          </ac:cxnSpMkLst>
        </pc:cxnChg>
      </pc:sldChg>
    </pc:docChg>
  </pc:docChgLst>
  <pc:docChgLst>
    <pc:chgData name="Nicusor Penisoara" userId="b27ea27a-710b-44f3-8ee5-3f0cfe72db5b" providerId="ADAL" clId="{DA4ED035-FE2C-4EA5-815B-74E70AE1BEAF}"/>
    <pc:docChg chg="modSld">
      <pc:chgData name="Nicusor Penisoara" userId="b27ea27a-710b-44f3-8ee5-3f0cfe72db5b" providerId="ADAL" clId="{DA4ED035-FE2C-4EA5-815B-74E70AE1BEAF}" dt="2021-04-07T10:00:02.549" v="21" actId="20577"/>
      <pc:docMkLst>
        <pc:docMk/>
      </pc:docMkLst>
      <pc:sldChg chg="modSp mod">
        <pc:chgData name="Nicusor Penisoara" userId="b27ea27a-710b-44f3-8ee5-3f0cfe72db5b" providerId="ADAL" clId="{DA4ED035-FE2C-4EA5-815B-74E70AE1BEAF}" dt="2021-04-07T10:00:02.549" v="21" actId="20577"/>
        <pc:sldMkLst>
          <pc:docMk/>
          <pc:sldMk cId="1758457000" sldId="2086971360"/>
        </pc:sldMkLst>
        <pc:spChg chg="mod">
          <ac:chgData name="Nicusor Penisoara" userId="b27ea27a-710b-44f3-8ee5-3f0cfe72db5b" providerId="ADAL" clId="{DA4ED035-FE2C-4EA5-815B-74E70AE1BEAF}" dt="2021-04-07T09:59:56.865" v="10" actId="20577"/>
          <ac:spMkLst>
            <pc:docMk/>
            <pc:sldMk cId="1758457000" sldId="2086971360"/>
            <ac:spMk id="78" creationId="{0713D6D6-E1CA-4DFD-879B-EE42190259BD}"/>
          </ac:spMkLst>
        </pc:spChg>
        <pc:spChg chg="mod">
          <ac:chgData name="Nicusor Penisoara" userId="b27ea27a-710b-44f3-8ee5-3f0cfe72db5b" providerId="ADAL" clId="{DA4ED035-FE2C-4EA5-815B-74E70AE1BEAF}" dt="2021-04-07T10:00:02.549" v="21" actId="20577"/>
          <ac:spMkLst>
            <pc:docMk/>
            <pc:sldMk cId="1758457000" sldId="2086971360"/>
            <ac:spMk id="152" creationId="{27DA8DCE-DE7D-4FF0-9CF0-BEE80038EC9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700" y="9129458"/>
            <a:ext cx="1735707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/>
              <a:pPr algn="l"/>
              <a:t>2/2/2024 9:52:50 AM</a:t>
            </a:fld>
            <a:endParaRPr lang="en-US" sz="900" dirty="0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04893" y="9129458"/>
            <a:ext cx="3797807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cap="all" dirty="0"/>
              <a:t>Company secret, </a:t>
            </a:r>
            <a:r>
              <a:rPr lang="en-US" sz="900" dirty="0"/>
              <a:t>© NXP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02864" y="9129458"/>
            <a:ext cx="416205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/>
              <a:pPr/>
              <a:t>‹#›</a:t>
            </a:fld>
            <a:endParaRPr lang="en-US" sz="10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5DF62A2-B88F-49F8-A751-50E7D3DAFD8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0161" y="9112197"/>
            <a:ext cx="544449" cy="29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1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8E4FAC5F-76F7-40D3-AA51-EA65E10A569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700" y="9129458"/>
            <a:ext cx="1735707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/>
              <a:pPr algn="l"/>
              <a:t>2/2/2024 9:52:50 AM</a:t>
            </a:fld>
            <a:endParaRPr lang="en-US" sz="900" dirty="0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0AB81111-36A1-4E45-8B18-91185E4508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04893" y="9129458"/>
            <a:ext cx="3797807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cap="all" dirty="0"/>
              <a:t>Company secret, </a:t>
            </a:r>
            <a:r>
              <a:rPr lang="en-US" sz="900" dirty="0"/>
              <a:t>© NXP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5FD1D2C5-F9B4-4C5C-A9CA-DFB0297712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2864" y="9129458"/>
            <a:ext cx="416205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/>
              <a:pPr/>
              <a:t>‹#›</a:t>
            </a:fld>
            <a:endParaRPr lang="en-US" sz="10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1809317-F392-44E2-A9BB-5034570B2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0161" y="9112197"/>
            <a:ext cx="544449" cy="29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0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/>
              <a:pPr/>
              <a:t>0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7569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/>
              <a:pPr/>
              <a:t>1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9242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/>
              <a:pPr/>
              <a:t>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8355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/>
              <a:pPr/>
              <a:t>3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13607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/>
              <a:pPr/>
              <a:t>4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88343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/>
              <a:pPr/>
              <a:t>5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64310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/>
              <a:pPr/>
              <a:t>6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061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6" descr="A large building&#10;&#10;Description automatically generated">
            <a:extLst>
              <a:ext uri="{FF2B5EF4-FFF2-40B4-BE49-F238E27FC236}">
                <a16:creationId xmlns:a16="http://schemas.microsoft.com/office/drawing/2014/main" id="{F367A7A6-D723-40BB-A3B1-7662B43D6B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80049" y="71563"/>
            <a:ext cx="4810031" cy="6786437"/>
          </a:xfrm>
          <a:prstGeom prst="rect">
            <a:avLst/>
          </a:prstGeom>
        </p:spPr>
      </p:pic>
      <p:sp>
        <p:nvSpPr>
          <p:cNvPr id="90" name="Text Placeholder 89"/>
          <p:cNvSpPr>
            <a:spLocks noGrp="1"/>
          </p:cNvSpPr>
          <p:nvPr>
            <p:ph type="body" sz="quarter" idx="12" hasCustomPrompt="1"/>
          </p:nvPr>
        </p:nvSpPr>
        <p:spPr>
          <a:xfrm>
            <a:off x="625287" y="4210334"/>
            <a:ext cx="6174317" cy="399042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  <a:defRPr lang="en-US" sz="1400" b="1" kern="1200" cap="all" spc="3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marL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</a:pPr>
            <a:r>
              <a:rPr lang="en-US" dirty="0"/>
              <a:t>month 2020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625287" y="3497623"/>
            <a:ext cx="6174317" cy="809562"/>
          </a:xfrm>
          <a:prstGeom prst="rect">
            <a:avLst/>
          </a:prstGeom>
          <a:ln w="25400" algn="ctr"/>
          <a:effectLst/>
        </p:spPr>
        <p:txBody>
          <a:bodyPr tIns="0" bIns="91440" anchor="b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Font typeface="Arial" charset="0"/>
              <a:buNone/>
              <a:defRPr lang="en-US" sz="1800" b="0" kern="1200" cap="none" spc="5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First name Last name</a:t>
            </a:r>
          </a:p>
          <a:p>
            <a:pPr lvl="0"/>
            <a:r>
              <a:rPr lang="en-US" dirty="0"/>
              <a:t>Official title goes here</a:t>
            </a:r>
          </a:p>
        </p:txBody>
      </p:sp>
      <p:sp>
        <p:nvSpPr>
          <p:cNvPr id="28" name="Rectangle 182"/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625287" y="427838"/>
            <a:ext cx="6165127" cy="2961111"/>
          </a:xfrm>
          <a:prstGeom prst="rect">
            <a:avLst/>
          </a:prstGeom>
          <a:ln w="25400"/>
          <a:effectLst/>
        </p:spPr>
        <p:txBody>
          <a:bodyPr tIns="91440" bIns="91440" anchor="b"/>
          <a:lstStyle>
            <a:lvl1pPr algn="l">
              <a:lnSpc>
                <a:spcPts val="5500"/>
              </a:lnSpc>
              <a:spcBef>
                <a:spcPts val="0"/>
              </a:spcBef>
              <a:defRPr lang="en-US" sz="4900" b="0" kern="1200" cap="all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 Second Line</a:t>
            </a:r>
            <a:br>
              <a:rPr lang="en-US" dirty="0"/>
            </a:br>
            <a:r>
              <a:rPr lang="en-US" dirty="0"/>
              <a:t>Third 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06E3A-77E8-4336-8E69-F834D6840692}"/>
              </a:ext>
            </a:extLst>
          </p:cNvPr>
          <p:cNvSpPr txBox="1"/>
          <p:nvPr userDrawn="1"/>
        </p:nvSpPr>
        <p:spPr>
          <a:xfrm>
            <a:off x="625287" y="5986814"/>
            <a:ext cx="6587542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B26A35-77F5-445D-B6D8-5AC2F84354FB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AA52E7-FC36-4ED4-867F-157B0BCEBEAA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ED8626D-4DCA-4D23-8BF4-1806FF2B3D4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56C9DC-AC7B-4A0E-8C19-8B43D714AD24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DA97BB-3B9D-475D-90A5-85DF0ACEA7DB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9B465D-2073-45C5-B64A-4C84B0F0C14A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0479C9BD-7253-4516-B9AE-7AD2D6588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614" t="23225" r="5073" b="21217"/>
          <a:stretch/>
        </p:blipFill>
        <p:spPr>
          <a:xfrm>
            <a:off x="619242" y="5157865"/>
            <a:ext cx="5280626" cy="72027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06C25F4-61A1-429C-96A6-EF43EBB0D205}"/>
              </a:ext>
            </a:extLst>
          </p:cNvPr>
          <p:cNvSpPr txBox="1"/>
          <p:nvPr userDrawn="1"/>
        </p:nvSpPr>
        <p:spPr>
          <a:xfrm>
            <a:off x="625287" y="6281012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7438388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4775" y="414064"/>
            <a:ext cx="11454325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4775" y="41406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394775" y="1153266"/>
            <a:ext cx="5847277" cy="4667249"/>
          </a:xfrm>
        </p:spPr>
        <p:txBody>
          <a:bodyPr/>
          <a:lstStyle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242052" y="1153266"/>
            <a:ext cx="5847277" cy="4667249"/>
          </a:xfrm>
        </p:spPr>
        <p:txBody>
          <a:bodyPr/>
          <a:lstStyle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9428A6-B4EA-426C-B5D6-7BF8255D0379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B1F641-A39F-419C-B874-36E8B4C70292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43CEE6-1108-4EA9-99ED-44930E6EC07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A6895F3-7204-48FF-A4F3-F08AE082612C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9838EC-325A-4D0A-BA69-5EBCA1E4E224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AB4C98-DF4F-4361-A999-30FBA0566D0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E5D1333-9BCA-4D99-8B74-A5FD0A4B9B51}"/>
              </a:ext>
            </a:extLst>
          </p:cNvPr>
          <p:cNvSpPr/>
          <p:nvPr userDrawn="1"/>
        </p:nvSpPr>
        <p:spPr>
          <a:xfrm>
            <a:off x="10163174" y="0"/>
            <a:ext cx="2028826" cy="6858000"/>
          </a:xfrm>
          <a:prstGeom prst="rect">
            <a:avLst/>
          </a:prstGeom>
          <a:solidFill>
            <a:srgbClr val="50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9203C931-D801-4035-A8B2-0085615AC4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2FB6ECD-AD16-4595-BDE1-ED612F049B15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229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870034E-F8DD-48DC-A066-E5AC17824E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9D6C17E-6427-4E15-BF87-030DEB8EE579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114775440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C66DA4-3842-41AB-A413-DA2CAB207332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5DCA3A-3479-4CA4-B85C-C27090ADD0B2}"/>
              </a:ext>
            </a:extLst>
          </p:cNvPr>
          <p:cNvSpPr/>
          <p:nvPr userDrawn="1"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98B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5A7B107C-1960-4D18-8903-018BBE08D6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ADADDD7-27DF-4F1B-AF83-2336CE552FBC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7F9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5C90563-5E31-4BB6-A451-C74BBA9E27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0" name="Rectangle 226">
            <a:extLst>
              <a:ext uri="{FF2B5EF4-FFF2-40B4-BE49-F238E27FC236}">
                <a16:creationId xmlns:a16="http://schemas.microsoft.com/office/drawing/2014/main" id="{B20325F3-D3B7-4667-B443-7A5E875CEFF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A50CE8-C42A-40BE-B8BE-DD6BA74EC96D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79EEBE-0AA2-4B9F-8CA5-4EF66EBBF8CE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652E4ED-5154-481E-9CD9-E54F58D898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7FA421C-F569-4674-A016-EEEC0F3E71CF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98BED1-31EA-40EC-979E-CC6D43308799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A82CE24-80C3-4E10-AE08-C8E299AD93A9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166627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639A3C-5B99-4F0B-8C96-2711DE232E7A}"/>
              </a:ext>
            </a:extLst>
          </p:cNvPr>
          <p:cNvSpPr/>
          <p:nvPr userDrawn="1"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FF9B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B081DA00-9A65-4F43-BEC9-5D54EC6101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EA282F3-18EF-46C0-BE23-00B6F460489B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E68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536963C-3E89-44A3-8B67-93A64F4E3DA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E8EA48-8A72-4DFF-8F74-E81BDBAEF43A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  <p:sp>
        <p:nvSpPr>
          <p:cNvPr id="21" name="Rectangle 226">
            <a:extLst>
              <a:ext uri="{FF2B5EF4-FFF2-40B4-BE49-F238E27FC236}">
                <a16:creationId xmlns:a16="http://schemas.microsoft.com/office/drawing/2014/main" id="{9DDFC051-4C35-4AC2-A3C2-87EF3BE5ACC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34B508-19CE-4E96-99FC-3DE740789F3D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E3FE20-D5A7-49D4-9FC3-1C51497B1D95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BBDC35-DA26-42D8-B8AD-9BA7AB4CB70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C061553-8252-4DB2-8E43-E8D8704C9A75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ECAB66-D623-4D2F-8EF9-FF10CEF71088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960A1F-C2ED-40E3-8DD3-DC97CF1E1CAB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910403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, Imag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00039" y="431801"/>
            <a:ext cx="4884679" cy="58393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5" name="Rectangle 226">
            <a:extLst>
              <a:ext uri="{FF2B5EF4-FFF2-40B4-BE49-F238E27FC236}">
                <a16:creationId xmlns:a16="http://schemas.microsoft.com/office/drawing/2014/main" id="{6D349D80-209D-4869-B663-DDBD96A271B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732890" y="431801"/>
            <a:ext cx="6188603" cy="13751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Here</a:t>
            </a:r>
          </a:p>
        </p:txBody>
      </p:sp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F467A178-3F40-46AE-B142-7537AEFA6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2888" y="1958337"/>
            <a:ext cx="6188603" cy="431281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9723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1CAFD9-C949-4672-8099-280A9D3A4A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9514"/>
            <a:ext cx="5651500" cy="677848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143B65-FAC5-4D31-9319-78DB1093D45C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3F77FA-B6E2-422A-A9CA-B7D9CD063394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A4F3DD-51AF-4E21-AF3F-235370EFB9DD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DD84D32-7C7C-420C-88C2-251264F588C4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2946DA-2B91-4542-A1A4-EEA43900A0DA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A99CD9-05CA-4AC9-8CB5-B8AAB07C7B0A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226">
            <a:extLst>
              <a:ext uri="{FF2B5EF4-FFF2-40B4-BE49-F238E27FC236}">
                <a16:creationId xmlns:a16="http://schemas.microsoft.com/office/drawing/2014/main" id="{7F1B957F-4AD2-4311-BB34-8768EC6BB75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77070" y="431801"/>
            <a:ext cx="5844423" cy="13751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Here</a:t>
            </a:r>
          </a:p>
        </p:txBody>
      </p:sp>
      <p:sp>
        <p:nvSpPr>
          <p:cNvPr id="21" name="Text Placeholder 45">
            <a:extLst>
              <a:ext uri="{FF2B5EF4-FFF2-40B4-BE49-F238E27FC236}">
                <a16:creationId xmlns:a16="http://schemas.microsoft.com/office/drawing/2014/main" id="{839A5A7E-A866-43B0-9F76-EA26A619B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77068" y="1958337"/>
            <a:ext cx="5844423" cy="431281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5520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5799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470848" y="964060"/>
            <a:ext cx="4749421" cy="4450312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FontTx/>
              <a:buNone/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0">
              <a:spcBef>
                <a:spcPts val="1200"/>
              </a:spcBef>
              <a:buFontTx/>
              <a:buNone/>
              <a:defRPr/>
            </a:lvl2pPr>
            <a:lvl3pPr marL="341312" indent="0">
              <a:spcBef>
                <a:spcPts val="1200"/>
              </a:spcBef>
              <a:buFontTx/>
              <a:buNone/>
              <a:defRPr/>
            </a:lvl3pPr>
            <a:lvl4pPr marL="511175" indent="0">
              <a:spcBef>
                <a:spcPts val="1200"/>
              </a:spcBef>
              <a:buFontTx/>
              <a:buNone/>
              <a:defRPr/>
            </a:lvl4pPr>
            <a:lvl5pPr marL="688975" indent="0">
              <a:spcBef>
                <a:spcPts val="12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9C1B87-6A8D-4C64-83AE-14D387F7CF23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EF9623-B990-4FC5-B3AF-ABCC21E73ED3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6F548F-1A42-4C2C-94CE-E08BCCAF458E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DD7377-0B81-4391-AF3B-45468D1DB841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72F4AB-7E8B-4283-9E7D-D13FB39EF1D1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82FAF1A-055B-442A-B4D3-7551731C83F3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517166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5799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81D92BB-6197-48EF-BA05-DDD2BA2B9E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" y="79514"/>
            <a:ext cx="5651500" cy="6778486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6500173" y="964060"/>
            <a:ext cx="4749421" cy="4450312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FontTx/>
              <a:buNone/>
              <a:defRPr sz="3500" spc="-5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0">
              <a:spcBef>
                <a:spcPts val="1200"/>
              </a:spcBef>
              <a:buFontTx/>
              <a:buNone/>
              <a:defRPr/>
            </a:lvl2pPr>
            <a:lvl3pPr marL="341312" indent="0">
              <a:spcBef>
                <a:spcPts val="1200"/>
              </a:spcBef>
              <a:buFontTx/>
              <a:buNone/>
              <a:defRPr/>
            </a:lvl3pPr>
            <a:lvl4pPr marL="511175" indent="0">
              <a:spcBef>
                <a:spcPts val="1200"/>
              </a:spcBef>
              <a:buFontTx/>
              <a:buNone/>
              <a:defRPr/>
            </a:lvl4pPr>
            <a:lvl5pPr marL="688975" indent="0">
              <a:spcBef>
                <a:spcPts val="12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ACD430-9C72-4B6A-B10A-943F02048CDE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BF04E46-E2BA-4BD2-84A0-F679AAF5F474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7B0136C-860D-47DF-962F-5249914E9CAD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A236E7-78E4-4C63-BF5E-44FD09CB7200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9FD2CF-0A88-4CC0-9792-A1832D08536B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5AB9414-4DBB-4193-85F6-FF73EE339171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2550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tomotiv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4" descr="A passenger seat of a car&#10;&#10;Description automatically generated">
            <a:extLst>
              <a:ext uri="{FF2B5EF4-FFF2-40B4-BE49-F238E27FC236}">
                <a16:creationId xmlns:a16="http://schemas.microsoft.com/office/drawing/2014/main" id="{1D45FBBC-207E-4D58-85BF-A85644E74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3A222D-2665-49C2-A352-41261E92E261}"/>
              </a:ext>
            </a:extLst>
          </p:cNvPr>
          <p:cNvSpPr/>
          <p:nvPr userDrawn="1"/>
        </p:nvSpPr>
        <p:spPr>
          <a:xfrm rot="10800000">
            <a:off x="-1" y="79514"/>
            <a:ext cx="4560213" cy="5653376"/>
          </a:xfrm>
          <a:prstGeom prst="rect">
            <a:avLst/>
          </a:prstGeom>
          <a:gradFill flip="none" rotWithShape="1">
            <a:gsLst>
              <a:gs pos="3000">
                <a:schemeClr val="accent4">
                  <a:alpha val="27000"/>
                </a:schemeClr>
              </a:gs>
              <a:gs pos="50000">
                <a:schemeClr val="accent4">
                  <a:alpha val="0"/>
                </a:schemeClr>
              </a:gs>
              <a:gs pos="100000">
                <a:schemeClr val="accent4">
                  <a:lumMod val="20000"/>
                  <a:lumOff val="80000"/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DB60511C-2A65-4F06-8213-A97675390082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2A4D78-1073-4D7F-BFFB-2D6120677F74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81FCDD-ACE7-4426-A971-5FCA0CCF78B9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B9C456B0-4A5D-4885-994C-95243A7A3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E162F602-55E8-4B3D-A11C-2027D56E9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51D5D649-9376-48D5-8D91-4D2DDEB0E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F632B-6197-496B-9EEA-C4840363A8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5006E74E-CDF9-4696-8BB6-B1B2F10B7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214646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30369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27507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en-US" sz="1500" cap="all" baseline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06284179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 tagli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71562"/>
            <a:ext cx="12192000" cy="692956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1562"/>
            <a:ext cx="12191999" cy="69295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11498072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3A94EBF-98FE-4812-9A14-44279029264B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3D1922-F66C-4A65-BADA-585E83654932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2E3D91-19A9-47E1-A2D0-389742C55D2F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ACAB0B10-E424-4C5F-81CD-AE869D72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F5701D1-A391-456C-8948-07FBBDD3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A0F9761-7943-4EDD-AD61-B82DDD42E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A76E3-E547-459A-AA20-2A41DD1D5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468C635A-20C5-45ED-A75C-99F8C469D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 descr="A view of a city&#10;&#10;Description automatically generated">
            <a:extLst>
              <a:ext uri="{FF2B5EF4-FFF2-40B4-BE49-F238E27FC236}">
                <a16:creationId xmlns:a16="http://schemas.microsoft.com/office/drawing/2014/main" id="{CB9ABCE8-B5F4-48BD-86CE-887669C5B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3" y="78900"/>
            <a:ext cx="4558359" cy="677909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3BE673-EBB9-4511-BBA9-928E31D9C62B}"/>
              </a:ext>
            </a:extLst>
          </p:cNvPr>
          <p:cNvSpPr/>
          <p:nvPr userDrawn="1"/>
        </p:nvSpPr>
        <p:spPr>
          <a:xfrm flipV="1">
            <a:off x="-6831" y="78902"/>
            <a:ext cx="4558359" cy="2192350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41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Picture Placeholder 76">
            <a:extLst>
              <a:ext uri="{FF2B5EF4-FFF2-40B4-BE49-F238E27FC236}">
                <a16:creationId xmlns:a16="http://schemas.microsoft.com/office/drawing/2014/main" id="{994508B0-A33C-4CE0-B505-0D816FBBCF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8749" y="78902"/>
            <a:ext cx="4562132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21" name="Rectangle 226">
            <a:extLst>
              <a:ext uri="{FF2B5EF4-FFF2-40B4-BE49-F238E27FC236}">
                <a16:creationId xmlns:a16="http://schemas.microsoft.com/office/drawing/2014/main" id="{7543CAAA-6F25-49A2-B44A-0CDA9741E0E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402732" y="431801"/>
            <a:ext cx="6196032" cy="888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OVERVIEW</a:t>
            </a:r>
          </a:p>
        </p:txBody>
      </p:sp>
      <p:sp>
        <p:nvSpPr>
          <p:cNvPr id="25" name="Text Placeholder 45">
            <a:extLst>
              <a:ext uri="{FF2B5EF4-FFF2-40B4-BE49-F238E27FC236}">
                <a16:creationId xmlns:a16="http://schemas.microsoft.com/office/drawing/2014/main" id="{94593C39-015D-4277-AF05-46464E652D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2730" y="1470212"/>
            <a:ext cx="6196032" cy="480093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Line item one</a:t>
            </a:r>
          </a:p>
          <a:p>
            <a:pPr lvl="0"/>
            <a:r>
              <a:rPr lang="en-US" dirty="0"/>
              <a:t>Line item two</a:t>
            </a:r>
          </a:p>
          <a:p>
            <a:pPr lvl="0"/>
            <a:r>
              <a:rPr lang="en-US" dirty="0"/>
              <a:t>Line item three</a:t>
            </a:r>
          </a:p>
          <a:p>
            <a:pPr lvl="0"/>
            <a:r>
              <a:rPr lang="en-US" dirty="0"/>
              <a:t>Line item four</a:t>
            </a:r>
          </a:p>
          <a:p>
            <a:pPr lvl="0"/>
            <a:r>
              <a:rPr lang="en-US" dirty="0"/>
              <a:t>Line item five</a:t>
            </a:r>
          </a:p>
          <a:p>
            <a:pPr lvl="0"/>
            <a:r>
              <a:rPr lang="en-US" dirty="0"/>
              <a:t>Line item six</a:t>
            </a:r>
          </a:p>
        </p:txBody>
      </p:sp>
    </p:spTree>
    <p:extLst>
      <p:ext uri="{BB962C8B-B14F-4D97-AF65-F5344CB8AC3E}">
        <p14:creationId xmlns:p14="http://schemas.microsoft.com/office/powerpoint/2010/main" val="381155790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181814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phic 44">
            <a:extLst>
              <a:ext uri="{FF2B5EF4-FFF2-40B4-BE49-F238E27FC236}">
                <a16:creationId xmlns:a16="http://schemas.microsoft.com/office/drawing/2014/main" id="{D06403FE-A5C1-4F8C-9DB3-87AD5BC911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853" y="1750077"/>
            <a:ext cx="11226294" cy="246161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1EFAB0-BF7B-486F-9F35-82AD1ED04BF1}"/>
              </a:ext>
            </a:extLst>
          </p:cNvPr>
          <p:cNvSpPr/>
          <p:nvPr userDrawn="1"/>
        </p:nvSpPr>
        <p:spPr>
          <a:xfrm>
            <a:off x="0" y="0"/>
            <a:ext cx="12192000" cy="6106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B4EE5C-CBF1-48C2-9111-7AF141DC059D}"/>
              </a:ext>
            </a:extLst>
          </p:cNvPr>
          <p:cNvGrpSpPr/>
          <p:nvPr userDrawn="1"/>
        </p:nvGrpSpPr>
        <p:grpSpPr>
          <a:xfrm>
            <a:off x="3751325" y="1373534"/>
            <a:ext cx="4689351" cy="1689100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80DC613D-8F28-4356-9AE2-4B01CAD6F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25389CD5-8A7A-4E07-8890-BA0951246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57CD6AE5-1C17-4916-ABDE-B2D11320C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985F11E2-F842-41CA-9AF1-5287558B50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0E5ECB3-F85C-46BC-B46B-3B8A9FE93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81DB8D8-7921-42FD-BC22-C65AD4B022CA}"/>
              </a:ext>
            </a:extLst>
          </p:cNvPr>
          <p:cNvGrpSpPr/>
          <p:nvPr userDrawn="1"/>
        </p:nvGrpSpPr>
        <p:grpSpPr>
          <a:xfrm>
            <a:off x="3364707" y="3905597"/>
            <a:ext cx="5462587" cy="1034628"/>
            <a:chOff x="4252913" y="4551363"/>
            <a:chExt cx="7040562" cy="1333500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00CC96BC-4DA8-479D-87E6-C4E04952DE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52913" y="4551363"/>
              <a:ext cx="28575" cy="13335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6D87A060-163D-464D-9776-AB1C8145BC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64900" y="4551363"/>
              <a:ext cx="28575" cy="13335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178870DD-1F10-460E-BF01-C0295B1366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4875" y="4765676"/>
              <a:ext cx="250825" cy="396875"/>
            </a:xfrm>
            <a:custGeom>
              <a:avLst/>
              <a:gdLst>
                <a:gd name="T0" fmla="*/ 88 w 158"/>
                <a:gd name="T1" fmla="*/ 0 h 250"/>
                <a:gd name="T2" fmla="*/ 114 w 158"/>
                <a:gd name="T3" fmla="*/ 3 h 250"/>
                <a:gd name="T4" fmla="*/ 137 w 158"/>
                <a:gd name="T5" fmla="*/ 10 h 250"/>
                <a:gd name="T6" fmla="*/ 156 w 158"/>
                <a:gd name="T7" fmla="*/ 26 h 250"/>
                <a:gd name="T8" fmla="*/ 130 w 158"/>
                <a:gd name="T9" fmla="*/ 52 h 250"/>
                <a:gd name="T10" fmla="*/ 114 w 158"/>
                <a:gd name="T11" fmla="*/ 35 h 250"/>
                <a:gd name="T12" fmla="*/ 88 w 158"/>
                <a:gd name="T13" fmla="*/ 31 h 250"/>
                <a:gd name="T14" fmla="*/ 65 w 158"/>
                <a:gd name="T15" fmla="*/ 33 h 250"/>
                <a:gd name="T16" fmla="*/ 51 w 158"/>
                <a:gd name="T17" fmla="*/ 42 h 250"/>
                <a:gd name="T18" fmla="*/ 44 w 158"/>
                <a:gd name="T19" fmla="*/ 54 h 250"/>
                <a:gd name="T20" fmla="*/ 41 w 158"/>
                <a:gd name="T21" fmla="*/ 66 h 250"/>
                <a:gd name="T22" fmla="*/ 46 w 158"/>
                <a:gd name="T23" fmla="*/ 84 h 250"/>
                <a:gd name="T24" fmla="*/ 55 w 158"/>
                <a:gd name="T25" fmla="*/ 94 h 250"/>
                <a:gd name="T26" fmla="*/ 72 w 158"/>
                <a:gd name="T27" fmla="*/ 103 h 250"/>
                <a:gd name="T28" fmla="*/ 90 w 158"/>
                <a:gd name="T29" fmla="*/ 110 h 250"/>
                <a:gd name="T30" fmla="*/ 109 w 158"/>
                <a:gd name="T31" fmla="*/ 115 h 250"/>
                <a:gd name="T32" fmla="*/ 128 w 158"/>
                <a:gd name="T33" fmla="*/ 124 h 250"/>
                <a:gd name="T34" fmla="*/ 144 w 158"/>
                <a:gd name="T35" fmla="*/ 136 h 250"/>
                <a:gd name="T36" fmla="*/ 156 w 158"/>
                <a:gd name="T37" fmla="*/ 152 h 250"/>
                <a:gd name="T38" fmla="*/ 158 w 158"/>
                <a:gd name="T39" fmla="*/ 178 h 250"/>
                <a:gd name="T40" fmla="*/ 156 w 158"/>
                <a:gd name="T41" fmla="*/ 203 h 250"/>
                <a:gd name="T42" fmla="*/ 144 w 158"/>
                <a:gd name="T43" fmla="*/ 222 h 250"/>
                <a:gd name="T44" fmla="*/ 125 w 158"/>
                <a:gd name="T45" fmla="*/ 238 h 250"/>
                <a:gd name="T46" fmla="*/ 102 w 158"/>
                <a:gd name="T47" fmla="*/ 248 h 250"/>
                <a:gd name="T48" fmla="*/ 76 w 158"/>
                <a:gd name="T49" fmla="*/ 250 h 250"/>
                <a:gd name="T50" fmla="*/ 46 w 158"/>
                <a:gd name="T51" fmla="*/ 248 h 250"/>
                <a:gd name="T52" fmla="*/ 21 w 158"/>
                <a:gd name="T53" fmla="*/ 236 h 250"/>
                <a:gd name="T54" fmla="*/ 0 w 158"/>
                <a:gd name="T55" fmla="*/ 217 h 250"/>
                <a:gd name="T56" fmla="*/ 28 w 158"/>
                <a:gd name="T57" fmla="*/ 194 h 250"/>
                <a:gd name="T58" fmla="*/ 41 w 158"/>
                <a:gd name="T59" fmla="*/ 210 h 250"/>
                <a:gd name="T60" fmla="*/ 58 w 158"/>
                <a:gd name="T61" fmla="*/ 217 h 250"/>
                <a:gd name="T62" fmla="*/ 76 w 158"/>
                <a:gd name="T63" fmla="*/ 220 h 250"/>
                <a:gd name="T64" fmla="*/ 93 w 158"/>
                <a:gd name="T65" fmla="*/ 217 h 250"/>
                <a:gd name="T66" fmla="*/ 109 w 158"/>
                <a:gd name="T67" fmla="*/ 210 h 250"/>
                <a:gd name="T68" fmla="*/ 121 w 158"/>
                <a:gd name="T69" fmla="*/ 199 h 250"/>
                <a:gd name="T70" fmla="*/ 125 w 158"/>
                <a:gd name="T71" fmla="*/ 180 h 250"/>
                <a:gd name="T72" fmla="*/ 121 w 158"/>
                <a:gd name="T73" fmla="*/ 166 h 250"/>
                <a:gd name="T74" fmla="*/ 109 w 158"/>
                <a:gd name="T75" fmla="*/ 154 h 250"/>
                <a:gd name="T76" fmla="*/ 95 w 158"/>
                <a:gd name="T77" fmla="*/ 147 h 250"/>
                <a:gd name="T78" fmla="*/ 76 w 158"/>
                <a:gd name="T79" fmla="*/ 140 h 250"/>
                <a:gd name="T80" fmla="*/ 55 w 158"/>
                <a:gd name="T81" fmla="*/ 133 h 250"/>
                <a:gd name="T82" fmla="*/ 37 w 158"/>
                <a:gd name="T83" fmla="*/ 126 h 250"/>
                <a:gd name="T84" fmla="*/ 23 w 158"/>
                <a:gd name="T85" fmla="*/ 112 h 250"/>
                <a:gd name="T86" fmla="*/ 11 w 158"/>
                <a:gd name="T87" fmla="*/ 94 h 250"/>
                <a:gd name="T88" fmla="*/ 7 w 158"/>
                <a:gd name="T89" fmla="*/ 66 h 250"/>
                <a:gd name="T90" fmla="*/ 9 w 158"/>
                <a:gd name="T91" fmla="*/ 49 h 250"/>
                <a:gd name="T92" fmla="*/ 18 w 158"/>
                <a:gd name="T93" fmla="*/ 31 h 250"/>
                <a:gd name="T94" fmla="*/ 35 w 158"/>
                <a:gd name="T95" fmla="*/ 14 h 250"/>
                <a:gd name="T96" fmla="*/ 58 w 158"/>
                <a:gd name="T97" fmla="*/ 3 h 250"/>
                <a:gd name="T98" fmla="*/ 88 w 158"/>
                <a:gd name="T9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50">
                  <a:moveTo>
                    <a:pt x="88" y="0"/>
                  </a:moveTo>
                  <a:lnTo>
                    <a:pt x="114" y="3"/>
                  </a:lnTo>
                  <a:lnTo>
                    <a:pt x="137" y="10"/>
                  </a:lnTo>
                  <a:lnTo>
                    <a:pt x="156" y="26"/>
                  </a:lnTo>
                  <a:lnTo>
                    <a:pt x="130" y="52"/>
                  </a:lnTo>
                  <a:lnTo>
                    <a:pt x="114" y="35"/>
                  </a:lnTo>
                  <a:lnTo>
                    <a:pt x="88" y="31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6"/>
                  </a:lnTo>
                  <a:lnTo>
                    <a:pt x="46" y="84"/>
                  </a:lnTo>
                  <a:lnTo>
                    <a:pt x="55" y="94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5"/>
                  </a:lnTo>
                  <a:lnTo>
                    <a:pt x="128" y="124"/>
                  </a:lnTo>
                  <a:lnTo>
                    <a:pt x="144" y="136"/>
                  </a:lnTo>
                  <a:lnTo>
                    <a:pt x="156" y="152"/>
                  </a:lnTo>
                  <a:lnTo>
                    <a:pt x="158" y="178"/>
                  </a:lnTo>
                  <a:lnTo>
                    <a:pt x="156" y="203"/>
                  </a:lnTo>
                  <a:lnTo>
                    <a:pt x="144" y="222"/>
                  </a:lnTo>
                  <a:lnTo>
                    <a:pt x="125" y="238"/>
                  </a:lnTo>
                  <a:lnTo>
                    <a:pt x="102" y="248"/>
                  </a:lnTo>
                  <a:lnTo>
                    <a:pt x="76" y="250"/>
                  </a:lnTo>
                  <a:lnTo>
                    <a:pt x="46" y="248"/>
                  </a:lnTo>
                  <a:lnTo>
                    <a:pt x="21" y="236"/>
                  </a:lnTo>
                  <a:lnTo>
                    <a:pt x="0" y="217"/>
                  </a:lnTo>
                  <a:lnTo>
                    <a:pt x="28" y="194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20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9"/>
                  </a:lnTo>
                  <a:lnTo>
                    <a:pt x="125" y="180"/>
                  </a:lnTo>
                  <a:lnTo>
                    <a:pt x="121" y="166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4"/>
                  </a:lnTo>
                  <a:lnTo>
                    <a:pt x="7" y="66"/>
                  </a:lnTo>
                  <a:lnTo>
                    <a:pt x="9" y="49"/>
                  </a:lnTo>
                  <a:lnTo>
                    <a:pt x="18" y="31"/>
                  </a:lnTo>
                  <a:lnTo>
                    <a:pt x="35" y="14"/>
                  </a:lnTo>
                  <a:lnTo>
                    <a:pt x="58" y="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F79E3EF8-75A2-4972-91E3-048106FE4E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3488" y="4773613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3 h 240"/>
                <a:gd name="T10" fmla="*/ 146 w 160"/>
                <a:gd name="T11" fmla="*/ 103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3"/>
                  </a:lnTo>
                  <a:lnTo>
                    <a:pt x="146" y="103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67DD1A5C-D1B9-46AF-924C-131E9060AB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35588" y="4765676"/>
              <a:ext cx="339725" cy="396875"/>
            </a:xfrm>
            <a:custGeom>
              <a:avLst/>
              <a:gdLst>
                <a:gd name="T0" fmla="*/ 125 w 214"/>
                <a:gd name="T1" fmla="*/ 0 h 250"/>
                <a:gd name="T2" fmla="*/ 156 w 214"/>
                <a:gd name="T3" fmla="*/ 3 h 250"/>
                <a:gd name="T4" fmla="*/ 186 w 214"/>
                <a:gd name="T5" fmla="*/ 17 h 250"/>
                <a:gd name="T6" fmla="*/ 209 w 214"/>
                <a:gd name="T7" fmla="*/ 38 h 250"/>
                <a:gd name="T8" fmla="*/ 181 w 214"/>
                <a:gd name="T9" fmla="*/ 56 h 250"/>
                <a:gd name="T10" fmla="*/ 165 w 214"/>
                <a:gd name="T11" fmla="*/ 42 h 250"/>
                <a:gd name="T12" fmla="*/ 146 w 214"/>
                <a:gd name="T13" fmla="*/ 33 h 250"/>
                <a:gd name="T14" fmla="*/ 123 w 214"/>
                <a:gd name="T15" fmla="*/ 31 h 250"/>
                <a:gd name="T16" fmla="*/ 95 w 214"/>
                <a:gd name="T17" fmla="*/ 35 h 250"/>
                <a:gd name="T18" fmla="*/ 69 w 214"/>
                <a:gd name="T19" fmla="*/ 49 h 250"/>
                <a:gd name="T20" fmla="*/ 51 w 214"/>
                <a:gd name="T21" fmla="*/ 70 h 250"/>
                <a:gd name="T22" fmla="*/ 39 w 214"/>
                <a:gd name="T23" fmla="*/ 96 h 250"/>
                <a:gd name="T24" fmla="*/ 34 w 214"/>
                <a:gd name="T25" fmla="*/ 126 h 250"/>
                <a:gd name="T26" fmla="*/ 39 w 214"/>
                <a:gd name="T27" fmla="*/ 157 h 250"/>
                <a:gd name="T28" fmla="*/ 51 w 214"/>
                <a:gd name="T29" fmla="*/ 182 h 250"/>
                <a:gd name="T30" fmla="*/ 69 w 214"/>
                <a:gd name="T31" fmla="*/ 201 h 250"/>
                <a:gd name="T32" fmla="*/ 93 w 214"/>
                <a:gd name="T33" fmla="*/ 215 h 250"/>
                <a:gd name="T34" fmla="*/ 123 w 214"/>
                <a:gd name="T35" fmla="*/ 220 h 250"/>
                <a:gd name="T36" fmla="*/ 149 w 214"/>
                <a:gd name="T37" fmla="*/ 217 h 250"/>
                <a:gd name="T38" fmla="*/ 169 w 214"/>
                <a:gd name="T39" fmla="*/ 206 h 250"/>
                <a:gd name="T40" fmla="*/ 186 w 214"/>
                <a:gd name="T41" fmla="*/ 189 h 250"/>
                <a:gd name="T42" fmla="*/ 214 w 214"/>
                <a:gd name="T43" fmla="*/ 208 h 250"/>
                <a:gd name="T44" fmla="*/ 207 w 214"/>
                <a:gd name="T45" fmla="*/ 217 h 250"/>
                <a:gd name="T46" fmla="*/ 195 w 214"/>
                <a:gd name="T47" fmla="*/ 229 h 250"/>
                <a:gd name="T48" fmla="*/ 176 w 214"/>
                <a:gd name="T49" fmla="*/ 238 h 250"/>
                <a:gd name="T50" fmla="*/ 153 w 214"/>
                <a:gd name="T51" fmla="*/ 248 h 250"/>
                <a:gd name="T52" fmla="*/ 123 w 214"/>
                <a:gd name="T53" fmla="*/ 250 h 250"/>
                <a:gd name="T54" fmla="*/ 88 w 214"/>
                <a:gd name="T55" fmla="*/ 245 h 250"/>
                <a:gd name="T56" fmla="*/ 58 w 214"/>
                <a:gd name="T57" fmla="*/ 231 h 250"/>
                <a:gd name="T58" fmla="*/ 32 w 214"/>
                <a:gd name="T59" fmla="*/ 213 h 250"/>
                <a:gd name="T60" fmla="*/ 16 w 214"/>
                <a:gd name="T61" fmla="*/ 187 h 250"/>
                <a:gd name="T62" fmla="*/ 4 w 214"/>
                <a:gd name="T63" fmla="*/ 157 h 250"/>
                <a:gd name="T64" fmla="*/ 0 w 214"/>
                <a:gd name="T65" fmla="*/ 126 h 250"/>
                <a:gd name="T66" fmla="*/ 7 w 214"/>
                <a:gd name="T67" fmla="*/ 84 h 250"/>
                <a:gd name="T68" fmla="*/ 23 w 214"/>
                <a:gd name="T69" fmla="*/ 49 h 250"/>
                <a:gd name="T70" fmla="*/ 48 w 214"/>
                <a:gd name="T71" fmla="*/ 24 h 250"/>
                <a:gd name="T72" fmla="*/ 83 w 214"/>
                <a:gd name="T73" fmla="*/ 5 h 250"/>
                <a:gd name="T74" fmla="*/ 125 w 214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50">
                  <a:moveTo>
                    <a:pt x="125" y="0"/>
                  </a:moveTo>
                  <a:lnTo>
                    <a:pt x="156" y="3"/>
                  </a:lnTo>
                  <a:lnTo>
                    <a:pt x="186" y="17"/>
                  </a:lnTo>
                  <a:lnTo>
                    <a:pt x="209" y="38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1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7"/>
                  </a:lnTo>
                  <a:lnTo>
                    <a:pt x="51" y="182"/>
                  </a:lnTo>
                  <a:lnTo>
                    <a:pt x="69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9" y="217"/>
                  </a:lnTo>
                  <a:lnTo>
                    <a:pt x="169" y="206"/>
                  </a:lnTo>
                  <a:lnTo>
                    <a:pt x="186" y="189"/>
                  </a:lnTo>
                  <a:lnTo>
                    <a:pt x="214" y="208"/>
                  </a:lnTo>
                  <a:lnTo>
                    <a:pt x="207" y="217"/>
                  </a:lnTo>
                  <a:lnTo>
                    <a:pt x="195" y="229"/>
                  </a:lnTo>
                  <a:lnTo>
                    <a:pt x="176" y="238"/>
                  </a:lnTo>
                  <a:lnTo>
                    <a:pt x="153" y="248"/>
                  </a:lnTo>
                  <a:lnTo>
                    <a:pt x="123" y="250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3"/>
                  </a:lnTo>
                  <a:lnTo>
                    <a:pt x="16" y="187"/>
                  </a:lnTo>
                  <a:lnTo>
                    <a:pt x="4" y="157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4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8DD091C3-AD23-4B73-B114-AAB4BAB7A4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9763" y="4773613"/>
              <a:ext cx="290513" cy="388938"/>
            </a:xfrm>
            <a:custGeom>
              <a:avLst/>
              <a:gdLst>
                <a:gd name="T0" fmla="*/ 0 w 183"/>
                <a:gd name="T1" fmla="*/ 0 h 245"/>
                <a:gd name="T2" fmla="*/ 32 w 183"/>
                <a:gd name="T3" fmla="*/ 0 h 245"/>
                <a:gd name="T4" fmla="*/ 32 w 183"/>
                <a:gd name="T5" fmla="*/ 147 h 245"/>
                <a:gd name="T6" fmla="*/ 35 w 183"/>
                <a:gd name="T7" fmla="*/ 166 h 245"/>
                <a:gd name="T8" fmla="*/ 39 w 183"/>
                <a:gd name="T9" fmla="*/ 184 h 245"/>
                <a:gd name="T10" fmla="*/ 51 w 183"/>
                <a:gd name="T11" fmla="*/ 201 h 245"/>
                <a:gd name="T12" fmla="*/ 67 w 183"/>
                <a:gd name="T13" fmla="*/ 212 h 245"/>
                <a:gd name="T14" fmla="*/ 93 w 183"/>
                <a:gd name="T15" fmla="*/ 215 h 245"/>
                <a:gd name="T16" fmla="*/ 116 w 183"/>
                <a:gd name="T17" fmla="*/ 212 h 245"/>
                <a:gd name="T18" fmla="*/ 132 w 183"/>
                <a:gd name="T19" fmla="*/ 201 h 245"/>
                <a:gd name="T20" fmla="*/ 144 w 183"/>
                <a:gd name="T21" fmla="*/ 184 h 245"/>
                <a:gd name="T22" fmla="*/ 151 w 183"/>
                <a:gd name="T23" fmla="*/ 166 h 245"/>
                <a:gd name="T24" fmla="*/ 151 w 183"/>
                <a:gd name="T25" fmla="*/ 147 h 245"/>
                <a:gd name="T26" fmla="*/ 151 w 183"/>
                <a:gd name="T27" fmla="*/ 0 h 245"/>
                <a:gd name="T28" fmla="*/ 183 w 183"/>
                <a:gd name="T29" fmla="*/ 0 h 245"/>
                <a:gd name="T30" fmla="*/ 183 w 183"/>
                <a:gd name="T31" fmla="*/ 152 h 245"/>
                <a:gd name="T32" fmla="*/ 179 w 183"/>
                <a:gd name="T33" fmla="*/ 184 h 245"/>
                <a:gd name="T34" fmla="*/ 167 w 183"/>
                <a:gd name="T35" fmla="*/ 210 h 245"/>
                <a:gd name="T36" fmla="*/ 146 w 183"/>
                <a:gd name="T37" fmla="*/ 229 h 245"/>
                <a:gd name="T38" fmla="*/ 121 w 183"/>
                <a:gd name="T39" fmla="*/ 240 h 245"/>
                <a:gd name="T40" fmla="*/ 93 w 183"/>
                <a:gd name="T41" fmla="*/ 245 h 245"/>
                <a:gd name="T42" fmla="*/ 62 w 183"/>
                <a:gd name="T43" fmla="*/ 240 h 245"/>
                <a:gd name="T44" fmla="*/ 37 w 183"/>
                <a:gd name="T45" fmla="*/ 229 h 245"/>
                <a:gd name="T46" fmla="*/ 16 w 183"/>
                <a:gd name="T47" fmla="*/ 210 h 245"/>
                <a:gd name="T48" fmla="*/ 4 w 183"/>
                <a:gd name="T49" fmla="*/ 184 h 245"/>
                <a:gd name="T50" fmla="*/ 0 w 183"/>
                <a:gd name="T51" fmla="*/ 152 h 245"/>
                <a:gd name="T52" fmla="*/ 0 w 183"/>
                <a:gd name="T53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5">
                  <a:moveTo>
                    <a:pt x="0" y="0"/>
                  </a:moveTo>
                  <a:lnTo>
                    <a:pt x="32" y="0"/>
                  </a:lnTo>
                  <a:lnTo>
                    <a:pt x="32" y="147"/>
                  </a:lnTo>
                  <a:lnTo>
                    <a:pt x="35" y="166"/>
                  </a:lnTo>
                  <a:lnTo>
                    <a:pt x="39" y="184"/>
                  </a:lnTo>
                  <a:lnTo>
                    <a:pt x="51" y="201"/>
                  </a:lnTo>
                  <a:lnTo>
                    <a:pt x="67" y="212"/>
                  </a:lnTo>
                  <a:lnTo>
                    <a:pt x="93" y="215"/>
                  </a:lnTo>
                  <a:lnTo>
                    <a:pt x="116" y="212"/>
                  </a:lnTo>
                  <a:lnTo>
                    <a:pt x="132" y="201"/>
                  </a:lnTo>
                  <a:lnTo>
                    <a:pt x="144" y="184"/>
                  </a:lnTo>
                  <a:lnTo>
                    <a:pt x="151" y="166"/>
                  </a:lnTo>
                  <a:lnTo>
                    <a:pt x="151" y="147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2"/>
                  </a:lnTo>
                  <a:lnTo>
                    <a:pt x="179" y="184"/>
                  </a:lnTo>
                  <a:lnTo>
                    <a:pt x="167" y="210"/>
                  </a:lnTo>
                  <a:lnTo>
                    <a:pt x="146" y="229"/>
                  </a:lnTo>
                  <a:lnTo>
                    <a:pt x="121" y="240"/>
                  </a:lnTo>
                  <a:lnTo>
                    <a:pt x="93" y="245"/>
                  </a:lnTo>
                  <a:lnTo>
                    <a:pt x="62" y="240"/>
                  </a:lnTo>
                  <a:lnTo>
                    <a:pt x="37" y="229"/>
                  </a:lnTo>
                  <a:lnTo>
                    <a:pt x="16" y="210"/>
                  </a:lnTo>
                  <a:lnTo>
                    <a:pt x="4" y="184"/>
                  </a:lnTo>
                  <a:lnTo>
                    <a:pt x="0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10EEE44F-F515-49DE-81E8-EF93A352EB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03938" y="4773613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3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10 h 240"/>
                <a:gd name="T48" fmla="*/ 125 w 170"/>
                <a:gd name="T49" fmla="*/ 124 h 240"/>
                <a:gd name="T50" fmla="*/ 102 w 170"/>
                <a:gd name="T51" fmla="*/ 131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3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2" y="131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2348254D-B6B2-402C-86F4-3FEFA3F11B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7788" y="4773613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3 h 240"/>
                <a:gd name="T10" fmla="*/ 147 w 161"/>
                <a:gd name="T11" fmla="*/ 103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10 h 240"/>
                <a:gd name="T18" fmla="*/ 161 w 161"/>
                <a:gd name="T19" fmla="*/ 210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3"/>
                  </a:lnTo>
                  <a:lnTo>
                    <a:pt x="147" y="103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10"/>
                  </a:lnTo>
                  <a:lnTo>
                    <a:pt x="161" y="210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08DE6A05-C7BC-441B-ACBB-A718E14E94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3400" y="4765676"/>
              <a:ext cx="334963" cy="396875"/>
            </a:xfrm>
            <a:custGeom>
              <a:avLst/>
              <a:gdLst>
                <a:gd name="T0" fmla="*/ 123 w 211"/>
                <a:gd name="T1" fmla="*/ 0 h 250"/>
                <a:gd name="T2" fmla="*/ 156 w 211"/>
                <a:gd name="T3" fmla="*/ 3 h 250"/>
                <a:gd name="T4" fmla="*/ 184 w 211"/>
                <a:gd name="T5" fmla="*/ 17 h 250"/>
                <a:gd name="T6" fmla="*/ 207 w 211"/>
                <a:gd name="T7" fmla="*/ 38 h 250"/>
                <a:gd name="T8" fmla="*/ 181 w 211"/>
                <a:gd name="T9" fmla="*/ 56 h 250"/>
                <a:gd name="T10" fmla="*/ 165 w 211"/>
                <a:gd name="T11" fmla="*/ 42 h 250"/>
                <a:gd name="T12" fmla="*/ 144 w 211"/>
                <a:gd name="T13" fmla="*/ 33 h 250"/>
                <a:gd name="T14" fmla="*/ 123 w 211"/>
                <a:gd name="T15" fmla="*/ 31 h 250"/>
                <a:gd name="T16" fmla="*/ 93 w 211"/>
                <a:gd name="T17" fmla="*/ 35 h 250"/>
                <a:gd name="T18" fmla="*/ 67 w 211"/>
                <a:gd name="T19" fmla="*/ 49 h 250"/>
                <a:gd name="T20" fmla="*/ 49 w 211"/>
                <a:gd name="T21" fmla="*/ 70 h 250"/>
                <a:gd name="T22" fmla="*/ 37 w 211"/>
                <a:gd name="T23" fmla="*/ 96 h 250"/>
                <a:gd name="T24" fmla="*/ 35 w 211"/>
                <a:gd name="T25" fmla="*/ 126 h 250"/>
                <a:gd name="T26" fmla="*/ 37 w 211"/>
                <a:gd name="T27" fmla="*/ 157 h 250"/>
                <a:gd name="T28" fmla="*/ 49 w 211"/>
                <a:gd name="T29" fmla="*/ 182 h 250"/>
                <a:gd name="T30" fmla="*/ 67 w 211"/>
                <a:gd name="T31" fmla="*/ 201 h 250"/>
                <a:gd name="T32" fmla="*/ 93 w 211"/>
                <a:gd name="T33" fmla="*/ 215 h 250"/>
                <a:gd name="T34" fmla="*/ 123 w 211"/>
                <a:gd name="T35" fmla="*/ 220 h 250"/>
                <a:gd name="T36" fmla="*/ 149 w 211"/>
                <a:gd name="T37" fmla="*/ 217 h 250"/>
                <a:gd name="T38" fmla="*/ 170 w 211"/>
                <a:gd name="T39" fmla="*/ 206 h 250"/>
                <a:gd name="T40" fmla="*/ 186 w 211"/>
                <a:gd name="T41" fmla="*/ 189 h 250"/>
                <a:gd name="T42" fmla="*/ 211 w 211"/>
                <a:gd name="T43" fmla="*/ 208 h 250"/>
                <a:gd name="T44" fmla="*/ 205 w 211"/>
                <a:gd name="T45" fmla="*/ 217 h 250"/>
                <a:gd name="T46" fmla="*/ 193 w 211"/>
                <a:gd name="T47" fmla="*/ 229 h 250"/>
                <a:gd name="T48" fmla="*/ 174 w 211"/>
                <a:gd name="T49" fmla="*/ 238 h 250"/>
                <a:gd name="T50" fmla="*/ 151 w 211"/>
                <a:gd name="T51" fmla="*/ 248 h 250"/>
                <a:gd name="T52" fmla="*/ 121 w 211"/>
                <a:gd name="T53" fmla="*/ 250 h 250"/>
                <a:gd name="T54" fmla="*/ 86 w 211"/>
                <a:gd name="T55" fmla="*/ 245 h 250"/>
                <a:gd name="T56" fmla="*/ 56 w 211"/>
                <a:gd name="T57" fmla="*/ 231 h 250"/>
                <a:gd name="T58" fmla="*/ 32 w 211"/>
                <a:gd name="T59" fmla="*/ 213 h 250"/>
                <a:gd name="T60" fmla="*/ 14 w 211"/>
                <a:gd name="T61" fmla="*/ 187 h 250"/>
                <a:gd name="T62" fmla="*/ 2 w 211"/>
                <a:gd name="T63" fmla="*/ 157 h 250"/>
                <a:gd name="T64" fmla="*/ 0 w 211"/>
                <a:gd name="T65" fmla="*/ 126 h 250"/>
                <a:gd name="T66" fmla="*/ 4 w 211"/>
                <a:gd name="T67" fmla="*/ 84 h 250"/>
                <a:gd name="T68" fmla="*/ 21 w 211"/>
                <a:gd name="T69" fmla="*/ 49 h 250"/>
                <a:gd name="T70" fmla="*/ 49 w 211"/>
                <a:gd name="T71" fmla="*/ 24 h 250"/>
                <a:gd name="T72" fmla="*/ 83 w 211"/>
                <a:gd name="T73" fmla="*/ 5 h 250"/>
                <a:gd name="T74" fmla="*/ 123 w 211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50">
                  <a:moveTo>
                    <a:pt x="123" y="0"/>
                  </a:moveTo>
                  <a:lnTo>
                    <a:pt x="156" y="3"/>
                  </a:lnTo>
                  <a:lnTo>
                    <a:pt x="184" y="17"/>
                  </a:lnTo>
                  <a:lnTo>
                    <a:pt x="207" y="38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1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7"/>
                  </a:lnTo>
                  <a:lnTo>
                    <a:pt x="49" y="182"/>
                  </a:lnTo>
                  <a:lnTo>
                    <a:pt x="67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9" y="217"/>
                  </a:lnTo>
                  <a:lnTo>
                    <a:pt x="170" y="206"/>
                  </a:lnTo>
                  <a:lnTo>
                    <a:pt x="186" y="189"/>
                  </a:lnTo>
                  <a:lnTo>
                    <a:pt x="211" y="208"/>
                  </a:lnTo>
                  <a:lnTo>
                    <a:pt x="205" y="217"/>
                  </a:lnTo>
                  <a:lnTo>
                    <a:pt x="193" y="229"/>
                  </a:lnTo>
                  <a:lnTo>
                    <a:pt x="174" y="238"/>
                  </a:lnTo>
                  <a:lnTo>
                    <a:pt x="151" y="248"/>
                  </a:lnTo>
                  <a:lnTo>
                    <a:pt x="121" y="250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3"/>
                  </a:lnTo>
                  <a:lnTo>
                    <a:pt x="14" y="187"/>
                  </a:lnTo>
                  <a:lnTo>
                    <a:pt x="2" y="157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4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3263EE2E-385D-4439-9F23-2DD8CC79C0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48525" y="4765676"/>
              <a:ext cx="395288" cy="396875"/>
            </a:xfrm>
            <a:custGeom>
              <a:avLst/>
              <a:gdLst>
                <a:gd name="T0" fmla="*/ 123 w 249"/>
                <a:gd name="T1" fmla="*/ 31 h 250"/>
                <a:gd name="T2" fmla="*/ 93 w 249"/>
                <a:gd name="T3" fmla="*/ 35 h 250"/>
                <a:gd name="T4" fmla="*/ 70 w 249"/>
                <a:gd name="T5" fmla="*/ 49 h 250"/>
                <a:gd name="T6" fmla="*/ 49 w 249"/>
                <a:gd name="T7" fmla="*/ 68 h 250"/>
                <a:gd name="T8" fmla="*/ 37 w 249"/>
                <a:gd name="T9" fmla="*/ 96 h 250"/>
                <a:gd name="T10" fmla="*/ 35 w 249"/>
                <a:gd name="T11" fmla="*/ 124 h 250"/>
                <a:gd name="T12" fmla="*/ 37 w 249"/>
                <a:gd name="T13" fmla="*/ 154 h 250"/>
                <a:gd name="T14" fmla="*/ 49 w 249"/>
                <a:gd name="T15" fmla="*/ 182 h 250"/>
                <a:gd name="T16" fmla="*/ 70 w 249"/>
                <a:gd name="T17" fmla="*/ 201 h 250"/>
                <a:gd name="T18" fmla="*/ 93 w 249"/>
                <a:gd name="T19" fmla="*/ 215 h 250"/>
                <a:gd name="T20" fmla="*/ 123 w 249"/>
                <a:gd name="T21" fmla="*/ 220 h 250"/>
                <a:gd name="T22" fmla="*/ 154 w 249"/>
                <a:gd name="T23" fmla="*/ 215 h 250"/>
                <a:gd name="T24" fmla="*/ 179 w 249"/>
                <a:gd name="T25" fmla="*/ 201 h 250"/>
                <a:gd name="T26" fmla="*/ 198 w 249"/>
                <a:gd name="T27" fmla="*/ 182 h 250"/>
                <a:gd name="T28" fmla="*/ 210 w 249"/>
                <a:gd name="T29" fmla="*/ 154 h 250"/>
                <a:gd name="T30" fmla="*/ 214 w 249"/>
                <a:gd name="T31" fmla="*/ 124 h 250"/>
                <a:gd name="T32" fmla="*/ 210 w 249"/>
                <a:gd name="T33" fmla="*/ 96 h 250"/>
                <a:gd name="T34" fmla="*/ 198 w 249"/>
                <a:gd name="T35" fmla="*/ 68 h 250"/>
                <a:gd name="T36" fmla="*/ 179 w 249"/>
                <a:gd name="T37" fmla="*/ 49 h 250"/>
                <a:gd name="T38" fmla="*/ 154 w 249"/>
                <a:gd name="T39" fmla="*/ 35 h 250"/>
                <a:gd name="T40" fmla="*/ 123 w 249"/>
                <a:gd name="T41" fmla="*/ 31 h 250"/>
                <a:gd name="T42" fmla="*/ 123 w 249"/>
                <a:gd name="T43" fmla="*/ 0 h 250"/>
                <a:gd name="T44" fmla="*/ 165 w 249"/>
                <a:gd name="T45" fmla="*/ 5 h 250"/>
                <a:gd name="T46" fmla="*/ 200 w 249"/>
                <a:gd name="T47" fmla="*/ 24 h 250"/>
                <a:gd name="T48" fmla="*/ 226 w 249"/>
                <a:gd name="T49" fmla="*/ 49 h 250"/>
                <a:gd name="T50" fmla="*/ 242 w 249"/>
                <a:gd name="T51" fmla="*/ 84 h 250"/>
                <a:gd name="T52" fmla="*/ 249 w 249"/>
                <a:gd name="T53" fmla="*/ 124 h 250"/>
                <a:gd name="T54" fmla="*/ 242 w 249"/>
                <a:gd name="T55" fmla="*/ 166 h 250"/>
                <a:gd name="T56" fmla="*/ 226 w 249"/>
                <a:gd name="T57" fmla="*/ 201 h 250"/>
                <a:gd name="T58" fmla="*/ 200 w 249"/>
                <a:gd name="T59" fmla="*/ 227 h 250"/>
                <a:gd name="T60" fmla="*/ 165 w 249"/>
                <a:gd name="T61" fmla="*/ 245 h 250"/>
                <a:gd name="T62" fmla="*/ 123 w 249"/>
                <a:gd name="T63" fmla="*/ 250 h 250"/>
                <a:gd name="T64" fmla="*/ 84 w 249"/>
                <a:gd name="T65" fmla="*/ 245 h 250"/>
                <a:gd name="T66" fmla="*/ 49 w 249"/>
                <a:gd name="T67" fmla="*/ 227 h 250"/>
                <a:gd name="T68" fmla="*/ 23 w 249"/>
                <a:gd name="T69" fmla="*/ 201 h 250"/>
                <a:gd name="T70" fmla="*/ 5 w 249"/>
                <a:gd name="T71" fmla="*/ 166 h 250"/>
                <a:gd name="T72" fmla="*/ 0 w 249"/>
                <a:gd name="T73" fmla="*/ 124 h 250"/>
                <a:gd name="T74" fmla="*/ 5 w 249"/>
                <a:gd name="T75" fmla="*/ 84 h 250"/>
                <a:gd name="T76" fmla="*/ 23 w 249"/>
                <a:gd name="T77" fmla="*/ 49 h 250"/>
                <a:gd name="T78" fmla="*/ 49 w 249"/>
                <a:gd name="T79" fmla="*/ 24 h 250"/>
                <a:gd name="T80" fmla="*/ 84 w 249"/>
                <a:gd name="T81" fmla="*/ 5 h 250"/>
                <a:gd name="T82" fmla="*/ 123 w 249"/>
                <a:gd name="T8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0">
                  <a:moveTo>
                    <a:pt x="123" y="31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54" y="215"/>
                  </a:lnTo>
                  <a:lnTo>
                    <a:pt x="179" y="201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1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4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6"/>
                  </a:lnTo>
                  <a:lnTo>
                    <a:pt x="226" y="201"/>
                  </a:lnTo>
                  <a:lnTo>
                    <a:pt x="200" y="227"/>
                  </a:lnTo>
                  <a:lnTo>
                    <a:pt x="165" y="245"/>
                  </a:lnTo>
                  <a:lnTo>
                    <a:pt x="123" y="250"/>
                  </a:lnTo>
                  <a:lnTo>
                    <a:pt x="84" y="245"/>
                  </a:lnTo>
                  <a:lnTo>
                    <a:pt x="49" y="227"/>
                  </a:lnTo>
                  <a:lnTo>
                    <a:pt x="23" y="201"/>
                  </a:lnTo>
                  <a:lnTo>
                    <a:pt x="5" y="166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4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1C444F54-FE98-4D3F-B2BF-9E943561A1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8425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70DE95AC-6559-4209-B4BF-3F7A0F99FD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31175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0B3D8A17-9A89-406F-BDDA-692E691C51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59800" y="4773613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3 h 240"/>
                <a:gd name="T10" fmla="*/ 145 w 159"/>
                <a:gd name="T11" fmla="*/ 103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10 h 240"/>
                <a:gd name="T18" fmla="*/ 159 w 159"/>
                <a:gd name="T19" fmla="*/ 210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3"/>
                  </a:lnTo>
                  <a:lnTo>
                    <a:pt x="145" y="103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10"/>
                  </a:lnTo>
                  <a:lnTo>
                    <a:pt x="159" y="210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6D59C8B4-43F1-48C7-90E9-E42FCC626B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63013" y="4765676"/>
              <a:ext cx="336550" cy="396875"/>
            </a:xfrm>
            <a:custGeom>
              <a:avLst/>
              <a:gdLst>
                <a:gd name="T0" fmla="*/ 123 w 212"/>
                <a:gd name="T1" fmla="*/ 0 h 250"/>
                <a:gd name="T2" fmla="*/ 156 w 212"/>
                <a:gd name="T3" fmla="*/ 3 h 250"/>
                <a:gd name="T4" fmla="*/ 184 w 212"/>
                <a:gd name="T5" fmla="*/ 17 h 250"/>
                <a:gd name="T6" fmla="*/ 207 w 212"/>
                <a:gd name="T7" fmla="*/ 38 h 250"/>
                <a:gd name="T8" fmla="*/ 179 w 212"/>
                <a:gd name="T9" fmla="*/ 56 h 250"/>
                <a:gd name="T10" fmla="*/ 165 w 212"/>
                <a:gd name="T11" fmla="*/ 42 h 250"/>
                <a:gd name="T12" fmla="*/ 144 w 212"/>
                <a:gd name="T13" fmla="*/ 33 h 250"/>
                <a:gd name="T14" fmla="*/ 123 w 212"/>
                <a:gd name="T15" fmla="*/ 31 h 250"/>
                <a:gd name="T16" fmla="*/ 93 w 212"/>
                <a:gd name="T17" fmla="*/ 35 h 250"/>
                <a:gd name="T18" fmla="*/ 68 w 212"/>
                <a:gd name="T19" fmla="*/ 49 h 250"/>
                <a:gd name="T20" fmla="*/ 49 w 212"/>
                <a:gd name="T21" fmla="*/ 70 h 250"/>
                <a:gd name="T22" fmla="*/ 37 w 212"/>
                <a:gd name="T23" fmla="*/ 96 h 250"/>
                <a:gd name="T24" fmla="*/ 33 w 212"/>
                <a:gd name="T25" fmla="*/ 126 h 250"/>
                <a:gd name="T26" fmla="*/ 37 w 212"/>
                <a:gd name="T27" fmla="*/ 157 h 250"/>
                <a:gd name="T28" fmla="*/ 49 w 212"/>
                <a:gd name="T29" fmla="*/ 182 h 250"/>
                <a:gd name="T30" fmla="*/ 68 w 212"/>
                <a:gd name="T31" fmla="*/ 201 h 250"/>
                <a:gd name="T32" fmla="*/ 93 w 212"/>
                <a:gd name="T33" fmla="*/ 215 h 250"/>
                <a:gd name="T34" fmla="*/ 123 w 212"/>
                <a:gd name="T35" fmla="*/ 220 h 250"/>
                <a:gd name="T36" fmla="*/ 147 w 212"/>
                <a:gd name="T37" fmla="*/ 217 h 250"/>
                <a:gd name="T38" fmla="*/ 168 w 212"/>
                <a:gd name="T39" fmla="*/ 206 h 250"/>
                <a:gd name="T40" fmla="*/ 184 w 212"/>
                <a:gd name="T41" fmla="*/ 189 h 250"/>
                <a:gd name="T42" fmla="*/ 212 w 212"/>
                <a:gd name="T43" fmla="*/ 208 h 250"/>
                <a:gd name="T44" fmla="*/ 205 w 212"/>
                <a:gd name="T45" fmla="*/ 217 h 250"/>
                <a:gd name="T46" fmla="*/ 193 w 212"/>
                <a:gd name="T47" fmla="*/ 229 h 250"/>
                <a:gd name="T48" fmla="*/ 175 w 212"/>
                <a:gd name="T49" fmla="*/ 238 h 250"/>
                <a:gd name="T50" fmla="*/ 151 w 212"/>
                <a:gd name="T51" fmla="*/ 248 h 250"/>
                <a:gd name="T52" fmla="*/ 121 w 212"/>
                <a:gd name="T53" fmla="*/ 250 h 250"/>
                <a:gd name="T54" fmla="*/ 86 w 212"/>
                <a:gd name="T55" fmla="*/ 245 h 250"/>
                <a:gd name="T56" fmla="*/ 56 w 212"/>
                <a:gd name="T57" fmla="*/ 231 h 250"/>
                <a:gd name="T58" fmla="*/ 33 w 212"/>
                <a:gd name="T59" fmla="*/ 213 h 250"/>
                <a:gd name="T60" fmla="*/ 14 w 212"/>
                <a:gd name="T61" fmla="*/ 187 h 250"/>
                <a:gd name="T62" fmla="*/ 2 w 212"/>
                <a:gd name="T63" fmla="*/ 157 h 250"/>
                <a:gd name="T64" fmla="*/ 0 w 212"/>
                <a:gd name="T65" fmla="*/ 126 h 250"/>
                <a:gd name="T66" fmla="*/ 5 w 212"/>
                <a:gd name="T67" fmla="*/ 84 h 250"/>
                <a:gd name="T68" fmla="*/ 21 w 212"/>
                <a:gd name="T69" fmla="*/ 49 h 250"/>
                <a:gd name="T70" fmla="*/ 49 w 212"/>
                <a:gd name="T71" fmla="*/ 24 h 250"/>
                <a:gd name="T72" fmla="*/ 82 w 212"/>
                <a:gd name="T73" fmla="*/ 5 h 250"/>
                <a:gd name="T74" fmla="*/ 123 w 212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50">
                  <a:moveTo>
                    <a:pt x="123" y="0"/>
                  </a:moveTo>
                  <a:lnTo>
                    <a:pt x="156" y="3"/>
                  </a:lnTo>
                  <a:lnTo>
                    <a:pt x="184" y="17"/>
                  </a:lnTo>
                  <a:lnTo>
                    <a:pt x="207" y="38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1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7"/>
                  </a:lnTo>
                  <a:lnTo>
                    <a:pt x="49" y="182"/>
                  </a:lnTo>
                  <a:lnTo>
                    <a:pt x="68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7" y="217"/>
                  </a:lnTo>
                  <a:lnTo>
                    <a:pt x="168" y="206"/>
                  </a:lnTo>
                  <a:lnTo>
                    <a:pt x="184" y="189"/>
                  </a:lnTo>
                  <a:lnTo>
                    <a:pt x="212" y="208"/>
                  </a:lnTo>
                  <a:lnTo>
                    <a:pt x="205" y="217"/>
                  </a:lnTo>
                  <a:lnTo>
                    <a:pt x="193" y="229"/>
                  </a:lnTo>
                  <a:lnTo>
                    <a:pt x="175" y="238"/>
                  </a:lnTo>
                  <a:lnTo>
                    <a:pt x="151" y="248"/>
                  </a:lnTo>
                  <a:lnTo>
                    <a:pt x="121" y="250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3"/>
                  </a:lnTo>
                  <a:lnTo>
                    <a:pt x="14" y="187"/>
                  </a:lnTo>
                  <a:lnTo>
                    <a:pt x="2" y="157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4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8FE9DE02-D405-481D-AA4A-5BF5156FCC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18613" y="4773613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50A1FC23-1C8C-446C-AFEF-919D11344F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69450" y="4773613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BFE1875A-2710-49EB-9C82-3A8C2D77CD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83750" y="4765676"/>
              <a:ext cx="395288" cy="396875"/>
            </a:xfrm>
            <a:custGeom>
              <a:avLst/>
              <a:gdLst>
                <a:gd name="T0" fmla="*/ 125 w 249"/>
                <a:gd name="T1" fmla="*/ 31 h 250"/>
                <a:gd name="T2" fmla="*/ 95 w 249"/>
                <a:gd name="T3" fmla="*/ 35 h 250"/>
                <a:gd name="T4" fmla="*/ 70 w 249"/>
                <a:gd name="T5" fmla="*/ 49 h 250"/>
                <a:gd name="T6" fmla="*/ 51 w 249"/>
                <a:gd name="T7" fmla="*/ 68 h 250"/>
                <a:gd name="T8" fmla="*/ 39 w 249"/>
                <a:gd name="T9" fmla="*/ 96 h 250"/>
                <a:gd name="T10" fmla="*/ 35 w 249"/>
                <a:gd name="T11" fmla="*/ 124 h 250"/>
                <a:gd name="T12" fmla="*/ 39 w 249"/>
                <a:gd name="T13" fmla="*/ 154 h 250"/>
                <a:gd name="T14" fmla="*/ 51 w 249"/>
                <a:gd name="T15" fmla="*/ 182 h 250"/>
                <a:gd name="T16" fmla="*/ 70 w 249"/>
                <a:gd name="T17" fmla="*/ 201 h 250"/>
                <a:gd name="T18" fmla="*/ 95 w 249"/>
                <a:gd name="T19" fmla="*/ 215 h 250"/>
                <a:gd name="T20" fmla="*/ 125 w 249"/>
                <a:gd name="T21" fmla="*/ 220 h 250"/>
                <a:gd name="T22" fmla="*/ 156 w 249"/>
                <a:gd name="T23" fmla="*/ 215 h 250"/>
                <a:gd name="T24" fmla="*/ 179 w 249"/>
                <a:gd name="T25" fmla="*/ 201 h 250"/>
                <a:gd name="T26" fmla="*/ 198 w 249"/>
                <a:gd name="T27" fmla="*/ 182 h 250"/>
                <a:gd name="T28" fmla="*/ 212 w 249"/>
                <a:gd name="T29" fmla="*/ 154 h 250"/>
                <a:gd name="T30" fmla="*/ 214 w 249"/>
                <a:gd name="T31" fmla="*/ 124 h 250"/>
                <a:gd name="T32" fmla="*/ 212 w 249"/>
                <a:gd name="T33" fmla="*/ 96 h 250"/>
                <a:gd name="T34" fmla="*/ 198 w 249"/>
                <a:gd name="T35" fmla="*/ 68 h 250"/>
                <a:gd name="T36" fmla="*/ 179 w 249"/>
                <a:gd name="T37" fmla="*/ 49 h 250"/>
                <a:gd name="T38" fmla="*/ 156 w 249"/>
                <a:gd name="T39" fmla="*/ 35 h 250"/>
                <a:gd name="T40" fmla="*/ 125 w 249"/>
                <a:gd name="T41" fmla="*/ 31 h 250"/>
                <a:gd name="T42" fmla="*/ 125 w 249"/>
                <a:gd name="T43" fmla="*/ 0 h 250"/>
                <a:gd name="T44" fmla="*/ 165 w 249"/>
                <a:gd name="T45" fmla="*/ 5 h 250"/>
                <a:gd name="T46" fmla="*/ 200 w 249"/>
                <a:gd name="T47" fmla="*/ 24 h 250"/>
                <a:gd name="T48" fmla="*/ 226 w 249"/>
                <a:gd name="T49" fmla="*/ 49 h 250"/>
                <a:gd name="T50" fmla="*/ 244 w 249"/>
                <a:gd name="T51" fmla="*/ 84 h 250"/>
                <a:gd name="T52" fmla="*/ 249 w 249"/>
                <a:gd name="T53" fmla="*/ 124 h 250"/>
                <a:gd name="T54" fmla="*/ 244 w 249"/>
                <a:gd name="T55" fmla="*/ 166 h 250"/>
                <a:gd name="T56" fmla="*/ 226 w 249"/>
                <a:gd name="T57" fmla="*/ 201 h 250"/>
                <a:gd name="T58" fmla="*/ 200 w 249"/>
                <a:gd name="T59" fmla="*/ 227 h 250"/>
                <a:gd name="T60" fmla="*/ 165 w 249"/>
                <a:gd name="T61" fmla="*/ 245 h 250"/>
                <a:gd name="T62" fmla="*/ 125 w 249"/>
                <a:gd name="T63" fmla="*/ 250 h 250"/>
                <a:gd name="T64" fmla="*/ 84 w 249"/>
                <a:gd name="T65" fmla="*/ 245 h 250"/>
                <a:gd name="T66" fmla="*/ 49 w 249"/>
                <a:gd name="T67" fmla="*/ 227 h 250"/>
                <a:gd name="T68" fmla="*/ 23 w 249"/>
                <a:gd name="T69" fmla="*/ 201 h 250"/>
                <a:gd name="T70" fmla="*/ 7 w 249"/>
                <a:gd name="T71" fmla="*/ 166 h 250"/>
                <a:gd name="T72" fmla="*/ 0 w 249"/>
                <a:gd name="T73" fmla="*/ 124 h 250"/>
                <a:gd name="T74" fmla="*/ 7 w 249"/>
                <a:gd name="T75" fmla="*/ 84 h 250"/>
                <a:gd name="T76" fmla="*/ 23 w 249"/>
                <a:gd name="T77" fmla="*/ 49 h 250"/>
                <a:gd name="T78" fmla="*/ 49 w 249"/>
                <a:gd name="T79" fmla="*/ 24 h 250"/>
                <a:gd name="T80" fmla="*/ 84 w 249"/>
                <a:gd name="T81" fmla="*/ 5 h 250"/>
                <a:gd name="T82" fmla="*/ 125 w 249"/>
                <a:gd name="T8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0">
                  <a:moveTo>
                    <a:pt x="125" y="31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1"/>
                  </a:lnTo>
                  <a:lnTo>
                    <a:pt x="95" y="215"/>
                  </a:lnTo>
                  <a:lnTo>
                    <a:pt x="125" y="220"/>
                  </a:lnTo>
                  <a:lnTo>
                    <a:pt x="156" y="215"/>
                  </a:lnTo>
                  <a:lnTo>
                    <a:pt x="179" y="201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1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4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6"/>
                  </a:lnTo>
                  <a:lnTo>
                    <a:pt x="226" y="201"/>
                  </a:lnTo>
                  <a:lnTo>
                    <a:pt x="200" y="227"/>
                  </a:lnTo>
                  <a:lnTo>
                    <a:pt x="165" y="245"/>
                  </a:lnTo>
                  <a:lnTo>
                    <a:pt x="125" y="250"/>
                  </a:lnTo>
                  <a:lnTo>
                    <a:pt x="84" y="245"/>
                  </a:lnTo>
                  <a:lnTo>
                    <a:pt x="49" y="227"/>
                  </a:lnTo>
                  <a:lnTo>
                    <a:pt x="23" y="201"/>
                  </a:lnTo>
                  <a:lnTo>
                    <a:pt x="7" y="166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4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BD9A8FB5-2923-47CF-A7A5-7F30C41187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52063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D006FE11-4B75-4368-8A6D-A2465F9FD3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7350" y="4765676"/>
              <a:ext cx="252413" cy="396875"/>
            </a:xfrm>
            <a:custGeom>
              <a:avLst/>
              <a:gdLst>
                <a:gd name="T0" fmla="*/ 89 w 159"/>
                <a:gd name="T1" fmla="*/ 0 h 250"/>
                <a:gd name="T2" fmla="*/ 114 w 159"/>
                <a:gd name="T3" fmla="*/ 3 h 250"/>
                <a:gd name="T4" fmla="*/ 138 w 159"/>
                <a:gd name="T5" fmla="*/ 10 h 250"/>
                <a:gd name="T6" fmla="*/ 156 w 159"/>
                <a:gd name="T7" fmla="*/ 26 h 250"/>
                <a:gd name="T8" fmla="*/ 131 w 159"/>
                <a:gd name="T9" fmla="*/ 52 h 250"/>
                <a:gd name="T10" fmla="*/ 114 w 159"/>
                <a:gd name="T11" fmla="*/ 35 h 250"/>
                <a:gd name="T12" fmla="*/ 89 w 159"/>
                <a:gd name="T13" fmla="*/ 31 h 250"/>
                <a:gd name="T14" fmla="*/ 66 w 159"/>
                <a:gd name="T15" fmla="*/ 33 h 250"/>
                <a:gd name="T16" fmla="*/ 52 w 159"/>
                <a:gd name="T17" fmla="*/ 42 h 250"/>
                <a:gd name="T18" fmla="*/ 45 w 159"/>
                <a:gd name="T19" fmla="*/ 54 h 250"/>
                <a:gd name="T20" fmla="*/ 42 w 159"/>
                <a:gd name="T21" fmla="*/ 66 h 250"/>
                <a:gd name="T22" fmla="*/ 47 w 159"/>
                <a:gd name="T23" fmla="*/ 84 h 250"/>
                <a:gd name="T24" fmla="*/ 56 w 159"/>
                <a:gd name="T25" fmla="*/ 94 h 250"/>
                <a:gd name="T26" fmla="*/ 73 w 159"/>
                <a:gd name="T27" fmla="*/ 103 h 250"/>
                <a:gd name="T28" fmla="*/ 91 w 159"/>
                <a:gd name="T29" fmla="*/ 110 h 250"/>
                <a:gd name="T30" fmla="*/ 110 w 159"/>
                <a:gd name="T31" fmla="*/ 115 h 250"/>
                <a:gd name="T32" fmla="*/ 128 w 159"/>
                <a:gd name="T33" fmla="*/ 124 h 250"/>
                <a:gd name="T34" fmla="*/ 145 w 159"/>
                <a:gd name="T35" fmla="*/ 136 h 250"/>
                <a:gd name="T36" fmla="*/ 156 w 159"/>
                <a:gd name="T37" fmla="*/ 152 h 250"/>
                <a:gd name="T38" fmla="*/ 159 w 159"/>
                <a:gd name="T39" fmla="*/ 178 h 250"/>
                <a:gd name="T40" fmla="*/ 156 w 159"/>
                <a:gd name="T41" fmla="*/ 203 h 250"/>
                <a:gd name="T42" fmla="*/ 145 w 159"/>
                <a:gd name="T43" fmla="*/ 222 h 250"/>
                <a:gd name="T44" fmla="*/ 126 w 159"/>
                <a:gd name="T45" fmla="*/ 238 h 250"/>
                <a:gd name="T46" fmla="*/ 103 w 159"/>
                <a:gd name="T47" fmla="*/ 248 h 250"/>
                <a:gd name="T48" fmla="*/ 77 w 159"/>
                <a:gd name="T49" fmla="*/ 250 h 250"/>
                <a:gd name="T50" fmla="*/ 47 w 159"/>
                <a:gd name="T51" fmla="*/ 248 h 250"/>
                <a:gd name="T52" fmla="*/ 21 w 159"/>
                <a:gd name="T53" fmla="*/ 236 h 250"/>
                <a:gd name="T54" fmla="*/ 0 w 159"/>
                <a:gd name="T55" fmla="*/ 217 h 250"/>
                <a:gd name="T56" fmla="*/ 26 w 159"/>
                <a:gd name="T57" fmla="*/ 194 h 250"/>
                <a:gd name="T58" fmla="*/ 40 w 159"/>
                <a:gd name="T59" fmla="*/ 210 h 250"/>
                <a:gd name="T60" fmla="*/ 59 w 159"/>
                <a:gd name="T61" fmla="*/ 217 h 250"/>
                <a:gd name="T62" fmla="*/ 77 w 159"/>
                <a:gd name="T63" fmla="*/ 220 h 250"/>
                <a:gd name="T64" fmla="*/ 93 w 159"/>
                <a:gd name="T65" fmla="*/ 217 h 250"/>
                <a:gd name="T66" fmla="*/ 110 w 159"/>
                <a:gd name="T67" fmla="*/ 210 h 250"/>
                <a:gd name="T68" fmla="*/ 121 w 159"/>
                <a:gd name="T69" fmla="*/ 199 h 250"/>
                <a:gd name="T70" fmla="*/ 126 w 159"/>
                <a:gd name="T71" fmla="*/ 180 h 250"/>
                <a:gd name="T72" fmla="*/ 121 w 159"/>
                <a:gd name="T73" fmla="*/ 166 h 250"/>
                <a:gd name="T74" fmla="*/ 110 w 159"/>
                <a:gd name="T75" fmla="*/ 154 h 250"/>
                <a:gd name="T76" fmla="*/ 96 w 159"/>
                <a:gd name="T77" fmla="*/ 147 h 250"/>
                <a:gd name="T78" fmla="*/ 77 w 159"/>
                <a:gd name="T79" fmla="*/ 140 h 250"/>
                <a:gd name="T80" fmla="*/ 56 w 159"/>
                <a:gd name="T81" fmla="*/ 133 h 250"/>
                <a:gd name="T82" fmla="*/ 38 w 159"/>
                <a:gd name="T83" fmla="*/ 126 h 250"/>
                <a:gd name="T84" fmla="*/ 21 w 159"/>
                <a:gd name="T85" fmla="*/ 112 h 250"/>
                <a:gd name="T86" fmla="*/ 12 w 159"/>
                <a:gd name="T87" fmla="*/ 94 h 250"/>
                <a:gd name="T88" fmla="*/ 7 w 159"/>
                <a:gd name="T89" fmla="*/ 66 h 250"/>
                <a:gd name="T90" fmla="*/ 10 w 159"/>
                <a:gd name="T91" fmla="*/ 49 h 250"/>
                <a:gd name="T92" fmla="*/ 19 w 159"/>
                <a:gd name="T93" fmla="*/ 31 h 250"/>
                <a:gd name="T94" fmla="*/ 35 w 159"/>
                <a:gd name="T95" fmla="*/ 14 h 250"/>
                <a:gd name="T96" fmla="*/ 59 w 159"/>
                <a:gd name="T97" fmla="*/ 3 h 250"/>
                <a:gd name="T98" fmla="*/ 89 w 159"/>
                <a:gd name="T9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50">
                  <a:moveTo>
                    <a:pt x="89" y="0"/>
                  </a:moveTo>
                  <a:lnTo>
                    <a:pt x="114" y="3"/>
                  </a:lnTo>
                  <a:lnTo>
                    <a:pt x="138" y="10"/>
                  </a:lnTo>
                  <a:lnTo>
                    <a:pt x="156" y="26"/>
                  </a:lnTo>
                  <a:lnTo>
                    <a:pt x="131" y="52"/>
                  </a:lnTo>
                  <a:lnTo>
                    <a:pt x="114" y="35"/>
                  </a:lnTo>
                  <a:lnTo>
                    <a:pt x="89" y="31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6"/>
                  </a:lnTo>
                  <a:lnTo>
                    <a:pt x="47" y="84"/>
                  </a:lnTo>
                  <a:lnTo>
                    <a:pt x="56" y="94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5"/>
                  </a:lnTo>
                  <a:lnTo>
                    <a:pt x="128" y="124"/>
                  </a:lnTo>
                  <a:lnTo>
                    <a:pt x="145" y="136"/>
                  </a:lnTo>
                  <a:lnTo>
                    <a:pt x="156" y="152"/>
                  </a:lnTo>
                  <a:lnTo>
                    <a:pt x="159" y="178"/>
                  </a:lnTo>
                  <a:lnTo>
                    <a:pt x="156" y="203"/>
                  </a:lnTo>
                  <a:lnTo>
                    <a:pt x="145" y="222"/>
                  </a:lnTo>
                  <a:lnTo>
                    <a:pt x="126" y="238"/>
                  </a:lnTo>
                  <a:lnTo>
                    <a:pt x="103" y="248"/>
                  </a:lnTo>
                  <a:lnTo>
                    <a:pt x="77" y="250"/>
                  </a:lnTo>
                  <a:lnTo>
                    <a:pt x="47" y="248"/>
                  </a:lnTo>
                  <a:lnTo>
                    <a:pt x="21" y="236"/>
                  </a:lnTo>
                  <a:lnTo>
                    <a:pt x="0" y="217"/>
                  </a:lnTo>
                  <a:lnTo>
                    <a:pt x="26" y="194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20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9"/>
                  </a:lnTo>
                  <a:lnTo>
                    <a:pt x="126" y="180"/>
                  </a:lnTo>
                  <a:lnTo>
                    <a:pt x="121" y="166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4"/>
                  </a:lnTo>
                  <a:lnTo>
                    <a:pt x="7" y="66"/>
                  </a:lnTo>
                  <a:lnTo>
                    <a:pt x="10" y="49"/>
                  </a:lnTo>
                  <a:lnTo>
                    <a:pt x="19" y="31"/>
                  </a:lnTo>
                  <a:lnTo>
                    <a:pt x="35" y="14"/>
                  </a:lnTo>
                  <a:lnTo>
                    <a:pt x="59" y="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65C9CAA0-65C0-41DF-87AB-707836166A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3450" y="5280026"/>
              <a:ext cx="239713" cy="382588"/>
            </a:xfrm>
            <a:custGeom>
              <a:avLst/>
              <a:gdLst>
                <a:gd name="T0" fmla="*/ 0 w 151"/>
                <a:gd name="T1" fmla="*/ 0 h 241"/>
                <a:gd name="T2" fmla="*/ 151 w 151"/>
                <a:gd name="T3" fmla="*/ 0 h 241"/>
                <a:gd name="T4" fmla="*/ 151 w 151"/>
                <a:gd name="T5" fmla="*/ 31 h 241"/>
                <a:gd name="T6" fmla="*/ 33 w 151"/>
                <a:gd name="T7" fmla="*/ 31 h 241"/>
                <a:gd name="T8" fmla="*/ 33 w 151"/>
                <a:gd name="T9" fmla="*/ 105 h 241"/>
                <a:gd name="T10" fmla="*/ 142 w 151"/>
                <a:gd name="T11" fmla="*/ 105 h 241"/>
                <a:gd name="T12" fmla="*/ 142 w 151"/>
                <a:gd name="T13" fmla="*/ 136 h 241"/>
                <a:gd name="T14" fmla="*/ 33 w 151"/>
                <a:gd name="T15" fmla="*/ 136 h 241"/>
                <a:gd name="T16" fmla="*/ 33 w 151"/>
                <a:gd name="T17" fmla="*/ 241 h 241"/>
                <a:gd name="T18" fmla="*/ 0 w 151"/>
                <a:gd name="T19" fmla="*/ 241 h 241"/>
                <a:gd name="T20" fmla="*/ 0 w 151"/>
                <a:gd name="T2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1">
                  <a:moveTo>
                    <a:pt x="0" y="0"/>
                  </a:moveTo>
                  <a:lnTo>
                    <a:pt x="151" y="0"/>
                  </a:lnTo>
                  <a:lnTo>
                    <a:pt x="151" y="31"/>
                  </a:lnTo>
                  <a:lnTo>
                    <a:pt x="33" y="31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6"/>
                  </a:lnTo>
                  <a:lnTo>
                    <a:pt x="33" y="136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B60FBEDB-2491-45C7-B661-CAAAD5CA19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21263" y="5268913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8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7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2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7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8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2 h 252"/>
                <a:gd name="T50" fmla="*/ 244 w 249"/>
                <a:gd name="T51" fmla="*/ 87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9 h 252"/>
                <a:gd name="T60" fmla="*/ 165 w 249"/>
                <a:gd name="T61" fmla="*/ 248 h 252"/>
                <a:gd name="T62" fmla="*/ 125 w 249"/>
                <a:gd name="T63" fmla="*/ 252 h 252"/>
                <a:gd name="T64" fmla="*/ 84 w 249"/>
                <a:gd name="T65" fmla="*/ 248 h 252"/>
                <a:gd name="T66" fmla="*/ 49 w 249"/>
                <a:gd name="T67" fmla="*/ 229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7 h 252"/>
                <a:gd name="T76" fmla="*/ 23 w 249"/>
                <a:gd name="T77" fmla="*/ 52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8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7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2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7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8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2"/>
                  </a:lnTo>
                  <a:lnTo>
                    <a:pt x="244" y="87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9"/>
                  </a:lnTo>
                  <a:lnTo>
                    <a:pt x="165" y="248"/>
                  </a:lnTo>
                  <a:lnTo>
                    <a:pt x="125" y="252"/>
                  </a:lnTo>
                  <a:lnTo>
                    <a:pt x="84" y="248"/>
                  </a:lnTo>
                  <a:lnTo>
                    <a:pt x="49" y="229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7"/>
                  </a:lnTo>
                  <a:lnTo>
                    <a:pt x="23" y="52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C7394692-1D5B-4A3A-BE52-4CB6852F46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83225" y="5280026"/>
              <a:ext cx="269875" cy="382588"/>
            </a:xfrm>
            <a:custGeom>
              <a:avLst/>
              <a:gdLst>
                <a:gd name="T0" fmla="*/ 32 w 170"/>
                <a:gd name="T1" fmla="*/ 28 h 241"/>
                <a:gd name="T2" fmla="*/ 32 w 170"/>
                <a:gd name="T3" fmla="*/ 105 h 241"/>
                <a:gd name="T4" fmla="*/ 74 w 170"/>
                <a:gd name="T5" fmla="*/ 105 h 241"/>
                <a:gd name="T6" fmla="*/ 90 w 170"/>
                <a:gd name="T7" fmla="*/ 105 h 241"/>
                <a:gd name="T8" fmla="*/ 104 w 170"/>
                <a:gd name="T9" fmla="*/ 101 h 241"/>
                <a:gd name="T10" fmla="*/ 116 w 170"/>
                <a:gd name="T11" fmla="*/ 96 h 241"/>
                <a:gd name="T12" fmla="*/ 123 w 170"/>
                <a:gd name="T13" fmla="*/ 84 h 241"/>
                <a:gd name="T14" fmla="*/ 125 w 170"/>
                <a:gd name="T15" fmla="*/ 68 h 241"/>
                <a:gd name="T16" fmla="*/ 123 w 170"/>
                <a:gd name="T17" fmla="*/ 52 h 241"/>
                <a:gd name="T18" fmla="*/ 116 w 170"/>
                <a:gd name="T19" fmla="*/ 40 h 241"/>
                <a:gd name="T20" fmla="*/ 104 w 170"/>
                <a:gd name="T21" fmla="*/ 33 h 241"/>
                <a:gd name="T22" fmla="*/ 90 w 170"/>
                <a:gd name="T23" fmla="*/ 31 h 241"/>
                <a:gd name="T24" fmla="*/ 74 w 170"/>
                <a:gd name="T25" fmla="*/ 28 h 241"/>
                <a:gd name="T26" fmla="*/ 32 w 170"/>
                <a:gd name="T27" fmla="*/ 28 h 241"/>
                <a:gd name="T28" fmla="*/ 0 w 170"/>
                <a:gd name="T29" fmla="*/ 0 h 241"/>
                <a:gd name="T30" fmla="*/ 83 w 170"/>
                <a:gd name="T31" fmla="*/ 0 h 241"/>
                <a:gd name="T32" fmla="*/ 111 w 170"/>
                <a:gd name="T33" fmla="*/ 3 h 241"/>
                <a:gd name="T34" fmla="*/ 130 w 170"/>
                <a:gd name="T35" fmla="*/ 12 h 241"/>
                <a:gd name="T36" fmla="*/ 144 w 170"/>
                <a:gd name="T37" fmla="*/ 24 h 241"/>
                <a:gd name="T38" fmla="*/ 153 w 170"/>
                <a:gd name="T39" fmla="*/ 38 h 241"/>
                <a:gd name="T40" fmla="*/ 158 w 170"/>
                <a:gd name="T41" fmla="*/ 52 h 241"/>
                <a:gd name="T42" fmla="*/ 160 w 170"/>
                <a:gd name="T43" fmla="*/ 68 h 241"/>
                <a:gd name="T44" fmla="*/ 156 w 170"/>
                <a:gd name="T45" fmla="*/ 89 h 241"/>
                <a:gd name="T46" fmla="*/ 144 w 170"/>
                <a:gd name="T47" fmla="*/ 110 h 241"/>
                <a:gd name="T48" fmla="*/ 125 w 170"/>
                <a:gd name="T49" fmla="*/ 124 h 241"/>
                <a:gd name="T50" fmla="*/ 102 w 170"/>
                <a:gd name="T51" fmla="*/ 131 h 241"/>
                <a:gd name="T52" fmla="*/ 170 w 170"/>
                <a:gd name="T53" fmla="*/ 241 h 241"/>
                <a:gd name="T54" fmla="*/ 130 w 170"/>
                <a:gd name="T55" fmla="*/ 241 h 241"/>
                <a:gd name="T56" fmla="*/ 69 w 170"/>
                <a:gd name="T57" fmla="*/ 133 h 241"/>
                <a:gd name="T58" fmla="*/ 32 w 170"/>
                <a:gd name="T59" fmla="*/ 133 h 241"/>
                <a:gd name="T60" fmla="*/ 32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1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2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1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3"/>
                  </a:lnTo>
                  <a:lnTo>
                    <a:pt x="130" y="12"/>
                  </a:lnTo>
                  <a:lnTo>
                    <a:pt x="144" y="24"/>
                  </a:lnTo>
                  <a:lnTo>
                    <a:pt x="153" y="38"/>
                  </a:lnTo>
                  <a:lnTo>
                    <a:pt x="158" y="52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2" y="131"/>
                  </a:lnTo>
                  <a:lnTo>
                    <a:pt x="170" y="241"/>
                  </a:lnTo>
                  <a:lnTo>
                    <a:pt x="130" y="241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1F1940BD-EDC4-43F8-A4E2-6D056A9942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95975" y="5280026"/>
              <a:ext cx="373063" cy="382588"/>
            </a:xfrm>
            <a:custGeom>
              <a:avLst/>
              <a:gdLst>
                <a:gd name="T0" fmla="*/ 117 w 235"/>
                <a:gd name="T1" fmla="*/ 42 h 241"/>
                <a:gd name="T2" fmla="*/ 72 w 235"/>
                <a:gd name="T3" fmla="*/ 152 h 241"/>
                <a:gd name="T4" fmla="*/ 163 w 235"/>
                <a:gd name="T5" fmla="*/ 152 h 241"/>
                <a:gd name="T6" fmla="*/ 119 w 235"/>
                <a:gd name="T7" fmla="*/ 42 h 241"/>
                <a:gd name="T8" fmla="*/ 117 w 235"/>
                <a:gd name="T9" fmla="*/ 42 h 241"/>
                <a:gd name="T10" fmla="*/ 105 w 235"/>
                <a:gd name="T11" fmla="*/ 0 h 241"/>
                <a:gd name="T12" fmla="*/ 135 w 235"/>
                <a:gd name="T13" fmla="*/ 0 h 241"/>
                <a:gd name="T14" fmla="*/ 235 w 235"/>
                <a:gd name="T15" fmla="*/ 241 h 241"/>
                <a:gd name="T16" fmla="*/ 198 w 235"/>
                <a:gd name="T17" fmla="*/ 241 h 241"/>
                <a:gd name="T18" fmla="*/ 175 w 235"/>
                <a:gd name="T19" fmla="*/ 180 h 241"/>
                <a:gd name="T20" fmla="*/ 61 w 235"/>
                <a:gd name="T21" fmla="*/ 180 h 241"/>
                <a:gd name="T22" fmla="*/ 38 w 235"/>
                <a:gd name="T23" fmla="*/ 241 h 241"/>
                <a:gd name="T24" fmla="*/ 0 w 235"/>
                <a:gd name="T25" fmla="*/ 241 h 241"/>
                <a:gd name="T26" fmla="*/ 105 w 235"/>
                <a:gd name="T2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1">
                  <a:moveTo>
                    <a:pt x="117" y="42"/>
                  </a:moveTo>
                  <a:lnTo>
                    <a:pt x="72" y="152"/>
                  </a:lnTo>
                  <a:lnTo>
                    <a:pt x="163" y="152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1"/>
                  </a:lnTo>
                  <a:lnTo>
                    <a:pt x="198" y="241"/>
                  </a:lnTo>
                  <a:lnTo>
                    <a:pt x="175" y="180"/>
                  </a:lnTo>
                  <a:lnTo>
                    <a:pt x="61" y="180"/>
                  </a:lnTo>
                  <a:lnTo>
                    <a:pt x="38" y="241"/>
                  </a:lnTo>
                  <a:lnTo>
                    <a:pt x="0" y="24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8F46F961-D81B-4055-B6D7-E6EE660170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1438" y="5268913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3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8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5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10 h 252"/>
                <a:gd name="T30" fmla="*/ 112 w 160"/>
                <a:gd name="T31" fmla="*/ 117 h 252"/>
                <a:gd name="T32" fmla="*/ 130 w 160"/>
                <a:gd name="T33" fmla="*/ 126 h 252"/>
                <a:gd name="T34" fmla="*/ 144 w 160"/>
                <a:gd name="T35" fmla="*/ 138 h 252"/>
                <a:gd name="T36" fmla="*/ 156 w 160"/>
                <a:gd name="T37" fmla="*/ 154 h 252"/>
                <a:gd name="T38" fmla="*/ 160 w 160"/>
                <a:gd name="T39" fmla="*/ 180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1 h 252"/>
                <a:gd name="T46" fmla="*/ 102 w 160"/>
                <a:gd name="T47" fmla="*/ 250 h 252"/>
                <a:gd name="T48" fmla="*/ 77 w 160"/>
                <a:gd name="T49" fmla="*/ 252 h 252"/>
                <a:gd name="T50" fmla="*/ 46 w 160"/>
                <a:gd name="T51" fmla="*/ 250 h 252"/>
                <a:gd name="T52" fmla="*/ 21 w 160"/>
                <a:gd name="T53" fmla="*/ 238 h 252"/>
                <a:gd name="T54" fmla="*/ 0 w 160"/>
                <a:gd name="T55" fmla="*/ 220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20 h 252"/>
                <a:gd name="T62" fmla="*/ 77 w 160"/>
                <a:gd name="T63" fmla="*/ 222 h 252"/>
                <a:gd name="T64" fmla="*/ 93 w 160"/>
                <a:gd name="T65" fmla="*/ 220 h 252"/>
                <a:gd name="T66" fmla="*/ 109 w 160"/>
                <a:gd name="T67" fmla="*/ 213 h 252"/>
                <a:gd name="T68" fmla="*/ 121 w 160"/>
                <a:gd name="T69" fmla="*/ 201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7 h 252"/>
                <a:gd name="T76" fmla="*/ 95 w 160"/>
                <a:gd name="T77" fmla="*/ 150 h 252"/>
                <a:gd name="T78" fmla="*/ 77 w 160"/>
                <a:gd name="T79" fmla="*/ 143 h 252"/>
                <a:gd name="T80" fmla="*/ 56 w 160"/>
                <a:gd name="T81" fmla="*/ 136 h 252"/>
                <a:gd name="T82" fmla="*/ 37 w 160"/>
                <a:gd name="T83" fmla="*/ 126 h 252"/>
                <a:gd name="T84" fmla="*/ 23 w 160"/>
                <a:gd name="T85" fmla="*/ 115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2 h 252"/>
                <a:gd name="T92" fmla="*/ 18 w 160"/>
                <a:gd name="T93" fmla="*/ 33 h 252"/>
                <a:gd name="T94" fmla="*/ 35 w 160"/>
                <a:gd name="T95" fmla="*/ 17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3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8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5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10"/>
                  </a:lnTo>
                  <a:lnTo>
                    <a:pt x="112" y="117"/>
                  </a:lnTo>
                  <a:lnTo>
                    <a:pt x="130" y="126"/>
                  </a:lnTo>
                  <a:lnTo>
                    <a:pt x="144" y="138"/>
                  </a:lnTo>
                  <a:lnTo>
                    <a:pt x="156" y="154"/>
                  </a:lnTo>
                  <a:lnTo>
                    <a:pt x="160" y="180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1"/>
                  </a:lnTo>
                  <a:lnTo>
                    <a:pt x="102" y="250"/>
                  </a:lnTo>
                  <a:lnTo>
                    <a:pt x="77" y="252"/>
                  </a:lnTo>
                  <a:lnTo>
                    <a:pt x="46" y="250"/>
                  </a:lnTo>
                  <a:lnTo>
                    <a:pt x="21" y="238"/>
                  </a:lnTo>
                  <a:lnTo>
                    <a:pt x="0" y="220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20"/>
                  </a:lnTo>
                  <a:lnTo>
                    <a:pt x="77" y="222"/>
                  </a:lnTo>
                  <a:lnTo>
                    <a:pt x="93" y="220"/>
                  </a:lnTo>
                  <a:lnTo>
                    <a:pt x="109" y="213"/>
                  </a:lnTo>
                  <a:lnTo>
                    <a:pt x="121" y="201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7"/>
                  </a:lnTo>
                  <a:lnTo>
                    <a:pt x="95" y="150"/>
                  </a:lnTo>
                  <a:lnTo>
                    <a:pt x="77" y="143"/>
                  </a:lnTo>
                  <a:lnTo>
                    <a:pt x="56" y="136"/>
                  </a:lnTo>
                  <a:lnTo>
                    <a:pt x="37" y="126"/>
                  </a:lnTo>
                  <a:lnTo>
                    <a:pt x="23" y="115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2"/>
                  </a:lnTo>
                  <a:lnTo>
                    <a:pt x="18" y="33"/>
                  </a:lnTo>
                  <a:lnTo>
                    <a:pt x="35" y="17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23FC9197-304A-4963-9AF0-BDBBA594EB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38938" y="5280026"/>
              <a:ext cx="395288" cy="382588"/>
            </a:xfrm>
            <a:custGeom>
              <a:avLst/>
              <a:gdLst>
                <a:gd name="T0" fmla="*/ 0 w 249"/>
                <a:gd name="T1" fmla="*/ 0 h 241"/>
                <a:gd name="T2" fmla="*/ 49 w 249"/>
                <a:gd name="T3" fmla="*/ 0 h 241"/>
                <a:gd name="T4" fmla="*/ 123 w 249"/>
                <a:gd name="T5" fmla="*/ 182 h 241"/>
                <a:gd name="T6" fmla="*/ 126 w 249"/>
                <a:gd name="T7" fmla="*/ 182 h 241"/>
                <a:gd name="T8" fmla="*/ 200 w 249"/>
                <a:gd name="T9" fmla="*/ 0 h 241"/>
                <a:gd name="T10" fmla="*/ 249 w 249"/>
                <a:gd name="T11" fmla="*/ 0 h 241"/>
                <a:gd name="T12" fmla="*/ 249 w 249"/>
                <a:gd name="T13" fmla="*/ 241 h 241"/>
                <a:gd name="T14" fmla="*/ 216 w 249"/>
                <a:gd name="T15" fmla="*/ 241 h 241"/>
                <a:gd name="T16" fmla="*/ 216 w 249"/>
                <a:gd name="T17" fmla="*/ 42 h 241"/>
                <a:gd name="T18" fmla="*/ 216 w 249"/>
                <a:gd name="T19" fmla="*/ 42 h 241"/>
                <a:gd name="T20" fmla="*/ 135 w 249"/>
                <a:gd name="T21" fmla="*/ 241 h 241"/>
                <a:gd name="T22" fmla="*/ 114 w 249"/>
                <a:gd name="T23" fmla="*/ 241 h 241"/>
                <a:gd name="T24" fmla="*/ 33 w 249"/>
                <a:gd name="T25" fmla="*/ 42 h 241"/>
                <a:gd name="T26" fmla="*/ 33 w 249"/>
                <a:gd name="T27" fmla="*/ 42 h 241"/>
                <a:gd name="T28" fmla="*/ 33 w 249"/>
                <a:gd name="T29" fmla="*/ 241 h 241"/>
                <a:gd name="T30" fmla="*/ 0 w 249"/>
                <a:gd name="T31" fmla="*/ 241 h 241"/>
                <a:gd name="T32" fmla="*/ 0 w 249"/>
                <a:gd name="T3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1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1"/>
                  </a:lnTo>
                  <a:lnTo>
                    <a:pt x="216" y="241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1"/>
                  </a:lnTo>
                  <a:lnTo>
                    <a:pt x="114" y="241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B9971C12-812F-4F4A-AB6E-542EBA9C6A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70738" y="5280026"/>
              <a:ext cx="377825" cy="382588"/>
            </a:xfrm>
            <a:custGeom>
              <a:avLst/>
              <a:gdLst>
                <a:gd name="T0" fmla="*/ 119 w 238"/>
                <a:gd name="T1" fmla="*/ 42 h 241"/>
                <a:gd name="T2" fmla="*/ 72 w 238"/>
                <a:gd name="T3" fmla="*/ 152 h 241"/>
                <a:gd name="T4" fmla="*/ 163 w 238"/>
                <a:gd name="T5" fmla="*/ 152 h 241"/>
                <a:gd name="T6" fmla="*/ 119 w 238"/>
                <a:gd name="T7" fmla="*/ 42 h 241"/>
                <a:gd name="T8" fmla="*/ 119 w 238"/>
                <a:gd name="T9" fmla="*/ 42 h 241"/>
                <a:gd name="T10" fmla="*/ 105 w 238"/>
                <a:gd name="T11" fmla="*/ 0 h 241"/>
                <a:gd name="T12" fmla="*/ 135 w 238"/>
                <a:gd name="T13" fmla="*/ 0 h 241"/>
                <a:gd name="T14" fmla="*/ 238 w 238"/>
                <a:gd name="T15" fmla="*/ 241 h 241"/>
                <a:gd name="T16" fmla="*/ 200 w 238"/>
                <a:gd name="T17" fmla="*/ 241 h 241"/>
                <a:gd name="T18" fmla="*/ 175 w 238"/>
                <a:gd name="T19" fmla="*/ 180 h 241"/>
                <a:gd name="T20" fmla="*/ 61 w 238"/>
                <a:gd name="T21" fmla="*/ 180 h 241"/>
                <a:gd name="T22" fmla="*/ 37 w 238"/>
                <a:gd name="T23" fmla="*/ 241 h 241"/>
                <a:gd name="T24" fmla="*/ 0 w 238"/>
                <a:gd name="T25" fmla="*/ 241 h 241"/>
                <a:gd name="T26" fmla="*/ 105 w 238"/>
                <a:gd name="T2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1">
                  <a:moveTo>
                    <a:pt x="119" y="42"/>
                  </a:moveTo>
                  <a:lnTo>
                    <a:pt x="72" y="152"/>
                  </a:lnTo>
                  <a:lnTo>
                    <a:pt x="163" y="152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1"/>
                  </a:lnTo>
                  <a:lnTo>
                    <a:pt x="200" y="241"/>
                  </a:lnTo>
                  <a:lnTo>
                    <a:pt x="175" y="180"/>
                  </a:lnTo>
                  <a:lnTo>
                    <a:pt x="61" y="180"/>
                  </a:lnTo>
                  <a:lnTo>
                    <a:pt x="37" y="241"/>
                  </a:lnTo>
                  <a:lnTo>
                    <a:pt x="0" y="24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5E8976EB-26F3-46F3-B521-3B821CE219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88250" y="5280026"/>
              <a:ext cx="269875" cy="382588"/>
            </a:xfrm>
            <a:custGeom>
              <a:avLst/>
              <a:gdLst>
                <a:gd name="T0" fmla="*/ 33 w 170"/>
                <a:gd name="T1" fmla="*/ 28 h 241"/>
                <a:gd name="T2" fmla="*/ 33 w 170"/>
                <a:gd name="T3" fmla="*/ 105 h 241"/>
                <a:gd name="T4" fmla="*/ 75 w 170"/>
                <a:gd name="T5" fmla="*/ 105 h 241"/>
                <a:gd name="T6" fmla="*/ 91 w 170"/>
                <a:gd name="T7" fmla="*/ 105 h 241"/>
                <a:gd name="T8" fmla="*/ 105 w 170"/>
                <a:gd name="T9" fmla="*/ 101 h 241"/>
                <a:gd name="T10" fmla="*/ 117 w 170"/>
                <a:gd name="T11" fmla="*/ 96 h 241"/>
                <a:gd name="T12" fmla="*/ 124 w 170"/>
                <a:gd name="T13" fmla="*/ 84 h 241"/>
                <a:gd name="T14" fmla="*/ 126 w 170"/>
                <a:gd name="T15" fmla="*/ 68 h 241"/>
                <a:gd name="T16" fmla="*/ 124 w 170"/>
                <a:gd name="T17" fmla="*/ 52 h 241"/>
                <a:gd name="T18" fmla="*/ 117 w 170"/>
                <a:gd name="T19" fmla="*/ 40 h 241"/>
                <a:gd name="T20" fmla="*/ 105 w 170"/>
                <a:gd name="T21" fmla="*/ 33 h 241"/>
                <a:gd name="T22" fmla="*/ 91 w 170"/>
                <a:gd name="T23" fmla="*/ 31 h 241"/>
                <a:gd name="T24" fmla="*/ 75 w 170"/>
                <a:gd name="T25" fmla="*/ 28 h 241"/>
                <a:gd name="T26" fmla="*/ 33 w 170"/>
                <a:gd name="T27" fmla="*/ 28 h 241"/>
                <a:gd name="T28" fmla="*/ 0 w 170"/>
                <a:gd name="T29" fmla="*/ 0 h 241"/>
                <a:gd name="T30" fmla="*/ 84 w 170"/>
                <a:gd name="T31" fmla="*/ 0 h 241"/>
                <a:gd name="T32" fmla="*/ 112 w 170"/>
                <a:gd name="T33" fmla="*/ 3 h 241"/>
                <a:gd name="T34" fmla="*/ 131 w 170"/>
                <a:gd name="T35" fmla="*/ 12 h 241"/>
                <a:gd name="T36" fmla="*/ 145 w 170"/>
                <a:gd name="T37" fmla="*/ 24 h 241"/>
                <a:gd name="T38" fmla="*/ 154 w 170"/>
                <a:gd name="T39" fmla="*/ 38 h 241"/>
                <a:gd name="T40" fmla="*/ 158 w 170"/>
                <a:gd name="T41" fmla="*/ 52 h 241"/>
                <a:gd name="T42" fmla="*/ 161 w 170"/>
                <a:gd name="T43" fmla="*/ 68 h 241"/>
                <a:gd name="T44" fmla="*/ 156 w 170"/>
                <a:gd name="T45" fmla="*/ 89 h 241"/>
                <a:gd name="T46" fmla="*/ 145 w 170"/>
                <a:gd name="T47" fmla="*/ 110 h 241"/>
                <a:gd name="T48" fmla="*/ 126 w 170"/>
                <a:gd name="T49" fmla="*/ 124 h 241"/>
                <a:gd name="T50" fmla="*/ 103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8 w 170"/>
                <a:gd name="T57" fmla="*/ 133 h 241"/>
                <a:gd name="T58" fmla="*/ 33 w 170"/>
                <a:gd name="T59" fmla="*/ 133 h 241"/>
                <a:gd name="T60" fmla="*/ 33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1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2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1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3"/>
                  </a:lnTo>
                  <a:lnTo>
                    <a:pt x="131" y="12"/>
                  </a:lnTo>
                  <a:lnTo>
                    <a:pt x="145" y="24"/>
                  </a:lnTo>
                  <a:lnTo>
                    <a:pt x="154" y="38"/>
                  </a:lnTo>
                  <a:lnTo>
                    <a:pt x="158" y="52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10"/>
                  </a:lnTo>
                  <a:lnTo>
                    <a:pt x="126" y="124"/>
                  </a:lnTo>
                  <a:lnTo>
                    <a:pt x="103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67ECA2D0-2E7D-4616-8EF0-D7325EC2EE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66063" y="5280026"/>
              <a:ext cx="295275" cy="382588"/>
            </a:xfrm>
            <a:custGeom>
              <a:avLst/>
              <a:gdLst>
                <a:gd name="T0" fmla="*/ 0 w 186"/>
                <a:gd name="T1" fmla="*/ 0 h 241"/>
                <a:gd name="T2" fmla="*/ 186 w 186"/>
                <a:gd name="T3" fmla="*/ 0 h 241"/>
                <a:gd name="T4" fmla="*/ 186 w 186"/>
                <a:gd name="T5" fmla="*/ 31 h 241"/>
                <a:gd name="T6" fmla="*/ 109 w 186"/>
                <a:gd name="T7" fmla="*/ 31 h 241"/>
                <a:gd name="T8" fmla="*/ 109 w 186"/>
                <a:gd name="T9" fmla="*/ 241 h 241"/>
                <a:gd name="T10" fmla="*/ 77 w 186"/>
                <a:gd name="T11" fmla="*/ 241 h 241"/>
                <a:gd name="T12" fmla="*/ 77 w 186"/>
                <a:gd name="T13" fmla="*/ 31 h 241"/>
                <a:gd name="T14" fmla="*/ 0 w 186"/>
                <a:gd name="T15" fmla="*/ 31 h 241"/>
                <a:gd name="T16" fmla="*/ 0 w 186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1">
                  <a:moveTo>
                    <a:pt x="0" y="0"/>
                  </a:moveTo>
                  <a:lnTo>
                    <a:pt x="186" y="0"/>
                  </a:lnTo>
                  <a:lnTo>
                    <a:pt x="186" y="31"/>
                  </a:lnTo>
                  <a:lnTo>
                    <a:pt x="109" y="31"/>
                  </a:lnTo>
                  <a:lnTo>
                    <a:pt x="109" y="241"/>
                  </a:lnTo>
                  <a:lnTo>
                    <a:pt x="77" y="241"/>
                  </a:lnTo>
                  <a:lnTo>
                    <a:pt x="77" y="31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1FF5B2F2-E920-434E-A3C7-3DF026735A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05788" y="5280026"/>
              <a:ext cx="254000" cy="382588"/>
            </a:xfrm>
            <a:custGeom>
              <a:avLst/>
              <a:gdLst>
                <a:gd name="T0" fmla="*/ 0 w 160"/>
                <a:gd name="T1" fmla="*/ 0 h 241"/>
                <a:gd name="T2" fmla="*/ 156 w 160"/>
                <a:gd name="T3" fmla="*/ 0 h 241"/>
                <a:gd name="T4" fmla="*/ 156 w 160"/>
                <a:gd name="T5" fmla="*/ 31 h 241"/>
                <a:gd name="T6" fmla="*/ 32 w 160"/>
                <a:gd name="T7" fmla="*/ 31 h 241"/>
                <a:gd name="T8" fmla="*/ 32 w 160"/>
                <a:gd name="T9" fmla="*/ 103 h 241"/>
                <a:gd name="T10" fmla="*/ 146 w 160"/>
                <a:gd name="T11" fmla="*/ 103 h 241"/>
                <a:gd name="T12" fmla="*/ 146 w 160"/>
                <a:gd name="T13" fmla="*/ 133 h 241"/>
                <a:gd name="T14" fmla="*/ 32 w 160"/>
                <a:gd name="T15" fmla="*/ 133 h 241"/>
                <a:gd name="T16" fmla="*/ 32 w 160"/>
                <a:gd name="T17" fmla="*/ 210 h 241"/>
                <a:gd name="T18" fmla="*/ 160 w 160"/>
                <a:gd name="T19" fmla="*/ 210 h 241"/>
                <a:gd name="T20" fmla="*/ 160 w 160"/>
                <a:gd name="T21" fmla="*/ 241 h 241"/>
                <a:gd name="T22" fmla="*/ 0 w 160"/>
                <a:gd name="T23" fmla="*/ 241 h 241"/>
                <a:gd name="T24" fmla="*/ 0 w 160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1">
                  <a:moveTo>
                    <a:pt x="0" y="0"/>
                  </a:moveTo>
                  <a:lnTo>
                    <a:pt x="156" y="0"/>
                  </a:lnTo>
                  <a:lnTo>
                    <a:pt x="156" y="31"/>
                  </a:lnTo>
                  <a:lnTo>
                    <a:pt x="32" y="31"/>
                  </a:lnTo>
                  <a:lnTo>
                    <a:pt x="32" y="103"/>
                  </a:lnTo>
                  <a:lnTo>
                    <a:pt x="146" y="103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41">
              <a:extLst>
                <a:ext uri="{FF2B5EF4-FFF2-40B4-BE49-F238E27FC236}">
                  <a16:creationId xmlns:a16="http://schemas.microsoft.com/office/drawing/2014/main" id="{A02D6F3D-F77C-43BD-836A-F1FF029D4E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26463" y="5280026"/>
              <a:ext cx="269875" cy="382588"/>
            </a:xfrm>
            <a:custGeom>
              <a:avLst/>
              <a:gdLst>
                <a:gd name="T0" fmla="*/ 33 w 170"/>
                <a:gd name="T1" fmla="*/ 28 h 241"/>
                <a:gd name="T2" fmla="*/ 33 w 170"/>
                <a:gd name="T3" fmla="*/ 105 h 241"/>
                <a:gd name="T4" fmla="*/ 75 w 170"/>
                <a:gd name="T5" fmla="*/ 105 h 241"/>
                <a:gd name="T6" fmla="*/ 89 w 170"/>
                <a:gd name="T7" fmla="*/ 105 h 241"/>
                <a:gd name="T8" fmla="*/ 103 w 170"/>
                <a:gd name="T9" fmla="*/ 101 h 241"/>
                <a:gd name="T10" fmla="*/ 114 w 170"/>
                <a:gd name="T11" fmla="*/ 96 h 241"/>
                <a:gd name="T12" fmla="*/ 124 w 170"/>
                <a:gd name="T13" fmla="*/ 84 h 241"/>
                <a:gd name="T14" fmla="*/ 126 w 170"/>
                <a:gd name="T15" fmla="*/ 68 h 241"/>
                <a:gd name="T16" fmla="*/ 124 w 170"/>
                <a:gd name="T17" fmla="*/ 52 h 241"/>
                <a:gd name="T18" fmla="*/ 114 w 170"/>
                <a:gd name="T19" fmla="*/ 40 h 241"/>
                <a:gd name="T20" fmla="*/ 103 w 170"/>
                <a:gd name="T21" fmla="*/ 33 h 241"/>
                <a:gd name="T22" fmla="*/ 89 w 170"/>
                <a:gd name="T23" fmla="*/ 31 h 241"/>
                <a:gd name="T24" fmla="*/ 75 w 170"/>
                <a:gd name="T25" fmla="*/ 28 h 241"/>
                <a:gd name="T26" fmla="*/ 33 w 170"/>
                <a:gd name="T27" fmla="*/ 28 h 241"/>
                <a:gd name="T28" fmla="*/ 0 w 170"/>
                <a:gd name="T29" fmla="*/ 0 h 241"/>
                <a:gd name="T30" fmla="*/ 84 w 170"/>
                <a:gd name="T31" fmla="*/ 0 h 241"/>
                <a:gd name="T32" fmla="*/ 110 w 170"/>
                <a:gd name="T33" fmla="*/ 3 h 241"/>
                <a:gd name="T34" fmla="*/ 131 w 170"/>
                <a:gd name="T35" fmla="*/ 12 h 241"/>
                <a:gd name="T36" fmla="*/ 145 w 170"/>
                <a:gd name="T37" fmla="*/ 24 h 241"/>
                <a:gd name="T38" fmla="*/ 154 w 170"/>
                <a:gd name="T39" fmla="*/ 38 h 241"/>
                <a:gd name="T40" fmla="*/ 159 w 170"/>
                <a:gd name="T41" fmla="*/ 52 h 241"/>
                <a:gd name="T42" fmla="*/ 161 w 170"/>
                <a:gd name="T43" fmla="*/ 68 h 241"/>
                <a:gd name="T44" fmla="*/ 156 w 170"/>
                <a:gd name="T45" fmla="*/ 89 h 241"/>
                <a:gd name="T46" fmla="*/ 145 w 170"/>
                <a:gd name="T47" fmla="*/ 110 h 241"/>
                <a:gd name="T48" fmla="*/ 126 w 170"/>
                <a:gd name="T49" fmla="*/ 124 h 241"/>
                <a:gd name="T50" fmla="*/ 100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8 w 170"/>
                <a:gd name="T57" fmla="*/ 133 h 241"/>
                <a:gd name="T58" fmla="*/ 33 w 170"/>
                <a:gd name="T59" fmla="*/ 133 h 241"/>
                <a:gd name="T60" fmla="*/ 33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1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2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1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3"/>
                  </a:lnTo>
                  <a:lnTo>
                    <a:pt x="131" y="12"/>
                  </a:lnTo>
                  <a:lnTo>
                    <a:pt x="145" y="24"/>
                  </a:lnTo>
                  <a:lnTo>
                    <a:pt x="154" y="38"/>
                  </a:lnTo>
                  <a:lnTo>
                    <a:pt x="159" y="52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10"/>
                  </a:lnTo>
                  <a:lnTo>
                    <a:pt x="126" y="124"/>
                  </a:lnTo>
                  <a:lnTo>
                    <a:pt x="100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42">
              <a:extLst>
                <a:ext uri="{FF2B5EF4-FFF2-40B4-BE49-F238E27FC236}">
                  <a16:creationId xmlns:a16="http://schemas.microsoft.com/office/drawing/2014/main" id="{5F3BAB0E-E73F-46CF-9F44-568EB69B23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37625" y="5280026"/>
              <a:ext cx="512763" cy="382588"/>
            </a:xfrm>
            <a:custGeom>
              <a:avLst/>
              <a:gdLst>
                <a:gd name="T0" fmla="*/ 0 w 323"/>
                <a:gd name="T1" fmla="*/ 0 h 241"/>
                <a:gd name="T2" fmla="*/ 35 w 323"/>
                <a:gd name="T3" fmla="*/ 0 h 241"/>
                <a:gd name="T4" fmla="*/ 86 w 323"/>
                <a:gd name="T5" fmla="*/ 192 h 241"/>
                <a:gd name="T6" fmla="*/ 86 w 323"/>
                <a:gd name="T7" fmla="*/ 192 h 241"/>
                <a:gd name="T8" fmla="*/ 144 w 323"/>
                <a:gd name="T9" fmla="*/ 0 h 241"/>
                <a:gd name="T10" fmla="*/ 181 w 323"/>
                <a:gd name="T11" fmla="*/ 0 h 241"/>
                <a:gd name="T12" fmla="*/ 237 w 323"/>
                <a:gd name="T13" fmla="*/ 192 h 241"/>
                <a:gd name="T14" fmla="*/ 237 w 323"/>
                <a:gd name="T15" fmla="*/ 192 h 241"/>
                <a:gd name="T16" fmla="*/ 291 w 323"/>
                <a:gd name="T17" fmla="*/ 0 h 241"/>
                <a:gd name="T18" fmla="*/ 323 w 323"/>
                <a:gd name="T19" fmla="*/ 0 h 241"/>
                <a:gd name="T20" fmla="*/ 253 w 323"/>
                <a:gd name="T21" fmla="*/ 241 h 241"/>
                <a:gd name="T22" fmla="*/ 221 w 323"/>
                <a:gd name="T23" fmla="*/ 241 h 241"/>
                <a:gd name="T24" fmla="*/ 163 w 323"/>
                <a:gd name="T25" fmla="*/ 45 h 241"/>
                <a:gd name="T26" fmla="*/ 160 w 323"/>
                <a:gd name="T27" fmla="*/ 45 h 241"/>
                <a:gd name="T28" fmla="*/ 104 w 323"/>
                <a:gd name="T29" fmla="*/ 241 h 241"/>
                <a:gd name="T30" fmla="*/ 69 w 323"/>
                <a:gd name="T31" fmla="*/ 241 h 241"/>
                <a:gd name="T32" fmla="*/ 0 w 323"/>
                <a:gd name="T3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1">
                  <a:moveTo>
                    <a:pt x="0" y="0"/>
                  </a:moveTo>
                  <a:lnTo>
                    <a:pt x="35" y="0"/>
                  </a:lnTo>
                  <a:lnTo>
                    <a:pt x="86" y="192"/>
                  </a:lnTo>
                  <a:lnTo>
                    <a:pt x="86" y="192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2"/>
                  </a:lnTo>
                  <a:lnTo>
                    <a:pt x="237" y="192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1"/>
                  </a:lnTo>
                  <a:lnTo>
                    <a:pt x="221" y="241"/>
                  </a:lnTo>
                  <a:lnTo>
                    <a:pt x="163" y="45"/>
                  </a:lnTo>
                  <a:lnTo>
                    <a:pt x="160" y="45"/>
                  </a:lnTo>
                  <a:lnTo>
                    <a:pt x="104" y="241"/>
                  </a:lnTo>
                  <a:lnTo>
                    <a:pt x="69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6FB5EE82-C79A-4D56-BC59-536224BC9B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469438" y="5268913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8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7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2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7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8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2 h 252"/>
                <a:gd name="T50" fmla="*/ 242 w 249"/>
                <a:gd name="T51" fmla="*/ 87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9 h 252"/>
                <a:gd name="T60" fmla="*/ 165 w 249"/>
                <a:gd name="T61" fmla="*/ 248 h 252"/>
                <a:gd name="T62" fmla="*/ 123 w 249"/>
                <a:gd name="T63" fmla="*/ 252 h 252"/>
                <a:gd name="T64" fmla="*/ 84 w 249"/>
                <a:gd name="T65" fmla="*/ 248 h 252"/>
                <a:gd name="T66" fmla="*/ 49 w 249"/>
                <a:gd name="T67" fmla="*/ 229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7 h 252"/>
                <a:gd name="T76" fmla="*/ 23 w 249"/>
                <a:gd name="T77" fmla="*/ 52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8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7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2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7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8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2"/>
                  </a:lnTo>
                  <a:lnTo>
                    <a:pt x="242" y="87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9"/>
                  </a:lnTo>
                  <a:lnTo>
                    <a:pt x="165" y="248"/>
                  </a:lnTo>
                  <a:lnTo>
                    <a:pt x="123" y="252"/>
                  </a:lnTo>
                  <a:lnTo>
                    <a:pt x="84" y="248"/>
                  </a:lnTo>
                  <a:lnTo>
                    <a:pt x="49" y="229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7"/>
                  </a:lnTo>
                  <a:lnTo>
                    <a:pt x="23" y="52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44">
              <a:extLst>
                <a:ext uri="{FF2B5EF4-FFF2-40B4-BE49-F238E27FC236}">
                  <a16:creationId xmlns:a16="http://schemas.microsoft.com/office/drawing/2014/main" id="{C46EBC34-5FEE-42FD-B83B-88003CAA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31400" y="5280026"/>
              <a:ext cx="269875" cy="382588"/>
            </a:xfrm>
            <a:custGeom>
              <a:avLst/>
              <a:gdLst>
                <a:gd name="T0" fmla="*/ 32 w 170"/>
                <a:gd name="T1" fmla="*/ 28 h 241"/>
                <a:gd name="T2" fmla="*/ 32 w 170"/>
                <a:gd name="T3" fmla="*/ 105 h 241"/>
                <a:gd name="T4" fmla="*/ 74 w 170"/>
                <a:gd name="T5" fmla="*/ 105 h 241"/>
                <a:gd name="T6" fmla="*/ 88 w 170"/>
                <a:gd name="T7" fmla="*/ 105 h 241"/>
                <a:gd name="T8" fmla="*/ 102 w 170"/>
                <a:gd name="T9" fmla="*/ 101 h 241"/>
                <a:gd name="T10" fmla="*/ 114 w 170"/>
                <a:gd name="T11" fmla="*/ 96 h 241"/>
                <a:gd name="T12" fmla="*/ 123 w 170"/>
                <a:gd name="T13" fmla="*/ 84 h 241"/>
                <a:gd name="T14" fmla="*/ 125 w 170"/>
                <a:gd name="T15" fmla="*/ 68 h 241"/>
                <a:gd name="T16" fmla="*/ 123 w 170"/>
                <a:gd name="T17" fmla="*/ 52 h 241"/>
                <a:gd name="T18" fmla="*/ 114 w 170"/>
                <a:gd name="T19" fmla="*/ 40 h 241"/>
                <a:gd name="T20" fmla="*/ 102 w 170"/>
                <a:gd name="T21" fmla="*/ 33 h 241"/>
                <a:gd name="T22" fmla="*/ 88 w 170"/>
                <a:gd name="T23" fmla="*/ 31 h 241"/>
                <a:gd name="T24" fmla="*/ 74 w 170"/>
                <a:gd name="T25" fmla="*/ 28 h 241"/>
                <a:gd name="T26" fmla="*/ 32 w 170"/>
                <a:gd name="T27" fmla="*/ 28 h 241"/>
                <a:gd name="T28" fmla="*/ 0 w 170"/>
                <a:gd name="T29" fmla="*/ 0 h 241"/>
                <a:gd name="T30" fmla="*/ 83 w 170"/>
                <a:gd name="T31" fmla="*/ 0 h 241"/>
                <a:gd name="T32" fmla="*/ 109 w 170"/>
                <a:gd name="T33" fmla="*/ 3 h 241"/>
                <a:gd name="T34" fmla="*/ 130 w 170"/>
                <a:gd name="T35" fmla="*/ 12 h 241"/>
                <a:gd name="T36" fmla="*/ 144 w 170"/>
                <a:gd name="T37" fmla="*/ 24 h 241"/>
                <a:gd name="T38" fmla="*/ 153 w 170"/>
                <a:gd name="T39" fmla="*/ 38 h 241"/>
                <a:gd name="T40" fmla="*/ 158 w 170"/>
                <a:gd name="T41" fmla="*/ 52 h 241"/>
                <a:gd name="T42" fmla="*/ 160 w 170"/>
                <a:gd name="T43" fmla="*/ 68 h 241"/>
                <a:gd name="T44" fmla="*/ 156 w 170"/>
                <a:gd name="T45" fmla="*/ 89 h 241"/>
                <a:gd name="T46" fmla="*/ 144 w 170"/>
                <a:gd name="T47" fmla="*/ 110 h 241"/>
                <a:gd name="T48" fmla="*/ 125 w 170"/>
                <a:gd name="T49" fmla="*/ 124 h 241"/>
                <a:gd name="T50" fmla="*/ 100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7 w 170"/>
                <a:gd name="T57" fmla="*/ 133 h 241"/>
                <a:gd name="T58" fmla="*/ 32 w 170"/>
                <a:gd name="T59" fmla="*/ 133 h 241"/>
                <a:gd name="T60" fmla="*/ 32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1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2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1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3"/>
                  </a:lnTo>
                  <a:lnTo>
                    <a:pt x="130" y="12"/>
                  </a:lnTo>
                  <a:lnTo>
                    <a:pt x="144" y="24"/>
                  </a:lnTo>
                  <a:lnTo>
                    <a:pt x="153" y="38"/>
                  </a:lnTo>
                  <a:lnTo>
                    <a:pt x="158" y="52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0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AF7B554D-512C-432D-9204-37DE0AFDD4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48900" y="5280026"/>
              <a:ext cx="225425" cy="382588"/>
            </a:xfrm>
            <a:custGeom>
              <a:avLst/>
              <a:gdLst>
                <a:gd name="T0" fmla="*/ 0 w 142"/>
                <a:gd name="T1" fmla="*/ 0 h 241"/>
                <a:gd name="T2" fmla="*/ 32 w 142"/>
                <a:gd name="T3" fmla="*/ 0 h 241"/>
                <a:gd name="T4" fmla="*/ 32 w 142"/>
                <a:gd name="T5" fmla="*/ 210 h 241"/>
                <a:gd name="T6" fmla="*/ 142 w 142"/>
                <a:gd name="T7" fmla="*/ 210 h 241"/>
                <a:gd name="T8" fmla="*/ 142 w 142"/>
                <a:gd name="T9" fmla="*/ 241 h 241"/>
                <a:gd name="T10" fmla="*/ 0 w 142"/>
                <a:gd name="T11" fmla="*/ 241 h 241"/>
                <a:gd name="T12" fmla="*/ 0 w 142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1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A2FDA819-396F-4418-90D4-2165F47C50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10838" y="5280026"/>
              <a:ext cx="328613" cy="382588"/>
            </a:xfrm>
            <a:custGeom>
              <a:avLst/>
              <a:gdLst>
                <a:gd name="T0" fmla="*/ 33 w 207"/>
                <a:gd name="T1" fmla="*/ 31 h 241"/>
                <a:gd name="T2" fmla="*/ 33 w 207"/>
                <a:gd name="T3" fmla="*/ 210 h 241"/>
                <a:gd name="T4" fmla="*/ 72 w 207"/>
                <a:gd name="T5" fmla="*/ 210 h 241"/>
                <a:gd name="T6" fmla="*/ 105 w 207"/>
                <a:gd name="T7" fmla="*/ 206 h 241"/>
                <a:gd name="T8" fmla="*/ 133 w 207"/>
                <a:gd name="T9" fmla="*/ 194 h 241"/>
                <a:gd name="T10" fmla="*/ 154 w 207"/>
                <a:gd name="T11" fmla="*/ 178 h 241"/>
                <a:gd name="T12" fmla="*/ 168 w 207"/>
                <a:gd name="T13" fmla="*/ 152 h 241"/>
                <a:gd name="T14" fmla="*/ 175 w 207"/>
                <a:gd name="T15" fmla="*/ 119 h 241"/>
                <a:gd name="T16" fmla="*/ 172 w 207"/>
                <a:gd name="T17" fmla="*/ 105 h 241"/>
                <a:gd name="T18" fmla="*/ 170 w 207"/>
                <a:gd name="T19" fmla="*/ 89 h 241"/>
                <a:gd name="T20" fmla="*/ 161 w 207"/>
                <a:gd name="T21" fmla="*/ 73 h 241"/>
                <a:gd name="T22" fmla="*/ 149 w 207"/>
                <a:gd name="T23" fmla="*/ 56 h 241"/>
                <a:gd name="T24" fmla="*/ 133 w 207"/>
                <a:gd name="T25" fmla="*/ 42 h 241"/>
                <a:gd name="T26" fmla="*/ 109 w 207"/>
                <a:gd name="T27" fmla="*/ 35 h 241"/>
                <a:gd name="T28" fmla="*/ 82 w 207"/>
                <a:gd name="T29" fmla="*/ 31 h 241"/>
                <a:gd name="T30" fmla="*/ 33 w 207"/>
                <a:gd name="T31" fmla="*/ 31 h 241"/>
                <a:gd name="T32" fmla="*/ 0 w 207"/>
                <a:gd name="T33" fmla="*/ 0 h 241"/>
                <a:gd name="T34" fmla="*/ 84 w 207"/>
                <a:gd name="T35" fmla="*/ 0 h 241"/>
                <a:gd name="T36" fmla="*/ 121 w 207"/>
                <a:gd name="T37" fmla="*/ 5 h 241"/>
                <a:gd name="T38" fmla="*/ 151 w 207"/>
                <a:gd name="T39" fmla="*/ 17 h 241"/>
                <a:gd name="T40" fmla="*/ 175 w 207"/>
                <a:gd name="T41" fmla="*/ 33 h 241"/>
                <a:gd name="T42" fmla="*/ 191 w 207"/>
                <a:gd name="T43" fmla="*/ 54 h 241"/>
                <a:gd name="T44" fmla="*/ 200 w 207"/>
                <a:gd name="T45" fmla="*/ 77 h 241"/>
                <a:gd name="T46" fmla="*/ 207 w 207"/>
                <a:gd name="T47" fmla="*/ 101 h 241"/>
                <a:gd name="T48" fmla="*/ 207 w 207"/>
                <a:gd name="T49" fmla="*/ 119 h 241"/>
                <a:gd name="T50" fmla="*/ 205 w 207"/>
                <a:gd name="T51" fmla="*/ 150 h 241"/>
                <a:gd name="T52" fmla="*/ 193 w 207"/>
                <a:gd name="T53" fmla="*/ 178 h 241"/>
                <a:gd name="T54" fmla="*/ 175 w 207"/>
                <a:gd name="T55" fmla="*/ 203 h 241"/>
                <a:gd name="T56" fmla="*/ 149 w 207"/>
                <a:gd name="T57" fmla="*/ 222 h 241"/>
                <a:gd name="T58" fmla="*/ 116 w 207"/>
                <a:gd name="T59" fmla="*/ 236 h 241"/>
                <a:gd name="T60" fmla="*/ 77 w 207"/>
                <a:gd name="T61" fmla="*/ 241 h 241"/>
                <a:gd name="T62" fmla="*/ 0 w 207"/>
                <a:gd name="T63" fmla="*/ 241 h 241"/>
                <a:gd name="T64" fmla="*/ 0 w 207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1">
                  <a:moveTo>
                    <a:pt x="33" y="31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6"/>
                  </a:lnTo>
                  <a:lnTo>
                    <a:pt x="133" y="194"/>
                  </a:lnTo>
                  <a:lnTo>
                    <a:pt x="154" y="178"/>
                  </a:lnTo>
                  <a:lnTo>
                    <a:pt x="168" y="152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3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1"/>
                  </a:lnTo>
                  <a:lnTo>
                    <a:pt x="33" y="31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7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1"/>
                  </a:lnTo>
                  <a:lnTo>
                    <a:pt x="207" y="119"/>
                  </a:lnTo>
                  <a:lnTo>
                    <a:pt x="205" y="150"/>
                  </a:lnTo>
                  <a:lnTo>
                    <a:pt x="193" y="178"/>
                  </a:lnTo>
                  <a:lnTo>
                    <a:pt x="175" y="203"/>
                  </a:lnTo>
                  <a:lnTo>
                    <a:pt x="149" y="222"/>
                  </a:lnTo>
                  <a:lnTo>
                    <a:pt x="116" y="236"/>
                  </a:lnTo>
                  <a:lnTo>
                    <a:pt x="77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ality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6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B6308E49-6F4B-4FB3-B55E-5ABCE9FC1E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14D81D1-28E2-4B5A-90AC-0665128E04D9}"/>
              </a:ext>
            </a:extLst>
          </p:cNvPr>
          <p:cNvSpPr/>
          <p:nvPr userDrawn="1"/>
        </p:nvSpPr>
        <p:spPr>
          <a:xfrm rot="10800000">
            <a:off x="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1259CC84-9D61-4B7E-B269-B36414503070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57D660-4AAE-4D5D-82B7-7B0FFD272375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964EA6-FA40-459F-BF7E-34433308865C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6B56D1BA-1D0B-48D6-8A9B-D6701B6E2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F33A3D7-2E0B-4E81-A491-81B9B4545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E9950E5-3A53-4262-9FF9-392F9697D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3084A67-7628-476E-9F80-8CED241E2D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EBEFBC6-A920-4150-8CB5-2F07F5A51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70800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bil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picture containing person, indoor, kitchen, standing&#10;&#10;Description automatically generated">
            <a:extLst>
              <a:ext uri="{FF2B5EF4-FFF2-40B4-BE49-F238E27FC236}">
                <a16:creationId xmlns:a16="http://schemas.microsoft.com/office/drawing/2014/main" id="{D1FAD2AD-D927-430E-83F0-A8F8A5926A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F9387C9-D1B7-403A-B764-A76CCEA66EE8}"/>
              </a:ext>
            </a:extLst>
          </p:cNvPr>
          <p:cNvSpPr/>
          <p:nvPr userDrawn="1"/>
        </p:nvSpPr>
        <p:spPr>
          <a:xfrm rot="10800000">
            <a:off x="-1" y="79514"/>
            <a:ext cx="4562131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72DDE7A5-E2F2-4CF2-B186-F3795441777B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7F1F9F-4C3C-4D70-9F0E-5759721FA966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15E115-25E8-43EB-BA59-CCA58D4B8507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B0E3C50-5D0D-4B3D-AB5E-FB14C5060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27BAD98C-D2A0-4D70-8EE5-0EF8CD534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691DC690-D4FD-4831-96EA-3B2665EC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C76CB046-A760-4B56-AE94-1EB3F5FDF2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EE180CB8-C23E-474B-B32A-6F5128D6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14561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ustrial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4" descr="A picture containing building, indoor, toy, train&#10;&#10;Description automatically generated">
            <a:extLst>
              <a:ext uri="{FF2B5EF4-FFF2-40B4-BE49-F238E27FC236}">
                <a16:creationId xmlns:a16="http://schemas.microsoft.com/office/drawing/2014/main" id="{73837969-8D79-4D54-80F4-F540E95773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0C6F7F7-17BF-482B-BA80-F24629A4A24E}"/>
              </a:ext>
            </a:extLst>
          </p:cNvPr>
          <p:cNvSpPr/>
          <p:nvPr userDrawn="1"/>
        </p:nvSpPr>
        <p:spPr>
          <a:xfrm rot="10800000">
            <a:off x="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D183140B-A247-4A2B-9D4E-348839DEB103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784AD3-2BA5-4E85-98B2-D09F18251633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B958C5-2B3E-473E-8744-054A7F5304DE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7C1EB4B-5A45-4466-8072-0645AC92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E6AE65A-B4E9-4A34-9C1D-11C90F15F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9E3FC99-0BDE-4CA4-8495-6D512122D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4576331F-C76A-4EB4-91BB-E020D9D8E2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9AC83E4E-604E-456C-8274-6BBEB5FB5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9156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tworking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antenna on a cloudy day&#10;&#10;Description automatically generated">
            <a:extLst>
              <a:ext uri="{FF2B5EF4-FFF2-40B4-BE49-F238E27FC236}">
                <a16:creationId xmlns:a16="http://schemas.microsoft.com/office/drawing/2014/main" id="{E91A284D-B48E-4428-872F-AA05AB4316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AAAD775-814D-4D87-B23C-FB937F7D91FA}"/>
              </a:ext>
            </a:extLst>
          </p:cNvPr>
          <p:cNvSpPr/>
          <p:nvPr userDrawn="1"/>
        </p:nvSpPr>
        <p:spPr>
          <a:xfrm>
            <a:off x="61415" y="79514"/>
            <a:ext cx="4490903" cy="6778486"/>
          </a:xfrm>
          <a:prstGeom prst="rect">
            <a:avLst/>
          </a:prstGeom>
          <a:gradFill flip="none" rotWithShape="1">
            <a:gsLst>
              <a:gs pos="3000">
                <a:schemeClr val="accent3">
                  <a:alpha val="26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2FA28723-837F-4B23-8CE8-02BE47FE281C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D25E3D-662E-44DF-8C74-92C87184BB0C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CFFEF0-33F0-4F4C-BE34-F0CE8B9E61E9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BC086BCB-54AC-46CF-A349-82F2CB7DD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622D00E-770D-4828-BB83-AF27DABC2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43E01C42-EE25-40F8-84CF-C03046F9A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F37FE27F-A44B-48E4-910C-3CA9640096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79D3E226-DE3E-4BD8-98C8-FE8CA53A0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02680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City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3A94EBF-98FE-4812-9A14-44279029264B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3D1922-F66C-4A65-BADA-585E83654932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2E3D91-19A9-47E1-A2D0-389742C55D2F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ACAB0B10-E424-4C5F-81CD-AE869D72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F5701D1-A391-456C-8948-07FBBDD3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A0F9761-7943-4EDD-AD61-B82DDD42E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A76E3-E547-459A-AA20-2A41DD1D5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468C635A-20C5-45ED-A75C-99F8C469D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 descr="A view of a city&#10;&#10;Description automatically generated">
            <a:extLst>
              <a:ext uri="{FF2B5EF4-FFF2-40B4-BE49-F238E27FC236}">
                <a16:creationId xmlns:a16="http://schemas.microsoft.com/office/drawing/2014/main" id="{CB9ABCE8-B5F4-48BD-86CE-887669C5B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3" y="78900"/>
            <a:ext cx="4558359" cy="677909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3BE673-EBB9-4511-BBA9-928E31D9C62B}"/>
              </a:ext>
            </a:extLst>
          </p:cNvPr>
          <p:cNvSpPr/>
          <p:nvPr userDrawn="1"/>
        </p:nvSpPr>
        <p:spPr>
          <a:xfrm flipV="1">
            <a:off x="-6831" y="78902"/>
            <a:ext cx="4558359" cy="2192350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41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Picture Placeholder 76">
            <a:extLst>
              <a:ext uri="{FF2B5EF4-FFF2-40B4-BE49-F238E27FC236}">
                <a16:creationId xmlns:a16="http://schemas.microsoft.com/office/drawing/2014/main" id="{994508B0-A33C-4CE0-B505-0D816FBBCF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8749" y="78902"/>
            <a:ext cx="4562132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</p:spTree>
    <p:extLst>
      <p:ext uri="{BB962C8B-B14F-4D97-AF65-F5344CB8AC3E}">
        <p14:creationId xmlns:p14="http://schemas.microsoft.com/office/powerpoint/2010/main" val="84862008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Hom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living room with a fireplace and a large window&#10;&#10;Description automatically generated">
            <a:extLst>
              <a:ext uri="{FF2B5EF4-FFF2-40B4-BE49-F238E27FC236}">
                <a16:creationId xmlns:a16="http://schemas.microsoft.com/office/drawing/2014/main" id="{6100B157-B5B3-46F6-B663-F4415621E7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A81B96-5386-44A4-B378-BF3D5A5F5174}"/>
              </a:ext>
            </a:extLst>
          </p:cNvPr>
          <p:cNvSpPr/>
          <p:nvPr userDrawn="1"/>
        </p:nvSpPr>
        <p:spPr>
          <a:xfrm rot="10800000" flipH="1">
            <a:off x="36576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Slide Number Placeholder 1">
            <a:extLst>
              <a:ext uri="{FF2B5EF4-FFF2-40B4-BE49-F238E27FC236}">
                <a16:creationId xmlns:a16="http://schemas.microsoft.com/office/drawing/2014/main" id="{7D12FB66-22AA-4777-8CC2-F076131FE9DF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736F53-0FCF-4DF2-B88E-1DE0E43AA886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A4A96C1-8B50-4A87-8923-04CE2B04CEAF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3247CA1E-AF86-49CC-A305-8195944FF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7CBFD072-C24E-4AF0-803E-E83E9025F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27821654-D521-4D2E-9557-169616963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766EDC3E-69CE-4032-9FB6-85216A191E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286022DB-6135-4077-A9E3-D3090DA26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82648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94775" y="414064"/>
            <a:ext cx="11425752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  <a:br>
              <a:rPr lang="en-US" dirty="0"/>
            </a:br>
            <a:r>
              <a:rPr lang="en-US" dirty="0"/>
              <a:t>second line title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394774" y="1153266"/>
            <a:ext cx="11425752" cy="46672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5932" y="414063"/>
            <a:ext cx="11451382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394773" y="1262418"/>
            <a:ext cx="11463852" cy="4708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0BD596-F1C1-457C-B796-82B14CD68D03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4EBEAB-4D41-4F13-AA13-5BDC7E266E1D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33770F-5625-4034-9686-943A98D45359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6B75AB-80AF-44F5-B06D-0637D166F451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E71252-7C01-47AA-93B9-87F623C7177A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D9CF932-D779-4EA8-BDE2-87D4119A6B55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EE4F54C-20EC-4792-9EF9-A06348BEB537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20A626-8584-4FE9-ACE5-B044CB0C67AB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B4D1812-625C-465C-8A40-C3A4D4EF9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3E33A4A8-DD5C-4ACC-9DDA-825DE8D6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FC1DDF41-AC1C-4311-A127-9908D5315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1504D5C3-43D0-4E06-8303-EED7507E40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91FEF9C5-FE0D-4F71-BA75-6F78CC0E7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82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775" r:id="rId9"/>
    <p:sldLayoutId id="2147483789" r:id="rId10"/>
    <p:sldLayoutId id="2147483790" r:id="rId11"/>
    <p:sldLayoutId id="2147483787" r:id="rId12"/>
    <p:sldLayoutId id="2147483902" r:id="rId13"/>
    <p:sldLayoutId id="2147483904" r:id="rId14"/>
    <p:sldLayoutId id="2147483903" r:id="rId15"/>
    <p:sldLayoutId id="2147483810" r:id="rId16"/>
    <p:sldLayoutId id="2147483811" r:id="rId17"/>
    <p:sldLayoutId id="2147483859" r:id="rId18"/>
    <p:sldLayoutId id="2147483865" r:id="rId19"/>
    <p:sldLayoutId id="2147483809" r:id="rId20"/>
    <p:sldLayoutId id="2147483861" r:id="rId21"/>
    <p:sldLayoutId id="2147483911" r:id="rId22"/>
    <p:sldLayoutId id="2147483949" r:id="rId23"/>
  </p:sldLayoutIdLst>
  <p:transition>
    <p:fade/>
  </p:transition>
  <p:hf hdr="0" ft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lang="en-US" sz="1600" b="1" kern="1200" cap="all" spc="210" baseline="0" dirty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169863" indent="-16986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•"/>
        <a:defRPr sz="2200" b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41313" indent="-17145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−"/>
        <a:defRPr sz="2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511175" indent="-16986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Wingdings" pitchFamily="2" charset="2"/>
        <a:buChar char="§"/>
        <a:defRPr sz="18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688975" indent="-17780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•"/>
        <a:defRPr sz="1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860425" indent="-17145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70000"/>
        <a:buFont typeface="Arial" pitchFamily="34" charset="0"/>
        <a:buChar char="−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2304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 userDrawn="1"/>
        </p:nvSpPr>
        <p:spPr>
          <a:xfrm>
            <a:off x="0" y="6412230"/>
            <a:ext cx="121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cap="all" baseline="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1164-4771-44E9-89DA-B9106E9F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24" y="280714"/>
            <a:ext cx="11663021" cy="654049"/>
          </a:xfrm>
        </p:spPr>
        <p:txBody>
          <a:bodyPr/>
          <a:lstStyle/>
          <a:p>
            <a:r>
              <a:rPr lang="en-US" kern="0" dirty="0"/>
              <a:t>System View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D8D431-880C-B853-3473-9E6D3E690534}"/>
              </a:ext>
            </a:extLst>
          </p:cNvPr>
          <p:cNvSpPr/>
          <p:nvPr/>
        </p:nvSpPr>
        <p:spPr>
          <a:xfrm>
            <a:off x="4965492" y="5019165"/>
            <a:ext cx="1946259" cy="14214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6BC98-CF5F-F9B8-97EB-A8FC1C3408C7}"/>
              </a:ext>
            </a:extLst>
          </p:cNvPr>
          <p:cNvSpPr/>
          <p:nvPr/>
        </p:nvSpPr>
        <p:spPr>
          <a:xfrm>
            <a:off x="7504820" y="934763"/>
            <a:ext cx="1671574" cy="36937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E6D788-794E-A53F-A2A3-C6DCBA3B3D25}"/>
              </a:ext>
            </a:extLst>
          </p:cNvPr>
          <p:cNvSpPr/>
          <p:nvPr/>
        </p:nvSpPr>
        <p:spPr>
          <a:xfrm>
            <a:off x="2875778" y="934763"/>
            <a:ext cx="4552827" cy="36937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A5AC6F-14B8-396C-0A17-AF6ADD136418}"/>
              </a:ext>
            </a:extLst>
          </p:cNvPr>
          <p:cNvSpPr/>
          <p:nvPr/>
        </p:nvSpPr>
        <p:spPr>
          <a:xfrm>
            <a:off x="3122388" y="1254625"/>
            <a:ext cx="4083050" cy="32961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29">
            <a:extLst>
              <a:ext uri="{FF2B5EF4-FFF2-40B4-BE49-F238E27FC236}">
                <a16:creationId xmlns:a16="http://schemas.microsoft.com/office/drawing/2014/main" id="{D1B68F3A-25C5-810F-1FA9-C9A4905713B6}"/>
              </a:ext>
            </a:extLst>
          </p:cNvPr>
          <p:cNvSpPr/>
          <p:nvPr/>
        </p:nvSpPr>
        <p:spPr>
          <a:xfrm>
            <a:off x="3249903" y="1334449"/>
            <a:ext cx="1298297" cy="2370066"/>
          </a:xfrm>
          <a:prstGeom prst="roundRect">
            <a:avLst/>
          </a:prstGeom>
          <a:noFill/>
          <a:ln w="9525" cap="flat" cmpd="sng" algn="ctr">
            <a:solidFill>
              <a:srgbClr val="969696">
                <a:lumMod val="75000"/>
              </a:srgbClr>
            </a:solidFill>
            <a:prstDash val="dash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App</a:t>
            </a:r>
          </a:p>
        </p:txBody>
      </p:sp>
      <p:sp>
        <p:nvSpPr>
          <p:cNvPr id="9" name="Rounded Rectangle 24">
            <a:extLst>
              <a:ext uri="{FF2B5EF4-FFF2-40B4-BE49-F238E27FC236}">
                <a16:creationId xmlns:a16="http://schemas.microsoft.com/office/drawing/2014/main" id="{25907EBE-FF16-48ED-00EF-559E08A59E38}"/>
              </a:ext>
            </a:extLst>
          </p:cNvPr>
          <p:cNvSpPr/>
          <p:nvPr/>
        </p:nvSpPr>
        <p:spPr>
          <a:xfrm>
            <a:off x="3343043" y="1891837"/>
            <a:ext cx="1121944" cy="15381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Operating System</a:t>
            </a:r>
          </a:p>
        </p:txBody>
      </p:sp>
      <p:sp>
        <p:nvSpPr>
          <p:cNvPr id="10" name="Rounded Rectangle 29">
            <a:extLst>
              <a:ext uri="{FF2B5EF4-FFF2-40B4-BE49-F238E27FC236}">
                <a16:creationId xmlns:a16="http://schemas.microsoft.com/office/drawing/2014/main" id="{F1789343-8C43-D72A-A0C4-49677BE90BE7}"/>
              </a:ext>
            </a:extLst>
          </p:cNvPr>
          <p:cNvSpPr/>
          <p:nvPr/>
        </p:nvSpPr>
        <p:spPr>
          <a:xfrm>
            <a:off x="3551474" y="2868001"/>
            <a:ext cx="747523" cy="39789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Mb Driver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BF5EBEED-15DB-727A-6EB3-E731DE3424D5}"/>
              </a:ext>
            </a:extLst>
          </p:cNvPr>
          <p:cNvSpPr/>
          <p:nvPr/>
        </p:nvSpPr>
        <p:spPr>
          <a:xfrm>
            <a:off x="3551475" y="2443419"/>
            <a:ext cx="747523" cy="39789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SCMI Driver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9CF85C0-949B-75E1-F34F-BE696B805514}"/>
              </a:ext>
            </a:extLst>
          </p:cNvPr>
          <p:cNvSpPr/>
          <p:nvPr/>
        </p:nvSpPr>
        <p:spPr>
          <a:xfrm>
            <a:off x="3411775" y="1417098"/>
            <a:ext cx="481850" cy="397896"/>
          </a:xfrm>
          <a:prstGeom prst="roundRect">
            <a:avLst/>
          </a:prstGeom>
          <a:solidFill>
            <a:srgbClr val="F9B500">
              <a:lumMod val="60000"/>
              <a:lumOff val="40000"/>
            </a:srgb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App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D84B04EC-9920-4774-2043-E953609CBB63}"/>
              </a:ext>
            </a:extLst>
          </p:cNvPr>
          <p:cNvSpPr/>
          <p:nvPr/>
        </p:nvSpPr>
        <p:spPr>
          <a:xfrm>
            <a:off x="3925235" y="1417098"/>
            <a:ext cx="481850" cy="397896"/>
          </a:xfrm>
          <a:prstGeom prst="roundRect">
            <a:avLst/>
          </a:prstGeom>
          <a:solidFill>
            <a:srgbClr val="F9B500">
              <a:lumMod val="60000"/>
              <a:lumOff val="40000"/>
            </a:srgb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8F6298-0AB5-58BE-3083-95273DA103F8}"/>
              </a:ext>
            </a:extLst>
          </p:cNvPr>
          <p:cNvSpPr txBox="1"/>
          <p:nvPr/>
        </p:nvSpPr>
        <p:spPr>
          <a:xfrm>
            <a:off x="4087229" y="3416598"/>
            <a:ext cx="427629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VM1</a:t>
            </a:r>
          </a:p>
        </p:txBody>
      </p:sp>
      <p:sp>
        <p:nvSpPr>
          <p:cNvPr id="15" name="Rounded Rectangle 29">
            <a:extLst>
              <a:ext uri="{FF2B5EF4-FFF2-40B4-BE49-F238E27FC236}">
                <a16:creationId xmlns:a16="http://schemas.microsoft.com/office/drawing/2014/main" id="{3BA4AAD5-6EC8-0EF0-302C-CD51C728E674}"/>
              </a:ext>
            </a:extLst>
          </p:cNvPr>
          <p:cNvSpPr/>
          <p:nvPr/>
        </p:nvSpPr>
        <p:spPr>
          <a:xfrm>
            <a:off x="4593457" y="1334449"/>
            <a:ext cx="1298297" cy="2370066"/>
          </a:xfrm>
          <a:prstGeom prst="roundRect">
            <a:avLst/>
          </a:prstGeom>
          <a:noFill/>
          <a:ln w="9525" cap="flat" cmpd="sng" algn="ctr">
            <a:solidFill>
              <a:srgbClr val="969696">
                <a:lumMod val="75000"/>
              </a:srgbClr>
            </a:solidFill>
            <a:prstDash val="dash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App</a:t>
            </a:r>
          </a:p>
        </p:txBody>
      </p:sp>
      <p:sp>
        <p:nvSpPr>
          <p:cNvPr id="16" name="Rounded Rectangle 24">
            <a:extLst>
              <a:ext uri="{FF2B5EF4-FFF2-40B4-BE49-F238E27FC236}">
                <a16:creationId xmlns:a16="http://schemas.microsoft.com/office/drawing/2014/main" id="{1C30432E-EF1D-05AD-1B30-D7EF6507C542}"/>
              </a:ext>
            </a:extLst>
          </p:cNvPr>
          <p:cNvSpPr/>
          <p:nvPr/>
        </p:nvSpPr>
        <p:spPr>
          <a:xfrm>
            <a:off x="4686597" y="1891837"/>
            <a:ext cx="1121944" cy="15381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Operating System</a:t>
            </a:r>
          </a:p>
        </p:txBody>
      </p:sp>
      <p:sp>
        <p:nvSpPr>
          <p:cNvPr id="17" name="Rounded Rectangle 29">
            <a:extLst>
              <a:ext uri="{FF2B5EF4-FFF2-40B4-BE49-F238E27FC236}">
                <a16:creationId xmlns:a16="http://schemas.microsoft.com/office/drawing/2014/main" id="{8F3C4A9D-66A0-81E2-3A56-9A7CE1A2B622}"/>
              </a:ext>
            </a:extLst>
          </p:cNvPr>
          <p:cNvSpPr/>
          <p:nvPr/>
        </p:nvSpPr>
        <p:spPr>
          <a:xfrm>
            <a:off x="4895028" y="2868001"/>
            <a:ext cx="747523" cy="39789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Mb Driver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1DEFE6EC-00A2-C643-E527-889F1BB09CDE}"/>
              </a:ext>
            </a:extLst>
          </p:cNvPr>
          <p:cNvSpPr/>
          <p:nvPr/>
        </p:nvSpPr>
        <p:spPr>
          <a:xfrm>
            <a:off x="4895029" y="2443419"/>
            <a:ext cx="747523" cy="39789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SCMI Driver</a:t>
            </a:r>
          </a:p>
        </p:txBody>
      </p:sp>
      <p:sp>
        <p:nvSpPr>
          <p:cNvPr id="19" name="Rounded Rectangle 29">
            <a:extLst>
              <a:ext uri="{FF2B5EF4-FFF2-40B4-BE49-F238E27FC236}">
                <a16:creationId xmlns:a16="http://schemas.microsoft.com/office/drawing/2014/main" id="{9C0BF5C2-C39E-9C08-40FE-E050ED0A0896}"/>
              </a:ext>
            </a:extLst>
          </p:cNvPr>
          <p:cNvSpPr/>
          <p:nvPr/>
        </p:nvSpPr>
        <p:spPr>
          <a:xfrm>
            <a:off x="4755329" y="1417098"/>
            <a:ext cx="481850" cy="397896"/>
          </a:xfrm>
          <a:prstGeom prst="roundRect">
            <a:avLst/>
          </a:prstGeom>
          <a:solidFill>
            <a:srgbClr val="F9B500">
              <a:lumMod val="60000"/>
              <a:lumOff val="40000"/>
            </a:srgb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App</a:t>
            </a:r>
          </a:p>
        </p:txBody>
      </p:sp>
      <p:sp>
        <p:nvSpPr>
          <p:cNvPr id="20" name="Rounded Rectangle 29">
            <a:extLst>
              <a:ext uri="{FF2B5EF4-FFF2-40B4-BE49-F238E27FC236}">
                <a16:creationId xmlns:a16="http://schemas.microsoft.com/office/drawing/2014/main" id="{D7168CDE-4294-C57E-775A-58DE6F1989E2}"/>
              </a:ext>
            </a:extLst>
          </p:cNvPr>
          <p:cNvSpPr/>
          <p:nvPr/>
        </p:nvSpPr>
        <p:spPr>
          <a:xfrm>
            <a:off x="5268789" y="1417098"/>
            <a:ext cx="481850" cy="397896"/>
          </a:xfrm>
          <a:prstGeom prst="roundRect">
            <a:avLst/>
          </a:prstGeom>
          <a:solidFill>
            <a:srgbClr val="F9B500">
              <a:lumMod val="60000"/>
              <a:lumOff val="40000"/>
            </a:srgb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D63108-0ED5-4884-2FA6-3B29AE97CCC9}"/>
              </a:ext>
            </a:extLst>
          </p:cNvPr>
          <p:cNvSpPr txBox="1"/>
          <p:nvPr/>
        </p:nvSpPr>
        <p:spPr>
          <a:xfrm>
            <a:off x="4010832" y="5832724"/>
            <a:ext cx="427629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</a:rPr>
              <a:t>SCMI</a:t>
            </a:r>
          </a:p>
        </p:txBody>
      </p:sp>
      <p:sp>
        <p:nvSpPr>
          <p:cNvPr id="23" name="Rounded Rectangle 24">
            <a:extLst>
              <a:ext uri="{FF2B5EF4-FFF2-40B4-BE49-F238E27FC236}">
                <a16:creationId xmlns:a16="http://schemas.microsoft.com/office/drawing/2014/main" id="{42F174CB-1134-D1BD-CED6-11A0254725AB}"/>
              </a:ext>
            </a:extLst>
          </p:cNvPr>
          <p:cNvSpPr/>
          <p:nvPr/>
        </p:nvSpPr>
        <p:spPr>
          <a:xfrm>
            <a:off x="3195446" y="3781359"/>
            <a:ext cx="2696307" cy="6540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Hypervisor</a:t>
            </a:r>
          </a:p>
        </p:txBody>
      </p:sp>
      <p:sp>
        <p:nvSpPr>
          <p:cNvPr id="24" name="Rounded Rectangle 24">
            <a:extLst>
              <a:ext uri="{FF2B5EF4-FFF2-40B4-BE49-F238E27FC236}">
                <a16:creationId xmlns:a16="http://schemas.microsoft.com/office/drawing/2014/main" id="{7F2F483E-D52A-B890-3D86-3F7E4E42B8D6}"/>
              </a:ext>
            </a:extLst>
          </p:cNvPr>
          <p:cNvSpPr/>
          <p:nvPr/>
        </p:nvSpPr>
        <p:spPr>
          <a:xfrm>
            <a:off x="5988687" y="3781359"/>
            <a:ext cx="1111645" cy="6540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TF-A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60A5B9F-73F8-DD6C-B80B-8BCD101660BC}"/>
              </a:ext>
            </a:extLst>
          </p:cNvPr>
          <p:cNvSpPr/>
          <p:nvPr/>
        </p:nvSpPr>
        <p:spPr>
          <a:xfrm>
            <a:off x="5983537" y="1891837"/>
            <a:ext cx="1121944" cy="15381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Trusted 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4705BC-E619-B4BC-F61C-AE4225BDB58A}"/>
              </a:ext>
            </a:extLst>
          </p:cNvPr>
          <p:cNvSpPr txBox="1"/>
          <p:nvPr/>
        </p:nvSpPr>
        <p:spPr>
          <a:xfrm>
            <a:off x="6481765" y="1278539"/>
            <a:ext cx="633167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Cortex-A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B47831-0342-AA9F-C59F-88D51366C155}"/>
              </a:ext>
            </a:extLst>
          </p:cNvPr>
          <p:cNvSpPr/>
          <p:nvPr/>
        </p:nvSpPr>
        <p:spPr>
          <a:xfrm>
            <a:off x="5104437" y="5257642"/>
            <a:ext cx="1649339" cy="10866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F4E7F1-7F98-0D1E-997B-F187D859F6C3}"/>
              </a:ext>
            </a:extLst>
          </p:cNvPr>
          <p:cNvSpPr/>
          <p:nvPr/>
        </p:nvSpPr>
        <p:spPr>
          <a:xfrm>
            <a:off x="7697074" y="1262210"/>
            <a:ext cx="1300430" cy="32961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E1B119-D10D-5F69-586E-F86B282EFCF6}"/>
              </a:ext>
            </a:extLst>
          </p:cNvPr>
          <p:cNvSpPr txBox="1"/>
          <p:nvPr/>
        </p:nvSpPr>
        <p:spPr>
          <a:xfrm>
            <a:off x="8236890" y="1278539"/>
            <a:ext cx="772419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Cortex-M7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0DEAF4-C3A4-72EE-F1F1-1D85CAA74D2A}"/>
              </a:ext>
            </a:extLst>
          </p:cNvPr>
          <p:cNvSpPr txBox="1"/>
          <p:nvPr/>
        </p:nvSpPr>
        <p:spPr>
          <a:xfrm>
            <a:off x="5940128" y="5281556"/>
            <a:ext cx="772419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Cortex-M33</a:t>
            </a:r>
          </a:p>
        </p:txBody>
      </p:sp>
      <p:sp>
        <p:nvSpPr>
          <p:cNvPr id="31" name="Rounded Rectangle 29">
            <a:extLst>
              <a:ext uri="{FF2B5EF4-FFF2-40B4-BE49-F238E27FC236}">
                <a16:creationId xmlns:a16="http://schemas.microsoft.com/office/drawing/2014/main" id="{9417A69C-A7D8-8B1E-CEE2-CD8BD462477A}"/>
              </a:ext>
            </a:extLst>
          </p:cNvPr>
          <p:cNvSpPr/>
          <p:nvPr/>
        </p:nvSpPr>
        <p:spPr>
          <a:xfrm>
            <a:off x="5199769" y="5571232"/>
            <a:ext cx="1438957" cy="64797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>
                <a:solidFill>
                  <a:prstClr val="black"/>
                </a:solidFill>
                <a:latin typeface="Arial"/>
              </a:rPr>
              <a:t>SM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Application</a:t>
            </a:r>
          </a:p>
        </p:txBody>
      </p:sp>
      <p:sp>
        <p:nvSpPr>
          <p:cNvPr id="32" name="Rounded Rectangle 24">
            <a:extLst>
              <a:ext uri="{FF2B5EF4-FFF2-40B4-BE49-F238E27FC236}">
                <a16:creationId xmlns:a16="http://schemas.microsoft.com/office/drawing/2014/main" id="{7D524B52-1351-DC64-47F7-7D41FD605ADF}"/>
              </a:ext>
            </a:extLst>
          </p:cNvPr>
          <p:cNvSpPr/>
          <p:nvPr/>
        </p:nvSpPr>
        <p:spPr>
          <a:xfrm>
            <a:off x="7773890" y="1899065"/>
            <a:ext cx="1121944" cy="15381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RTOS</a:t>
            </a:r>
          </a:p>
        </p:txBody>
      </p:sp>
      <p:sp>
        <p:nvSpPr>
          <p:cNvPr id="33" name="Rounded Rectangle 29">
            <a:extLst>
              <a:ext uri="{FF2B5EF4-FFF2-40B4-BE49-F238E27FC236}">
                <a16:creationId xmlns:a16="http://schemas.microsoft.com/office/drawing/2014/main" id="{B28465B2-1545-4C9D-8ED6-0B6B3AFC08E3}"/>
              </a:ext>
            </a:extLst>
          </p:cNvPr>
          <p:cNvSpPr/>
          <p:nvPr/>
        </p:nvSpPr>
        <p:spPr>
          <a:xfrm>
            <a:off x="7982321" y="2875229"/>
            <a:ext cx="747523" cy="39789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Mb Driver</a:t>
            </a:r>
          </a:p>
        </p:txBody>
      </p:sp>
      <p:sp>
        <p:nvSpPr>
          <p:cNvPr id="34" name="Rounded Rectangle 29">
            <a:extLst>
              <a:ext uri="{FF2B5EF4-FFF2-40B4-BE49-F238E27FC236}">
                <a16:creationId xmlns:a16="http://schemas.microsoft.com/office/drawing/2014/main" id="{575A6B96-978A-2A68-D590-BEC1C1A5806B}"/>
              </a:ext>
            </a:extLst>
          </p:cNvPr>
          <p:cNvSpPr/>
          <p:nvPr/>
        </p:nvSpPr>
        <p:spPr>
          <a:xfrm>
            <a:off x="7982322" y="2450647"/>
            <a:ext cx="747523" cy="39789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SCMI Driver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88318D-3DF5-FA9A-0EF4-F319130BBBEE}"/>
              </a:ext>
            </a:extLst>
          </p:cNvPr>
          <p:cNvGrpSpPr/>
          <p:nvPr/>
        </p:nvGrpSpPr>
        <p:grpSpPr>
          <a:xfrm>
            <a:off x="4543599" y="4435409"/>
            <a:ext cx="559236" cy="1135822"/>
            <a:chOff x="3885010" y="3728432"/>
            <a:chExt cx="615269" cy="937091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73E4830-42A6-0EED-6F6C-DF58CD58F7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5010" y="4662795"/>
              <a:ext cx="615269" cy="2728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89790EB-8EFD-CABC-1388-5246F932FE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5010" y="3728432"/>
              <a:ext cx="0" cy="934363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F51B31-1289-A378-4043-CB5548548A48}"/>
              </a:ext>
            </a:extLst>
          </p:cNvPr>
          <p:cNvGrpSpPr/>
          <p:nvPr/>
        </p:nvGrpSpPr>
        <p:grpSpPr>
          <a:xfrm>
            <a:off x="3920635" y="3265896"/>
            <a:ext cx="1186737" cy="2800601"/>
            <a:chOff x="3885010" y="3728432"/>
            <a:chExt cx="615269" cy="1090166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43B72C7-05BE-39F1-4A40-8F1E250269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5010" y="4815424"/>
              <a:ext cx="615269" cy="3174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5C07A60-8ED4-41A7-D54F-4DE5E7824E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5010" y="3728432"/>
              <a:ext cx="0" cy="1086992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18FE70-4D7F-1830-9A66-1D85CD2BEBEA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268790" y="3265897"/>
            <a:ext cx="0" cy="199174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EBD40C-0A84-EB3F-68DD-FD5096F7DB47}"/>
              </a:ext>
            </a:extLst>
          </p:cNvPr>
          <p:cNvCxnSpPr>
            <a:cxnSpLocks/>
          </p:cNvCxnSpPr>
          <p:nvPr/>
        </p:nvCxnSpPr>
        <p:spPr>
          <a:xfrm>
            <a:off x="6547862" y="4436463"/>
            <a:ext cx="0" cy="821179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4182109-B372-3015-A24F-82045F49BB7B}"/>
              </a:ext>
            </a:extLst>
          </p:cNvPr>
          <p:cNvGrpSpPr/>
          <p:nvPr/>
        </p:nvGrpSpPr>
        <p:grpSpPr>
          <a:xfrm flipH="1">
            <a:off x="6753774" y="3265895"/>
            <a:ext cx="1290297" cy="2519496"/>
            <a:chOff x="3885010" y="3728432"/>
            <a:chExt cx="615269" cy="937091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7E40BC4-D264-BAF2-B09C-E819187319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5010" y="4662795"/>
              <a:ext cx="615269" cy="2728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85414D3-E0EE-BAEC-A59C-E8333319A3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5010" y="3728432"/>
              <a:ext cx="0" cy="934363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ounded Rectangle 29">
            <a:extLst>
              <a:ext uri="{FF2B5EF4-FFF2-40B4-BE49-F238E27FC236}">
                <a16:creationId xmlns:a16="http://schemas.microsoft.com/office/drawing/2014/main" id="{994ED5C2-E755-E376-1AF7-312EBBBCB5CC}"/>
              </a:ext>
            </a:extLst>
          </p:cNvPr>
          <p:cNvSpPr/>
          <p:nvPr/>
        </p:nvSpPr>
        <p:spPr>
          <a:xfrm>
            <a:off x="5983537" y="1417098"/>
            <a:ext cx="481850" cy="397896"/>
          </a:xfrm>
          <a:prstGeom prst="roundRect">
            <a:avLst/>
          </a:prstGeom>
          <a:solidFill>
            <a:srgbClr val="F9B500">
              <a:lumMod val="60000"/>
              <a:lumOff val="40000"/>
            </a:srgb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App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35F7AE3-E127-D718-3ED3-8C9C0A0532BD}"/>
              </a:ext>
            </a:extLst>
          </p:cNvPr>
          <p:cNvCxnSpPr>
            <a:cxnSpLocks/>
          </p:cNvCxnSpPr>
          <p:nvPr/>
        </p:nvCxnSpPr>
        <p:spPr>
          <a:xfrm>
            <a:off x="5919247" y="1254625"/>
            <a:ext cx="9859" cy="329614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A09D2F8-2B0B-950D-9B57-2C3F93656066}"/>
              </a:ext>
            </a:extLst>
          </p:cNvPr>
          <p:cNvSpPr txBox="1"/>
          <p:nvPr/>
        </p:nvSpPr>
        <p:spPr>
          <a:xfrm>
            <a:off x="4489675" y="5344500"/>
            <a:ext cx="427629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</a:rPr>
              <a:t>SCMI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94164D-0C1F-87F9-7A97-898EDD43ABE6}"/>
              </a:ext>
            </a:extLst>
          </p:cNvPr>
          <p:cNvSpPr txBox="1"/>
          <p:nvPr/>
        </p:nvSpPr>
        <p:spPr>
          <a:xfrm>
            <a:off x="5212768" y="4745930"/>
            <a:ext cx="427629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</a:rPr>
              <a:t>SCMI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39FD2B-4F31-026F-48E2-9F8A1C5BFF70}"/>
              </a:ext>
            </a:extLst>
          </p:cNvPr>
          <p:cNvSpPr txBox="1"/>
          <p:nvPr/>
        </p:nvSpPr>
        <p:spPr>
          <a:xfrm>
            <a:off x="7669806" y="5569656"/>
            <a:ext cx="427629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</a:rPr>
              <a:t>SCMI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D144CE-47EA-49BF-2775-954CC1954AE2}"/>
              </a:ext>
            </a:extLst>
          </p:cNvPr>
          <p:cNvSpPr txBox="1"/>
          <p:nvPr/>
        </p:nvSpPr>
        <p:spPr>
          <a:xfrm>
            <a:off x="6498732" y="4756434"/>
            <a:ext cx="427629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</a:rPr>
              <a:t>SCMI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E735B3-AE22-5194-6657-E22314E34274}"/>
              </a:ext>
            </a:extLst>
          </p:cNvPr>
          <p:cNvSpPr txBox="1"/>
          <p:nvPr/>
        </p:nvSpPr>
        <p:spPr>
          <a:xfrm>
            <a:off x="5447912" y="3418889"/>
            <a:ext cx="427629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VM2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60F5A9-C5CE-52C7-1B00-A80B4BF718F0}"/>
              </a:ext>
            </a:extLst>
          </p:cNvPr>
          <p:cNvSpPr txBox="1"/>
          <p:nvPr/>
        </p:nvSpPr>
        <p:spPr>
          <a:xfrm>
            <a:off x="6989969" y="955162"/>
            <a:ext cx="439279" cy="233185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LM2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32B5751-5EB8-3400-9325-B95296CA6973}"/>
              </a:ext>
            </a:extLst>
          </p:cNvPr>
          <p:cNvSpPr txBox="1"/>
          <p:nvPr/>
        </p:nvSpPr>
        <p:spPr>
          <a:xfrm>
            <a:off x="8737795" y="946697"/>
            <a:ext cx="439279" cy="233185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LM1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EFC500F-7A48-E149-3F3D-CDF179051E3B}"/>
              </a:ext>
            </a:extLst>
          </p:cNvPr>
          <p:cNvSpPr txBox="1"/>
          <p:nvPr/>
        </p:nvSpPr>
        <p:spPr>
          <a:xfrm>
            <a:off x="6520660" y="5005195"/>
            <a:ext cx="439279" cy="233185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LM0</a:t>
            </a:r>
          </a:p>
        </p:txBody>
      </p:sp>
    </p:spTree>
    <p:extLst>
      <p:ext uri="{BB962C8B-B14F-4D97-AF65-F5344CB8AC3E}">
        <p14:creationId xmlns:p14="http://schemas.microsoft.com/office/powerpoint/2010/main" val="312805628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1164-4771-44E9-89DA-B9106E9F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24" y="280714"/>
            <a:ext cx="11663021" cy="654049"/>
          </a:xfrm>
        </p:spPr>
        <p:txBody>
          <a:bodyPr/>
          <a:lstStyle/>
          <a:p>
            <a:r>
              <a:rPr lang="en-US" kern="0" dirty="0"/>
              <a:t>Logical View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339B75-0EEA-0EBC-2503-DE40F3313493}"/>
              </a:ext>
            </a:extLst>
          </p:cNvPr>
          <p:cNvSpPr/>
          <p:nvPr/>
        </p:nvSpPr>
        <p:spPr>
          <a:xfrm>
            <a:off x="3084329" y="4554990"/>
            <a:ext cx="6578938" cy="94493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334E00D6-235B-C6DC-17E9-D296B3C0AC49}"/>
              </a:ext>
            </a:extLst>
          </p:cNvPr>
          <p:cNvSpPr/>
          <p:nvPr/>
        </p:nvSpPr>
        <p:spPr>
          <a:xfrm>
            <a:off x="2251722" y="4554990"/>
            <a:ext cx="740873" cy="9449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CMSIS</a:t>
            </a:r>
          </a:p>
        </p:txBody>
      </p: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A72662FA-0A00-1D89-CCDA-FB099A6D2E6D}"/>
              </a:ext>
            </a:extLst>
          </p:cNvPr>
          <p:cNvSpPr/>
          <p:nvPr/>
        </p:nvSpPr>
        <p:spPr>
          <a:xfrm>
            <a:off x="8733429" y="2451525"/>
            <a:ext cx="921279" cy="9774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SAF</a:t>
            </a:r>
          </a:p>
        </p:txBody>
      </p:sp>
      <p:sp>
        <p:nvSpPr>
          <p:cNvPr id="24" name="Rounded Rectangle 29">
            <a:extLst>
              <a:ext uri="{FF2B5EF4-FFF2-40B4-BE49-F238E27FC236}">
                <a16:creationId xmlns:a16="http://schemas.microsoft.com/office/drawing/2014/main" id="{67A2CD00-20A6-5005-F56C-8E03C7F4DC9F}"/>
              </a:ext>
            </a:extLst>
          </p:cNvPr>
          <p:cNvSpPr/>
          <p:nvPr/>
        </p:nvSpPr>
        <p:spPr>
          <a:xfrm>
            <a:off x="3167904" y="4842423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CLOCK</a:t>
            </a:r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95604A88-364E-3DE4-725F-56B75829A148}"/>
              </a:ext>
            </a:extLst>
          </p:cNvPr>
          <p:cNvSpPr/>
          <p:nvPr/>
        </p:nvSpPr>
        <p:spPr>
          <a:xfrm>
            <a:off x="3161413" y="5124467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POWER</a:t>
            </a:r>
          </a:p>
        </p:txBody>
      </p:sp>
      <p:sp>
        <p:nvSpPr>
          <p:cNvPr id="26" name="Rounded Rectangle 29">
            <a:extLst>
              <a:ext uri="{FF2B5EF4-FFF2-40B4-BE49-F238E27FC236}">
                <a16:creationId xmlns:a16="http://schemas.microsoft.com/office/drawing/2014/main" id="{924BD41B-2BC7-37DB-D3C9-3688F0F2FD9A}"/>
              </a:ext>
            </a:extLst>
          </p:cNvPr>
          <p:cNvSpPr/>
          <p:nvPr/>
        </p:nvSpPr>
        <p:spPr>
          <a:xfrm>
            <a:off x="4094272" y="4842423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CPU</a:t>
            </a:r>
          </a:p>
        </p:txBody>
      </p:sp>
      <p:sp>
        <p:nvSpPr>
          <p:cNvPr id="27" name="Rounded Rectangle 29">
            <a:extLst>
              <a:ext uri="{FF2B5EF4-FFF2-40B4-BE49-F238E27FC236}">
                <a16:creationId xmlns:a16="http://schemas.microsoft.com/office/drawing/2014/main" id="{703D793B-EA46-EC1A-0521-0C8D049D991D}"/>
              </a:ext>
            </a:extLst>
          </p:cNvPr>
          <p:cNvSpPr/>
          <p:nvPr/>
        </p:nvSpPr>
        <p:spPr>
          <a:xfrm>
            <a:off x="4087779" y="5124467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prstClr val="black"/>
                </a:solidFill>
                <a:latin typeface="Arial"/>
              </a:rPr>
              <a:t>ELE/V2X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8" name="Rounded Rectangle 29">
            <a:extLst>
              <a:ext uri="{FF2B5EF4-FFF2-40B4-BE49-F238E27FC236}">
                <a16:creationId xmlns:a16="http://schemas.microsoft.com/office/drawing/2014/main" id="{975164B7-00C9-15DB-7828-0336EA77069A}"/>
              </a:ext>
            </a:extLst>
          </p:cNvPr>
          <p:cNvSpPr/>
          <p:nvPr/>
        </p:nvSpPr>
        <p:spPr>
          <a:xfrm>
            <a:off x="5014146" y="4842423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prstClr val="black"/>
                </a:solidFill>
                <a:latin typeface="Arial"/>
              </a:rPr>
              <a:t>LPUART</a:t>
            </a:r>
          </a:p>
        </p:txBody>
      </p:sp>
      <p:sp>
        <p:nvSpPr>
          <p:cNvPr id="29" name="Rounded Rectangle 29">
            <a:extLst>
              <a:ext uri="{FF2B5EF4-FFF2-40B4-BE49-F238E27FC236}">
                <a16:creationId xmlns:a16="http://schemas.microsoft.com/office/drawing/2014/main" id="{EF5D0B3F-CA3A-3A54-770E-BBF3CBFDF490}"/>
              </a:ext>
            </a:extLst>
          </p:cNvPr>
          <p:cNvSpPr/>
          <p:nvPr/>
        </p:nvSpPr>
        <p:spPr>
          <a:xfrm>
            <a:off x="5007653" y="5124467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LPI2C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25DF4AF-3EE3-E35D-7154-6F219A9B9464}"/>
              </a:ext>
            </a:extLst>
          </p:cNvPr>
          <p:cNvSpPr/>
          <p:nvPr/>
        </p:nvSpPr>
        <p:spPr>
          <a:xfrm>
            <a:off x="5940512" y="4842423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MU1</a:t>
            </a:r>
          </a:p>
        </p:txBody>
      </p:sp>
      <p:sp>
        <p:nvSpPr>
          <p:cNvPr id="31" name="Rounded Rectangle 29">
            <a:extLst>
              <a:ext uri="{FF2B5EF4-FFF2-40B4-BE49-F238E27FC236}">
                <a16:creationId xmlns:a16="http://schemas.microsoft.com/office/drawing/2014/main" id="{312E748E-76E6-8C0B-29F6-9EBDEF5C56FB}"/>
              </a:ext>
            </a:extLst>
          </p:cNvPr>
          <p:cNvSpPr/>
          <p:nvPr/>
        </p:nvSpPr>
        <p:spPr>
          <a:xfrm>
            <a:off x="5934019" y="5124467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WDOG32</a:t>
            </a:r>
          </a:p>
        </p:txBody>
      </p:sp>
      <p:sp>
        <p:nvSpPr>
          <p:cNvPr id="32" name="Rounded Rectangle 29">
            <a:extLst>
              <a:ext uri="{FF2B5EF4-FFF2-40B4-BE49-F238E27FC236}">
                <a16:creationId xmlns:a16="http://schemas.microsoft.com/office/drawing/2014/main" id="{63D670C6-6CF9-5FAD-5BF1-08CB4AFF83ED}"/>
              </a:ext>
            </a:extLst>
          </p:cNvPr>
          <p:cNvSpPr/>
          <p:nvPr/>
        </p:nvSpPr>
        <p:spPr>
          <a:xfrm>
            <a:off x="6867119" y="4842423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SYSCTR</a:t>
            </a:r>
          </a:p>
        </p:txBody>
      </p:sp>
      <p:sp>
        <p:nvSpPr>
          <p:cNvPr id="33" name="Rounded Rectangle 29">
            <a:extLst>
              <a:ext uri="{FF2B5EF4-FFF2-40B4-BE49-F238E27FC236}">
                <a16:creationId xmlns:a16="http://schemas.microsoft.com/office/drawing/2014/main" id="{06B29AFE-3404-3A37-704A-A091CCDC3416}"/>
              </a:ext>
            </a:extLst>
          </p:cNvPr>
          <p:cNvSpPr/>
          <p:nvPr/>
        </p:nvSpPr>
        <p:spPr>
          <a:xfrm>
            <a:off x="6867119" y="5151248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SYSTICK</a:t>
            </a:r>
          </a:p>
        </p:txBody>
      </p:sp>
      <p:sp>
        <p:nvSpPr>
          <p:cNvPr id="34" name="Rounded Rectangle 29">
            <a:extLst>
              <a:ext uri="{FF2B5EF4-FFF2-40B4-BE49-F238E27FC236}">
                <a16:creationId xmlns:a16="http://schemas.microsoft.com/office/drawing/2014/main" id="{A57C7ABF-A144-3093-058F-59F5AB51CE6B}"/>
              </a:ext>
            </a:extLst>
          </p:cNvPr>
          <p:cNvSpPr/>
          <p:nvPr/>
        </p:nvSpPr>
        <p:spPr>
          <a:xfrm>
            <a:off x="7786993" y="4842423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BBNSM</a:t>
            </a:r>
          </a:p>
        </p:txBody>
      </p:sp>
      <p:sp>
        <p:nvSpPr>
          <p:cNvPr id="37" name="Rounded Rectangle 29">
            <a:extLst>
              <a:ext uri="{FF2B5EF4-FFF2-40B4-BE49-F238E27FC236}">
                <a16:creationId xmlns:a16="http://schemas.microsoft.com/office/drawing/2014/main" id="{6B3773D1-87E8-97F5-45A2-240F8D07F962}"/>
              </a:ext>
            </a:extLst>
          </p:cNvPr>
          <p:cNvSpPr/>
          <p:nvPr/>
        </p:nvSpPr>
        <p:spPr>
          <a:xfrm>
            <a:off x="7786993" y="5151248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TMPSNS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6CA06E-DA26-8425-CAFD-0219AF3923B7}"/>
              </a:ext>
            </a:extLst>
          </p:cNvPr>
          <p:cNvSpPr txBox="1"/>
          <p:nvPr/>
        </p:nvSpPr>
        <p:spPr>
          <a:xfrm>
            <a:off x="8409341" y="4579905"/>
            <a:ext cx="1253926" cy="2348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MCUXpresso SDK</a:t>
            </a:r>
          </a:p>
        </p:txBody>
      </p:sp>
      <p:sp>
        <p:nvSpPr>
          <p:cNvPr id="39" name="Rounded Rectangle 24">
            <a:extLst>
              <a:ext uri="{FF2B5EF4-FFF2-40B4-BE49-F238E27FC236}">
                <a16:creationId xmlns:a16="http://schemas.microsoft.com/office/drawing/2014/main" id="{99293CC3-058E-B17B-84B8-715480FB0B0E}"/>
              </a:ext>
            </a:extLst>
          </p:cNvPr>
          <p:cNvSpPr/>
          <p:nvPr/>
        </p:nvSpPr>
        <p:spPr>
          <a:xfrm>
            <a:off x="3106303" y="3494928"/>
            <a:ext cx="3832355" cy="861355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Device</a:t>
            </a:r>
          </a:p>
        </p:txBody>
      </p:sp>
      <p:sp>
        <p:nvSpPr>
          <p:cNvPr id="40" name="Rounded Rectangle 24">
            <a:extLst>
              <a:ext uri="{FF2B5EF4-FFF2-40B4-BE49-F238E27FC236}">
                <a16:creationId xmlns:a16="http://schemas.microsoft.com/office/drawing/2014/main" id="{F7F224DD-4C9B-094E-2A2C-19AD937E90F8}"/>
              </a:ext>
            </a:extLst>
          </p:cNvPr>
          <p:cNvSpPr/>
          <p:nvPr/>
        </p:nvSpPr>
        <p:spPr>
          <a:xfrm>
            <a:off x="7019925" y="3494928"/>
            <a:ext cx="1632238" cy="855992"/>
          </a:xfrm>
          <a:prstGeom prst="roundRect">
            <a:avLst/>
          </a:prstGeom>
          <a:solidFill>
            <a:srgbClr val="CCCCFF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Board</a:t>
            </a:r>
          </a:p>
        </p:txBody>
      </p:sp>
      <p:sp>
        <p:nvSpPr>
          <p:cNvPr id="41" name="Rounded Rectangle 24">
            <a:extLst>
              <a:ext uri="{FF2B5EF4-FFF2-40B4-BE49-F238E27FC236}">
                <a16:creationId xmlns:a16="http://schemas.microsoft.com/office/drawing/2014/main" id="{1A5EFCBC-21BD-F0AD-9D74-B33C93551339}"/>
              </a:ext>
            </a:extLst>
          </p:cNvPr>
          <p:cNvSpPr/>
          <p:nvPr/>
        </p:nvSpPr>
        <p:spPr>
          <a:xfrm>
            <a:off x="3106303" y="2451525"/>
            <a:ext cx="5545860" cy="977475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Logical Machine Manager (LMM)</a:t>
            </a:r>
          </a:p>
        </p:txBody>
      </p:sp>
      <p:sp>
        <p:nvSpPr>
          <p:cNvPr id="42" name="Rounded Rectangle 24">
            <a:extLst>
              <a:ext uri="{FF2B5EF4-FFF2-40B4-BE49-F238E27FC236}">
                <a16:creationId xmlns:a16="http://schemas.microsoft.com/office/drawing/2014/main" id="{F5AFB882-4D0B-F694-EFA3-C83ED748E556}"/>
              </a:ext>
            </a:extLst>
          </p:cNvPr>
          <p:cNvSpPr/>
          <p:nvPr/>
        </p:nvSpPr>
        <p:spPr>
          <a:xfrm>
            <a:off x="3106303" y="1543172"/>
            <a:ext cx="5545860" cy="8424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Remote Procedure Call (RPC)</a:t>
            </a:r>
          </a:p>
        </p:txBody>
      </p:sp>
      <p:sp>
        <p:nvSpPr>
          <p:cNvPr id="43" name="Rounded Rectangle 24">
            <a:extLst>
              <a:ext uri="{FF2B5EF4-FFF2-40B4-BE49-F238E27FC236}">
                <a16:creationId xmlns:a16="http://schemas.microsoft.com/office/drawing/2014/main" id="{DD0BE228-12DF-AFF6-3D95-D7948FBC2EA1}"/>
              </a:ext>
            </a:extLst>
          </p:cNvPr>
          <p:cNvSpPr/>
          <p:nvPr/>
        </p:nvSpPr>
        <p:spPr>
          <a:xfrm>
            <a:off x="2265691" y="1543172"/>
            <a:ext cx="734984" cy="1885828"/>
          </a:xfrm>
          <a:prstGeom prst="roundRect">
            <a:avLst/>
          </a:prstGeom>
          <a:solidFill>
            <a:srgbClr val="CCECFF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latin typeface="Arial"/>
              </a:rPr>
              <a:t>Boot</a:t>
            </a:r>
          </a:p>
        </p:txBody>
      </p:sp>
      <p:sp>
        <p:nvSpPr>
          <p:cNvPr id="44" name="Rounded Rectangle 24">
            <a:extLst>
              <a:ext uri="{FF2B5EF4-FFF2-40B4-BE49-F238E27FC236}">
                <a16:creationId xmlns:a16="http://schemas.microsoft.com/office/drawing/2014/main" id="{DC4F9FDA-02EC-0568-D4A0-5D3D561D5457}"/>
              </a:ext>
            </a:extLst>
          </p:cNvPr>
          <p:cNvSpPr/>
          <p:nvPr/>
        </p:nvSpPr>
        <p:spPr>
          <a:xfrm>
            <a:off x="2265692" y="3489566"/>
            <a:ext cx="740873" cy="861355"/>
          </a:xfrm>
          <a:prstGeom prst="roundRect">
            <a:avLst/>
          </a:prstGeom>
          <a:solidFill>
            <a:srgbClr val="CCECFF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latin typeface="Arial"/>
              </a:rPr>
              <a:t>Config</a:t>
            </a:r>
          </a:p>
        </p:txBody>
      </p:sp>
      <p:sp>
        <p:nvSpPr>
          <p:cNvPr id="45" name="Rounded Rectangle 24">
            <a:extLst>
              <a:ext uri="{FF2B5EF4-FFF2-40B4-BE49-F238E27FC236}">
                <a16:creationId xmlns:a16="http://schemas.microsoft.com/office/drawing/2014/main" id="{6CC7A06E-6F06-FEE1-2CED-C3686884D7C5}"/>
              </a:ext>
            </a:extLst>
          </p:cNvPr>
          <p:cNvSpPr/>
          <p:nvPr/>
        </p:nvSpPr>
        <p:spPr>
          <a:xfrm>
            <a:off x="8733428" y="1543173"/>
            <a:ext cx="921279" cy="84242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SCST</a:t>
            </a:r>
          </a:p>
        </p:txBody>
      </p:sp>
      <p:sp>
        <p:nvSpPr>
          <p:cNvPr id="5" name="Rounded Rectangle 29">
            <a:extLst>
              <a:ext uri="{FF2B5EF4-FFF2-40B4-BE49-F238E27FC236}">
                <a16:creationId xmlns:a16="http://schemas.microsoft.com/office/drawing/2014/main" id="{F641499E-04A7-736B-F6C4-E8DA4AFF8353}"/>
              </a:ext>
            </a:extLst>
          </p:cNvPr>
          <p:cNvSpPr/>
          <p:nvPr/>
        </p:nvSpPr>
        <p:spPr>
          <a:xfrm>
            <a:off x="8706867" y="4841021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RGPIO</a:t>
            </a:r>
          </a:p>
        </p:txBody>
      </p:sp>
      <p:sp>
        <p:nvSpPr>
          <p:cNvPr id="6" name="Rounded Rectangle 29">
            <a:extLst>
              <a:ext uri="{FF2B5EF4-FFF2-40B4-BE49-F238E27FC236}">
                <a16:creationId xmlns:a16="http://schemas.microsoft.com/office/drawing/2014/main" id="{71626734-95D0-9230-F1DD-A87F4BE14106}"/>
              </a:ext>
            </a:extLst>
          </p:cNvPr>
          <p:cNvSpPr/>
          <p:nvPr/>
        </p:nvSpPr>
        <p:spPr>
          <a:xfrm>
            <a:off x="8706867" y="5149846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PMIC</a:t>
            </a:r>
          </a:p>
        </p:txBody>
      </p:sp>
      <p:sp>
        <p:nvSpPr>
          <p:cNvPr id="7" name="Rounded Rectangle 24">
            <a:extLst>
              <a:ext uri="{FF2B5EF4-FFF2-40B4-BE49-F238E27FC236}">
                <a16:creationId xmlns:a16="http://schemas.microsoft.com/office/drawing/2014/main" id="{67AD16B8-E507-474F-BE40-3EA645DF8A9F}"/>
              </a:ext>
            </a:extLst>
          </p:cNvPr>
          <p:cNvSpPr/>
          <p:nvPr/>
        </p:nvSpPr>
        <p:spPr>
          <a:xfrm>
            <a:off x="8733428" y="3489566"/>
            <a:ext cx="921279" cy="86671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 err="1">
                <a:solidFill>
                  <a:srgbClr val="FFFFFF"/>
                </a:solidFill>
                <a:latin typeface="Arial"/>
              </a:rPr>
              <a:t>eMCEM</a:t>
            </a:r>
            <a:endParaRPr lang="en-US" sz="1200" b="1" kern="0" dirty="0">
              <a:solidFill>
                <a:srgbClr val="FFFFFF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(FCCU)</a:t>
            </a:r>
          </a:p>
        </p:txBody>
      </p:sp>
    </p:spTree>
    <p:extLst>
      <p:ext uri="{BB962C8B-B14F-4D97-AF65-F5344CB8AC3E}">
        <p14:creationId xmlns:p14="http://schemas.microsoft.com/office/powerpoint/2010/main" val="102677161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1164-4771-44E9-89DA-B9106E9F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24" y="280714"/>
            <a:ext cx="11663021" cy="654049"/>
          </a:xfrm>
        </p:spPr>
        <p:txBody>
          <a:bodyPr/>
          <a:lstStyle/>
          <a:p>
            <a:r>
              <a:rPr lang="en-US" kern="0" dirty="0"/>
              <a:t>Logical View (SM Module detail)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62C3FF-2938-4F1B-A431-ED181263EC1A}"/>
              </a:ext>
            </a:extLst>
          </p:cNvPr>
          <p:cNvSpPr/>
          <p:nvPr/>
        </p:nvSpPr>
        <p:spPr>
          <a:xfrm>
            <a:off x="1370193" y="1943100"/>
            <a:ext cx="7543016" cy="31227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</a:ln>
          <a:effectLst/>
        </p:spPr>
        <p:txBody>
          <a:bodyPr rtlCol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5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B3CBA9-4B7C-46B8-8BC4-6AB2527258E0}"/>
              </a:ext>
            </a:extLst>
          </p:cNvPr>
          <p:cNvSpPr txBox="1"/>
          <p:nvPr/>
        </p:nvSpPr>
        <p:spPr>
          <a:xfrm>
            <a:off x="7886139" y="1948844"/>
            <a:ext cx="1062819" cy="266905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SM Framework</a:t>
            </a:r>
          </a:p>
        </p:txBody>
      </p:sp>
      <p:sp>
        <p:nvSpPr>
          <p:cNvPr id="56" name="Rounded Rectangle 24">
            <a:extLst>
              <a:ext uri="{FF2B5EF4-FFF2-40B4-BE49-F238E27FC236}">
                <a16:creationId xmlns:a16="http://schemas.microsoft.com/office/drawing/2014/main" id="{B57EB907-0EFA-413E-8509-00FDFAF799D1}"/>
              </a:ext>
            </a:extLst>
          </p:cNvPr>
          <p:cNvSpPr/>
          <p:nvPr/>
        </p:nvSpPr>
        <p:spPr>
          <a:xfrm>
            <a:off x="2392175" y="2095886"/>
            <a:ext cx="882633" cy="270076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MB_MU</a:t>
            </a:r>
          </a:p>
        </p:txBody>
      </p:sp>
      <p:sp>
        <p:nvSpPr>
          <p:cNvPr id="57" name="Rounded Rectangle 24">
            <a:extLst>
              <a:ext uri="{FF2B5EF4-FFF2-40B4-BE49-F238E27FC236}">
                <a16:creationId xmlns:a16="http://schemas.microsoft.com/office/drawing/2014/main" id="{15B8B8DC-8624-4013-BD25-CE2C6A51C05F}"/>
              </a:ext>
            </a:extLst>
          </p:cNvPr>
          <p:cNvSpPr/>
          <p:nvPr/>
        </p:nvSpPr>
        <p:spPr>
          <a:xfrm>
            <a:off x="7934369" y="3068805"/>
            <a:ext cx="882633" cy="270076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SCMI Vendor Extensions</a:t>
            </a:r>
          </a:p>
        </p:txBody>
      </p: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1DDDF60F-65B5-4E13-B30A-A2C34E4F670D}"/>
              </a:ext>
            </a:extLst>
          </p:cNvPr>
          <p:cNvSpPr/>
          <p:nvPr/>
        </p:nvSpPr>
        <p:spPr>
          <a:xfrm>
            <a:off x="2374477" y="2733795"/>
            <a:ext cx="6464234" cy="2700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SCMI</a:t>
            </a:r>
          </a:p>
        </p:txBody>
      </p:sp>
      <p:sp>
        <p:nvSpPr>
          <p:cNvPr id="61" name="Rounded Rectangle 24">
            <a:extLst>
              <a:ext uri="{FF2B5EF4-FFF2-40B4-BE49-F238E27FC236}">
                <a16:creationId xmlns:a16="http://schemas.microsoft.com/office/drawing/2014/main" id="{C22F51B9-3AF9-4FAF-8032-A6FF2BD0CFE0}"/>
              </a:ext>
            </a:extLst>
          </p:cNvPr>
          <p:cNvSpPr/>
          <p:nvPr/>
        </p:nvSpPr>
        <p:spPr>
          <a:xfrm>
            <a:off x="2374477" y="2412384"/>
            <a:ext cx="3643952" cy="2700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Shared Memory Transport (SMT)</a:t>
            </a:r>
          </a:p>
        </p:txBody>
      </p:sp>
      <p:sp>
        <p:nvSpPr>
          <p:cNvPr id="63" name="Rounded Rectangle 24">
            <a:extLst>
              <a:ext uri="{FF2B5EF4-FFF2-40B4-BE49-F238E27FC236}">
                <a16:creationId xmlns:a16="http://schemas.microsoft.com/office/drawing/2014/main" id="{32961BAC-CC61-4BB1-9CCB-E24F99420F37}"/>
              </a:ext>
            </a:extLst>
          </p:cNvPr>
          <p:cNvSpPr/>
          <p:nvPr/>
        </p:nvSpPr>
        <p:spPr>
          <a:xfrm>
            <a:off x="6075410" y="3080236"/>
            <a:ext cx="882633" cy="270076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SCMI Sensor</a:t>
            </a:r>
          </a:p>
        </p:txBody>
      </p: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6E63750F-E03B-40A3-946A-AED3B7AAA462}"/>
              </a:ext>
            </a:extLst>
          </p:cNvPr>
          <p:cNvSpPr/>
          <p:nvPr/>
        </p:nvSpPr>
        <p:spPr>
          <a:xfrm>
            <a:off x="5160872" y="3073106"/>
            <a:ext cx="882633" cy="270076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SCMI Perf</a:t>
            </a:r>
          </a:p>
        </p:txBody>
      </p:sp>
      <p:sp>
        <p:nvSpPr>
          <p:cNvPr id="65" name="Rounded Rectangle 24">
            <a:extLst>
              <a:ext uri="{FF2B5EF4-FFF2-40B4-BE49-F238E27FC236}">
                <a16:creationId xmlns:a16="http://schemas.microsoft.com/office/drawing/2014/main" id="{7E883886-1E62-4947-8DF6-1997D2FDDE19}"/>
              </a:ext>
            </a:extLst>
          </p:cNvPr>
          <p:cNvSpPr/>
          <p:nvPr/>
        </p:nvSpPr>
        <p:spPr>
          <a:xfrm>
            <a:off x="3310930" y="3076188"/>
            <a:ext cx="882633" cy="270076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SCMI Power</a:t>
            </a:r>
          </a:p>
        </p:txBody>
      </p:sp>
      <p:sp>
        <p:nvSpPr>
          <p:cNvPr id="67" name="Rounded Rectangle 24">
            <a:extLst>
              <a:ext uri="{FF2B5EF4-FFF2-40B4-BE49-F238E27FC236}">
                <a16:creationId xmlns:a16="http://schemas.microsoft.com/office/drawing/2014/main" id="{920EF418-1432-4297-94AE-DBB11BB5AC18}"/>
              </a:ext>
            </a:extLst>
          </p:cNvPr>
          <p:cNvSpPr/>
          <p:nvPr/>
        </p:nvSpPr>
        <p:spPr>
          <a:xfrm>
            <a:off x="6999038" y="3073886"/>
            <a:ext cx="882633" cy="270076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SCMI </a:t>
            </a:r>
            <a:r>
              <a:rPr lang="en-US" sz="800" b="1" kern="0" dirty="0" err="1">
                <a:latin typeface="Arial"/>
              </a:rPr>
              <a:t>Pinctrl</a:t>
            </a:r>
            <a:endParaRPr lang="en-US" sz="800" b="1" kern="0" dirty="0">
              <a:latin typeface="Arial"/>
            </a:endParaRPr>
          </a:p>
        </p:txBody>
      </p:sp>
      <p:sp>
        <p:nvSpPr>
          <p:cNvPr id="68" name="Rounded Rectangle 24">
            <a:extLst>
              <a:ext uri="{FF2B5EF4-FFF2-40B4-BE49-F238E27FC236}">
                <a16:creationId xmlns:a16="http://schemas.microsoft.com/office/drawing/2014/main" id="{331BF29D-D5FB-4EF5-B637-31169C600A33}"/>
              </a:ext>
            </a:extLst>
          </p:cNvPr>
          <p:cNvSpPr/>
          <p:nvPr/>
        </p:nvSpPr>
        <p:spPr>
          <a:xfrm>
            <a:off x="4237244" y="3073106"/>
            <a:ext cx="882633" cy="270076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SCMI Clock</a:t>
            </a:r>
          </a:p>
        </p:txBody>
      </p:sp>
      <p:sp>
        <p:nvSpPr>
          <p:cNvPr id="76" name="Rounded Rectangle 24">
            <a:extLst>
              <a:ext uri="{FF2B5EF4-FFF2-40B4-BE49-F238E27FC236}">
                <a16:creationId xmlns:a16="http://schemas.microsoft.com/office/drawing/2014/main" id="{B49D8EC3-DB0B-4F14-B54C-3EC8EF29692A}"/>
              </a:ext>
            </a:extLst>
          </p:cNvPr>
          <p:cNvSpPr/>
          <p:nvPr/>
        </p:nvSpPr>
        <p:spPr>
          <a:xfrm>
            <a:off x="7938837" y="3401594"/>
            <a:ext cx="882633" cy="490642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LM Extensions</a:t>
            </a:r>
          </a:p>
        </p:txBody>
      </p:sp>
      <p:sp>
        <p:nvSpPr>
          <p:cNvPr id="84" name="Rounded Rectangle 24">
            <a:extLst>
              <a:ext uri="{FF2B5EF4-FFF2-40B4-BE49-F238E27FC236}">
                <a16:creationId xmlns:a16="http://schemas.microsoft.com/office/drawing/2014/main" id="{A8DF350C-2EA2-4C9A-8FA5-ED9712044900}"/>
              </a:ext>
            </a:extLst>
          </p:cNvPr>
          <p:cNvSpPr/>
          <p:nvPr/>
        </p:nvSpPr>
        <p:spPr>
          <a:xfrm>
            <a:off x="6079878" y="3413025"/>
            <a:ext cx="882633" cy="490644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LM Sensor</a:t>
            </a:r>
          </a:p>
        </p:txBody>
      </p:sp>
      <p:sp>
        <p:nvSpPr>
          <p:cNvPr id="97" name="Rounded Rectangle 24">
            <a:extLst>
              <a:ext uri="{FF2B5EF4-FFF2-40B4-BE49-F238E27FC236}">
                <a16:creationId xmlns:a16="http://schemas.microsoft.com/office/drawing/2014/main" id="{91B24DEE-EA9F-4169-BBC6-4D00B6BD5CB9}"/>
              </a:ext>
            </a:extLst>
          </p:cNvPr>
          <p:cNvSpPr/>
          <p:nvPr/>
        </p:nvSpPr>
        <p:spPr>
          <a:xfrm>
            <a:off x="5165340" y="3405895"/>
            <a:ext cx="882633" cy="497774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LM Perf</a:t>
            </a:r>
          </a:p>
        </p:txBody>
      </p:sp>
      <p:sp>
        <p:nvSpPr>
          <p:cNvPr id="98" name="Rounded Rectangle 24">
            <a:extLst>
              <a:ext uri="{FF2B5EF4-FFF2-40B4-BE49-F238E27FC236}">
                <a16:creationId xmlns:a16="http://schemas.microsoft.com/office/drawing/2014/main" id="{443F118E-AABC-4826-BAB5-D0D3818B8ADB}"/>
              </a:ext>
            </a:extLst>
          </p:cNvPr>
          <p:cNvSpPr/>
          <p:nvPr/>
        </p:nvSpPr>
        <p:spPr>
          <a:xfrm>
            <a:off x="3315398" y="3408977"/>
            <a:ext cx="882633" cy="497776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LM Power</a:t>
            </a:r>
          </a:p>
        </p:txBody>
      </p:sp>
      <p:sp>
        <p:nvSpPr>
          <p:cNvPr id="101" name="Rounded Rectangle 24">
            <a:extLst>
              <a:ext uri="{FF2B5EF4-FFF2-40B4-BE49-F238E27FC236}">
                <a16:creationId xmlns:a16="http://schemas.microsoft.com/office/drawing/2014/main" id="{3D2CB13B-AAD5-4B57-BD28-25A875D66C00}"/>
              </a:ext>
            </a:extLst>
          </p:cNvPr>
          <p:cNvSpPr/>
          <p:nvPr/>
        </p:nvSpPr>
        <p:spPr>
          <a:xfrm>
            <a:off x="4241712" y="3405894"/>
            <a:ext cx="882633" cy="497775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LM Clock</a:t>
            </a:r>
          </a:p>
        </p:txBody>
      </p:sp>
      <p:sp>
        <p:nvSpPr>
          <p:cNvPr id="105" name="Rounded Rectangle 24">
            <a:extLst>
              <a:ext uri="{FF2B5EF4-FFF2-40B4-BE49-F238E27FC236}">
                <a16:creationId xmlns:a16="http://schemas.microsoft.com/office/drawing/2014/main" id="{7C23D18F-BD67-4D1A-B4E4-2E80AD59B00F}"/>
              </a:ext>
            </a:extLst>
          </p:cNvPr>
          <p:cNvSpPr/>
          <p:nvPr/>
        </p:nvSpPr>
        <p:spPr>
          <a:xfrm>
            <a:off x="7934368" y="3961299"/>
            <a:ext cx="882633" cy="908338"/>
          </a:xfrm>
          <a:prstGeom prst="roundRect">
            <a:avLst/>
          </a:prstGeom>
          <a:solidFill>
            <a:srgbClr val="CCCCFF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Board</a:t>
            </a:r>
          </a:p>
        </p:txBody>
      </p:sp>
      <p:sp>
        <p:nvSpPr>
          <p:cNvPr id="111" name="Rounded Rectangle 24">
            <a:extLst>
              <a:ext uri="{FF2B5EF4-FFF2-40B4-BE49-F238E27FC236}">
                <a16:creationId xmlns:a16="http://schemas.microsoft.com/office/drawing/2014/main" id="{706627E3-BA77-42B2-85F5-7350C8BBC16A}"/>
              </a:ext>
            </a:extLst>
          </p:cNvPr>
          <p:cNvSpPr/>
          <p:nvPr/>
        </p:nvSpPr>
        <p:spPr>
          <a:xfrm>
            <a:off x="6082589" y="3973125"/>
            <a:ext cx="882633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Sensor</a:t>
            </a:r>
          </a:p>
        </p:txBody>
      </p:sp>
      <p:sp>
        <p:nvSpPr>
          <p:cNvPr id="112" name="Rounded Rectangle 24">
            <a:extLst>
              <a:ext uri="{FF2B5EF4-FFF2-40B4-BE49-F238E27FC236}">
                <a16:creationId xmlns:a16="http://schemas.microsoft.com/office/drawing/2014/main" id="{8840EE0C-CFD9-490E-A7A2-3D7AE42BD7B8}"/>
              </a:ext>
            </a:extLst>
          </p:cNvPr>
          <p:cNvSpPr/>
          <p:nvPr/>
        </p:nvSpPr>
        <p:spPr>
          <a:xfrm>
            <a:off x="5160399" y="3976207"/>
            <a:ext cx="896608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Perf</a:t>
            </a:r>
          </a:p>
        </p:txBody>
      </p:sp>
      <p:sp>
        <p:nvSpPr>
          <p:cNvPr id="114" name="Rounded Rectangle 24">
            <a:extLst>
              <a:ext uri="{FF2B5EF4-FFF2-40B4-BE49-F238E27FC236}">
                <a16:creationId xmlns:a16="http://schemas.microsoft.com/office/drawing/2014/main" id="{1EECF585-9EA1-4AEA-BF56-5AF00832B089}"/>
              </a:ext>
            </a:extLst>
          </p:cNvPr>
          <p:cNvSpPr/>
          <p:nvPr/>
        </p:nvSpPr>
        <p:spPr>
          <a:xfrm>
            <a:off x="3320081" y="3979947"/>
            <a:ext cx="882633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Power</a:t>
            </a:r>
          </a:p>
        </p:txBody>
      </p:sp>
      <p:sp>
        <p:nvSpPr>
          <p:cNvPr id="116" name="Rounded Rectangle 24">
            <a:extLst>
              <a:ext uri="{FF2B5EF4-FFF2-40B4-BE49-F238E27FC236}">
                <a16:creationId xmlns:a16="http://schemas.microsoft.com/office/drawing/2014/main" id="{10CDC6EE-714C-4056-BB2A-B9C5CD116BD7}"/>
              </a:ext>
            </a:extLst>
          </p:cNvPr>
          <p:cNvSpPr/>
          <p:nvPr/>
        </p:nvSpPr>
        <p:spPr>
          <a:xfrm>
            <a:off x="4249469" y="4286343"/>
            <a:ext cx="882633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CPU</a:t>
            </a:r>
          </a:p>
        </p:txBody>
      </p:sp>
      <p:sp>
        <p:nvSpPr>
          <p:cNvPr id="117" name="Rounded Rectangle 24">
            <a:extLst>
              <a:ext uri="{FF2B5EF4-FFF2-40B4-BE49-F238E27FC236}">
                <a16:creationId xmlns:a16="http://schemas.microsoft.com/office/drawing/2014/main" id="{F9AF8C0B-8EDD-41B9-A354-FAB5DCF387C9}"/>
              </a:ext>
            </a:extLst>
          </p:cNvPr>
          <p:cNvSpPr/>
          <p:nvPr/>
        </p:nvSpPr>
        <p:spPr>
          <a:xfrm>
            <a:off x="4237648" y="3973125"/>
            <a:ext cx="882633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Clock</a:t>
            </a:r>
          </a:p>
        </p:txBody>
      </p:sp>
      <p:sp>
        <p:nvSpPr>
          <p:cNvPr id="119" name="Rounded Rectangle 24">
            <a:extLst>
              <a:ext uri="{FF2B5EF4-FFF2-40B4-BE49-F238E27FC236}">
                <a16:creationId xmlns:a16="http://schemas.microsoft.com/office/drawing/2014/main" id="{3C60109E-A4A9-45F6-A133-8131CC46390A}"/>
              </a:ext>
            </a:extLst>
          </p:cNvPr>
          <p:cNvSpPr/>
          <p:nvPr/>
        </p:nvSpPr>
        <p:spPr>
          <a:xfrm>
            <a:off x="1453256" y="2102361"/>
            <a:ext cx="882633" cy="580099"/>
          </a:xfrm>
          <a:prstGeom prst="roundRect">
            <a:avLst/>
          </a:prstGeom>
          <a:solidFill>
            <a:srgbClr val="CCECFF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Boot</a:t>
            </a:r>
          </a:p>
        </p:txBody>
      </p:sp>
      <p:sp>
        <p:nvSpPr>
          <p:cNvPr id="120" name="Rounded Rectangle 24">
            <a:extLst>
              <a:ext uri="{FF2B5EF4-FFF2-40B4-BE49-F238E27FC236}">
                <a16:creationId xmlns:a16="http://schemas.microsoft.com/office/drawing/2014/main" id="{6CF90A82-54EC-4726-9804-A6B1634141DE}"/>
              </a:ext>
            </a:extLst>
          </p:cNvPr>
          <p:cNvSpPr/>
          <p:nvPr/>
        </p:nvSpPr>
        <p:spPr>
          <a:xfrm>
            <a:off x="1453256" y="2733795"/>
            <a:ext cx="882633" cy="270076"/>
          </a:xfrm>
          <a:prstGeom prst="roundRect">
            <a:avLst/>
          </a:prstGeom>
          <a:solidFill>
            <a:srgbClr val="CCECFF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Monitor</a:t>
            </a:r>
          </a:p>
        </p:txBody>
      </p:sp>
      <p:sp>
        <p:nvSpPr>
          <p:cNvPr id="121" name="Rounded Rectangle 24">
            <a:extLst>
              <a:ext uri="{FF2B5EF4-FFF2-40B4-BE49-F238E27FC236}">
                <a16:creationId xmlns:a16="http://schemas.microsoft.com/office/drawing/2014/main" id="{44903B42-E089-4B52-94A5-5937D6A3F08A}"/>
              </a:ext>
            </a:extLst>
          </p:cNvPr>
          <p:cNvSpPr/>
          <p:nvPr/>
        </p:nvSpPr>
        <p:spPr>
          <a:xfrm>
            <a:off x="2399264" y="3979947"/>
            <a:ext cx="882633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System</a:t>
            </a:r>
          </a:p>
        </p:txBody>
      </p:sp>
      <p:sp>
        <p:nvSpPr>
          <p:cNvPr id="122" name="Rounded Rectangle 24">
            <a:extLst>
              <a:ext uri="{FF2B5EF4-FFF2-40B4-BE49-F238E27FC236}">
                <a16:creationId xmlns:a16="http://schemas.microsoft.com/office/drawing/2014/main" id="{1A912AE6-77EC-48C0-83EF-F15362CDDAEE}"/>
              </a:ext>
            </a:extLst>
          </p:cNvPr>
          <p:cNvSpPr/>
          <p:nvPr/>
        </p:nvSpPr>
        <p:spPr>
          <a:xfrm>
            <a:off x="2409972" y="4601636"/>
            <a:ext cx="882633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Config</a:t>
            </a:r>
          </a:p>
        </p:txBody>
      </p:sp>
      <p:sp>
        <p:nvSpPr>
          <p:cNvPr id="123" name="Rounded Rectangle 24">
            <a:extLst>
              <a:ext uri="{FF2B5EF4-FFF2-40B4-BE49-F238E27FC236}">
                <a16:creationId xmlns:a16="http://schemas.microsoft.com/office/drawing/2014/main" id="{5C296D44-3679-404D-BD1D-B64547F130B4}"/>
              </a:ext>
            </a:extLst>
          </p:cNvPr>
          <p:cNvSpPr/>
          <p:nvPr/>
        </p:nvSpPr>
        <p:spPr>
          <a:xfrm>
            <a:off x="2399264" y="4286343"/>
            <a:ext cx="882149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Init</a:t>
            </a:r>
          </a:p>
        </p:txBody>
      </p:sp>
      <p:sp>
        <p:nvSpPr>
          <p:cNvPr id="124" name="Rounded Rectangle 24">
            <a:extLst>
              <a:ext uri="{FF2B5EF4-FFF2-40B4-BE49-F238E27FC236}">
                <a16:creationId xmlns:a16="http://schemas.microsoft.com/office/drawing/2014/main" id="{9ED3B38D-EA66-4445-829F-208DA4207494}"/>
              </a:ext>
            </a:extLst>
          </p:cNvPr>
          <p:cNvSpPr/>
          <p:nvPr/>
        </p:nvSpPr>
        <p:spPr>
          <a:xfrm>
            <a:off x="3320081" y="4601636"/>
            <a:ext cx="896608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Fault</a:t>
            </a:r>
          </a:p>
        </p:txBody>
      </p:sp>
      <p:sp>
        <p:nvSpPr>
          <p:cNvPr id="125" name="Rounded Rectangle 24">
            <a:extLst>
              <a:ext uri="{FF2B5EF4-FFF2-40B4-BE49-F238E27FC236}">
                <a16:creationId xmlns:a16="http://schemas.microsoft.com/office/drawing/2014/main" id="{54628BFC-768B-4901-9F09-2AC5B7ACC83F}"/>
              </a:ext>
            </a:extLst>
          </p:cNvPr>
          <p:cNvSpPr/>
          <p:nvPr/>
        </p:nvSpPr>
        <p:spPr>
          <a:xfrm>
            <a:off x="1433908" y="3076188"/>
            <a:ext cx="882633" cy="1819127"/>
          </a:xfrm>
          <a:prstGeom prst="roundRect">
            <a:avLst/>
          </a:prstGeom>
          <a:solidFill>
            <a:srgbClr val="CCECFF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Config Data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133" name="Rounded Rectangle 24">
            <a:extLst>
              <a:ext uri="{FF2B5EF4-FFF2-40B4-BE49-F238E27FC236}">
                <a16:creationId xmlns:a16="http://schemas.microsoft.com/office/drawing/2014/main" id="{AE4CF529-1D8A-4992-B11B-3E2A92B10031}"/>
              </a:ext>
            </a:extLst>
          </p:cNvPr>
          <p:cNvSpPr/>
          <p:nvPr/>
        </p:nvSpPr>
        <p:spPr>
          <a:xfrm>
            <a:off x="1558008" y="4182172"/>
            <a:ext cx="647316" cy="126589"/>
          </a:xfrm>
          <a:prstGeom prst="roundRect">
            <a:avLst/>
          </a:prstGeom>
          <a:solidFill>
            <a:srgbClr val="CCCCFF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Board</a:t>
            </a:r>
          </a:p>
        </p:txBody>
      </p:sp>
      <p:sp>
        <p:nvSpPr>
          <p:cNvPr id="134" name="Rounded Rectangle 24">
            <a:extLst>
              <a:ext uri="{FF2B5EF4-FFF2-40B4-BE49-F238E27FC236}">
                <a16:creationId xmlns:a16="http://schemas.microsoft.com/office/drawing/2014/main" id="{04A4B7A7-E8C8-4FC1-853C-D050D7EA4271}"/>
              </a:ext>
            </a:extLst>
          </p:cNvPr>
          <p:cNvSpPr/>
          <p:nvPr/>
        </p:nvSpPr>
        <p:spPr>
          <a:xfrm>
            <a:off x="1558008" y="4342055"/>
            <a:ext cx="647316" cy="126589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Device</a:t>
            </a:r>
          </a:p>
        </p:txBody>
      </p:sp>
      <p:sp>
        <p:nvSpPr>
          <p:cNvPr id="135" name="Rounded Rectangle 24">
            <a:extLst>
              <a:ext uri="{FF2B5EF4-FFF2-40B4-BE49-F238E27FC236}">
                <a16:creationId xmlns:a16="http://schemas.microsoft.com/office/drawing/2014/main" id="{748E284F-DC4A-4921-BFEC-53992A7EC97E}"/>
              </a:ext>
            </a:extLst>
          </p:cNvPr>
          <p:cNvSpPr/>
          <p:nvPr/>
        </p:nvSpPr>
        <p:spPr>
          <a:xfrm>
            <a:off x="1558008" y="4666783"/>
            <a:ext cx="647316" cy="12658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Test</a:t>
            </a:r>
          </a:p>
        </p:txBody>
      </p:sp>
      <p:sp>
        <p:nvSpPr>
          <p:cNvPr id="136" name="Rounded Rectangle 24">
            <a:extLst>
              <a:ext uri="{FF2B5EF4-FFF2-40B4-BE49-F238E27FC236}">
                <a16:creationId xmlns:a16="http://schemas.microsoft.com/office/drawing/2014/main" id="{C97C5520-D166-4179-891E-89348A0E6778}"/>
              </a:ext>
            </a:extLst>
          </p:cNvPr>
          <p:cNvSpPr/>
          <p:nvPr/>
        </p:nvSpPr>
        <p:spPr>
          <a:xfrm>
            <a:off x="1564487" y="4500681"/>
            <a:ext cx="647316" cy="126589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TRDC</a:t>
            </a:r>
          </a:p>
        </p:txBody>
      </p:sp>
      <p:sp>
        <p:nvSpPr>
          <p:cNvPr id="137" name="Rounded Rectangle 24">
            <a:extLst>
              <a:ext uri="{FF2B5EF4-FFF2-40B4-BE49-F238E27FC236}">
                <a16:creationId xmlns:a16="http://schemas.microsoft.com/office/drawing/2014/main" id="{6A086019-85C9-4B18-A3D0-827AFF9C9080}"/>
              </a:ext>
            </a:extLst>
          </p:cNvPr>
          <p:cNvSpPr/>
          <p:nvPr/>
        </p:nvSpPr>
        <p:spPr>
          <a:xfrm>
            <a:off x="4249541" y="4599561"/>
            <a:ext cx="870336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RDC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86190-E8AB-4FE7-B8C4-67C9F130734C}"/>
              </a:ext>
            </a:extLst>
          </p:cNvPr>
          <p:cNvSpPr txBox="1"/>
          <p:nvPr/>
        </p:nvSpPr>
        <p:spPr>
          <a:xfrm>
            <a:off x="9509567" y="1943100"/>
            <a:ext cx="1481895" cy="293587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Vendor Extensions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MISC</a:t>
            </a: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BBM</a:t>
            </a:r>
          </a:p>
          <a:p>
            <a:pPr marL="171450" indent="-171450" algn="l">
              <a:spcBef>
                <a:spcPts val="600"/>
              </a:spcBef>
              <a:buFontTx/>
              <a:buChar char="-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LMM</a:t>
            </a:r>
          </a:p>
          <a:p>
            <a:pPr marL="171450" indent="-171450" algn="l">
              <a:spcBef>
                <a:spcPts val="600"/>
              </a:spcBef>
              <a:buFontTx/>
              <a:buChar char="-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FUSA</a:t>
            </a:r>
          </a:p>
          <a:p>
            <a:pPr marL="171450" indent="-171450" algn="l">
              <a:spcBef>
                <a:spcPts val="600"/>
              </a:spcBef>
              <a:buFontTx/>
              <a:buChar char="-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5B36D972-C531-46C9-A545-0260F820466E}"/>
              </a:ext>
            </a:extLst>
          </p:cNvPr>
          <p:cNvSpPr/>
          <p:nvPr/>
        </p:nvSpPr>
        <p:spPr>
          <a:xfrm>
            <a:off x="3320908" y="4294229"/>
            <a:ext cx="882634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Handlers</a:t>
            </a:r>
          </a:p>
        </p:txBody>
      </p: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657403EC-20D1-44FF-A68D-E31000CD3BDC}"/>
              </a:ext>
            </a:extLst>
          </p:cNvPr>
          <p:cNvSpPr/>
          <p:nvPr/>
        </p:nvSpPr>
        <p:spPr>
          <a:xfrm>
            <a:off x="3307064" y="2090973"/>
            <a:ext cx="882633" cy="270076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MB_LOOP</a:t>
            </a:r>
          </a:p>
        </p:txBody>
      </p:sp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E22A10EF-5A0B-3CD6-A880-915C674202E9}"/>
              </a:ext>
            </a:extLst>
          </p:cNvPr>
          <p:cNvSpPr/>
          <p:nvPr/>
        </p:nvSpPr>
        <p:spPr>
          <a:xfrm>
            <a:off x="1551197" y="3534569"/>
            <a:ext cx="647316" cy="126589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MB</a:t>
            </a:r>
          </a:p>
        </p:txBody>
      </p:sp>
      <p:sp>
        <p:nvSpPr>
          <p:cNvPr id="5" name="Rounded Rectangle 24">
            <a:extLst>
              <a:ext uri="{FF2B5EF4-FFF2-40B4-BE49-F238E27FC236}">
                <a16:creationId xmlns:a16="http://schemas.microsoft.com/office/drawing/2014/main" id="{823CD138-60B7-0419-4096-615E38BC5B4B}"/>
              </a:ext>
            </a:extLst>
          </p:cNvPr>
          <p:cNvSpPr/>
          <p:nvPr/>
        </p:nvSpPr>
        <p:spPr>
          <a:xfrm>
            <a:off x="1551197" y="3694452"/>
            <a:ext cx="647316" cy="126589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XPORT</a:t>
            </a:r>
          </a:p>
        </p:txBody>
      </p:sp>
      <p:sp>
        <p:nvSpPr>
          <p:cNvPr id="6" name="Rounded Rectangle 24">
            <a:extLst>
              <a:ext uri="{FF2B5EF4-FFF2-40B4-BE49-F238E27FC236}">
                <a16:creationId xmlns:a16="http://schemas.microsoft.com/office/drawing/2014/main" id="{2EA156D3-7157-A181-4C28-78DB44F5F440}"/>
              </a:ext>
            </a:extLst>
          </p:cNvPr>
          <p:cNvSpPr/>
          <p:nvPr/>
        </p:nvSpPr>
        <p:spPr>
          <a:xfrm>
            <a:off x="1551197" y="4019180"/>
            <a:ext cx="647316" cy="126589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LMM</a:t>
            </a:r>
          </a:p>
        </p:txBody>
      </p:sp>
      <p:sp>
        <p:nvSpPr>
          <p:cNvPr id="7" name="Rounded Rectangle 24">
            <a:extLst>
              <a:ext uri="{FF2B5EF4-FFF2-40B4-BE49-F238E27FC236}">
                <a16:creationId xmlns:a16="http://schemas.microsoft.com/office/drawing/2014/main" id="{C7CDC2B8-7564-B2B1-C2B5-74D0D4906A6A}"/>
              </a:ext>
            </a:extLst>
          </p:cNvPr>
          <p:cNvSpPr/>
          <p:nvPr/>
        </p:nvSpPr>
        <p:spPr>
          <a:xfrm>
            <a:off x="1557676" y="3853078"/>
            <a:ext cx="647316" cy="126589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RPC</a:t>
            </a:r>
          </a:p>
        </p:txBody>
      </p: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2C76113C-12A2-132E-2346-EF437CE143E5}"/>
              </a:ext>
            </a:extLst>
          </p:cNvPr>
          <p:cNvSpPr/>
          <p:nvPr/>
        </p:nvSpPr>
        <p:spPr>
          <a:xfrm>
            <a:off x="2386448" y="3077293"/>
            <a:ext cx="882633" cy="270076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SCMI System</a:t>
            </a:r>
          </a:p>
        </p:txBody>
      </p:sp>
      <p:sp>
        <p:nvSpPr>
          <p:cNvPr id="9" name="Rounded Rectangle 24">
            <a:extLst>
              <a:ext uri="{FF2B5EF4-FFF2-40B4-BE49-F238E27FC236}">
                <a16:creationId xmlns:a16="http://schemas.microsoft.com/office/drawing/2014/main" id="{4F980ACD-4DB1-52CC-860C-FADF0FC24C0E}"/>
              </a:ext>
            </a:extLst>
          </p:cNvPr>
          <p:cNvSpPr/>
          <p:nvPr/>
        </p:nvSpPr>
        <p:spPr>
          <a:xfrm>
            <a:off x="2390916" y="3410082"/>
            <a:ext cx="882633" cy="497776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LM System</a:t>
            </a:r>
          </a:p>
        </p:txBody>
      </p:sp>
      <p:sp>
        <p:nvSpPr>
          <p:cNvPr id="10" name="Rounded Rectangle 24">
            <a:extLst>
              <a:ext uri="{FF2B5EF4-FFF2-40B4-BE49-F238E27FC236}">
                <a16:creationId xmlns:a16="http://schemas.microsoft.com/office/drawing/2014/main" id="{05E22B4E-142C-DC58-4D94-D9BF18943BE1}"/>
              </a:ext>
            </a:extLst>
          </p:cNvPr>
          <p:cNvSpPr/>
          <p:nvPr/>
        </p:nvSpPr>
        <p:spPr>
          <a:xfrm>
            <a:off x="7004980" y="3975623"/>
            <a:ext cx="882633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Pin</a:t>
            </a:r>
          </a:p>
        </p:txBody>
      </p:sp>
      <p:sp>
        <p:nvSpPr>
          <p:cNvPr id="11" name="Rounded Rectangle 24">
            <a:extLst>
              <a:ext uri="{FF2B5EF4-FFF2-40B4-BE49-F238E27FC236}">
                <a16:creationId xmlns:a16="http://schemas.microsoft.com/office/drawing/2014/main" id="{78C25C11-A55A-8AA9-32E6-18FA98B977BB}"/>
              </a:ext>
            </a:extLst>
          </p:cNvPr>
          <p:cNvSpPr/>
          <p:nvPr/>
        </p:nvSpPr>
        <p:spPr>
          <a:xfrm>
            <a:off x="5163812" y="4277868"/>
            <a:ext cx="882633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Voltage</a:t>
            </a:r>
          </a:p>
        </p:txBody>
      </p:sp>
      <p:sp>
        <p:nvSpPr>
          <p:cNvPr id="12" name="Rounded Rectangle 24">
            <a:extLst>
              <a:ext uri="{FF2B5EF4-FFF2-40B4-BE49-F238E27FC236}">
                <a16:creationId xmlns:a16="http://schemas.microsoft.com/office/drawing/2014/main" id="{3B527AA8-E361-5C56-D8A7-AAF06A228874}"/>
              </a:ext>
            </a:extLst>
          </p:cNvPr>
          <p:cNvSpPr/>
          <p:nvPr/>
        </p:nvSpPr>
        <p:spPr>
          <a:xfrm>
            <a:off x="5163884" y="4591086"/>
            <a:ext cx="870336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Reset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DC145CB-CF43-DD2D-D044-86AA9FD01313}"/>
              </a:ext>
            </a:extLst>
          </p:cNvPr>
          <p:cNvSpPr/>
          <p:nvPr/>
        </p:nvSpPr>
        <p:spPr>
          <a:xfrm>
            <a:off x="6095928" y="4277868"/>
            <a:ext cx="882633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ROM</a:t>
            </a:r>
          </a:p>
        </p:txBody>
      </p:sp>
      <p:sp>
        <p:nvSpPr>
          <p:cNvPr id="14" name="Rounded Rectangle 24">
            <a:extLst>
              <a:ext uri="{FF2B5EF4-FFF2-40B4-BE49-F238E27FC236}">
                <a16:creationId xmlns:a16="http://schemas.microsoft.com/office/drawing/2014/main" id="{27E5E57F-6C3C-AD33-E9B8-6D8D2EF4A612}"/>
              </a:ext>
            </a:extLst>
          </p:cNvPr>
          <p:cNvSpPr/>
          <p:nvPr/>
        </p:nvSpPr>
        <p:spPr>
          <a:xfrm>
            <a:off x="6096000" y="4591086"/>
            <a:ext cx="870336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Common</a:t>
            </a:r>
          </a:p>
        </p:txBody>
      </p:sp>
      <p:sp>
        <p:nvSpPr>
          <p:cNvPr id="15" name="Rounded Rectangle 24">
            <a:extLst>
              <a:ext uri="{FF2B5EF4-FFF2-40B4-BE49-F238E27FC236}">
                <a16:creationId xmlns:a16="http://schemas.microsoft.com/office/drawing/2014/main" id="{C2BF3BD3-0701-0E76-83B0-8072D1CC88E3}"/>
              </a:ext>
            </a:extLst>
          </p:cNvPr>
          <p:cNvSpPr/>
          <p:nvPr/>
        </p:nvSpPr>
        <p:spPr>
          <a:xfrm>
            <a:off x="7010220" y="4288189"/>
            <a:ext cx="882633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BBM</a:t>
            </a:r>
          </a:p>
        </p:txBody>
      </p:sp>
      <p:sp>
        <p:nvSpPr>
          <p:cNvPr id="16" name="Rounded Rectangle 24">
            <a:extLst>
              <a:ext uri="{FF2B5EF4-FFF2-40B4-BE49-F238E27FC236}">
                <a16:creationId xmlns:a16="http://schemas.microsoft.com/office/drawing/2014/main" id="{B6267C5E-F0D3-2B44-C362-3DF7C74E0523}"/>
              </a:ext>
            </a:extLst>
          </p:cNvPr>
          <p:cNvSpPr/>
          <p:nvPr/>
        </p:nvSpPr>
        <p:spPr>
          <a:xfrm>
            <a:off x="7010292" y="4601407"/>
            <a:ext cx="870336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87614678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4713B08-0FA5-4A47-9ED3-51F5EB56BB4B}"/>
              </a:ext>
            </a:extLst>
          </p:cNvPr>
          <p:cNvSpPr/>
          <p:nvPr/>
        </p:nvSpPr>
        <p:spPr>
          <a:xfrm>
            <a:off x="3083376" y="4276432"/>
            <a:ext cx="4841424" cy="4830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kern="0" dirty="0">
              <a:latin typeface="Arial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A753BD6-DE71-4DDB-A5FF-79F147613B69}"/>
              </a:ext>
            </a:extLst>
          </p:cNvPr>
          <p:cNvSpPr/>
          <p:nvPr/>
        </p:nvSpPr>
        <p:spPr>
          <a:xfrm>
            <a:off x="8006431" y="2548071"/>
            <a:ext cx="843643" cy="2206331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kern="0" dirty="0">
              <a:latin typeface="Arial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11A8432-4352-46BB-BE96-1E56E417372A}"/>
              </a:ext>
            </a:extLst>
          </p:cNvPr>
          <p:cNvSpPr/>
          <p:nvPr/>
        </p:nvSpPr>
        <p:spPr>
          <a:xfrm>
            <a:off x="3083376" y="2023835"/>
            <a:ext cx="4841424" cy="220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kern="0" dirty="0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21164-4771-44E9-89DA-B9106E9F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24" y="280714"/>
            <a:ext cx="11663021" cy="654049"/>
          </a:xfrm>
        </p:spPr>
        <p:txBody>
          <a:bodyPr/>
          <a:lstStyle/>
          <a:p>
            <a:r>
              <a:rPr lang="en-US" kern="0" dirty="0"/>
              <a:t>Physical View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67CD42-8448-4A86-A2AF-476F7B8B68C8}"/>
              </a:ext>
            </a:extLst>
          </p:cNvPr>
          <p:cNvSpPr/>
          <p:nvPr/>
        </p:nvSpPr>
        <p:spPr>
          <a:xfrm>
            <a:off x="5203366" y="2131989"/>
            <a:ext cx="1202871" cy="1045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latin typeface="Arial"/>
              </a:rPr>
              <a:t>CM33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(inc. TCM)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3057868-A646-4620-84FD-F1C474B891E9}"/>
              </a:ext>
            </a:extLst>
          </p:cNvPr>
          <p:cNvSpPr/>
          <p:nvPr/>
        </p:nvSpPr>
        <p:spPr>
          <a:xfrm>
            <a:off x="3809999" y="3313780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WDOG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1 &amp;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98D56EB-D84C-4D4F-B37F-449603EE2587}"/>
              </a:ext>
            </a:extLst>
          </p:cNvPr>
          <p:cNvSpPr/>
          <p:nvPr/>
        </p:nvSpPr>
        <p:spPr>
          <a:xfrm>
            <a:off x="3156857" y="4346171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CMU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29E211C-F025-4A31-9683-CE7B4718DAF8}"/>
              </a:ext>
            </a:extLst>
          </p:cNvPr>
          <p:cNvSpPr/>
          <p:nvPr/>
        </p:nvSpPr>
        <p:spPr>
          <a:xfrm>
            <a:off x="4474027" y="3321953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IOMUX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GPR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4CC6D78-927F-46C0-AE8B-A48112D1BA86}"/>
              </a:ext>
            </a:extLst>
          </p:cNvPr>
          <p:cNvSpPr/>
          <p:nvPr/>
        </p:nvSpPr>
        <p:spPr>
          <a:xfrm>
            <a:off x="5158466" y="3327396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SYS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CTR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3A15ED-B78A-4195-BE8E-92116246D4A0}"/>
              </a:ext>
            </a:extLst>
          </p:cNvPr>
          <p:cNvGrpSpPr/>
          <p:nvPr/>
        </p:nvGrpSpPr>
        <p:grpSpPr>
          <a:xfrm>
            <a:off x="6515097" y="3321953"/>
            <a:ext cx="636813" cy="402771"/>
            <a:chOff x="3848101" y="3804557"/>
            <a:chExt cx="636813" cy="40277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0F158CE-DC42-40FC-907B-0A40D9EB62B8}"/>
                </a:ext>
              </a:extLst>
            </p:cNvPr>
            <p:cNvSpPr/>
            <p:nvPr/>
          </p:nvSpPr>
          <p:spPr>
            <a:xfrm>
              <a:off x="3848101" y="3804557"/>
              <a:ext cx="587828" cy="3374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rgbClr val="969696">
                  <a:lumMod val="75000"/>
                </a:srgbClr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MU1-4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25B0B33-62CC-475A-9CE1-2AB9C9062975}"/>
                </a:ext>
              </a:extLst>
            </p:cNvPr>
            <p:cNvSpPr/>
            <p:nvPr/>
          </p:nvSpPr>
          <p:spPr>
            <a:xfrm>
              <a:off x="3897086" y="3869871"/>
              <a:ext cx="587828" cy="3374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rgbClr val="969696">
                  <a:lumMod val="75000"/>
                </a:srgbClr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MU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1-n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324364DE-0278-49D1-9459-6B8F0DE3F5BC}"/>
              </a:ext>
            </a:extLst>
          </p:cNvPr>
          <p:cNvSpPr/>
          <p:nvPr/>
        </p:nvSpPr>
        <p:spPr>
          <a:xfrm>
            <a:off x="3156857" y="3792752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LPI2C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1 | 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05BE2DE-8D5E-4475-A492-B2F229CC94E1}"/>
              </a:ext>
            </a:extLst>
          </p:cNvPr>
          <p:cNvSpPr/>
          <p:nvPr/>
        </p:nvSpPr>
        <p:spPr>
          <a:xfrm>
            <a:off x="3820885" y="3793459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>
                <a:latin typeface="Arial"/>
              </a:rPr>
              <a:t>GPIO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>
                <a:latin typeface="Arial"/>
              </a:rPr>
              <a:t>1</a:t>
            </a:r>
            <a:endParaRPr lang="en-US" sz="800" kern="0" dirty="0">
              <a:latin typeface="Arial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498EE0E-106F-42EB-8145-30384730ABA0}"/>
              </a:ext>
            </a:extLst>
          </p:cNvPr>
          <p:cNvSpPr/>
          <p:nvPr/>
        </p:nvSpPr>
        <p:spPr>
          <a:xfrm>
            <a:off x="4484913" y="3792752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IOMUXC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D5810E6-5623-40EC-B110-97F1526399B1}"/>
              </a:ext>
            </a:extLst>
          </p:cNvPr>
          <p:cNvSpPr/>
          <p:nvPr/>
        </p:nvSpPr>
        <p:spPr>
          <a:xfrm>
            <a:off x="5158466" y="3792751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TSTMR1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B778EC8-5021-4F9A-AACC-E8C43C5B88CA}"/>
              </a:ext>
            </a:extLst>
          </p:cNvPr>
          <p:cNvSpPr/>
          <p:nvPr/>
        </p:nvSpPr>
        <p:spPr>
          <a:xfrm>
            <a:off x="6515097" y="3791448"/>
            <a:ext cx="713016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BLK_CTRL AONMIX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6E1DC8-396D-4866-8447-7F463535332D}"/>
              </a:ext>
            </a:extLst>
          </p:cNvPr>
          <p:cNvGrpSpPr/>
          <p:nvPr/>
        </p:nvGrpSpPr>
        <p:grpSpPr>
          <a:xfrm>
            <a:off x="8115290" y="4303377"/>
            <a:ext cx="636813" cy="402771"/>
            <a:chOff x="6629400" y="3252091"/>
            <a:chExt cx="636813" cy="40277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0E68392-9F3F-4A6A-8C28-70CB2B018392}"/>
                </a:ext>
              </a:extLst>
            </p:cNvPr>
            <p:cNvSpPr/>
            <p:nvPr/>
          </p:nvSpPr>
          <p:spPr>
            <a:xfrm>
              <a:off x="6629400" y="3252091"/>
              <a:ext cx="587828" cy="33745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rgbClr val="969696">
                  <a:lumMod val="75000"/>
                </a:srgbClr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MU1-4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69C7498-D5B9-430E-A2CA-E56A000E9C18}"/>
                </a:ext>
              </a:extLst>
            </p:cNvPr>
            <p:cNvSpPr/>
            <p:nvPr/>
          </p:nvSpPr>
          <p:spPr>
            <a:xfrm>
              <a:off x="6678385" y="3317405"/>
              <a:ext cx="587828" cy="33745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rgbClr val="969696">
                  <a:lumMod val="75000"/>
                </a:srgbClr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GPV</a:t>
              </a: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DF7CC28D-86D1-40F3-A13A-C1B693432A15}"/>
              </a:ext>
            </a:extLst>
          </p:cNvPr>
          <p:cNvSpPr/>
          <p:nvPr/>
        </p:nvSpPr>
        <p:spPr>
          <a:xfrm>
            <a:off x="3145971" y="2131989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XTAL OSC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B758442-5751-41E9-86E0-A32722E2FCD4}"/>
              </a:ext>
            </a:extLst>
          </p:cNvPr>
          <p:cNvSpPr/>
          <p:nvPr/>
        </p:nvSpPr>
        <p:spPr>
          <a:xfrm>
            <a:off x="3809999" y="2131989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PLL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460B769-AFBB-47C5-BDEF-7E00EF878924}"/>
              </a:ext>
            </a:extLst>
          </p:cNvPr>
          <p:cNvSpPr/>
          <p:nvPr/>
        </p:nvSpPr>
        <p:spPr>
          <a:xfrm>
            <a:off x="4474027" y="2131991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Temp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Sensor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0011304-09BB-4458-8D61-E261B77DC5F6}"/>
              </a:ext>
            </a:extLst>
          </p:cNvPr>
          <p:cNvSpPr/>
          <p:nvPr/>
        </p:nvSpPr>
        <p:spPr>
          <a:xfrm>
            <a:off x="3145971" y="2548370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GPC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BA6EB05-9D07-4DF6-A63F-6D1B79C8ECDA}"/>
              </a:ext>
            </a:extLst>
          </p:cNvPr>
          <p:cNvSpPr/>
          <p:nvPr/>
        </p:nvSpPr>
        <p:spPr>
          <a:xfrm>
            <a:off x="3809999" y="2559256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SRC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9B14279-C5C1-4F51-AF73-5AAEA65C4482}"/>
              </a:ext>
            </a:extLst>
          </p:cNvPr>
          <p:cNvSpPr/>
          <p:nvPr/>
        </p:nvSpPr>
        <p:spPr>
          <a:xfrm>
            <a:off x="4474027" y="2559256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CCM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1619B8B-99DF-49CC-A97B-AFEA14E0579A}"/>
              </a:ext>
            </a:extLst>
          </p:cNvPr>
          <p:cNvSpPr/>
          <p:nvPr/>
        </p:nvSpPr>
        <p:spPr>
          <a:xfrm>
            <a:off x="7277097" y="3806368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DAP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B081D43-2085-473A-B252-D41D867B1F1E}"/>
              </a:ext>
            </a:extLst>
          </p:cNvPr>
          <p:cNvSpPr/>
          <p:nvPr/>
        </p:nvSpPr>
        <p:spPr>
          <a:xfrm>
            <a:off x="7276362" y="3313779"/>
            <a:ext cx="587828" cy="337457"/>
          </a:xfrm>
          <a:prstGeom prst="rect">
            <a:avLst/>
          </a:prstGeom>
          <a:solidFill>
            <a:srgbClr val="C198E0"/>
          </a:solidFill>
          <a:ln w="9525" cap="flat" cmpd="sng" algn="ctr">
            <a:solidFill>
              <a:srgbClr val="CCCCFF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BBNSM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EE128EA-4917-448E-9428-94F4A5FBFE6B}"/>
              </a:ext>
            </a:extLst>
          </p:cNvPr>
          <p:cNvSpPr/>
          <p:nvPr/>
        </p:nvSpPr>
        <p:spPr>
          <a:xfrm>
            <a:off x="6547753" y="2131989"/>
            <a:ext cx="824595" cy="4654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latin typeface="Arial"/>
              </a:rPr>
              <a:t>ELE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(MU0 only)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3301888-097F-422E-A88F-7B5A7F17D7D2}"/>
              </a:ext>
            </a:extLst>
          </p:cNvPr>
          <p:cNvSpPr txBox="1"/>
          <p:nvPr/>
        </p:nvSpPr>
        <p:spPr>
          <a:xfrm>
            <a:off x="7501960" y="2029669"/>
            <a:ext cx="430664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AON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DD272F6-7DE3-4ABD-9818-91A962D180E4}"/>
              </a:ext>
            </a:extLst>
          </p:cNvPr>
          <p:cNvSpPr txBox="1"/>
          <p:nvPr/>
        </p:nvSpPr>
        <p:spPr>
          <a:xfrm>
            <a:off x="8259432" y="2544883"/>
            <a:ext cx="633167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Multiple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8F5A03C-1060-4E80-873C-7EC486E806A1}"/>
              </a:ext>
            </a:extLst>
          </p:cNvPr>
          <p:cNvGrpSpPr/>
          <p:nvPr/>
        </p:nvGrpSpPr>
        <p:grpSpPr>
          <a:xfrm>
            <a:off x="8101694" y="2901365"/>
            <a:ext cx="625928" cy="397329"/>
            <a:chOff x="6626682" y="2324082"/>
            <a:chExt cx="625928" cy="397329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46FACB3-BCC2-4B7B-885C-C1B197654BC9}"/>
                </a:ext>
              </a:extLst>
            </p:cNvPr>
            <p:cNvSpPr/>
            <p:nvPr/>
          </p:nvSpPr>
          <p:spPr>
            <a:xfrm>
              <a:off x="6626682" y="2324082"/>
              <a:ext cx="587828" cy="3374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rgbClr val="969696">
                  <a:lumMod val="75000"/>
                </a:srgbClr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TRDC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BDB1994-0114-413F-AFC0-BE70219E176B}"/>
                </a:ext>
              </a:extLst>
            </p:cNvPr>
            <p:cNvSpPr/>
            <p:nvPr/>
          </p:nvSpPr>
          <p:spPr>
            <a:xfrm>
              <a:off x="6664782" y="2383954"/>
              <a:ext cx="587828" cy="3374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rgbClr val="969696">
                  <a:lumMod val="75000"/>
                </a:srgbClr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TRDC</a:t>
              </a:r>
            </a:p>
          </p:txBody>
        </p:sp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CF06777-944B-422C-A4C7-C81E9D4DDFB0}"/>
              </a:ext>
            </a:extLst>
          </p:cNvPr>
          <p:cNvSpPr/>
          <p:nvPr/>
        </p:nvSpPr>
        <p:spPr>
          <a:xfrm>
            <a:off x="5830658" y="3321952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TRDC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A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ACB990C-5663-44AD-9636-D5C4B5161B24}"/>
              </a:ext>
            </a:extLst>
          </p:cNvPr>
          <p:cNvSpPr/>
          <p:nvPr/>
        </p:nvSpPr>
        <p:spPr>
          <a:xfrm>
            <a:off x="8006430" y="2026636"/>
            <a:ext cx="843643" cy="483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latin typeface="Arial"/>
              </a:rPr>
              <a:t>DRC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CD5395D-2ECE-4626-AEEE-CD56D6EC479D}"/>
              </a:ext>
            </a:extLst>
          </p:cNvPr>
          <p:cNvSpPr/>
          <p:nvPr/>
        </p:nvSpPr>
        <p:spPr>
          <a:xfrm>
            <a:off x="3820885" y="4348555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INTM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B3C706C-E1A8-4C74-9CBB-22B42CFAB004}"/>
              </a:ext>
            </a:extLst>
          </p:cNvPr>
          <p:cNvSpPr/>
          <p:nvPr/>
        </p:nvSpPr>
        <p:spPr>
          <a:xfrm>
            <a:off x="4490352" y="4346170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CRC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3D7FBA2-67FF-4CA5-962F-64CFF51B6F0D}"/>
              </a:ext>
            </a:extLst>
          </p:cNvPr>
          <p:cNvSpPr/>
          <p:nvPr/>
        </p:nvSpPr>
        <p:spPr>
          <a:xfrm>
            <a:off x="5158466" y="4346170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EIM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2A2070A-4334-4454-B3A1-C1A27C30A4EC}"/>
              </a:ext>
            </a:extLst>
          </p:cNvPr>
          <p:cNvSpPr txBox="1"/>
          <p:nvPr/>
        </p:nvSpPr>
        <p:spPr>
          <a:xfrm>
            <a:off x="7049517" y="4248560"/>
            <a:ext cx="875283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AON (Safety)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F728100-83A0-4825-9BC7-2432B9EFF3B2}"/>
              </a:ext>
            </a:extLst>
          </p:cNvPr>
          <p:cNvGrpSpPr/>
          <p:nvPr/>
        </p:nvGrpSpPr>
        <p:grpSpPr>
          <a:xfrm>
            <a:off x="8109844" y="3845789"/>
            <a:ext cx="636813" cy="402771"/>
            <a:chOff x="3848101" y="3804557"/>
            <a:chExt cx="636813" cy="40277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846647E-6C30-46ED-B161-740190F73DE9}"/>
                </a:ext>
              </a:extLst>
            </p:cNvPr>
            <p:cNvSpPr/>
            <p:nvPr/>
          </p:nvSpPr>
          <p:spPr>
            <a:xfrm>
              <a:off x="3848101" y="3804557"/>
              <a:ext cx="587828" cy="3374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rgbClr val="969696">
                  <a:lumMod val="75000"/>
                </a:srgbClr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MU1-4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D6DF092-0D6D-4164-AFB1-1C953E2B82D2}"/>
                </a:ext>
              </a:extLst>
            </p:cNvPr>
            <p:cNvSpPr/>
            <p:nvPr/>
          </p:nvSpPr>
          <p:spPr>
            <a:xfrm>
              <a:off x="3897086" y="3869871"/>
              <a:ext cx="587828" cy="3374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rgbClr val="969696">
                  <a:lumMod val="75000"/>
                </a:srgbClr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ATU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6D3C7803-048E-4896-ACBE-C9E6F77E6C0A}"/>
              </a:ext>
            </a:extLst>
          </p:cNvPr>
          <p:cNvSpPr/>
          <p:nvPr/>
        </p:nvSpPr>
        <p:spPr>
          <a:xfrm>
            <a:off x="5827595" y="3791447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FCCU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BBA0DF5-0B23-4C33-B54E-398FFCAB0F53}"/>
              </a:ext>
            </a:extLst>
          </p:cNvPr>
          <p:cNvGrpSpPr/>
          <p:nvPr/>
        </p:nvGrpSpPr>
        <p:grpSpPr>
          <a:xfrm>
            <a:off x="8109844" y="3377704"/>
            <a:ext cx="636813" cy="402771"/>
            <a:chOff x="3848101" y="3804557"/>
            <a:chExt cx="636813" cy="402771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739658C-349C-4CD2-B0BC-D8EDA324C70A}"/>
                </a:ext>
              </a:extLst>
            </p:cNvPr>
            <p:cNvSpPr/>
            <p:nvPr/>
          </p:nvSpPr>
          <p:spPr>
            <a:xfrm>
              <a:off x="3848101" y="3804557"/>
              <a:ext cx="587828" cy="3374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rgbClr val="969696">
                  <a:lumMod val="75000"/>
                </a:srgbClr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MU1-4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5E06FD5-DCE1-494B-ABE1-C9A04BC68A50}"/>
                </a:ext>
              </a:extLst>
            </p:cNvPr>
            <p:cNvSpPr/>
            <p:nvPr/>
          </p:nvSpPr>
          <p:spPr>
            <a:xfrm>
              <a:off x="3897086" y="3869871"/>
              <a:ext cx="587828" cy="3374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rgbClr val="969696">
                  <a:lumMod val="75000"/>
                </a:srgbClr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BLK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CTRL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38A17EBA-5A07-4506-B209-36564163A1A0}"/>
              </a:ext>
            </a:extLst>
          </p:cNvPr>
          <p:cNvSpPr/>
          <p:nvPr/>
        </p:nvSpPr>
        <p:spPr>
          <a:xfrm>
            <a:off x="3168649" y="3319969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>
                <a:latin typeface="Arial"/>
              </a:rPr>
              <a:t>LPUART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>
                <a:latin typeface="Arial"/>
              </a:rPr>
              <a:t>1 | 2</a:t>
            </a:r>
            <a:endParaRPr lang="en-US" sz="800" kern="0" dirty="0">
              <a:latin typeface="Arial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CFA8F8E-AB0E-4451-AD6B-FE2DB25C6C78}"/>
              </a:ext>
            </a:extLst>
          </p:cNvPr>
          <p:cNvSpPr/>
          <p:nvPr/>
        </p:nvSpPr>
        <p:spPr>
          <a:xfrm>
            <a:off x="6550048" y="2687334"/>
            <a:ext cx="824595" cy="4654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latin typeface="Arial"/>
              </a:rPr>
              <a:t>V2X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(MU0 only)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F2C6D0-27DF-37DD-F487-D8140721C304}"/>
              </a:ext>
            </a:extLst>
          </p:cNvPr>
          <p:cNvSpPr/>
          <p:nvPr/>
        </p:nvSpPr>
        <p:spPr>
          <a:xfrm>
            <a:off x="5836103" y="4346170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ERM</a:t>
            </a:r>
          </a:p>
        </p:txBody>
      </p:sp>
    </p:spTree>
    <p:extLst>
      <p:ext uri="{BB962C8B-B14F-4D97-AF65-F5344CB8AC3E}">
        <p14:creationId xmlns:p14="http://schemas.microsoft.com/office/powerpoint/2010/main" val="205238277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ounded Rectangle 24">
            <a:extLst>
              <a:ext uri="{FF2B5EF4-FFF2-40B4-BE49-F238E27FC236}">
                <a16:creationId xmlns:a16="http://schemas.microsoft.com/office/drawing/2014/main" id="{671E1D1B-4767-49ED-955B-FEA36BE7B663}"/>
              </a:ext>
            </a:extLst>
          </p:cNvPr>
          <p:cNvSpPr/>
          <p:nvPr/>
        </p:nvSpPr>
        <p:spPr>
          <a:xfrm>
            <a:off x="3839832" y="1281227"/>
            <a:ext cx="1574180" cy="21339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21164-4771-44E9-89DA-B9106E9F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24" y="280714"/>
            <a:ext cx="11663021" cy="654049"/>
          </a:xfrm>
        </p:spPr>
        <p:txBody>
          <a:bodyPr/>
          <a:lstStyle/>
          <a:p>
            <a:r>
              <a:rPr lang="en-US" kern="0" dirty="0"/>
              <a:t>Top STRUCTURE</a:t>
            </a:r>
            <a:endParaRPr lang="en-US" dirty="0"/>
          </a:p>
        </p:txBody>
      </p:sp>
      <p:sp>
        <p:nvSpPr>
          <p:cNvPr id="79" name="Rounded Rectangle 24">
            <a:extLst>
              <a:ext uri="{FF2B5EF4-FFF2-40B4-BE49-F238E27FC236}">
                <a16:creationId xmlns:a16="http://schemas.microsoft.com/office/drawing/2014/main" id="{DEBC2E0E-0503-482E-9C77-43F44FEEA8A2}"/>
              </a:ext>
            </a:extLst>
          </p:cNvPr>
          <p:cNvSpPr/>
          <p:nvPr/>
        </p:nvSpPr>
        <p:spPr>
          <a:xfrm>
            <a:off x="8523927" y="1219948"/>
            <a:ext cx="1425648" cy="894834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latin typeface="Arial"/>
              </a:rPr>
              <a:t>LM0</a:t>
            </a:r>
          </a:p>
        </p:txBody>
      </p:sp>
      <p:sp>
        <p:nvSpPr>
          <p:cNvPr id="83" name="Rounded Rectangle 24">
            <a:extLst>
              <a:ext uri="{FF2B5EF4-FFF2-40B4-BE49-F238E27FC236}">
                <a16:creationId xmlns:a16="http://schemas.microsoft.com/office/drawing/2014/main" id="{A2E4E6E4-9CA0-44A8-AC63-858F919A3E5F}"/>
              </a:ext>
            </a:extLst>
          </p:cNvPr>
          <p:cNvSpPr/>
          <p:nvPr/>
        </p:nvSpPr>
        <p:spPr>
          <a:xfrm>
            <a:off x="5725645" y="1275401"/>
            <a:ext cx="2335926" cy="17415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87" name="Rounded Rectangle 24">
            <a:extLst>
              <a:ext uri="{FF2B5EF4-FFF2-40B4-BE49-F238E27FC236}">
                <a16:creationId xmlns:a16="http://schemas.microsoft.com/office/drawing/2014/main" id="{094F6778-7C0C-40BC-BB0F-1255C5A2BF94}"/>
              </a:ext>
            </a:extLst>
          </p:cNvPr>
          <p:cNvSpPr/>
          <p:nvPr/>
        </p:nvSpPr>
        <p:spPr>
          <a:xfrm>
            <a:off x="6941046" y="1469094"/>
            <a:ext cx="882633" cy="6073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AGNT0</a:t>
            </a:r>
          </a:p>
        </p:txBody>
      </p:sp>
      <p:sp>
        <p:nvSpPr>
          <p:cNvPr id="116" name="Rounded Rectangle 24">
            <a:extLst>
              <a:ext uri="{FF2B5EF4-FFF2-40B4-BE49-F238E27FC236}">
                <a16:creationId xmlns:a16="http://schemas.microsoft.com/office/drawing/2014/main" id="{0CF0E184-17C0-4849-B9D6-F3F321AAE378}"/>
              </a:ext>
            </a:extLst>
          </p:cNvPr>
          <p:cNvSpPr/>
          <p:nvPr/>
        </p:nvSpPr>
        <p:spPr>
          <a:xfrm>
            <a:off x="5912100" y="1469094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CHN0</a:t>
            </a:r>
          </a:p>
        </p:txBody>
      </p:sp>
      <p:sp>
        <p:nvSpPr>
          <p:cNvPr id="119" name="Rounded Rectangle 24">
            <a:extLst>
              <a:ext uri="{FF2B5EF4-FFF2-40B4-BE49-F238E27FC236}">
                <a16:creationId xmlns:a16="http://schemas.microsoft.com/office/drawing/2014/main" id="{29EA53F8-9A64-4B7A-8CB9-AE08D992ACA6}"/>
              </a:ext>
            </a:extLst>
          </p:cNvPr>
          <p:cNvSpPr/>
          <p:nvPr/>
        </p:nvSpPr>
        <p:spPr>
          <a:xfrm>
            <a:off x="5912100" y="1807131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CHN1</a:t>
            </a:r>
          </a:p>
        </p:txBody>
      </p:sp>
      <p:sp>
        <p:nvSpPr>
          <p:cNvPr id="120" name="Rounded Rectangle 24">
            <a:extLst>
              <a:ext uri="{FF2B5EF4-FFF2-40B4-BE49-F238E27FC236}">
                <a16:creationId xmlns:a16="http://schemas.microsoft.com/office/drawing/2014/main" id="{95EC46B7-8489-4072-AC6D-8C9458DC02D0}"/>
              </a:ext>
            </a:extLst>
          </p:cNvPr>
          <p:cNvSpPr/>
          <p:nvPr/>
        </p:nvSpPr>
        <p:spPr>
          <a:xfrm>
            <a:off x="6933400" y="2170235"/>
            <a:ext cx="882633" cy="6073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AGNT1</a:t>
            </a:r>
          </a:p>
        </p:txBody>
      </p:sp>
      <p:sp>
        <p:nvSpPr>
          <p:cNvPr id="121" name="Rounded Rectangle 24">
            <a:extLst>
              <a:ext uri="{FF2B5EF4-FFF2-40B4-BE49-F238E27FC236}">
                <a16:creationId xmlns:a16="http://schemas.microsoft.com/office/drawing/2014/main" id="{F757A9BB-21D1-4078-B170-D88CE6E95561}"/>
              </a:ext>
            </a:extLst>
          </p:cNvPr>
          <p:cNvSpPr/>
          <p:nvPr/>
        </p:nvSpPr>
        <p:spPr>
          <a:xfrm>
            <a:off x="5904454" y="2170235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CHN2</a:t>
            </a:r>
          </a:p>
        </p:txBody>
      </p:sp>
      <p:sp>
        <p:nvSpPr>
          <p:cNvPr id="122" name="Rounded Rectangle 24">
            <a:extLst>
              <a:ext uri="{FF2B5EF4-FFF2-40B4-BE49-F238E27FC236}">
                <a16:creationId xmlns:a16="http://schemas.microsoft.com/office/drawing/2014/main" id="{18D19A0D-C2EB-4DF9-9A3A-C5DF635B5D7A}"/>
              </a:ext>
            </a:extLst>
          </p:cNvPr>
          <p:cNvSpPr/>
          <p:nvPr/>
        </p:nvSpPr>
        <p:spPr>
          <a:xfrm>
            <a:off x="5904454" y="2508272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CHN3</a:t>
            </a:r>
          </a:p>
        </p:txBody>
      </p:sp>
      <p:sp>
        <p:nvSpPr>
          <p:cNvPr id="123" name="Rounded Rectangle 24">
            <a:extLst>
              <a:ext uri="{FF2B5EF4-FFF2-40B4-BE49-F238E27FC236}">
                <a16:creationId xmlns:a16="http://schemas.microsoft.com/office/drawing/2014/main" id="{488CA64E-7582-4DD0-A6FB-67B4A203E8AE}"/>
              </a:ext>
            </a:extLst>
          </p:cNvPr>
          <p:cNvSpPr/>
          <p:nvPr/>
        </p:nvSpPr>
        <p:spPr>
          <a:xfrm>
            <a:off x="5725645" y="3194704"/>
            <a:ext cx="2335926" cy="10533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124" name="Rounded Rectangle 24">
            <a:extLst>
              <a:ext uri="{FF2B5EF4-FFF2-40B4-BE49-F238E27FC236}">
                <a16:creationId xmlns:a16="http://schemas.microsoft.com/office/drawing/2014/main" id="{367D9C8B-409D-4ED0-9D83-5E5C883BFA5F}"/>
              </a:ext>
            </a:extLst>
          </p:cNvPr>
          <p:cNvSpPr/>
          <p:nvPr/>
        </p:nvSpPr>
        <p:spPr>
          <a:xfrm>
            <a:off x="6941046" y="3388397"/>
            <a:ext cx="882633" cy="6073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AGNT2</a:t>
            </a:r>
          </a:p>
        </p:txBody>
      </p:sp>
      <p:sp>
        <p:nvSpPr>
          <p:cNvPr id="125" name="Rounded Rectangle 24">
            <a:extLst>
              <a:ext uri="{FF2B5EF4-FFF2-40B4-BE49-F238E27FC236}">
                <a16:creationId xmlns:a16="http://schemas.microsoft.com/office/drawing/2014/main" id="{C69D8488-13EC-4BF6-9545-A94ABC96644D}"/>
              </a:ext>
            </a:extLst>
          </p:cNvPr>
          <p:cNvSpPr/>
          <p:nvPr/>
        </p:nvSpPr>
        <p:spPr>
          <a:xfrm>
            <a:off x="5912100" y="3388397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CHN4</a:t>
            </a:r>
          </a:p>
        </p:txBody>
      </p:sp>
      <p:sp>
        <p:nvSpPr>
          <p:cNvPr id="131" name="Rounded Rectangle 24">
            <a:extLst>
              <a:ext uri="{FF2B5EF4-FFF2-40B4-BE49-F238E27FC236}">
                <a16:creationId xmlns:a16="http://schemas.microsoft.com/office/drawing/2014/main" id="{FB7B9F5E-1EC2-4ED0-BCF6-30BEAD2A6ECC}"/>
              </a:ext>
            </a:extLst>
          </p:cNvPr>
          <p:cNvSpPr/>
          <p:nvPr/>
        </p:nvSpPr>
        <p:spPr>
          <a:xfrm>
            <a:off x="5912100" y="3726434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CHN5</a:t>
            </a:r>
          </a:p>
        </p:txBody>
      </p:sp>
      <p:sp>
        <p:nvSpPr>
          <p:cNvPr id="136" name="Rounded Rectangle 24">
            <a:extLst>
              <a:ext uri="{FF2B5EF4-FFF2-40B4-BE49-F238E27FC236}">
                <a16:creationId xmlns:a16="http://schemas.microsoft.com/office/drawing/2014/main" id="{E33F72D7-A43C-4EEB-BE54-7C2B01D7F5B2}"/>
              </a:ext>
            </a:extLst>
          </p:cNvPr>
          <p:cNvSpPr/>
          <p:nvPr/>
        </p:nvSpPr>
        <p:spPr>
          <a:xfrm>
            <a:off x="5725645" y="4459819"/>
            <a:ext cx="2335926" cy="736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139" name="Rounded Rectangle 24">
            <a:extLst>
              <a:ext uri="{FF2B5EF4-FFF2-40B4-BE49-F238E27FC236}">
                <a16:creationId xmlns:a16="http://schemas.microsoft.com/office/drawing/2014/main" id="{E64C4C57-ECAF-4A24-A4AD-0E21B937D775}"/>
              </a:ext>
            </a:extLst>
          </p:cNvPr>
          <p:cNvSpPr/>
          <p:nvPr/>
        </p:nvSpPr>
        <p:spPr>
          <a:xfrm>
            <a:off x="5912100" y="4653512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CHN0</a:t>
            </a:r>
          </a:p>
        </p:txBody>
      </p:sp>
      <p:sp>
        <p:nvSpPr>
          <p:cNvPr id="142" name="Rounded Rectangle 24">
            <a:extLst>
              <a:ext uri="{FF2B5EF4-FFF2-40B4-BE49-F238E27FC236}">
                <a16:creationId xmlns:a16="http://schemas.microsoft.com/office/drawing/2014/main" id="{C4268410-030D-4471-8A95-EEE84025DE6B}"/>
              </a:ext>
            </a:extLst>
          </p:cNvPr>
          <p:cNvSpPr/>
          <p:nvPr/>
        </p:nvSpPr>
        <p:spPr>
          <a:xfrm>
            <a:off x="8523927" y="2277540"/>
            <a:ext cx="1425648" cy="894834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latin typeface="Arial"/>
              </a:rPr>
              <a:t>LM1</a:t>
            </a:r>
          </a:p>
        </p:txBody>
      </p:sp>
      <p:sp>
        <p:nvSpPr>
          <p:cNvPr id="143" name="Rounded Rectangle 24">
            <a:extLst>
              <a:ext uri="{FF2B5EF4-FFF2-40B4-BE49-F238E27FC236}">
                <a16:creationId xmlns:a16="http://schemas.microsoft.com/office/drawing/2014/main" id="{03F7B624-EE5F-4998-81F5-97FF2DA0BF45}"/>
              </a:ext>
            </a:extLst>
          </p:cNvPr>
          <p:cNvSpPr/>
          <p:nvPr/>
        </p:nvSpPr>
        <p:spPr>
          <a:xfrm>
            <a:off x="8523927" y="3333485"/>
            <a:ext cx="1425648" cy="894834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latin typeface="Arial"/>
              </a:rPr>
              <a:t>LM2</a:t>
            </a:r>
          </a:p>
        </p:txBody>
      </p:sp>
      <p:sp>
        <p:nvSpPr>
          <p:cNvPr id="144" name="Rounded Rectangle 24">
            <a:extLst>
              <a:ext uri="{FF2B5EF4-FFF2-40B4-BE49-F238E27FC236}">
                <a16:creationId xmlns:a16="http://schemas.microsoft.com/office/drawing/2014/main" id="{69DA387B-BCE0-4C7D-85DC-C9D67C9A6D9A}"/>
              </a:ext>
            </a:extLst>
          </p:cNvPr>
          <p:cNvSpPr/>
          <p:nvPr/>
        </p:nvSpPr>
        <p:spPr>
          <a:xfrm>
            <a:off x="8523927" y="4389430"/>
            <a:ext cx="1425648" cy="894834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latin typeface="Arial"/>
              </a:rPr>
              <a:t>LM3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D76805D-0979-4F77-B5A6-E34617287CB3}"/>
              </a:ext>
            </a:extLst>
          </p:cNvPr>
          <p:cNvSpPr txBox="1"/>
          <p:nvPr/>
        </p:nvSpPr>
        <p:spPr>
          <a:xfrm>
            <a:off x="6998752" y="2791485"/>
            <a:ext cx="1062819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SCMI0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F19F6A0-0066-4BE1-8C6C-C4BF4E8C57EA}"/>
              </a:ext>
            </a:extLst>
          </p:cNvPr>
          <p:cNvSpPr txBox="1"/>
          <p:nvPr/>
        </p:nvSpPr>
        <p:spPr>
          <a:xfrm>
            <a:off x="6992038" y="4016046"/>
            <a:ext cx="1062819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SCMI1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4A391D0-A2C1-424C-A5C0-65D807139DFF}"/>
              </a:ext>
            </a:extLst>
          </p:cNvPr>
          <p:cNvSpPr txBox="1"/>
          <p:nvPr/>
        </p:nvSpPr>
        <p:spPr>
          <a:xfrm>
            <a:off x="6998752" y="4973545"/>
            <a:ext cx="1062819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RPCn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6A747D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52" name="Rounded Rectangle 24">
            <a:extLst>
              <a:ext uri="{FF2B5EF4-FFF2-40B4-BE49-F238E27FC236}">
                <a16:creationId xmlns:a16="http://schemas.microsoft.com/office/drawing/2014/main" id="{6958FE78-0BC8-4164-8C3A-FF1CBFBA4CC4}"/>
              </a:ext>
            </a:extLst>
          </p:cNvPr>
          <p:cNvSpPr/>
          <p:nvPr/>
        </p:nvSpPr>
        <p:spPr>
          <a:xfrm>
            <a:off x="4202635" y="1469094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CHN0</a:t>
            </a:r>
          </a:p>
        </p:txBody>
      </p:sp>
      <p:sp>
        <p:nvSpPr>
          <p:cNvPr id="153" name="Rounded Rectangle 24">
            <a:extLst>
              <a:ext uri="{FF2B5EF4-FFF2-40B4-BE49-F238E27FC236}">
                <a16:creationId xmlns:a16="http://schemas.microsoft.com/office/drawing/2014/main" id="{1653EEFC-C75D-4EE0-B843-314A0A670DEF}"/>
              </a:ext>
            </a:extLst>
          </p:cNvPr>
          <p:cNvSpPr/>
          <p:nvPr/>
        </p:nvSpPr>
        <p:spPr>
          <a:xfrm>
            <a:off x="4202635" y="1807131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CHN1</a:t>
            </a:r>
          </a:p>
        </p:txBody>
      </p:sp>
      <p:sp>
        <p:nvSpPr>
          <p:cNvPr id="154" name="Rounded Rectangle 24">
            <a:extLst>
              <a:ext uri="{FF2B5EF4-FFF2-40B4-BE49-F238E27FC236}">
                <a16:creationId xmlns:a16="http://schemas.microsoft.com/office/drawing/2014/main" id="{4E4CEBF4-F2BD-46BC-8FDE-8BB644ADCEFE}"/>
              </a:ext>
            </a:extLst>
          </p:cNvPr>
          <p:cNvSpPr/>
          <p:nvPr/>
        </p:nvSpPr>
        <p:spPr>
          <a:xfrm>
            <a:off x="4194989" y="2170235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CHN2</a:t>
            </a:r>
          </a:p>
        </p:txBody>
      </p:sp>
      <p:sp>
        <p:nvSpPr>
          <p:cNvPr id="155" name="Rounded Rectangle 24">
            <a:extLst>
              <a:ext uri="{FF2B5EF4-FFF2-40B4-BE49-F238E27FC236}">
                <a16:creationId xmlns:a16="http://schemas.microsoft.com/office/drawing/2014/main" id="{99B5C069-8FF2-40E5-90B6-E9B6367ADDEA}"/>
              </a:ext>
            </a:extLst>
          </p:cNvPr>
          <p:cNvSpPr/>
          <p:nvPr/>
        </p:nvSpPr>
        <p:spPr>
          <a:xfrm>
            <a:off x="4194989" y="2508272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CHN3</a:t>
            </a:r>
          </a:p>
        </p:txBody>
      </p:sp>
      <p:sp>
        <p:nvSpPr>
          <p:cNvPr id="156" name="Rounded Rectangle 24">
            <a:extLst>
              <a:ext uri="{FF2B5EF4-FFF2-40B4-BE49-F238E27FC236}">
                <a16:creationId xmlns:a16="http://schemas.microsoft.com/office/drawing/2014/main" id="{1A3EBFD1-E83E-4FF9-9053-CB8CB0E5BA2B}"/>
              </a:ext>
            </a:extLst>
          </p:cNvPr>
          <p:cNvSpPr/>
          <p:nvPr/>
        </p:nvSpPr>
        <p:spPr>
          <a:xfrm>
            <a:off x="4202635" y="2846689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CHN4</a:t>
            </a:r>
          </a:p>
        </p:txBody>
      </p:sp>
      <p:sp>
        <p:nvSpPr>
          <p:cNvPr id="158" name="Rounded Rectangle 24">
            <a:extLst>
              <a:ext uri="{FF2B5EF4-FFF2-40B4-BE49-F238E27FC236}">
                <a16:creationId xmlns:a16="http://schemas.microsoft.com/office/drawing/2014/main" id="{B3F7562E-2B95-4598-9294-CA9838251C8E}"/>
              </a:ext>
            </a:extLst>
          </p:cNvPr>
          <p:cNvSpPr/>
          <p:nvPr/>
        </p:nvSpPr>
        <p:spPr>
          <a:xfrm>
            <a:off x="3839832" y="3603017"/>
            <a:ext cx="1574180" cy="1050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159" name="Rounded Rectangle 24">
            <a:extLst>
              <a:ext uri="{FF2B5EF4-FFF2-40B4-BE49-F238E27FC236}">
                <a16:creationId xmlns:a16="http://schemas.microsoft.com/office/drawing/2014/main" id="{75BAA9D8-057A-459D-B50D-58A2DE38B5C8}"/>
              </a:ext>
            </a:extLst>
          </p:cNvPr>
          <p:cNvSpPr/>
          <p:nvPr/>
        </p:nvSpPr>
        <p:spPr>
          <a:xfrm>
            <a:off x="4202635" y="3790884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CHN0</a:t>
            </a:r>
          </a:p>
        </p:txBody>
      </p:sp>
      <p:sp>
        <p:nvSpPr>
          <p:cNvPr id="160" name="Rounded Rectangle 24">
            <a:extLst>
              <a:ext uri="{FF2B5EF4-FFF2-40B4-BE49-F238E27FC236}">
                <a16:creationId xmlns:a16="http://schemas.microsoft.com/office/drawing/2014/main" id="{E46B04BC-F672-4C4C-9457-F4B5E35F777D}"/>
              </a:ext>
            </a:extLst>
          </p:cNvPr>
          <p:cNvSpPr/>
          <p:nvPr/>
        </p:nvSpPr>
        <p:spPr>
          <a:xfrm>
            <a:off x="4202635" y="4128921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CCEFC6A-6258-40F2-8E36-FBF01B3145A0}"/>
              </a:ext>
            </a:extLst>
          </p:cNvPr>
          <p:cNvSpPr txBox="1"/>
          <p:nvPr/>
        </p:nvSpPr>
        <p:spPr>
          <a:xfrm>
            <a:off x="4351193" y="3184726"/>
            <a:ext cx="1062819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SMT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E8C3733-FD50-4EFB-A263-FE2FD25F6760}"/>
              </a:ext>
            </a:extLst>
          </p:cNvPr>
          <p:cNvSpPr txBox="1"/>
          <p:nvPr/>
        </p:nvSpPr>
        <p:spPr>
          <a:xfrm>
            <a:off x="4351193" y="4412080"/>
            <a:ext cx="1062819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XPORTn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6A747D">
                  <a:lumMod val="50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9E297B4-5504-4014-8C2C-F954900D91FD}"/>
              </a:ext>
            </a:extLst>
          </p:cNvPr>
          <p:cNvCxnSpPr>
            <a:cxnSpLocks/>
            <a:stCxn id="142" idx="1"/>
            <a:endCxn id="83" idx="3"/>
          </p:cNvCxnSpPr>
          <p:nvPr/>
        </p:nvCxnSpPr>
        <p:spPr>
          <a:xfrm flipH="1" flipV="1">
            <a:off x="8061571" y="2146164"/>
            <a:ext cx="462356" cy="578793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4C2768FB-B4F4-46AE-AD7D-557043B4BFCB}"/>
              </a:ext>
            </a:extLst>
          </p:cNvPr>
          <p:cNvCxnSpPr>
            <a:cxnSpLocks/>
            <a:stCxn id="144" idx="1"/>
            <a:endCxn id="123" idx="3"/>
          </p:cNvCxnSpPr>
          <p:nvPr/>
        </p:nvCxnSpPr>
        <p:spPr>
          <a:xfrm flipH="1" flipV="1">
            <a:off x="8061571" y="3721379"/>
            <a:ext cx="462356" cy="1115468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AE59A0A2-F62A-4AD7-8DFF-D20C36C7C8DC}"/>
              </a:ext>
            </a:extLst>
          </p:cNvPr>
          <p:cNvCxnSpPr>
            <a:cxnSpLocks/>
            <a:stCxn id="143" idx="1"/>
            <a:endCxn id="136" idx="3"/>
          </p:cNvCxnSpPr>
          <p:nvPr/>
        </p:nvCxnSpPr>
        <p:spPr>
          <a:xfrm flipH="1">
            <a:off x="8061571" y="3780902"/>
            <a:ext cx="462356" cy="1047136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C6CA3DA-76F5-4302-9170-8BB2EA323D4F}"/>
              </a:ext>
            </a:extLst>
          </p:cNvPr>
          <p:cNvCxnSpPr>
            <a:cxnSpLocks/>
            <a:stCxn id="87" idx="1"/>
            <a:endCxn id="116" idx="3"/>
          </p:cNvCxnSpPr>
          <p:nvPr/>
        </p:nvCxnSpPr>
        <p:spPr>
          <a:xfrm flipH="1" flipV="1">
            <a:off x="6794733" y="1603749"/>
            <a:ext cx="146313" cy="169018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A5053FC-3969-4CC2-8F88-B4375A9A76EF}"/>
              </a:ext>
            </a:extLst>
          </p:cNvPr>
          <p:cNvCxnSpPr>
            <a:cxnSpLocks/>
            <a:stCxn id="87" idx="1"/>
            <a:endCxn id="119" idx="3"/>
          </p:cNvCxnSpPr>
          <p:nvPr/>
        </p:nvCxnSpPr>
        <p:spPr>
          <a:xfrm flipH="1">
            <a:off x="6794733" y="1772767"/>
            <a:ext cx="146313" cy="169019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7806E72-177C-41BC-8FA8-3A6C807FC887}"/>
              </a:ext>
            </a:extLst>
          </p:cNvPr>
          <p:cNvCxnSpPr>
            <a:cxnSpLocks/>
            <a:stCxn id="120" idx="1"/>
            <a:endCxn id="121" idx="3"/>
          </p:cNvCxnSpPr>
          <p:nvPr/>
        </p:nvCxnSpPr>
        <p:spPr>
          <a:xfrm flipH="1" flipV="1">
            <a:off x="6787087" y="2304890"/>
            <a:ext cx="146313" cy="169018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0B9FCD0C-DBD6-48D7-94D7-44BA3D3557E4}"/>
              </a:ext>
            </a:extLst>
          </p:cNvPr>
          <p:cNvCxnSpPr>
            <a:cxnSpLocks/>
            <a:stCxn id="124" idx="1"/>
            <a:endCxn id="125" idx="3"/>
          </p:cNvCxnSpPr>
          <p:nvPr/>
        </p:nvCxnSpPr>
        <p:spPr>
          <a:xfrm flipH="1" flipV="1">
            <a:off x="6794733" y="3523052"/>
            <a:ext cx="146313" cy="169018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1CA661D-C494-4511-8506-20D891257192}"/>
              </a:ext>
            </a:extLst>
          </p:cNvPr>
          <p:cNvCxnSpPr>
            <a:cxnSpLocks/>
            <a:stCxn id="124" idx="1"/>
            <a:endCxn id="131" idx="3"/>
          </p:cNvCxnSpPr>
          <p:nvPr/>
        </p:nvCxnSpPr>
        <p:spPr>
          <a:xfrm flipH="1">
            <a:off x="6794733" y="3692070"/>
            <a:ext cx="146313" cy="169019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A0DD8371-31FA-4D34-9A18-DCD120940D1F}"/>
              </a:ext>
            </a:extLst>
          </p:cNvPr>
          <p:cNvCxnSpPr>
            <a:cxnSpLocks/>
            <a:stCxn id="116" idx="1"/>
            <a:endCxn id="152" idx="3"/>
          </p:cNvCxnSpPr>
          <p:nvPr/>
        </p:nvCxnSpPr>
        <p:spPr>
          <a:xfrm flipH="1">
            <a:off x="5085268" y="1603749"/>
            <a:ext cx="826832" cy="0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FEE370B-5131-4505-A2E9-CBB53C193F4D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5085268" y="1941786"/>
            <a:ext cx="826832" cy="8382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92EE2C6-49EE-4ED1-9A39-438A5405B95B}"/>
              </a:ext>
            </a:extLst>
          </p:cNvPr>
          <p:cNvCxnSpPr>
            <a:cxnSpLocks/>
            <a:endCxn id="154" idx="3"/>
          </p:cNvCxnSpPr>
          <p:nvPr/>
        </p:nvCxnSpPr>
        <p:spPr>
          <a:xfrm flipH="1">
            <a:off x="5077622" y="2301886"/>
            <a:ext cx="826832" cy="3004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E56230D-D180-4E45-812E-36F0BD5F35AD}"/>
              </a:ext>
            </a:extLst>
          </p:cNvPr>
          <p:cNvCxnSpPr>
            <a:cxnSpLocks/>
            <a:endCxn id="155" idx="3"/>
          </p:cNvCxnSpPr>
          <p:nvPr/>
        </p:nvCxnSpPr>
        <p:spPr>
          <a:xfrm flipH="1">
            <a:off x="5077622" y="2640303"/>
            <a:ext cx="826832" cy="2624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F678951F-8258-4D42-9C9B-C35349AD0563}"/>
              </a:ext>
            </a:extLst>
          </p:cNvPr>
          <p:cNvCxnSpPr>
            <a:cxnSpLocks/>
            <a:stCxn id="125" idx="1"/>
            <a:endCxn id="156" idx="3"/>
          </p:cNvCxnSpPr>
          <p:nvPr/>
        </p:nvCxnSpPr>
        <p:spPr>
          <a:xfrm flipH="1" flipV="1">
            <a:off x="5085268" y="2981344"/>
            <a:ext cx="826832" cy="541708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4A3B63E-ABF5-439E-AD86-F1ADA6A5B373}"/>
              </a:ext>
            </a:extLst>
          </p:cNvPr>
          <p:cNvCxnSpPr>
            <a:cxnSpLocks/>
            <a:stCxn id="131" idx="1"/>
            <a:endCxn id="159" idx="3"/>
          </p:cNvCxnSpPr>
          <p:nvPr/>
        </p:nvCxnSpPr>
        <p:spPr>
          <a:xfrm flipH="1">
            <a:off x="5085268" y="3861089"/>
            <a:ext cx="826832" cy="64450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2638580-6B08-45B6-9740-1799D87F3FD6}"/>
              </a:ext>
            </a:extLst>
          </p:cNvPr>
          <p:cNvCxnSpPr>
            <a:cxnSpLocks/>
            <a:stCxn id="139" idx="1"/>
            <a:endCxn id="160" idx="3"/>
          </p:cNvCxnSpPr>
          <p:nvPr/>
        </p:nvCxnSpPr>
        <p:spPr>
          <a:xfrm flipH="1" flipV="1">
            <a:off x="5085268" y="4263576"/>
            <a:ext cx="826832" cy="524591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BA9BD27B-2A3A-418A-8DA6-269DE6DBED8D}"/>
              </a:ext>
            </a:extLst>
          </p:cNvPr>
          <p:cNvCxnSpPr>
            <a:cxnSpLocks/>
            <a:stCxn id="120" idx="1"/>
            <a:endCxn id="122" idx="3"/>
          </p:cNvCxnSpPr>
          <p:nvPr/>
        </p:nvCxnSpPr>
        <p:spPr>
          <a:xfrm flipH="1">
            <a:off x="6787087" y="2473908"/>
            <a:ext cx="146313" cy="169019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Rounded Rectangle 24">
            <a:extLst>
              <a:ext uri="{FF2B5EF4-FFF2-40B4-BE49-F238E27FC236}">
                <a16:creationId xmlns:a16="http://schemas.microsoft.com/office/drawing/2014/main" id="{34B85C61-43E7-4716-B97A-17B2B3440FDC}"/>
              </a:ext>
            </a:extLst>
          </p:cNvPr>
          <p:cNvSpPr/>
          <p:nvPr/>
        </p:nvSpPr>
        <p:spPr>
          <a:xfrm>
            <a:off x="1949032" y="1276297"/>
            <a:ext cx="1574180" cy="17600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189" name="Rounded Rectangle 24">
            <a:extLst>
              <a:ext uri="{FF2B5EF4-FFF2-40B4-BE49-F238E27FC236}">
                <a16:creationId xmlns:a16="http://schemas.microsoft.com/office/drawing/2014/main" id="{47AA8C94-C1E3-49B3-BD1D-73FE6E7AF0D1}"/>
              </a:ext>
            </a:extLst>
          </p:cNvPr>
          <p:cNvSpPr/>
          <p:nvPr/>
        </p:nvSpPr>
        <p:spPr>
          <a:xfrm>
            <a:off x="2311835" y="1464163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MB_MU0</a:t>
            </a:r>
          </a:p>
        </p:txBody>
      </p:sp>
      <p:sp>
        <p:nvSpPr>
          <p:cNvPr id="190" name="Rounded Rectangle 24">
            <a:extLst>
              <a:ext uri="{FF2B5EF4-FFF2-40B4-BE49-F238E27FC236}">
                <a16:creationId xmlns:a16="http://schemas.microsoft.com/office/drawing/2014/main" id="{3F2E183C-90CE-4F4C-92A7-4AE51B80C4B9}"/>
              </a:ext>
            </a:extLst>
          </p:cNvPr>
          <p:cNvSpPr/>
          <p:nvPr/>
        </p:nvSpPr>
        <p:spPr>
          <a:xfrm>
            <a:off x="2311835" y="1802200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MB_MU1</a:t>
            </a:r>
          </a:p>
        </p:txBody>
      </p:sp>
      <p:sp>
        <p:nvSpPr>
          <p:cNvPr id="191" name="Rounded Rectangle 24">
            <a:extLst>
              <a:ext uri="{FF2B5EF4-FFF2-40B4-BE49-F238E27FC236}">
                <a16:creationId xmlns:a16="http://schemas.microsoft.com/office/drawing/2014/main" id="{36B4297E-9527-456B-8FFF-F6AE3C296091}"/>
              </a:ext>
            </a:extLst>
          </p:cNvPr>
          <p:cNvSpPr/>
          <p:nvPr/>
        </p:nvSpPr>
        <p:spPr>
          <a:xfrm>
            <a:off x="2304189" y="2165304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MB_MU2</a:t>
            </a:r>
          </a:p>
        </p:txBody>
      </p:sp>
      <p:sp>
        <p:nvSpPr>
          <p:cNvPr id="192" name="Rounded Rectangle 24">
            <a:extLst>
              <a:ext uri="{FF2B5EF4-FFF2-40B4-BE49-F238E27FC236}">
                <a16:creationId xmlns:a16="http://schemas.microsoft.com/office/drawing/2014/main" id="{38AE0B88-EBC0-483B-9736-5F25E4C5F4E7}"/>
              </a:ext>
            </a:extLst>
          </p:cNvPr>
          <p:cNvSpPr/>
          <p:nvPr/>
        </p:nvSpPr>
        <p:spPr>
          <a:xfrm>
            <a:off x="2304189" y="2503341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MB_MU3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439D42A2-8E8B-4807-A09E-38CC12B3DEBF}"/>
              </a:ext>
            </a:extLst>
          </p:cNvPr>
          <p:cNvSpPr txBox="1"/>
          <p:nvPr/>
        </p:nvSpPr>
        <p:spPr>
          <a:xfrm>
            <a:off x="2427005" y="2793129"/>
            <a:ext cx="1062819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MB_MU</a:t>
            </a:r>
          </a:p>
        </p:txBody>
      </p:sp>
      <p:sp>
        <p:nvSpPr>
          <p:cNvPr id="195" name="Rounded Rectangle 24">
            <a:extLst>
              <a:ext uri="{FF2B5EF4-FFF2-40B4-BE49-F238E27FC236}">
                <a16:creationId xmlns:a16="http://schemas.microsoft.com/office/drawing/2014/main" id="{4AF4D616-DA6D-45A6-B418-021E4DEE65EA}"/>
              </a:ext>
            </a:extLst>
          </p:cNvPr>
          <p:cNvSpPr/>
          <p:nvPr/>
        </p:nvSpPr>
        <p:spPr>
          <a:xfrm>
            <a:off x="1949032" y="3252574"/>
            <a:ext cx="1574180" cy="7431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196" name="Rounded Rectangle 24">
            <a:extLst>
              <a:ext uri="{FF2B5EF4-FFF2-40B4-BE49-F238E27FC236}">
                <a16:creationId xmlns:a16="http://schemas.microsoft.com/office/drawing/2014/main" id="{3E8F1B3C-5507-4B34-9453-3DB0C3350C0D}"/>
              </a:ext>
            </a:extLst>
          </p:cNvPr>
          <p:cNvSpPr/>
          <p:nvPr/>
        </p:nvSpPr>
        <p:spPr>
          <a:xfrm>
            <a:off x="2311835" y="3440439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MB_n0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DF8706E-A4B3-41C5-AE2A-EDA75E0BF573}"/>
              </a:ext>
            </a:extLst>
          </p:cNvPr>
          <p:cNvSpPr txBox="1"/>
          <p:nvPr/>
        </p:nvSpPr>
        <p:spPr>
          <a:xfrm>
            <a:off x="2412317" y="3721379"/>
            <a:ext cx="1062819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MBn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6A747D">
                  <a:lumMod val="50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4C98846C-42F1-4520-8524-DB85DA21FD4A}"/>
              </a:ext>
            </a:extLst>
          </p:cNvPr>
          <p:cNvCxnSpPr>
            <a:cxnSpLocks/>
            <a:stCxn id="152" idx="1"/>
          </p:cNvCxnSpPr>
          <p:nvPr/>
        </p:nvCxnSpPr>
        <p:spPr>
          <a:xfrm flipH="1">
            <a:off x="3194468" y="1603749"/>
            <a:ext cx="1008167" cy="0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4C39822-B671-48B5-9A78-475A85D5E837}"/>
              </a:ext>
            </a:extLst>
          </p:cNvPr>
          <p:cNvCxnSpPr>
            <a:cxnSpLocks/>
            <a:stCxn id="153" idx="1"/>
            <a:endCxn id="189" idx="3"/>
          </p:cNvCxnSpPr>
          <p:nvPr/>
        </p:nvCxnSpPr>
        <p:spPr>
          <a:xfrm flipH="1" flipV="1">
            <a:off x="3194468" y="1598818"/>
            <a:ext cx="1008167" cy="342968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EA206A7-2ED1-4696-9C8B-17D584A89848}"/>
              </a:ext>
            </a:extLst>
          </p:cNvPr>
          <p:cNvCxnSpPr>
            <a:cxnSpLocks/>
            <a:stCxn id="154" idx="1"/>
            <a:endCxn id="190" idx="3"/>
          </p:cNvCxnSpPr>
          <p:nvPr/>
        </p:nvCxnSpPr>
        <p:spPr>
          <a:xfrm flipH="1" flipV="1">
            <a:off x="3194468" y="1936855"/>
            <a:ext cx="1000521" cy="368035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4A4570D0-B948-43CD-88A5-F13D9099D8F4}"/>
              </a:ext>
            </a:extLst>
          </p:cNvPr>
          <p:cNvCxnSpPr>
            <a:cxnSpLocks/>
            <a:stCxn id="155" idx="1"/>
            <a:endCxn id="190" idx="3"/>
          </p:cNvCxnSpPr>
          <p:nvPr/>
        </p:nvCxnSpPr>
        <p:spPr>
          <a:xfrm flipH="1" flipV="1">
            <a:off x="3194468" y="1936855"/>
            <a:ext cx="1000521" cy="706072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8AB932B-EF78-41B9-82E8-E0606176C462}"/>
              </a:ext>
            </a:extLst>
          </p:cNvPr>
          <p:cNvCxnSpPr>
            <a:cxnSpLocks/>
            <a:stCxn id="156" idx="1"/>
            <a:endCxn id="191" idx="3"/>
          </p:cNvCxnSpPr>
          <p:nvPr/>
        </p:nvCxnSpPr>
        <p:spPr>
          <a:xfrm flipH="1" flipV="1">
            <a:off x="3186822" y="2299959"/>
            <a:ext cx="1015813" cy="681385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53B4144F-E7C2-46A2-ABA7-1FB48F00841F}"/>
              </a:ext>
            </a:extLst>
          </p:cNvPr>
          <p:cNvCxnSpPr>
            <a:cxnSpLocks/>
            <a:stCxn id="159" idx="1"/>
            <a:endCxn id="192" idx="3"/>
          </p:cNvCxnSpPr>
          <p:nvPr/>
        </p:nvCxnSpPr>
        <p:spPr>
          <a:xfrm flipH="1" flipV="1">
            <a:off x="3186822" y="2637996"/>
            <a:ext cx="1015813" cy="1287543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1A25A91-B8E5-4818-8884-18446000ED1D}"/>
              </a:ext>
            </a:extLst>
          </p:cNvPr>
          <p:cNvCxnSpPr>
            <a:cxnSpLocks/>
            <a:stCxn id="160" idx="1"/>
            <a:endCxn id="196" idx="3"/>
          </p:cNvCxnSpPr>
          <p:nvPr/>
        </p:nvCxnSpPr>
        <p:spPr>
          <a:xfrm flipH="1" flipV="1">
            <a:off x="3194468" y="3575094"/>
            <a:ext cx="1008167" cy="688482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4B9A735B-DD24-4CCB-9871-3A834D8E5AD8}"/>
              </a:ext>
            </a:extLst>
          </p:cNvPr>
          <p:cNvCxnSpPr>
            <a:cxnSpLocks/>
          </p:cNvCxnSpPr>
          <p:nvPr/>
        </p:nvCxnSpPr>
        <p:spPr>
          <a:xfrm rot="5400000">
            <a:off x="1325758" y="3581774"/>
            <a:ext cx="4723652" cy="1"/>
          </a:xfrm>
          <a:prstGeom prst="bentConnector3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AC3A5F26-7FA1-4EE8-9020-BF46B63522E8}"/>
              </a:ext>
            </a:extLst>
          </p:cNvPr>
          <p:cNvSpPr txBox="1"/>
          <p:nvPr/>
        </p:nvSpPr>
        <p:spPr>
          <a:xfrm>
            <a:off x="1949024" y="5497863"/>
            <a:ext cx="1574180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Mailbox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4692ABD-A2F8-46EF-B87A-B02EE5142497}"/>
              </a:ext>
            </a:extLst>
          </p:cNvPr>
          <p:cNvSpPr txBox="1"/>
          <p:nvPr/>
        </p:nvSpPr>
        <p:spPr>
          <a:xfrm>
            <a:off x="3839824" y="5497863"/>
            <a:ext cx="1574180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Transport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60204A5-9F2A-49E8-8821-D5F30C48486C}"/>
              </a:ext>
            </a:extLst>
          </p:cNvPr>
          <p:cNvSpPr txBox="1"/>
          <p:nvPr/>
        </p:nvSpPr>
        <p:spPr>
          <a:xfrm>
            <a:off x="5725645" y="5497863"/>
            <a:ext cx="2335926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kern="0" dirty="0">
                <a:solidFill>
                  <a:srgbClr val="6A747D">
                    <a:lumMod val="50000"/>
                  </a:srgbClr>
                </a:solidFill>
              </a:rPr>
              <a:t>Protocol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6A747D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F048DD1-4634-4A19-8059-5CF68D81AA07}"/>
              </a:ext>
            </a:extLst>
          </p:cNvPr>
          <p:cNvSpPr txBox="1"/>
          <p:nvPr/>
        </p:nvSpPr>
        <p:spPr>
          <a:xfrm>
            <a:off x="8523927" y="5497863"/>
            <a:ext cx="1425648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Logical Machine</a:t>
            </a:r>
          </a:p>
        </p:txBody>
      </p: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DC032BB5-1485-4CF7-9338-F19C14A52FC9}"/>
              </a:ext>
            </a:extLst>
          </p:cNvPr>
          <p:cNvCxnSpPr>
            <a:cxnSpLocks/>
          </p:cNvCxnSpPr>
          <p:nvPr/>
        </p:nvCxnSpPr>
        <p:spPr>
          <a:xfrm rot="5400000">
            <a:off x="3201778" y="3581775"/>
            <a:ext cx="4723652" cy="1"/>
          </a:xfrm>
          <a:prstGeom prst="bentConnector3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35923C3-DB0B-4A95-B043-E46DF00CC6B9}"/>
              </a:ext>
            </a:extLst>
          </p:cNvPr>
          <p:cNvCxnSpPr>
            <a:cxnSpLocks/>
          </p:cNvCxnSpPr>
          <p:nvPr/>
        </p:nvCxnSpPr>
        <p:spPr>
          <a:xfrm rot="5400000">
            <a:off x="5929251" y="3575092"/>
            <a:ext cx="4723652" cy="1"/>
          </a:xfrm>
          <a:prstGeom prst="bentConnector3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50332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1164-4771-44E9-89DA-B9106E9F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24" y="280714"/>
            <a:ext cx="11663021" cy="654049"/>
          </a:xfrm>
        </p:spPr>
        <p:txBody>
          <a:bodyPr/>
          <a:lstStyle/>
          <a:p>
            <a:r>
              <a:rPr lang="en-US" kern="0" dirty="0"/>
              <a:t>BOTTOM STRUCTURE</a:t>
            </a:r>
            <a:endParaRPr lang="en-US" dirty="0"/>
          </a:p>
        </p:txBody>
      </p:sp>
      <p:sp>
        <p:nvSpPr>
          <p:cNvPr id="79" name="Rounded Rectangle 24">
            <a:extLst>
              <a:ext uri="{FF2B5EF4-FFF2-40B4-BE49-F238E27FC236}">
                <a16:creationId xmlns:a16="http://schemas.microsoft.com/office/drawing/2014/main" id="{DEBC2E0E-0503-482E-9C77-43F44FEEA8A2}"/>
              </a:ext>
            </a:extLst>
          </p:cNvPr>
          <p:cNvSpPr/>
          <p:nvPr/>
        </p:nvSpPr>
        <p:spPr>
          <a:xfrm>
            <a:off x="2593598" y="1294876"/>
            <a:ext cx="1425648" cy="3338626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 err="1">
                <a:latin typeface="Arial"/>
              </a:rPr>
              <a:t>LMn</a:t>
            </a:r>
            <a:endParaRPr lang="en-US" sz="1200" b="1" kern="0" dirty="0">
              <a:latin typeface="Arial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4692ABD-A2F8-46EF-B87A-B02EE5142497}"/>
              </a:ext>
            </a:extLst>
          </p:cNvPr>
          <p:cNvSpPr txBox="1"/>
          <p:nvPr/>
        </p:nvSpPr>
        <p:spPr>
          <a:xfrm>
            <a:off x="5730039" y="5022561"/>
            <a:ext cx="694733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kern="0" dirty="0">
                <a:solidFill>
                  <a:srgbClr val="6A747D">
                    <a:lumMod val="50000"/>
                  </a:srgbClr>
                </a:solidFill>
              </a:rPr>
              <a:t>*</a:t>
            </a: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_SM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60204A5-9F2A-49E8-8821-D5F30C48486C}"/>
              </a:ext>
            </a:extLst>
          </p:cNvPr>
          <p:cNvSpPr txBox="1"/>
          <p:nvPr/>
        </p:nvSpPr>
        <p:spPr>
          <a:xfrm>
            <a:off x="6724577" y="5022561"/>
            <a:ext cx="1574171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SDK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F048DD1-4634-4A19-8059-5CF68D81AA07}"/>
              </a:ext>
            </a:extLst>
          </p:cNvPr>
          <p:cNvSpPr txBox="1"/>
          <p:nvPr/>
        </p:nvSpPr>
        <p:spPr>
          <a:xfrm>
            <a:off x="2593598" y="5022561"/>
            <a:ext cx="1425648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Logical Machine</a:t>
            </a:r>
          </a:p>
        </p:txBody>
      </p:sp>
      <p:sp>
        <p:nvSpPr>
          <p:cNvPr id="74" name="Rounded Rectangle 24">
            <a:extLst>
              <a:ext uri="{FF2B5EF4-FFF2-40B4-BE49-F238E27FC236}">
                <a16:creationId xmlns:a16="http://schemas.microsoft.com/office/drawing/2014/main" id="{4E862A03-0DD1-47AD-84AD-F1C8DB339D36}"/>
              </a:ext>
            </a:extLst>
          </p:cNvPr>
          <p:cNvSpPr/>
          <p:nvPr/>
        </p:nvSpPr>
        <p:spPr>
          <a:xfrm>
            <a:off x="5727391" y="2499579"/>
            <a:ext cx="697385" cy="2133923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DEV_SM</a:t>
            </a:r>
          </a:p>
        </p:txBody>
      </p:sp>
      <p:sp>
        <p:nvSpPr>
          <p:cNvPr id="81" name="Rounded Rectangle 24">
            <a:extLst>
              <a:ext uri="{FF2B5EF4-FFF2-40B4-BE49-F238E27FC236}">
                <a16:creationId xmlns:a16="http://schemas.microsoft.com/office/drawing/2014/main" id="{228052CC-BB56-418B-A3E2-453C84408879}"/>
              </a:ext>
            </a:extLst>
          </p:cNvPr>
          <p:cNvSpPr/>
          <p:nvPr/>
        </p:nvSpPr>
        <p:spPr>
          <a:xfrm>
            <a:off x="5733074" y="1306048"/>
            <a:ext cx="697387" cy="1050495"/>
          </a:xfrm>
          <a:prstGeom prst="roundRect">
            <a:avLst/>
          </a:prstGeom>
          <a:solidFill>
            <a:srgbClr val="CCCCFF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BRD_SM</a:t>
            </a:r>
          </a:p>
        </p:txBody>
      </p:sp>
      <p:sp>
        <p:nvSpPr>
          <p:cNvPr id="88" name="Rounded Rectangle 24">
            <a:extLst>
              <a:ext uri="{FF2B5EF4-FFF2-40B4-BE49-F238E27FC236}">
                <a16:creationId xmlns:a16="http://schemas.microsoft.com/office/drawing/2014/main" id="{22E20D3B-267C-4A5B-9D9F-12785B440BF3}"/>
              </a:ext>
            </a:extLst>
          </p:cNvPr>
          <p:cNvSpPr/>
          <p:nvPr/>
        </p:nvSpPr>
        <p:spPr>
          <a:xfrm>
            <a:off x="6727111" y="1294876"/>
            <a:ext cx="1574180" cy="1061668"/>
          </a:xfrm>
          <a:prstGeom prst="roundRect">
            <a:avLst/>
          </a:prstGeom>
          <a:solidFill>
            <a:srgbClr val="CCCCFF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Board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07DFAD9E-19B4-47A9-9AF2-41ECAB24165B}"/>
              </a:ext>
            </a:extLst>
          </p:cNvPr>
          <p:cNvCxnSpPr>
            <a:cxnSpLocks/>
          </p:cNvCxnSpPr>
          <p:nvPr/>
        </p:nvCxnSpPr>
        <p:spPr>
          <a:xfrm rot="5400000">
            <a:off x="2148799" y="3290996"/>
            <a:ext cx="4114800" cy="1"/>
          </a:xfrm>
          <a:prstGeom prst="bentConnector3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84B2174-9CFB-44B1-935D-7E5CDB78D0DE}"/>
              </a:ext>
            </a:extLst>
          </p:cNvPr>
          <p:cNvCxnSpPr>
            <a:cxnSpLocks/>
          </p:cNvCxnSpPr>
          <p:nvPr/>
        </p:nvCxnSpPr>
        <p:spPr>
          <a:xfrm rot="5400000">
            <a:off x="4524471" y="3290997"/>
            <a:ext cx="4114800" cy="1"/>
          </a:xfrm>
          <a:prstGeom prst="bentConnector3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24">
            <a:extLst>
              <a:ext uri="{FF2B5EF4-FFF2-40B4-BE49-F238E27FC236}">
                <a16:creationId xmlns:a16="http://schemas.microsoft.com/office/drawing/2014/main" id="{41020DDF-D006-45B1-A46E-032AD20B1D53}"/>
              </a:ext>
            </a:extLst>
          </p:cNvPr>
          <p:cNvSpPr/>
          <p:nvPr/>
        </p:nvSpPr>
        <p:spPr>
          <a:xfrm>
            <a:off x="6733281" y="2499579"/>
            <a:ext cx="1565463" cy="2133923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Device Drivers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C6B7528-54C5-4AF9-91A7-6D4FC55549F2}"/>
              </a:ext>
            </a:extLst>
          </p:cNvPr>
          <p:cNvCxnSpPr>
            <a:cxnSpLocks/>
            <a:stCxn id="81" idx="1"/>
            <a:endCxn id="4" idx="3"/>
          </p:cNvCxnSpPr>
          <p:nvPr/>
        </p:nvCxnSpPr>
        <p:spPr>
          <a:xfrm flipH="1">
            <a:off x="5348933" y="1831296"/>
            <a:ext cx="384141" cy="1138480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C5E8FC5-C021-4B39-8C41-6E4A0F152148}"/>
              </a:ext>
            </a:extLst>
          </p:cNvPr>
          <p:cNvCxnSpPr>
            <a:cxnSpLocks/>
            <a:stCxn id="74" idx="1"/>
            <a:endCxn id="4" idx="3"/>
          </p:cNvCxnSpPr>
          <p:nvPr/>
        </p:nvCxnSpPr>
        <p:spPr>
          <a:xfrm flipH="1" flipV="1">
            <a:off x="5348933" y="2969776"/>
            <a:ext cx="378458" cy="596765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7221697-B1A1-4593-8B4A-04354557E6DF}"/>
              </a:ext>
            </a:extLst>
          </p:cNvPr>
          <p:cNvCxnSpPr>
            <a:cxnSpLocks/>
            <a:stCxn id="88" idx="1"/>
            <a:endCxn id="81" idx="3"/>
          </p:cNvCxnSpPr>
          <p:nvPr/>
        </p:nvCxnSpPr>
        <p:spPr>
          <a:xfrm flipH="1">
            <a:off x="6430461" y="1825710"/>
            <a:ext cx="296650" cy="5586"/>
          </a:xfrm>
          <a:prstGeom prst="straightConnector1">
            <a:avLst/>
          </a:prstGeom>
          <a:ln w="9525">
            <a:headEnd type="triangle" w="sm" len="med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CCE13C0-534A-4A97-9161-E865A3BA0CA5}"/>
              </a:ext>
            </a:extLst>
          </p:cNvPr>
          <p:cNvCxnSpPr>
            <a:cxnSpLocks/>
            <a:stCxn id="97" idx="1"/>
            <a:endCxn id="74" idx="3"/>
          </p:cNvCxnSpPr>
          <p:nvPr/>
        </p:nvCxnSpPr>
        <p:spPr>
          <a:xfrm flipH="1">
            <a:off x="6424776" y="3566541"/>
            <a:ext cx="308505" cy="0"/>
          </a:xfrm>
          <a:prstGeom prst="straightConnector1">
            <a:avLst/>
          </a:prstGeom>
          <a:ln w="9525">
            <a:headEnd type="triangle" w="sm" len="med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14E1655-C8DD-4923-B8B5-6DBAA7D5AAB6}"/>
              </a:ext>
            </a:extLst>
          </p:cNvPr>
          <p:cNvCxnSpPr>
            <a:cxnSpLocks/>
            <a:stCxn id="74" idx="0"/>
            <a:endCxn id="81" idx="2"/>
          </p:cNvCxnSpPr>
          <p:nvPr/>
        </p:nvCxnSpPr>
        <p:spPr>
          <a:xfrm flipV="1">
            <a:off x="6076084" y="2356543"/>
            <a:ext cx="5684" cy="143036"/>
          </a:xfrm>
          <a:prstGeom prst="straightConnector1">
            <a:avLst/>
          </a:prstGeom>
          <a:ln w="9525">
            <a:headEnd type="triangle" w="sm" len="med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307C6D2-D647-4A57-816F-49DD9376CE15}"/>
              </a:ext>
            </a:extLst>
          </p:cNvPr>
          <p:cNvCxnSpPr>
            <a:cxnSpLocks/>
            <a:stCxn id="88" idx="1"/>
            <a:endCxn id="74" idx="3"/>
          </p:cNvCxnSpPr>
          <p:nvPr/>
        </p:nvCxnSpPr>
        <p:spPr>
          <a:xfrm flipH="1">
            <a:off x="6424776" y="1825710"/>
            <a:ext cx="302335" cy="1740831"/>
          </a:xfrm>
          <a:prstGeom prst="straightConnector1">
            <a:avLst/>
          </a:prstGeom>
          <a:ln w="9525">
            <a:headEnd type="triangle" w="sm" len="med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AD76133-E7AD-49FC-98AA-C94E4DC22FAB}"/>
              </a:ext>
            </a:extLst>
          </p:cNvPr>
          <p:cNvCxnSpPr>
            <a:cxnSpLocks/>
            <a:stCxn id="97" idx="0"/>
            <a:endCxn id="88" idx="2"/>
          </p:cNvCxnSpPr>
          <p:nvPr/>
        </p:nvCxnSpPr>
        <p:spPr>
          <a:xfrm flipH="1" flipV="1">
            <a:off x="7514201" y="2356544"/>
            <a:ext cx="1812" cy="143035"/>
          </a:xfrm>
          <a:prstGeom prst="straightConnector1">
            <a:avLst/>
          </a:prstGeom>
          <a:ln w="9525">
            <a:headEnd type="triangle" w="sm" len="med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9E6795A-C55F-5395-ABEF-227A740768AD}"/>
              </a:ext>
            </a:extLst>
          </p:cNvPr>
          <p:cNvSpPr txBox="1"/>
          <p:nvPr/>
        </p:nvSpPr>
        <p:spPr>
          <a:xfrm>
            <a:off x="4438648" y="5022561"/>
            <a:ext cx="948381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DEV_SM_API</a:t>
            </a:r>
          </a:p>
        </p:txBody>
      </p:sp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CCC6D0A2-A3D6-DD5E-6971-1A14E14226BC}"/>
              </a:ext>
            </a:extLst>
          </p:cNvPr>
          <p:cNvSpPr/>
          <p:nvPr/>
        </p:nvSpPr>
        <p:spPr>
          <a:xfrm>
            <a:off x="4400552" y="1306049"/>
            <a:ext cx="948381" cy="3327454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DEV_SM_API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0DE5AD7-0A89-95DC-28A9-A4BADFEC0E85}"/>
              </a:ext>
            </a:extLst>
          </p:cNvPr>
          <p:cNvCxnSpPr>
            <a:cxnSpLocks/>
          </p:cNvCxnSpPr>
          <p:nvPr/>
        </p:nvCxnSpPr>
        <p:spPr>
          <a:xfrm rot="5400000">
            <a:off x="3486728" y="3290997"/>
            <a:ext cx="4114800" cy="1"/>
          </a:xfrm>
          <a:prstGeom prst="bentConnector3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FF0CE4-8257-F9E7-A279-7D1D1F19FA38}"/>
              </a:ext>
            </a:extLst>
          </p:cNvPr>
          <p:cNvCxnSpPr>
            <a:cxnSpLocks/>
            <a:stCxn id="4" idx="1"/>
            <a:endCxn id="79" idx="3"/>
          </p:cNvCxnSpPr>
          <p:nvPr/>
        </p:nvCxnSpPr>
        <p:spPr>
          <a:xfrm flipH="1" flipV="1">
            <a:off x="4019246" y="2964189"/>
            <a:ext cx="381306" cy="5587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5620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ounded Rectangle 24">
            <a:extLst>
              <a:ext uri="{FF2B5EF4-FFF2-40B4-BE49-F238E27FC236}">
                <a16:creationId xmlns:a16="http://schemas.microsoft.com/office/drawing/2014/main" id="{E92EF96F-C740-4225-8416-86F06A6A54BC}"/>
              </a:ext>
            </a:extLst>
          </p:cNvPr>
          <p:cNvSpPr/>
          <p:nvPr/>
        </p:nvSpPr>
        <p:spPr>
          <a:xfrm>
            <a:off x="2580464" y="948412"/>
            <a:ext cx="1848905" cy="5059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131" name="Rounded Rectangle 24">
            <a:extLst>
              <a:ext uri="{FF2B5EF4-FFF2-40B4-BE49-F238E27FC236}">
                <a16:creationId xmlns:a16="http://schemas.microsoft.com/office/drawing/2014/main" id="{39EB1347-1698-47C8-A5D2-899810BC4A42}"/>
              </a:ext>
            </a:extLst>
          </p:cNvPr>
          <p:cNvSpPr/>
          <p:nvPr/>
        </p:nvSpPr>
        <p:spPr>
          <a:xfrm>
            <a:off x="10103175" y="948412"/>
            <a:ext cx="1682750" cy="5059633"/>
          </a:xfrm>
          <a:prstGeom prst="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ounded Rectangle 24">
            <a:extLst>
              <a:ext uri="{FF2B5EF4-FFF2-40B4-BE49-F238E27FC236}">
                <a16:creationId xmlns:a16="http://schemas.microsoft.com/office/drawing/2014/main" id="{799E2B0F-CB1D-4290-AB73-F05174AFD026}"/>
              </a:ext>
            </a:extLst>
          </p:cNvPr>
          <p:cNvSpPr/>
          <p:nvPr/>
        </p:nvSpPr>
        <p:spPr>
          <a:xfrm>
            <a:off x="4608458" y="976030"/>
            <a:ext cx="5314950" cy="5059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4C45D5A-5891-4C2F-8442-A06FF253EEE6}"/>
              </a:ext>
            </a:extLst>
          </p:cNvPr>
          <p:cNvSpPr/>
          <p:nvPr/>
        </p:nvSpPr>
        <p:spPr>
          <a:xfrm>
            <a:off x="10166971" y="1039004"/>
            <a:ext cx="1552846" cy="252147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</a:ln>
          <a:effectLst/>
        </p:spPr>
        <p:txBody>
          <a:bodyPr rtlCol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5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21164-4771-44E9-89DA-B9106E9F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24" y="280714"/>
            <a:ext cx="11663021" cy="654049"/>
          </a:xfrm>
        </p:spPr>
        <p:txBody>
          <a:bodyPr/>
          <a:lstStyle/>
          <a:p>
            <a:r>
              <a:rPr lang="en-US" kern="0" dirty="0"/>
              <a:t>SM CONFIGURATION Structure</a:t>
            </a:r>
            <a:endParaRPr lang="en-US" dirty="0"/>
          </a:p>
        </p:txBody>
      </p:sp>
      <p:sp>
        <p:nvSpPr>
          <p:cNvPr id="79" name="Rounded Rectangle 24">
            <a:extLst>
              <a:ext uri="{FF2B5EF4-FFF2-40B4-BE49-F238E27FC236}">
                <a16:creationId xmlns:a16="http://schemas.microsoft.com/office/drawing/2014/main" id="{68DF16BF-1211-4ABA-9EF3-465F83F97B02}"/>
              </a:ext>
            </a:extLst>
          </p:cNvPr>
          <p:cNvSpPr/>
          <p:nvPr/>
        </p:nvSpPr>
        <p:spPr>
          <a:xfrm>
            <a:off x="10222405" y="1077482"/>
            <a:ext cx="1429173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SM: 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g_lmmConfig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rpcType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=SM_RPC_NONE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C13F0B-6661-4587-BC42-98B32E2DE286}"/>
              </a:ext>
            </a:extLst>
          </p:cNvPr>
          <p:cNvSpPr txBox="1"/>
          <p:nvPr/>
        </p:nvSpPr>
        <p:spPr>
          <a:xfrm>
            <a:off x="10160990" y="3096415"/>
            <a:ext cx="1546019" cy="40943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lmm_config_t</a:t>
            </a:r>
            <a:endParaRPr 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g_lmmConfig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</a:p>
        </p:txBody>
      </p:sp>
      <p:sp>
        <p:nvSpPr>
          <p:cNvPr id="83" name="Rounded Rectangle 24">
            <a:extLst>
              <a:ext uri="{FF2B5EF4-FFF2-40B4-BE49-F238E27FC236}">
                <a16:creationId xmlns:a16="http://schemas.microsoft.com/office/drawing/2014/main" id="{21B1ED65-2EBF-4302-99A5-8B826AE737B9}"/>
              </a:ext>
            </a:extLst>
          </p:cNvPr>
          <p:cNvSpPr/>
          <p:nvPr/>
        </p:nvSpPr>
        <p:spPr>
          <a:xfrm>
            <a:off x="10222406" y="1759924"/>
            <a:ext cx="1429172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M7: 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g_lmmConfig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rpcType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=SM_RPC_SCMI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rpcInst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</a:p>
        </p:txBody>
      </p:sp>
      <p:sp>
        <p:nvSpPr>
          <p:cNvPr id="84" name="Rounded Rectangle 24">
            <a:extLst>
              <a:ext uri="{FF2B5EF4-FFF2-40B4-BE49-F238E27FC236}">
                <a16:creationId xmlns:a16="http://schemas.microsoft.com/office/drawing/2014/main" id="{7DA8AAC6-A268-4AEA-92D1-31B370017988}"/>
              </a:ext>
            </a:extLst>
          </p:cNvPr>
          <p:cNvSpPr/>
          <p:nvPr/>
        </p:nvSpPr>
        <p:spPr>
          <a:xfrm>
            <a:off x="10222405" y="2442366"/>
            <a:ext cx="1429171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AP: 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g_lmmConfig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rpcType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=SM_RPC_SCMI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rpcInst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7861D7B-23E6-46E2-9CE5-FEC5D9F3BD08}"/>
              </a:ext>
            </a:extLst>
          </p:cNvPr>
          <p:cNvSpPr/>
          <p:nvPr/>
        </p:nvSpPr>
        <p:spPr>
          <a:xfrm>
            <a:off x="8552415" y="1036367"/>
            <a:ext cx="1318560" cy="184590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</a:ln>
          <a:effectLst/>
        </p:spPr>
        <p:txBody>
          <a:bodyPr rtlCol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5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86" name="Rounded Rectangle 24">
            <a:extLst>
              <a:ext uri="{FF2B5EF4-FFF2-40B4-BE49-F238E27FC236}">
                <a16:creationId xmlns:a16="http://schemas.microsoft.com/office/drawing/2014/main" id="{EBAC911F-2CA7-437A-AFF4-4FDE18BD0B47}"/>
              </a:ext>
            </a:extLst>
          </p:cNvPr>
          <p:cNvSpPr/>
          <p:nvPr/>
        </p:nvSpPr>
        <p:spPr>
          <a:xfrm>
            <a:off x="8607849" y="1056882"/>
            <a:ext cx="1201711" cy="6456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M7: </a:t>
            </a:r>
            <a:r>
              <a:rPr lang="en-US" sz="800" b="1" kern="0" dirty="0" err="1">
                <a:latin typeface="Arial"/>
              </a:rPr>
              <a:t>g_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scmiConfig</a:t>
            </a:r>
            <a:r>
              <a:rPr lang="en-US" sz="800" b="1" kern="0" dirty="0">
                <a:latin typeface="Arial"/>
              </a:rPr>
              <a:t>[0]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lmId</a:t>
            </a:r>
            <a:r>
              <a:rPr lang="en-US" sz="800" kern="0" dirty="0">
                <a:latin typeface="Arial"/>
              </a:rPr>
              <a:t>=1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numAgents</a:t>
            </a:r>
            <a:r>
              <a:rPr lang="en-US" sz="800" kern="0" dirty="0">
                <a:latin typeface="Arial"/>
              </a:rPr>
              <a:t>=1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firstAgent</a:t>
            </a:r>
            <a:r>
              <a:rPr lang="en-US" sz="800" kern="0" dirty="0">
                <a:latin typeface="Arial"/>
              </a:rPr>
              <a:t>=0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BD8B8D-E697-45EB-8DF6-BF3C19442F48}"/>
              </a:ext>
            </a:extLst>
          </p:cNvPr>
          <p:cNvSpPr txBox="1"/>
          <p:nvPr/>
        </p:nvSpPr>
        <p:spPr>
          <a:xfrm>
            <a:off x="8607849" y="2418122"/>
            <a:ext cx="1201710" cy="40943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scmi_config_t</a:t>
            </a:r>
            <a:endParaRPr 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g_scmiConfig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</a:p>
        </p:txBody>
      </p:sp>
      <p:sp>
        <p:nvSpPr>
          <p:cNvPr id="88" name="Rounded Rectangle 24">
            <a:extLst>
              <a:ext uri="{FF2B5EF4-FFF2-40B4-BE49-F238E27FC236}">
                <a16:creationId xmlns:a16="http://schemas.microsoft.com/office/drawing/2014/main" id="{151CF477-E035-4B50-AAA1-8BF567223D14}"/>
              </a:ext>
            </a:extLst>
          </p:cNvPr>
          <p:cNvSpPr/>
          <p:nvPr/>
        </p:nvSpPr>
        <p:spPr>
          <a:xfrm>
            <a:off x="8607850" y="1740091"/>
            <a:ext cx="1201710" cy="6444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AP: </a:t>
            </a:r>
            <a:r>
              <a:rPr lang="en-US" sz="800" b="1" kern="0" dirty="0" err="1">
                <a:latin typeface="Arial"/>
              </a:rPr>
              <a:t>g_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scmiConfig</a:t>
            </a:r>
            <a:r>
              <a:rPr lang="en-US" sz="800" b="1" kern="0" dirty="0">
                <a:latin typeface="Arial"/>
              </a:rPr>
              <a:t>[1]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lmId</a:t>
            </a:r>
            <a:r>
              <a:rPr lang="en-US" sz="800" kern="0" dirty="0">
                <a:latin typeface="Arial"/>
              </a:rPr>
              <a:t>=2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numAgents</a:t>
            </a:r>
            <a:r>
              <a:rPr lang="en-US" sz="800" kern="0" dirty="0">
                <a:latin typeface="Arial"/>
              </a:rPr>
              <a:t>=2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firstAgent</a:t>
            </a:r>
            <a:r>
              <a:rPr lang="en-US" sz="800" kern="0" dirty="0">
                <a:latin typeface="Arial"/>
              </a:rPr>
              <a:t>=1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C97FB0A-243F-4DD5-8DD5-C8D026AFBC9E}"/>
              </a:ext>
            </a:extLst>
          </p:cNvPr>
          <p:cNvSpPr/>
          <p:nvPr/>
        </p:nvSpPr>
        <p:spPr>
          <a:xfrm>
            <a:off x="6800537" y="1019575"/>
            <a:ext cx="1379975" cy="253826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</a:ln>
          <a:effectLst/>
        </p:spPr>
        <p:txBody>
          <a:bodyPr rtlCol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5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07" name="Rounded Rectangle 24">
            <a:extLst>
              <a:ext uri="{FF2B5EF4-FFF2-40B4-BE49-F238E27FC236}">
                <a16:creationId xmlns:a16="http://schemas.microsoft.com/office/drawing/2014/main" id="{868D1E0C-4E6F-4AF9-AC3B-EFABF92A5C65}"/>
              </a:ext>
            </a:extLst>
          </p:cNvPr>
          <p:cNvSpPr/>
          <p:nvPr/>
        </p:nvSpPr>
        <p:spPr>
          <a:xfrm>
            <a:off x="6855972" y="1056884"/>
            <a:ext cx="1269948" cy="654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M7: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 err="1">
                <a:latin typeface="Arial"/>
              </a:rPr>
              <a:t>g_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scmiAgentConfig</a:t>
            </a:r>
            <a:r>
              <a:rPr lang="en-US" sz="800" b="1" kern="0" dirty="0">
                <a:latin typeface="Arial"/>
              </a:rPr>
              <a:t>[0]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scmiInst</a:t>
            </a:r>
            <a:r>
              <a:rPr lang="en-US" sz="800" kern="0" dirty="0">
                <a:latin typeface="Arial"/>
              </a:rPr>
              <a:t>=0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5E160C-CFEE-49AF-B1ED-7D3EDF7B6488}"/>
              </a:ext>
            </a:extLst>
          </p:cNvPr>
          <p:cNvSpPr txBox="1"/>
          <p:nvPr/>
        </p:nvSpPr>
        <p:spPr>
          <a:xfrm>
            <a:off x="6800537" y="3096415"/>
            <a:ext cx="1379975" cy="40943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scmi_agnt_config_t</a:t>
            </a:r>
            <a:endParaRPr lang="fr-FR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g_scmiAgentConfig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</a:p>
        </p:txBody>
      </p:sp>
      <p:sp>
        <p:nvSpPr>
          <p:cNvPr id="110" name="Rounded Rectangle 24">
            <a:extLst>
              <a:ext uri="{FF2B5EF4-FFF2-40B4-BE49-F238E27FC236}">
                <a16:creationId xmlns:a16="http://schemas.microsoft.com/office/drawing/2014/main" id="{C667CCA7-646B-43B0-9F73-EBBBE760EB7F}"/>
              </a:ext>
            </a:extLst>
          </p:cNvPr>
          <p:cNvSpPr/>
          <p:nvPr/>
        </p:nvSpPr>
        <p:spPr>
          <a:xfrm>
            <a:off x="6855972" y="1735375"/>
            <a:ext cx="1269948" cy="654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AP-ATF: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 err="1">
                <a:latin typeface="Arial"/>
              </a:rPr>
              <a:t>g_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scmiAgentConfig</a:t>
            </a:r>
            <a:r>
              <a:rPr lang="en-US" sz="800" b="1" kern="0" dirty="0">
                <a:latin typeface="Arial"/>
              </a:rPr>
              <a:t>[1]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scmiInst</a:t>
            </a:r>
            <a:r>
              <a:rPr lang="en-US" sz="800" kern="0" dirty="0">
                <a:latin typeface="Arial"/>
              </a:rPr>
              <a:t> =1</a:t>
            </a:r>
          </a:p>
        </p:txBody>
      </p:sp>
      <p:sp>
        <p:nvSpPr>
          <p:cNvPr id="111" name="Rounded Rectangle 24">
            <a:extLst>
              <a:ext uri="{FF2B5EF4-FFF2-40B4-BE49-F238E27FC236}">
                <a16:creationId xmlns:a16="http://schemas.microsoft.com/office/drawing/2014/main" id="{FEF1C95D-06EA-4732-94B5-68153E9732C2}"/>
              </a:ext>
            </a:extLst>
          </p:cNvPr>
          <p:cNvSpPr/>
          <p:nvPr/>
        </p:nvSpPr>
        <p:spPr>
          <a:xfrm>
            <a:off x="6858675" y="2418123"/>
            <a:ext cx="1269948" cy="6720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AP-Linux: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 err="1">
                <a:latin typeface="Arial"/>
              </a:rPr>
              <a:t>g_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scmiAgentConfig</a:t>
            </a:r>
            <a:r>
              <a:rPr lang="en-US" sz="800" b="1" kern="0" dirty="0">
                <a:latin typeface="Arial"/>
              </a:rPr>
              <a:t>[2]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scmiInst</a:t>
            </a:r>
            <a:r>
              <a:rPr lang="en-US" sz="800" kern="0" dirty="0">
                <a:latin typeface="Arial"/>
              </a:rPr>
              <a:t> =1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D3723D3-EE92-4E01-A13F-628A730BA957}"/>
              </a:ext>
            </a:extLst>
          </p:cNvPr>
          <p:cNvSpPr/>
          <p:nvPr/>
        </p:nvSpPr>
        <p:spPr>
          <a:xfrm>
            <a:off x="4732190" y="1019574"/>
            <a:ext cx="1690463" cy="457860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</a:ln>
          <a:effectLst/>
        </p:spPr>
        <p:txBody>
          <a:bodyPr rtlCol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5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3" name="Rounded Rectangle 24">
            <a:extLst>
              <a:ext uri="{FF2B5EF4-FFF2-40B4-BE49-F238E27FC236}">
                <a16:creationId xmlns:a16="http://schemas.microsoft.com/office/drawing/2014/main" id="{9A40D2FE-9C6A-4A61-AF15-9A4C8BBF1A03}"/>
              </a:ext>
            </a:extLst>
          </p:cNvPr>
          <p:cNvSpPr/>
          <p:nvPr/>
        </p:nvSpPr>
        <p:spPr>
          <a:xfrm>
            <a:off x="4800832" y="1058052"/>
            <a:ext cx="1567229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 err="1">
                <a:latin typeface="Arial"/>
              </a:rPr>
              <a:t>g_scmiChannelConfig</a:t>
            </a:r>
            <a:r>
              <a:rPr lang="en-US" sz="800" b="1" kern="0" dirty="0">
                <a:latin typeface="Arial"/>
              </a:rPr>
              <a:t>[0]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agentId</a:t>
            </a:r>
            <a:r>
              <a:rPr lang="en-US" sz="800" kern="0" dirty="0">
                <a:latin typeface="Arial"/>
              </a:rPr>
              <a:t>=0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=0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D6B44E4-443D-4C3E-AA73-0B2F968C6914}"/>
              </a:ext>
            </a:extLst>
          </p:cNvPr>
          <p:cNvSpPr txBox="1"/>
          <p:nvPr/>
        </p:nvSpPr>
        <p:spPr>
          <a:xfrm>
            <a:off x="4732190" y="5136403"/>
            <a:ext cx="1690463" cy="40943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scmi_chn_config_t</a:t>
            </a:r>
            <a:endParaRPr lang="fr-FR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g_scmiChannelConfig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[6]</a:t>
            </a:r>
          </a:p>
        </p:txBody>
      </p:sp>
      <p:sp>
        <p:nvSpPr>
          <p:cNvPr id="115" name="Rounded Rectangle 24">
            <a:extLst>
              <a:ext uri="{FF2B5EF4-FFF2-40B4-BE49-F238E27FC236}">
                <a16:creationId xmlns:a16="http://schemas.microsoft.com/office/drawing/2014/main" id="{B5CDF253-726F-49D7-853F-29072DEFA06E}"/>
              </a:ext>
            </a:extLst>
          </p:cNvPr>
          <p:cNvSpPr/>
          <p:nvPr/>
        </p:nvSpPr>
        <p:spPr>
          <a:xfrm>
            <a:off x="4800831" y="1735374"/>
            <a:ext cx="1567229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 err="1">
                <a:latin typeface="Arial"/>
              </a:rPr>
              <a:t>g_scmiChannelConfig</a:t>
            </a:r>
            <a:r>
              <a:rPr lang="en-US" sz="800" b="1" kern="0" dirty="0">
                <a:latin typeface="Arial"/>
              </a:rPr>
              <a:t>[1]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agentId</a:t>
            </a:r>
            <a:r>
              <a:rPr lang="en-US" sz="800" kern="0" dirty="0">
                <a:latin typeface="Arial"/>
              </a:rPr>
              <a:t>=0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=1</a:t>
            </a:r>
          </a:p>
        </p:txBody>
      </p:sp>
      <p:sp>
        <p:nvSpPr>
          <p:cNvPr id="116" name="Rounded Rectangle 24">
            <a:extLst>
              <a:ext uri="{FF2B5EF4-FFF2-40B4-BE49-F238E27FC236}">
                <a16:creationId xmlns:a16="http://schemas.microsoft.com/office/drawing/2014/main" id="{907BE8ED-7ADF-4702-BCDD-84A11A0A296B}"/>
              </a:ext>
            </a:extLst>
          </p:cNvPr>
          <p:cNvSpPr/>
          <p:nvPr/>
        </p:nvSpPr>
        <p:spPr>
          <a:xfrm>
            <a:off x="4800832" y="2422936"/>
            <a:ext cx="1569932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 err="1">
                <a:latin typeface="Arial"/>
              </a:rPr>
              <a:t>g_scmiChannelConfig</a:t>
            </a:r>
            <a:r>
              <a:rPr lang="en-US" sz="800" b="1" kern="0" dirty="0">
                <a:latin typeface="Arial"/>
              </a:rPr>
              <a:t>[2]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agentId</a:t>
            </a:r>
            <a:r>
              <a:rPr lang="en-US" sz="800" kern="0" dirty="0">
                <a:latin typeface="Arial"/>
              </a:rPr>
              <a:t>=1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=2</a:t>
            </a:r>
          </a:p>
        </p:txBody>
      </p:sp>
      <p:sp>
        <p:nvSpPr>
          <p:cNvPr id="122" name="Rounded Rectangle 24">
            <a:extLst>
              <a:ext uri="{FF2B5EF4-FFF2-40B4-BE49-F238E27FC236}">
                <a16:creationId xmlns:a16="http://schemas.microsoft.com/office/drawing/2014/main" id="{70382597-B531-44AB-A5CE-3E4639899223}"/>
              </a:ext>
            </a:extLst>
          </p:cNvPr>
          <p:cNvSpPr/>
          <p:nvPr/>
        </p:nvSpPr>
        <p:spPr>
          <a:xfrm>
            <a:off x="4798129" y="3115463"/>
            <a:ext cx="1567229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 err="1">
                <a:latin typeface="Arial"/>
              </a:rPr>
              <a:t>g_scmiChannelConfig</a:t>
            </a:r>
            <a:r>
              <a:rPr lang="en-US" sz="800" b="1" kern="0" dirty="0">
                <a:latin typeface="Arial"/>
              </a:rPr>
              <a:t>[3]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agentId</a:t>
            </a:r>
            <a:r>
              <a:rPr lang="en-US" sz="800" kern="0" dirty="0">
                <a:latin typeface="Arial"/>
              </a:rPr>
              <a:t>=1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=3</a:t>
            </a:r>
          </a:p>
        </p:txBody>
      </p:sp>
      <p:sp>
        <p:nvSpPr>
          <p:cNvPr id="123" name="Rounded Rectangle 24">
            <a:extLst>
              <a:ext uri="{FF2B5EF4-FFF2-40B4-BE49-F238E27FC236}">
                <a16:creationId xmlns:a16="http://schemas.microsoft.com/office/drawing/2014/main" id="{BEE4E81B-BBD5-4729-A8C2-B26DAD82F602}"/>
              </a:ext>
            </a:extLst>
          </p:cNvPr>
          <p:cNvSpPr/>
          <p:nvPr/>
        </p:nvSpPr>
        <p:spPr>
          <a:xfrm>
            <a:off x="4798129" y="3797905"/>
            <a:ext cx="1567229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 err="1">
                <a:latin typeface="Arial"/>
              </a:rPr>
              <a:t>g_scmiChannelConfig</a:t>
            </a:r>
            <a:r>
              <a:rPr lang="en-US" sz="800" b="1" kern="0" dirty="0">
                <a:latin typeface="Arial"/>
              </a:rPr>
              <a:t>[4]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agentId</a:t>
            </a:r>
            <a:r>
              <a:rPr lang="en-US" sz="800" kern="0" dirty="0">
                <a:latin typeface="Arial"/>
              </a:rPr>
              <a:t>=2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=4</a:t>
            </a:r>
          </a:p>
        </p:txBody>
      </p:sp>
      <p:sp>
        <p:nvSpPr>
          <p:cNvPr id="124" name="Rounded Rectangle 24">
            <a:extLst>
              <a:ext uri="{FF2B5EF4-FFF2-40B4-BE49-F238E27FC236}">
                <a16:creationId xmlns:a16="http://schemas.microsoft.com/office/drawing/2014/main" id="{2112CA4C-8BEF-468F-8AFF-F2EFF1A0F667}"/>
              </a:ext>
            </a:extLst>
          </p:cNvPr>
          <p:cNvSpPr/>
          <p:nvPr/>
        </p:nvSpPr>
        <p:spPr>
          <a:xfrm>
            <a:off x="4798129" y="4480347"/>
            <a:ext cx="1569932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 err="1">
                <a:latin typeface="Arial"/>
              </a:rPr>
              <a:t>g_scmiChannelConfig</a:t>
            </a:r>
            <a:r>
              <a:rPr lang="en-US" sz="800" b="1" kern="0" dirty="0">
                <a:latin typeface="Arial"/>
              </a:rPr>
              <a:t>[5]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agentId</a:t>
            </a:r>
            <a:r>
              <a:rPr lang="en-US" sz="800" kern="0" dirty="0">
                <a:latin typeface="Arial"/>
              </a:rPr>
              <a:t>=2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=5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3667406-B315-49A5-B6FA-2FCF6C6C11B2}"/>
              </a:ext>
            </a:extLst>
          </p:cNvPr>
          <p:cNvSpPr/>
          <p:nvPr/>
        </p:nvSpPr>
        <p:spPr>
          <a:xfrm>
            <a:off x="2653842" y="1019574"/>
            <a:ext cx="1690463" cy="457860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</a:ln>
          <a:effectLst/>
        </p:spPr>
        <p:txBody>
          <a:bodyPr rtlCol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5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34" name="Rounded Rectangle 24">
            <a:extLst>
              <a:ext uri="{FF2B5EF4-FFF2-40B4-BE49-F238E27FC236}">
                <a16:creationId xmlns:a16="http://schemas.microsoft.com/office/drawing/2014/main" id="{E8600E56-5B94-4B50-8383-164C5F7ED186}"/>
              </a:ext>
            </a:extLst>
          </p:cNvPr>
          <p:cNvSpPr/>
          <p:nvPr/>
        </p:nvSpPr>
        <p:spPr>
          <a:xfrm>
            <a:off x="2722484" y="1058052"/>
            <a:ext cx="1567229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s_smtConfig</a:t>
            </a:r>
            <a:r>
              <a:rPr lang="en-US" sz="800" b="1" kern="0" dirty="0">
                <a:latin typeface="Arial"/>
              </a:rPr>
              <a:t>[0]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rpcType</a:t>
            </a:r>
            <a:r>
              <a:rPr lang="en-US" sz="800" kern="0" dirty="0">
                <a:latin typeface="Arial"/>
              </a:rPr>
              <a:t>=SM_RPC_SCMI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rpcChannel</a:t>
            </a:r>
            <a:r>
              <a:rPr lang="en-US" sz="800" kern="0" dirty="0">
                <a:latin typeface="Arial"/>
              </a:rPr>
              <a:t>=0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mbType</a:t>
            </a:r>
            <a:r>
              <a:rPr lang="en-US" sz="800" kern="0" dirty="0">
                <a:latin typeface="Arial"/>
              </a:rPr>
              <a:t>=SM_MB_MU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mbInst</a:t>
            </a:r>
            <a:r>
              <a:rPr lang="en-US" sz="800" kern="0" dirty="0">
                <a:latin typeface="Arial"/>
              </a:rPr>
              <a:t>=0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2770FF5-34DA-431D-8702-C82BFA913A71}"/>
              </a:ext>
            </a:extLst>
          </p:cNvPr>
          <p:cNvSpPr txBox="1"/>
          <p:nvPr/>
        </p:nvSpPr>
        <p:spPr>
          <a:xfrm>
            <a:off x="2653842" y="5136403"/>
            <a:ext cx="1690463" cy="40943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smt_chn_config_t</a:t>
            </a:r>
            <a:endParaRPr lang="fr-FR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s_smtConfig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[6]</a:t>
            </a:r>
          </a:p>
        </p:txBody>
      </p:sp>
      <p:sp>
        <p:nvSpPr>
          <p:cNvPr id="136" name="Rounded Rectangle 24">
            <a:extLst>
              <a:ext uri="{FF2B5EF4-FFF2-40B4-BE49-F238E27FC236}">
                <a16:creationId xmlns:a16="http://schemas.microsoft.com/office/drawing/2014/main" id="{D74FA680-BF2D-40C9-A5F5-CE4C6602D407}"/>
              </a:ext>
            </a:extLst>
          </p:cNvPr>
          <p:cNvSpPr/>
          <p:nvPr/>
        </p:nvSpPr>
        <p:spPr>
          <a:xfrm>
            <a:off x="2722483" y="1735374"/>
            <a:ext cx="1567229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s_smtConfig</a:t>
            </a:r>
            <a:r>
              <a:rPr lang="en-US" sz="800" b="1" kern="0" dirty="0">
                <a:latin typeface="Arial"/>
              </a:rPr>
              <a:t>[1]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rpcType</a:t>
            </a:r>
            <a:r>
              <a:rPr lang="en-US" sz="800" kern="0" dirty="0">
                <a:latin typeface="Arial"/>
              </a:rPr>
              <a:t>=SM_RPC_SCMI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rpcChannel</a:t>
            </a:r>
            <a:r>
              <a:rPr lang="en-US" sz="800" kern="0" dirty="0">
                <a:latin typeface="Arial"/>
              </a:rPr>
              <a:t>=1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mbType</a:t>
            </a:r>
            <a:r>
              <a:rPr lang="en-US" sz="800" kern="0" dirty="0">
                <a:latin typeface="Arial"/>
              </a:rPr>
              <a:t>=SM_MB_MU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mbInst</a:t>
            </a:r>
            <a:r>
              <a:rPr lang="en-US" sz="800" kern="0" dirty="0">
                <a:latin typeface="Arial"/>
              </a:rPr>
              <a:t>=0</a:t>
            </a:r>
          </a:p>
        </p:txBody>
      </p:sp>
      <p:sp>
        <p:nvSpPr>
          <p:cNvPr id="137" name="Rounded Rectangle 24">
            <a:extLst>
              <a:ext uri="{FF2B5EF4-FFF2-40B4-BE49-F238E27FC236}">
                <a16:creationId xmlns:a16="http://schemas.microsoft.com/office/drawing/2014/main" id="{767B323F-0B0F-4E39-B49F-3F369D72CA8E}"/>
              </a:ext>
            </a:extLst>
          </p:cNvPr>
          <p:cNvSpPr/>
          <p:nvPr/>
        </p:nvSpPr>
        <p:spPr>
          <a:xfrm>
            <a:off x="2722484" y="2422936"/>
            <a:ext cx="1569932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s_smtConfig</a:t>
            </a:r>
            <a:r>
              <a:rPr lang="en-US" sz="800" b="1" kern="0" dirty="0">
                <a:latin typeface="Arial"/>
              </a:rPr>
              <a:t>[2]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rpcType</a:t>
            </a:r>
            <a:r>
              <a:rPr lang="en-US" sz="800" kern="0" dirty="0">
                <a:latin typeface="Arial"/>
              </a:rPr>
              <a:t>=SM_RPC_SCMI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rpcChannel</a:t>
            </a:r>
            <a:r>
              <a:rPr lang="en-US" sz="800" kern="0" dirty="0">
                <a:latin typeface="Arial"/>
              </a:rPr>
              <a:t>=2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mbType</a:t>
            </a:r>
            <a:r>
              <a:rPr lang="en-US" sz="800" kern="0" dirty="0">
                <a:latin typeface="Arial"/>
              </a:rPr>
              <a:t>=SM_MB_MU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mbInst</a:t>
            </a:r>
            <a:r>
              <a:rPr lang="en-US" sz="800" kern="0" dirty="0">
                <a:latin typeface="Arial"/>
              </a:rPr>
              <a:t>=1</a:t>
            </a:r>
          </a:p>
        </p:txBody>
      </p:sp>
      <p:sp>
        <p:nvSpPr>
          <p:cNvPr id="139" name="Rounded Rectangle 24">
            <a:extLst>
              <a:ext uri="{FF2B5EF4-FFF2-40B4-BE49-F238E27FC236}">
                <a16:creationId xmlns:a16="http://schemas.microsoft.com/office/drawing/2014/main" id="{8E67A177-0184-4D01-8B2E-0DF0777B4BB8}"/>
              </a:ext>
            </a:extLst>
          </p:cNvPr>
          <p:cNvSpPr/>
          <p:nvPr/>
        </p:nvSpPr>
        <p:spPr>
          <a:xfrm>
            <a:off x="2719781" y="3115463"/>
            <a:ext cx="1567229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s_smtConfig</a:t>
            </a:r>
            <a:r>
              <a:rPr lang="en-US" sz="800" b="1" kern="0" dirty="0">
                <a:latin typeface="Arial"/>
              </a:rPr>
              <a:t>[3]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rpcType</a:t>
            </a:r>
            <a:r>
              <a:rPr lang="en-US" sz="800" kern="0" dirty="0">
                <a:latin typeface="Arial"/>
              </a:rPr>
              <a:t>=SM_RPC_SCMI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rpcChannel</a:t>
            </a:r>
            <a:r>
              <a:rPr lang="en-US" sz="800" kern="0" dirty="0">
                <a:latin typeface="Arial"/>
              </a:rPr>
              <a:t>=3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mbType</a:t>
            </a:r>
            <a:r>
              <a:rPr lang="en-US" sz="800" kern="0" dirty="0">
                <a:latin typeface="Arial"/>
              </a:rPr>
              <a:t>=SM_MB_MU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mbInst</a:t>
            </a:r>
            <a:r>
              <a:rPr lang="en-US" sz="800" kern="0" dirty="0">
                <a:latin typeface="Arial"/>
              </a:rPr>
              <a:t>=1</a:t>
            </a:r>
          </a:p>
        </p:txBody>
      </p:sp>
      <p:sp>
        <p:nvSpPr>
          <p:cNvPr id="141" name="Rounded Rectangle 24">
            <a:extLst>
              <a:ext uri="{FF2B5EF4-FFF2-40B4-BE49-F238E27FC236}">
                <a16:creationId xmlns:a16="http://schemas.microsoft.com/office/drawing/2014/main" id="{7F008278-47C0-45A0-819D-A7AB74959AFF}"/>
              </a:ext>
            </a:extLst>
          </p:cNvPr>
          <p:cNvSpPr/>
          <p:nvPr/>
        </p:nvSpPr>
        <p:spPr>
          <a:xfrm>
            <a:off x="2719781" y="3797905"/>
            <a:ext cx="1567229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s_smtConfig</a:t>
            </a:r>
            <a:r>
              <a:rPr lang="en-US" sz="800" b="1" kern="0" dirty="0">
                <a:latin typeface="Arial"/>
              </a:rPr>
              <a:t>[4]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rpcType</a:t>
            </a:r>
            <a:r>
              <a:rPr lang="en-US" sz="800" kern="0" dirty="0">
                <a:latin typeface="Arial"/>
              </a:rPr>
              <a:t>=SM_RPC_SCMI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rpcChannel</a:t>
            </a:r>
            <a:r>
              <a:rPr lang="en-US" sz="800" kern="0" dirty="0">
                <a:latin typeface="Arial"/>
              </a:rPr>
              <a:t>=4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mbType</a:t>
            </a:r>
            <a:r>
              <a:rPr lang="en-US" sz="800" kern="0" dirty="0">
                <a:latin typeface="Arial"/>
              </a:rPr>
              <a:t>=SM_MB_MU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mbInst</a:t>
            </a:r>
            <a:r>
              <a:rPr lang="en-US" sz="800" kern="0" dirty="0">
                <a:latin typeface="Arial"/>
              </a:rPr>
              <a:t>=2</a:t>
            </a:r>
          </a:p>
        </p:txBody>
      </p:sp>
      <p:sp>
        <p:nvSpPr>
          <p:cNvPr id="142" name="Rounded Rectangle 24">
            <a:extLst>
              <a:ext uri="{FF2B5EF4-FFF2-40B4-BE49-F238E27FC236}">
                <a16:creationId xmlns:a16="http://schemas.microsoft.com/office/drawing/2014/main" id="{2B38522C-A9A3-49C0-BFB3-BE9789E7C135}"/>
              </a:ext>
            </a:extLst>
          </p:cNvPr>
          <p:cNvSpPr/>
          <p:nvPr/>
        </p:nvSpPr>
        <p:spPr>
          <a:xfrm>
            <a:off x="2719781" y="4480347"/>
            <a:ext cx="1569932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s_smtConfig</a:t>
            </a:r>
            <a:r>
              <a:rPr lang="en-US" sz="800" b="1" kern="0" dirty="0">
                <a:latin typeface="Arial"/>
              </a:rPr>
              <a:t>[5]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rpcType</a:t>
            </a:r>
            <a:r>
              <a:rPr lang="en-US" sz="800" kern="0" dirty="0">
                <a:latin typeface="Arial"/>
              </a:rPr>
              <a:t>=SM_RPC_SCMI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rpcChannel</a:t>
            </a:r>
            <a:r>
              <a:rPr lang="en-US" sz="800" kern="0" dirty="0">
                <a:latin typeface="Arial"/>
              </a:rPr>
              <a:t>=5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mbType</a:t>
            </a:r>
            <a:r>
              <a:rPr lang="en-US" sz="800" kern="0" dirty="0">
                <a:latin typeface="Arial"/>
              </a:rPr>
              <a:t>=SM_MB_MU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mbInst</a:t>
            </a:r>
            <a:r>
              <a:rPr lang="en-US" sz="800" kern="0" dirty="0">
                <a:latin typeface="Arial"/>
              </a:rPr>
              <a:t>=2</a:t>
            </a:r>
          </a:p>
        </p:txBody>
      </p:sp>
      <p:sp>
        <p:nvSpPr>
          <p:cNvPr id="144" name="Rounded Rectangle 24">
            <a:extLst>
              <a:ext uri="{FF2B5EF4-FFF2-40B4-BE49-F238E27FC236}">
                <a16:creationId xmlns:a16="http://schemas.microsoft.com/office/drawing/2014/main" id="{EFD9051C-15CD-417D-9E9B-F6212DAFC83D}"/>
              </a:ext>
            </a:extLst>
          </p:cNvPr>
          <p:cNvSpPr/>
          <p:nvPr/>
        </p:nvSpPr>
        <p:spPr>
          <a:xfrm>
            <a:off x="435326" y="947242"/>
            <a:ext cx="1974812" cy="5059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E6B661E-B312-495C-AE09-EE23828CD604}"/>
              </a:ext>
            </a:extLst>
          </p:cNvPr>
          <p:cNvSpPr/>
          <p:nvPr/>
        </p:nvSpPr>
        <p:spPr>
          <a:xfrm>
            <a:off x="527584" y="1019575"/>
            <a:ext cx="1797489" cy="31002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</a:ln>
          <a:effectLst/>
        </p:spPr>
        <p:txBody>
          <a:bodyPr rtlCol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5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7" name="Rounded Rectangle 24">
            <a:extLst>
              <a:ext uri="{FF2B5EF4-FFF2-40B4-BE49-F238E27FC236}">
                <a16:creationId xmlns:a16="http://schemas.microsoft.com/office/drawing/2014/main" id="{81560B70-A935-4CCD-8089-E0D120295DF4}"/>
              </a:ext>
            </a:extLst>
          </p:cNvPr>
          <p:cNvSpPr/>
          <p:nvPr/>
        </p:nvSpPr>
        <p:spPr>
          <a:xfrm>
            <a:off x="580018" y="1056882"/>
            <a:ext cx="1690464" cy="8513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s_mbMuConfig</a:t>
            </a:r>
            <a:r>
              <a:rPr lang="en-US" sz="800" b="1" kern="0" dirty="0">
                <a:latin typeface="Arial"/>
              </a:rPr>
              <a:t>[0]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[0]=SM_XPORT_SMT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[0]=0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[1]=SM_XPORT_SMT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[1]=1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.mu=0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7EF447F-68CD-4301-962B-0C87376A11BC}"/>
              </a:ext>
            </a:extLst>
          </p:cNvPr>
          <p:cNvSpPr txBox="1"/>
          <p:nvPr/>
        </p:nvSpPr>
        <p:spPr>
          <a:xfrm>
            <a:off x="530410" y="3666161"/>
            <a:ext cx="1801620" cy="40943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de-DE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mb_mu_config_t</a:t>
            </a:r>
            <a:endParaRPr lang="de-DE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s_mbMuConfig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A66ABE-5669-40E4-91C4-7F7B72E556E5}"/>
              </a:ext>
            </a:extLst>
          </p:cNvPr>
          <p:cNvCxnSpPr>
            <a:cxnSpLocks/>
            <a:stCxn id="134" idx="1"/>
            <a:endCxn id="147" idx="3"/>
          </p:cNvCxnSpPr>
          <p:nvPr/>
        </p:nvCxnSpPr>
        <p:spPr>
          <a:xfrm flipH="1">
            <a:off x="2270482" y="1385077"/>
            <a:ext cx="452002" cy="97480"/>
          </a:xfrm>
          <a:prstGeom prst="straightConnector1">
            <a:avLst/>
          </a:prstGeom>
          <a:ln w="9525">
            <a:headEnd type="triangle" w="sm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1EB4D14-A9C6-49BC-AEF9-A3C1108E7603}"/>
              </a:ext>
            </a:extLst>
          </p:cNvPr>
          <p:cNvCxnSpPr>
            <a:cxnSpLocks/>
            <a:stCxn id="136" idx="1"/>
            <a:endCxn id="147" idx="3"/>
          </p:cNvCxnSpPr>
          <p:nvPr/>
        </p:nvCxnSpPr>
        <p:spPr>
          <a:xfrm flipH="1" flipV="1">
            <a:off x="2270482" y="1482557"/>
            <a:ext cx="452001" cy="579842"/>
          </a:xfrm>
          <a:prstGeom prst="straightConnector1">
            <a:avLst/>
          </a:prstGeom>
          <a:ln w="9525">
            <a:headEnd type="triangle" w="sm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1C7AF4C-DA91-44F2-A8CE-AA44159794DA}"/>
              </a:ext>
            </a:extLst>
          </p:cNvPr>
          <p:cNvCxnSpPr>
            <a:cxnSpLocks/>
            <a:stCxn id="137" idx="1"/>
            <a:endCxn id="80" idx="3"/>
          </p:cNvCxnSpPr>
          <p:nvPr/>
        </p:nvCxnSpPr>
        <p:spPr>
          <a:xfrm flipH="1" flipV="1">
            <a:off x="2255105" y="2357968"/>
            <a:ext cx="467379" cy="391993"/>
          </a:xfrm>
          <a:prstGeom prst="straightConnector1">
            <a:avLst/>
          </a:prstGeom>
          <a:ln w="9525">
            <a:headEnd type="triangle" w="sm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5863FE33-83AD-4647-93E1-631493761D3B}"/>
              </a:ext>
            </a:extLst>
          </p:cNvPr>
          <p:cNvCxnSpPr>
            <a:cxnSpLocks/>
            <a:stCxn id="139" idx="1"/>
            <a:endCxn id="80" idx="3"/>
          </p:cNvCxnSpPr>
          <p:nvPr/>
        </p:nvCxnSpPr>
        <p:spPr>
          <a:xfrm flipH="1" flipV="1">
            <a:off x="2255105" y="2357968"/>
            <a:ext cx="464676" cy="1084520"/>
          </a:xfrm>
          <a:prstGeom prst="straightConnector1">
            <a:avLst/>
          </a:prstGeom>
          <a:ln w="9525">
            <a:headEnd type="triangle" w="sm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B37ACCF-F4AE-43A6-92A8-69E90AA289DD}"/>
              </a:ext>
            </a:extLst>
          </p:cNvPr>
          <p:cNvCxnSpPr>
            <a:cxnSpLocks/>
            <a:stCxn id="141" idx="1"/>
            <a:endCxn id="81" idx="3"/>
          </p:cNvCxnSpPr>
          <p:nvPr/>
        </p:nvCxnSpPr>
        <p:spPr>
          <a:xfrm flipH="1" flipV="1">
            <a:off x="2262793" y="3240486"/>
            <a:ext cx="456988" cy="884444"/>
          </a:xfrm>
          <a:prstGeom prst="straightConnector1">
            <a:avLst/>
          </a:prstGeom>
          <a:ln w="9525">
            <a:headEnd type="triangle" w="sm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6E97D6BB-7D0F-4D75-87B4-299496440888}"/>
              </a:ext>
            </a:extLst>
          </p:cNvPr>
          <p:cNvCxnSpPr>
            <a:cxnSpLocks/>
            <a:endCxn id="81" idx="3"/>
          </p:cNvCxnSpPr>
          <p:nvPr/>
        </p:nvCxnSpPr>
        <p:spPr>
          <a:xfrm flipH="1" flipV="1">
            <a:off x="2262793" y="3240486"/>
            <a:ext cx="509853" cy="1546413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D2BC336-C10A-4685-8AEE-BE89A982F0D2}"/>
              </a:ext>
            </a:extLst>
          </p:cNvPr>
          <p:cNvCxnSpPr>
            <a:cxnSpLocks/>
            <a:stCxn id="113" idx="1"/>
            <a:endCxn id="134" idx="3"/>
          </p:cNvCxnSpPr>
          <p:nvPr/>
        </p:nvCxnSpPr>
        <p:spPr>
          <a:xfrm flipH="1">
            <a:off x="4289713" y="1385077"/>
            <a:ext cx="511119" cy="0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F0C28C4-BA6D-4918-B7B0-5B6F9D08456A}"/>
              </a:ext>
            </a:extLst>
          </p:cNvPr>
          <p:cNvCxnSpPr>
            <a:cxnSpLocks/>
            <a:stCxn id="115" idx="1"/>
          </p:cNvCxnSpPr>
          <p:nvPr/>
        </p:nvCxnSpPr>
        <p:spPr>
          <a:xfrm flipH="1" flipV="1">
            <a:off x="4287010" y="2061228"/>
            <a:ext cx="513821" cy="1171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3E47EDDA-96E8-4C88-915F-745F00EAABFE}"/>
              </a:ext>
            </a:extLst>
          </p:cNvPr>
          <p:cNvCxnSpPr>
            <a:cxnSpLocks/>
            <a:stCxn id="116" idx="1"/>
          </p:cNvCxnSpPr>
          <p:nvPr/>
        </p:nvCxnSpPr>
        <p:spPr>
          <a:xfrm flipH="1" flipV="1">
            <a:off x="4288162" y="2744657"/>
            <a:ext cx="512670" cy="5304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396EA73-4FC6-4122-8ADD-03D4C7DFFA1C}"/>
              </a:ext>
            </a:extLst>
          </p:cNvPr>
          <p:cNvCxnSpPr>
            <a:cxnSpLocks/>
            <a:stCxn id="122" idx="1"/>
          </p:cNvCxnSpPr>
          <p:nvPr/>
        </p:nvCxnSpPr>
        <p:spPr>
          <a:xfrm flipH="1" flipV="1">
            <a:off x="4287010" y="3436860"/>
            <a:ext cx="511119" cy="5628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F5E4AF11-6687-4978-9CB8-BCAC13F4FE8A}"/>
              </a:ext>
            </a:extLst>
          </p:cNvPr>
          <p:cNvCxnSpPr>
            <a:cxnSpLocks/>
            <a:stCxn id="123" idx="1"/>
          </p:cNvCxnSpPr>
          <p:nvPr/>
        </p:nvCxnSpPr>
        <p:spPr>
          <a:xfrm flipH="1" flipV="1">
            <a:off x="4287009" y="4124929"/>
            <a:ext cx="511120" cy="1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367A55D-A1CE-40B0-85AE-03528A1ED403}"/>
              </a:ext>
            </a:extLst>
          </p:cNvPr>
          <p:cNvCxnSpPr>
            <a:cxnSpLocks/>
            <a:stCxn id="124" idx="1"/>
            <a:endCxn id="142" idx="3"/>
          </p:cNvCxnSpPr>
          <p:nvPr/>
        </p:nvCxnSpPr>
        <p:spPr>
          <a:xfrm flipH="1">
            <a:off x="4289713" y="4807372"/>
            <a:ext cx="508416" cy="0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B13314B-62C9-4D2E-86D9-5A3E0DE100A1}"/>
              </a:ext>
            </a:extLst>
          </p:cNvPr>
          <p:cNvCxnSpPr>
            <a:cxnSpLocks/>
            <a:stCxn id="113" idx="3"/>
            <a:endCxn id="107" idx="1"/>
          </p:cNvCxnSpPr>
          <p:nvPr/>
        </p:nvCxnSpPr>
        <p:spPr>
          <a:xfrm flipV="1">
            <a:off x="6368061" y="1383908"/>
            <a:ext cx="487911" cy="1169"/>
          </a:xfrm>
          <a:prstGeom prst="straightConnector1">
            <a:avLst/>
          </a:prstGeom>
          <a:ln w="9525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185959D-9E7B-45BC-961E-F9A224AF0695}"/>
              </a:ext>
            </a:extLst>
          </p:cNvPr>
          <p:cNvCxnSpPr>
            <a:cxnSpLocks/>
            <a:stCxn id="115" idx="3"/>
            <a:endCxn id="107" idx="1"/>
          </p:cNvCxnSpPr>
          <p:nvPr/>
        </p:nvCxnSpPr>
        <p:spPr>
          <a:xfrm flipV="1">
            <a:off x="6368060" y="1383908"/>
            <a:ext cx="487912" cy="678491"/>
          </a:xfrm>
          <a:prstGeom prst="straightConnector1">
            <a:avLst/>
          </a:prstGeom>
          <a:ln w="9525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0DA75FF-9AA5-416A-8C0A-E26431E761F3}"/>
              </a:ext>
            </a:extLst>
          </p:cNvPr>
          <p:cNvCxnSpPr>
            <a:cxnSpLocks/>
            <a:stCxn id="116" idx="3"/>
            <a:endCxn id="110" idx="1"/>
          </p:cNvCxnSpPr>
          <p:nvPr/>
        </p:nvCxnSpPr>
        <p:spPr>
          <a:xfrm flipV="1">
            <a:off x="6370764" y="2062399"/>
            <a:ext cx="485208" cy="687562"/>
          </a:xfrm>
          <a:prstGeom prst="straightConnector1">
            <a:avLst/>
          </a:prstGeom>
          <a:ln w="9525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036A00F7-7662-4114-B2ED-CFE86BF03B6F}"/>
              </a:ext>
            </a:extLst>
          </p:cNvPr>
          <p:cNvCxnSpPr>
            <a:cxnSpLocks/>
            <a:stCxn id="122" idx="3"/>
            <a:endCxn id="110" idx="1"/>
          </p:cNvCxnSpPr>
          <p:nvPr/>
        </p:nvCxnSpPr>
        <p:spPr>
          <a:xfrm flipV="1">
            <a:off x="6365358" y="2062399"/>
            <a:ext cx="490614" cy="1380089"/>
          </a:xfrm>
          <a:prstGeom prst="straightConnector1">
            <a:avLst/>
          </a:prstGeom>
          <a:ln w="9525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4BE3350-DBD3-47EB-9DB1-475DE9BCD699}"/>
              </a:ext>
            </a:extLst>
          </p:cNvPr>
          <p:cNvCxnSpPr>
            <a:cxnSpLocks/>
            <a:endCxn id="111" idx="1"/>
          </p:cNvCxnSpPr>
          <p:nvPr/>
        </p:nvCxnSpPr>
        <p:spPr>
          <a:xfrm flipV="1">
            <a:off x="6365358" y="2754129"/>
            <a:ext cx="493317" cy="1365681"/>
          </a:xfrm>
          <a:prstGeom prst="straightConnector1">
            <a:avLst/>
          </a:prstGeom>
          <a:ln w="9525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CB2C0CCC-7CFC-43BD-94F6-7AA41471654F}"/>
              </a:ext>
            </a:extLst>
          </p:cNvPr>
          <p:cNvCxnSpPr>
            <a:cxnSpLocks/>
          </p:cNvCxnSpPr>
          <p:nvPr/>
        </p:nvCxnSpPr>
        <p:spPr>
          <a:xfrm flipV="1">
            <a:off x="6372315" y="2769390"/>
            <a:ext cx="473552" cy="2037981"/>
          </a:xfrm>
          <a:prstGeom prst="straightConnector1">
            <a:avLst/>
          </a:prstGeom>
          <a:ln w="9525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5AA5E99-3A43-4B0E-84F4-A95D91DFDCA7}"/>
              </a:ext>
            </a:extLst>
          </p:cNvPr>
          <p:cNvCxnSpPr>
            <a:cxnSpLocks/>
            <a:stCxn id="107" idx="3"/>
            <a:endCxn id="86" idx="1"/>
          </p:cNvCxnSpPr>
          <p:nvPr/>
        </p:nvCxnSpPr>
        <p:spPr>
          <a:xfrm flipV="1">
            <a:off x="8125920" y="1379724"/>
            <a:ext cx="481929" cy="4184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F79CAB9B-BD05-40D8-A3B4-6D1AC76B14FF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8125920" y="2061228"/>
            <a:ext cx="481930" cy="1064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2EB40CC-9FD5-4AF0-AEE5-4E4AE30ADB06}"/>
              </a:ext>
            </a:extLst>
          </p:cNvPr>
          <p:cNvCxnSpPr>
            <a:cxnSpLocks/>
            <a:stCxn id="111" idx="3"/>
            <a:endCxn id="88" idx="1"/>
          </p:cNvCxnSpPr>
          <p:nvPr/>
        </p:nvCxnSpPr>
        <p:spPr>
          <a:xfrm flipV="1">
            <a:off x="8128623" y="2062292"/>
            <a:ext cx="479227" cy="691837"/>
          </a:xfrm>
          <a:prstGeom prst="straightConnector1">
            <a:avLst/>
          </a:prstGeom>
          <a:ln w="9525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F45032C4-E515-4A37-AB7E-3DC0335A3D7C}"/>
              </a:ext>
            </a:extLst>
          </p:cNvPr>
          <p:cNvCxnSpPr>
            <a:cxnSpLocks/>
            <a:stCxn id="83" idx="1"/>
            <a:endCxn id="86" idx="3"/>
          </p:cNvCxnSpPr>
          <p:nvPr/>
        </p:nvCxnSpPr>
        <p:spPr>
          <a:xfrm flipH="1" flipV="1">
            <a:off x="9809560" y="1379724"/>
            <a:ext cx="412846" cy="707225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95AC5FD-AEF4-4035-9A1C-9A9A1DC4F399}"/>
              </a:ext>
            </a:extLst>
          </p:cNvPr>
          <p:cNvCxnSpPr>
            <a:cxnSpLocks/>
            <a:stCxn id="84" idx="1"/>
            <a:endCxn id="88" idx="3"/>
          </p:cNvCxnSpPr>
          <p:nvPr/>
        </p:nvCxnSpPr>
        <p:spPr>
          <a:xfrm flipH="1" flipV="1">
            <a:off x="9809560" y="2062292"/>
            <a:ext cx="412845" cy="707099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3FDF035-B1DE-41CB-9E69-02B0AB7BB3F3}"/>
              </a:ext>
            </a:extLst>
          </p:cNvPr>
          <p:cNvSpPr txBox="1"/>
          <p:nvPr/>
        </p:nvSpPr>
        <p:spPr>
          <a:xfrm>
            <a:off x="8860589" y="5768123"/>
            <a:ext cx="1062819" cy="266905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SCMI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71C313E-EB2F-4EA9-BDF9-C89180E1D619}"/>
              </a:ext>
            </a:extLst>
          </p:cNvPr>
          <p:cNvSpPr txBox="1"/>
          <p:nvPr/>
        </p:nvSpPr>
        <p:spPr>
          <a:xfrm>
            <a:off x="10735841" y="5739973"/>
            <a:ext cx="1062819" cy="266905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LMM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DEF3DC8-DC05-4BDA-97E2-8AD7D2035775}"/>
              </a:ext>
            </a:extLst>
          </p:cNvPr>
          <p:cNvSpPr txBox="1"/>
          <p:nvPr/>
        </p:nvSpPr>
        <p:spPr>
          <a:xfrm>
            <a:off x="3359048" y="5771202"/>
            <a:ext cx="1062819" cy="266905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SMT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573548-5DF2-4371-B8BF-2CC06856D5FD}"/>
              </a:ext>
            </a:extLst>
          </p:cNvPr>
          <p:cNvSpPr txBox="1"/>
          <p:nvPr/>
        </p:nvSpPr>
        <p:spPr>
          <a:xfrm>
            <a:off x="1351069" y="5751138"/>
            <a:ext cx="1062819" cy="266905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MB_MU</a:t>
            </a:r>
          </a:p>
        </p:txBody>
      </p:sp>
      <p:sp>
        <p:nvSpPr>
          <p:cNvPr id="80" name="Rounded Rectangle 24">
            <a:extLst>
              <a:ext uri="{FF2B5EF4-FFF2-40B4-BE49-F238E27FC236}">
                <a16:creationId xmlns:a16="http://schemas.microsoft.com/office/drawing/2014/main" id="{0BC63DEF-9C6F-4EC6-8A1B-F2CA94E17300}"/>
              </a:ext>
            </a:extLst>
          </p:cNvPr>
          <p:cNvSpPr/>
          <p:nvPr/>
        </p:nvSpPr>
        <p:spPr>
          <a:xfrm>
            <a:off x="564641" y="1932293"/>
            <a:ext cx="1690464" cy="8513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s_mbMuConfig</a:t>
            </a:r>
            <a:r>
              <a:rPr lang="en-US" sz="800" b="1" kern="0" dirty="0">
                <a:latin typeface="Arial"/>
              </a:rPr>
              <a:t>[1]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[0]=SM_XPORT_SMT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[0]=2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[1]=SM_XPORT_SMT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[1]=3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.mu=1</a:t>
            </a:r>
          </a:p>
        </p:txBody>
      </p:sp>
      <p:sp>
        <p:nvSpPr>
          <p:cNvPr id="81" name="Rounded Rectangle 24">
            <a:extLst>
              <a:ext uri="{FF2B5EF4-FFF2-40B4-BE49-F238E27FC236}">
                <a16:creationId xmlns:a16="http://schemas.microsoft.com/office/drawing/2014/main" id="{FFC41891-2D02-40A9-A958-08FACC99E7BB}"/>
              </a:ext>
            </a:extLst>
          </p:cNvPr>
          <p:cNvSpPr/>
          <p:nvPr/>
        </p:nvSpPr>
        <p:spPr>
          <a:xfrm>
            <a:off x="572329" y="2814811"/>
            <a:ext cx="1690464" cy="8513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s_mbMuConfig</a:t>
            </a:r>
            <a:r>
              <a:rPr lang="en-US" sz="800" b="1" kern="0" dirty="0">
                <a:latin typeface="Arial"/>
              </a:rPr>
              <a:t>[2]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[0]=SM_XPORT_SMT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[0]=4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[1]=SM_XPORT_SMT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[1]=5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.mu=2</a:t>
            </a:r>
          </a:p>
        </p:txBody>
      </p:sp>
    </p:spTree>
    <p:extLst>
      <p:ext uri="{BB962C8B-B14F-4D97-AF65-F5344CB8AC3E}">
        <p14:creationId xmlns:p14="http://schemas.microsoft.com/office/powerpoint/2010/main" val="18997321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aster Content Slide">
  <a:themeElements>
    <a:clrScheme name="DEC NXP color pallete">
      <a:dk1>
        <a:srgbClr val="000000"/>
      </a:dk1>
      <a:lt1>
        <a:sysClr val="window" lastClr="FFFFFF"/>
      </a:lt1>
      <a:dk2>
        <a:srgbClr val="DADADA"/>
      </a:dk2>
      <a:lt2>
        <a:srgbClr val="FFFFFF"/>
      </a:lt2>
      <a:accent1>
        <a:srgbClr val="4FABE3"/>
      </a:accent1>
      <a:accent2>
        <a:srgbClr val="1A48AA"/>
      </a:accent2>
      <a:accent3>
        <a:srgbClr val="97B81E"/>
      </a:accent3>
      <a:accent4>
        <a:srgbClr val="FF9B09"/>
      </a:accent4>
      <a:accent5>
        <a:srgbClr val="58595B"/>
      </a:accent5>
      <a:accent6>
        <a:srgbClr val="001B46"/>
      </a:accent6>
      <a:hlink>
        <a:srgbClr val="4FABE3"/>
      </a:hlink>
      <a:folHlink>
        <a:srgbClr val="4FABE3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82880" tIns="182880" rIns="182880" bIns="182880" rtlCol="0" anchor="t"/>
      <a:lstStyle>
        <a:defPPr algn="l">
          <a:defRPr dirty="0" smtClean="0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 algn="l">
          <a:spcBef>
            <a:spcPts val="600"/>
          </a:spcBef>
          <a:defRPr sz="17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XP_Internal_template_2020  -  Read-Only" id="{5CC450CE-DB4B-4E4A-B28E-6097482B96C2}" vid="{C31F2742-12A9-47C7-B63E-0714DAF7B0A2}"/>
    </a:ext>
  </a:extLst>
</a:theme>
</file>

<file path=ppt/theme/theme2.xml><?xml version="1.0" encoding="utf-8"?>
<a:theme xmlns:a="http://schemas.openxmlformats.org/drawingml/2006/main" name="Logo Slide">
  <a:themeElements>
    <a:clrScheme name="DEC NXP color pallete">
      <a:dk1>
        <a:srgbClr val="000000"/>
      </a:dk1>
      <a:lt1>
        <a:sysClr val="window" lastClr="FFFFFF"/>
      </a:lt1>
      <a:dk2>
        <a:srgbClr val="DADADA"/>
      </a:dk2>
      <a:lt2>
        <a:srgbClr val="FFFFFF"/>
      </a:lt2>
      <a:accent1>
        <a:srgbClr val="4FABE3"/>
      </a:accent1>
      <a:accent2>
        <a:srgbClr val="1A48AA"/>
      </a:accent2>
      <a:accent3>
        <a:srgbClr val="97B81E"/>
      </a:accent3>
      <a:accent4>
        <a:srgbClr val="FF9B09"/>
      </a:accent4>
      <a:accent5>
        <a:srgbClr val="58595B"/>
      </a:accent5>
      <a:accent6>
        <a:srgbClr val="001B46"/>
      </a:accent6>
      <a:hlink>
        <a:srgbClr val="4FABE3"/>
      </a:hlink>
      <a:folHlink>
        <a:srgbClr val="4FABE3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XP_Internal_template_2020  -  Read-Only" id="{5CC450CE-DB4B-4E4A-B28E-6097482B96C2}" vid="{3046DD6B-741E-45D8-B5F0-E9F5427F5831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CBDB631964554A87FE9C3E57652B39" ma:contentTypeVersion="6" ma:contentTypeDescription="Create a new document." ma:contentTypeScope="" ma:versionID="9fdd4d5edd874d662fec1d180cdfcb16">
  <xsd:schema xmlns:xsd="http://www.w3.org/2001/XMLSchema" xmlns:xs="http://www.w3.org/2001/XMLSchema" xmlns:p="http://schemas.microsoft.com/office/2006/metadata/properties" xmlns:ns2="be97cac9-5fc7-453e-8df4-9c6f653876f8" xmlns:ns3="3cfaf0e4-f034-41d5-ac3b-57dbfe2f49e1" targetNamespace="http://schemas.microsoft.com/office/2006/metadata/properties" ma:root="true" ma:fieldsID="ca4e90bbe325154c56a03fdf217d6dae" ns2:_="" ns3:_="">
    <xsd:import namespace="be97cac9-5fc7-453e-8df4-9c6f653876f8"/>
    <xsd:import namespace="3cfaf0e4-f034-41d5-ac3b-57dbfe2f49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97cac9-5fc7-453e-8df4-9c6f653876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faf0e4-f034-41d5-ac3b-57dbfe2f49e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DB9B78-5419-4D48-AC9E-41C083B797F1}">
  <ds:schemaRefs>
    <ds:schemaRef ds:uri="http://www.w3.org/XML/1998/namespace"/>
    <ds:schemaRef ds:uri="http://schemas.microsoft.com/office/2006/metadata/properties"/>
    <ds:schemaRef ds:uri="be97cac9-5fc7-453e-8df4-9c6f653876f8"/>
    <ds:schemaRef ds:uri="http://purl.org/dc/elements/1.1/"/>
    <ds:schemaRef ds:uri="3cfaf0e4-f034-41d5-ac3b-57dbfe2f49e1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15EDB7A-DDEF-4181-9D26-5F1FB8DB5A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97cac9-5fc7-453e-8df4-9c6f653876f8"/>
    <ds:schemaRef ds:uri="3cfaf0e4-f034-41d5-ac3b-57dbfe2f49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ED65F01-344E-4A5F-92FE-A923E2EA55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NXP_Internal_template_2020</Template>
  <TotalTime>0</TotalTime>
  <Pages>0</Pages>
  <Words>993</Words>
  <Characters>0</Characters>
  <Application>Microsoft Office PowerPoint</Application>
  <DocSecurity>0</DocSecurity>
  <PresentationFormat>Widescreen</PresentationFormat>
  <Lines>0</Lines>
  <Paragraphs>351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Wingdings</vt:lpstr>
      <vt:lpstr>Master Content Slide</vt:lpstr>
      <vt:lpstr>Logo Slide</vt:lpstr>
      <vt:lpstr>System View</vt:lpstr>
      <vt:lpstr>Logical View</vt:lpstr>
      <vt:lpstr>Logical View (SM Module detail)</vt:lpstr>
      <vt:lpstr>Physical View</vt:lpstr>
      <vt:lpstr>Top STRUCTURE</vt:lpstr>
      <vt:lpstr>BOTTOM STRUCTURE</vt:lpstr>
      <vt:lpstr>SM CONFIGURATION Structure</vt:lpstr>
    </vt:vector>
  </TitlesOfParts>
  <LinksUpToDate>false</LinksUpToDate>
  <CharactersWithSpaces>0</CharactersWithSpaces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NXP PowerPoint Template 2020 internal</dc:title>
  <dc:creator>Nicusor Penisoara</dc:creator>
  <dc:description>333696-CS_2020 PowerPoint Template</dc:description>
  <cp:lastModifiedBy>Chuck Cannon</cp:lastModifiedBy>
  <cp:revision>552</cp:revision>
  <dcterms:created xsi:type="dcterms:W3CDTF">2020-07-23T08:42:15Z</dcterms:created>
  <dcterms:modified xsi:type="dcterms:W3CDTF">2024-02-02T15:54:42Z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0x01010007CBDB631964554A87FE9C3E57652B39</vt:lpwstr>
  </property>
</Properties>
</file>