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9" r:id="rId5"/>
    <p:sldId id="260" r:id="rId6"/>
    <p:sldId id="261" r:id="rId7"/>
    <p:sldId id="262" r:id="rId8"/>
    <p:sldId id="268" r:id="rId9"/>
    <p:sldId id="276" r:id="rId10"/>
    <p:sldId id="277" r:id="rId11"/>
    <p:sldId id="278" r:id="rId12"/>
    <p:sldId id="270" r:id="rId13"/>
    <p:sldId id="267" r:id="rId14"/>
    <p:sldId id="264" r:id="rId15"/>
    <p:sldId id="263" r:id="rId16"/>
    <p:sldId id="273" r:id="rId17"/>
    <p:sldId id="265" r:id="rId18"/>
    <p:sldId id="271"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9CF1C-7F59-43CD-9E2F-3C5D15BF5220}" v="6" dt="2021-08-08T21:25:56.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z zaatri" userId="dc7c058cd1c617f1" providerId="LiveId" clId="{3609CF1C-7F59-43CD-9E2F-3C5D15BF5220}"/>
    <pc:docChg chg="undo custSel addSld modSld sldOrd">
      <pc:chgData name="mikez zaatri" userId="dc7c058cd1c617f1" providerId="LiveId" clId="{3609CF1C-7F59-43CD-9E2F-3C5D15BF5220}" dt="2021-08-08T21:30:48.042" v="544" actId="14100"/>
      <pc:docMkLst>
        <pc:docMk/>
      </pc:docMkLst>
      <pc:sldChg chg="mod modShow">
        <pc:chgData name="mikez zaatri" userId="dc7c058cd1c617f1" providerId="LiveId" clId="{3609CF1C-7F59-43CD-9E2F-3C5D15BF5220}" dt="2021-08-08T21:06:15.059" v="136" actId="729"/>
        <pc:sldMkLst>
          <pc:docMk/>
          <pc:sldMk cId="0" sldId="262"/>
        </pc:sldMkLst>
      </pc:sldChg>
      <pc:sldChg chg="ord">
        <pc:chgData name="mikez zaatri" userId="dc7c058cd1c617f1" providerId="LiveId" clId="{3609CF1C-7F59-43CD-9E2F-3C5D15BF5220}" dt="2021-08-08T21:06:03.851" v="135"/>
        <pc:sldMkLst>
          <pc:docMk/>
          <pc:sldMk cId="3828626221" sldId="268"/>
        </pc:sldMkLst>
      </pc:sldChg>
      <pc:sldChg chg="addSp delSp modSp new mod setBg setClrOvrMap">
        <pc:chgData name="mikez zaatri" userId="dc7c058cd1c617f1" providerId="LiveId" clId="{3609CF1C-7F59-43CD-9E2F-3C5D15BF5220}" dt="2021-08-08T21:05:59.792" v="133" actId="20577"/>
        <pc:sldMkLst>
          <pc:docMk/>
          <pc:sldMk cId="3459769227" sldId="269"/>
        </pc:sldMkLst>
        <pc:spChg chg="mod">
          <ac:chgData name="mikez zaatri" userId="dc7c058cd1c617f1" providerId="LiveId" clId="{3609CF1C-7F59-43CD-9E2F-3C5D15BF5220}" dt="2021-08-08T21:05:00.032" v="35" actId="20577"/>
          <ac:spMkLst>
            <pc:docMk/>
            <pc:sldMk cId="3459769227" sldId="269"/>
            <ac:spMk id="2" creationId="{B55F5714-2E8E-4ACD-A2CD-04641C08956A}"/>
          </ac:spMkLst>
        </pc:spChg>
        <pc:spChg chg="add del mod ord">
          <ac:chgData name="mikez zaatri" userId="dc7c058cd1c617f1" providerId="LiveId" clId="{3609CF1C-7F59-43CD-9E2F-3C5D15BF5220}" dt="2021-08-08T21:05:59.792" v="133" actId="20577"/>
          <ac:spMkLst>
            <pc:docMk/>
            <pc:sldMk cId="3459769227" sldId="269"/>
            <ac:spMk id="3" creationId="{69967516-9E99-4B4D-AD6B-5B2B788CBAC4}"/>
          </ac:spMkLst>
        </pc:spChg>
        <pc:spChg chg="add del mod">
          <ac:chgData name="mikez zaatri" userId="dc7c058cd1c617f1" providerId="LiveId" clId="{3609CF1C-7F59-43CD-9E2F-3C5D15BF5220}" dt="2021-08-08T21:05:56.578" v="132" actId="478"/>
          <ac:spMkLst>
            <pc:docMk/>
            <pc:sldMk cId="3459769227" sldId="269"/>
            <ac:spMk id="7" creationId="{7BA355D8-4171-4AFC-A8D9-0E2105A8A18A}"/>
          </ac:spMkLst>
        </pc:spChg>
        <pc:spChg chg="add del">
          <ac:chgData name="mikez zaatri" userId="dc7c058cd1c617f1" providerId="LiveId" clId="{3609CF1C-7F59-43CD-9E2F-3C5D15BF5220}" dt="2021-08-08T21:04:26.284" v="6" actId="26606"/>
          <ac:spMkLst>
            <pc:docMk/>
            <pc:sldMk cId="3459769227" sldId="269"/>
            <ac:spMk id="10" creationId="{DD651B61-325E-4E73-8445-38B0DE8AAAB6}"/>
          </ac:spMkLst>
        </pc:spChg>
        <pc:spChg chg="add del">
          <ac:chgData name="mikez zaatri" userId="dc7c058cd1c617f1" providerId="LiveId" clId="{3609CF1C-7F59-43CD-9E2F-3C5D15BF5220}" dt="2021-08-08T21:04:26.284" v="6" actId="26606"/>
          <ac:spMkLst>
            <pc:docMk/>
            <pc:sldMk cId="3459769227" sldId="269"/>
            <ac:spMk id="12" creationId="{B42E5253-D3AC-4AC2-B766-8B34F13C2F5E}"/>
          </ac:spMkLst>
        </pc:spChg>
        <pc:spChg chg="add del">
          <ac:chgData name="mikez zaatri" userId="dc7c058cd1c617f1" providerId="LiveId" clId="{3609CF1C-7F59-43CD-9E2F-3C5D15BF5220}" dt="2021-08-08T21:04:26.284" v="6" actId="26606"/>
          <ac:spMkLst>
            <pc:docMk/>
            <pc:sldMk cId="3459769227" sldId="269"/>
            <ac:spMk id="14" creationId="{10AE8D57-436A-4073-9A75-15BB5949F8B4}"/>
          </ac:spMkLst>
        </pc:spChg>
        <pc:spChg chg="add del">
          <ac:chgData name="mikez zaatri" userId="dc7c058cd1c617f1" providerId="LiveId" clId="{3609CF1C-7F59-43CD-9E2F-3C5D15BF5220}" dt="2021-08-08T21:04:26.284" v="6" actId="26606"/>
          <ac:spMkLst>
            <pc:docMk/>
            <pc:sldMk cId="3459769227" sldId="269"/>
            <ac:spMk id="16" creationId="{E9751CB9-7B25-4EB8-9A6F-82F822549F12}"/>
          </ac:spMkLst>
        </pc:spChg>
        <pc:spChg chg="add del">
          <ac:chgData name="mikez zaatri" userId="dc7c058cd1c617f1" providerId="LiveId" clId="{3609CF1C-7F59-43CD-9E2F-3C5D15BF5220}" dt="2021-08-08T21:04:26.284" v="6" actId="26606"/>
          <ac:spMkLst>
            <pc:docMk/>
            <pc:sldMk cId="3459769227" sldId="269"/>
            <ac:spMk id="18" creationId="{E1317383-CF3B-4B02-9512-BECBEF6362A4}"/>
          </ac:spMkLst>
        </pc:spChg>
        <pc:spChg chg="add del">
          <ac:chgData name="mikez zaatri" userId="dc7c058cd1c617f1" providerId="LiveId" clId="{3609CF1C-7F59-43CD-9E2F-3C5D15BF5220}" dt="2021-08-08T21:04:26.284" v="6" actId="26606"/>
          <ac:spMkLst>
            <pc:docMk/>
            <pc:sldMk cId="3459769227" sldId="269"/>
            <ac:spMk id="20" creationId="{B1D4C7A0-6DF2-4F2D-A45D-F111582974C7}"/>
          </ac:spMkLst>
        </pc:spChg>
        <pc:spChg chg="add del">
          <ac:chgData name="mikez zaatri" userId="dc7c058cd1c617f1" providerId="LiveId" clId="{3609CF1C-7F59-43CD-9E2F-3C5D15BF5220}" dt="2021-08-08T21:04:26.284" v="6" actId="26606"/>
          <ac:spMkLst>
            <pc:docMk/>
            <pc:sldMk cId="3459769227" sldId="269"/>
            <ac:spMk id="22" creationId="{DBF3943D-BCB6-4B31-809D-A005686483B4}"/>
          </ac:spMkLst>
        </pc:spChg>
        <pc:spChg chg="add del">
          <ac:chgData name="mikez zaatri" userId="dc7c058cd1c617f1" providerId="LiveId" clId="{3609CF1C-7F59-43CD-9E2F-3C5D15BF5220}" dt="2021-08-08T21:04:26.284" v="6" actId="26606"/>
          <ac:spMkLst>
            <pc:docMk/>
            <pc:sldMk cId="3459769227" sldId="269"/>
            <ac:spMk id="24" creationId="{39373A6F-2E1F-4613-8E1D-D68057D29F31}"/>
          </ac:spMkLst>
        </pc:spChg>
        <pc:spChg chg="add del">
          <ac:chgData name="mikez zaatri" userId="dc7c058cd1c617f1" providerId="LiveId" clId="{3609CF1C-7F59-43CD-9E2F-3C5D15BF5220}" dt="2021-08-08T21:04:31.751" v="8" actId="26606"/>
          <ac:spMkLst>
            <pc:docMk/>
            <pc:sldMk cId="3459769227" sldId="269"/>
            <ac:spMk id="26" creationId="{DD651B61-325E-4E73-8445-38B0DE8AAAB6}"/>
          </ac:spMkLst>
        </pc:spChg>
        <pc:spChg chg="add del">
          <ac:chgData name="mikez zaatri" userId="dc7c058cd1c617f1" providerId="LiveId" clId="{3609CF1C-7F59-43CD-9E2F-3C5D15BF5220}" dt="2021-08-08T21:04:31.751" v="8" actId="26606"/>
          <ac:spMkLst>
            <pc:docMk/>
            <pc:sldMk cId="3459769227" sldId="269"/>
            <ac:spMk id="27" creationId="{B42E5253-D3AC-4AC2-B766-8B34F13C2F5E}"/>
          </ac:spMkLst>
        </pc:spChg>
        <pc:spChg chg="add del">
          <ac:chgData name="mikez zaatri" userId="dc7c058cd1c617f1" providerId="LiveId" clId="{3609CF1C-7F59-43CD-9E2F-3C5D15BF5220}" dt="2021-08-08T21:04:31.751" v="8" actId="26606"/>
          <ac:spMkLst>
            <pc:docMk/>
            <pc:sldMk cId="3459769227" sldId="269"/>
            <ac:spMk id="28" creationId="{10AE8D57-436A-4073-9A75-15BB5949F8B4}"/>
          </ac:spMkLst>
        </pc:spChg>
        <pc:spChg chg="add del">
          <ac:chgData name="mikez zaatri" userId="dc7c058cd1c617f1" providerId="LiveId" clId="{3609CF1C-7F59-43CD-9E2F-3C5D15BF5220}" dt="2021-08-08T21:04:31.751" v="8" actId="26606"/>
          <ac:spMkLst>
            <pc:docMk/>
            <pc:sldMk cId="3459769227" sldId="269"/>
            <ac:spMk id="29" creationId="{E2852671-8EB6-4EAF-8AF8-65CF3FD66456}"/>
          </ac:spMkLst>
        </pc:spChg>
        <pc:spChg chg="add del">
          <ac:chgData name="mikez zaatri" userId="dc7c058cd1c617f1" providerId="LiveId" clId="{3609CF1C-7F59-43CD-9E2F-3C5D15BF5220}" dt="2021-08-08T21:04:31.751" v="8" actId="26606"/>
          <ac:spMkLst>
            <pc:docMk/>
            <pc:sldMk cId="3459769227" sldId="269"/>
            <ac:spMk id="30" creationId="{26B4480E-B7FF-4481-890E-043A69AE6FE2}"/>
          </ac:spMkLst>
        </pc:spChg>
        <pc:spChg chg="add">
          <ac:chgData name="mikez zaatri" userId="dc7c058cd1c617f1" providerId="LiveId" clId="{3609CF1C-7F59-43CD-9E2F-3C5D15BF5220}" dt="2021-08-08T21:04:31.772" v="9" actId="26606"/>
          <ac:spMkLst>
            <pc:docMk/>
            <pc:sldMk cId="3459769227" sldId="269"/>
            <ac:spMk id="34" creationId="{DD651B61-325E-4E73-8445-38B0DE8AAAB6}"/>
          </ac:spMkLst>
        </pc:spChg>
        <pc:spChg chg="add">
          <ac:chgData name="mikez zaatri" userId="dc7c058cd1c617f1" providerId="LiveId" clId="{3609CF1C-7F59-43CD-9E2F-3C5D15BF5220}" dt="2021-08-08T21:04:31.772" v="9" actId="26606"/>
          <ac:spMkLst>
            <pc:docMk/>
            <pc:sldMk cId="3459769227" sldId="269"/>
            <ac:spMk id="35" creationId="{B42E5253-D3AC-4AC2-B766-8B34F13C2F5E}"/>
          </ac:spMkLst>
        </pc:spChg>
        <pc:spChg chg="add">
          <ac:chgData name="mikez zaatri" userId="dc7c058cd1c617f1" providerId="LiveId" clId="{3609CF1C-7F59-43CD-9E2F-3C5D15BF5220}" dt="2021-08-08T21:04:31.772" v="9" actId="26606"/>
          <ac:spMkLst>
            <pc:docMk/>
            <pc:sldMk cId="3459769227" sldId="269"/>
            <ac:spMk id="36" creationId="{10AE8D57-436A-4073-9A75-15BB5949F8B4}"/>
          </ac:spMkLst>
        </pc:spChg>
        <pc:spChg chg="add">
          <ac:chgData name="mikez zaatri" userId="dc7c058cd1c617f1" providerId="LiveId" clId="{3609CF1C-7F59-43CD-9E2F-3C5D15BF5220}" dt="2021-08-08T21:04:31.772" v="9" actId="26606"/>
          <ac:spMkLst>
            <pc:docMk/>
            <pc:sldMk cId="3459769227" sldId="269"/>
            <ac:spMk id="37" creationId="{E9751CB9-7B25-4EB8-9A6F-82F822549F12}"/>
          </ac:spMkLst>
        </pc:spChg>
        <pc:spChg chg="add">
          <ac:chgData name="mikez zaatri" userId="dc7c058cd1c617f1" providerId="LiveId" clId="{3609CF1C-7F59-43CD-9E2F-3C5D15BF5220}" dt="2021-08-08T21:04:31.772" v="9" actId="26606"/>
          <ac:spMkLst>
            <pc:docMk/>
            <pc:sldMk cId="3459769227" sldId="269"/>
            <ac:spMk id="38" creationId="{E1317383-CF3B-4B02-9512-BECBEF6362A4}"/>
          </ac:spMkLst>
        </pc:spChg>
        <pc:spChg chg="add">
          <ac:chgData name="mikez zaatri" userId="dc7c058cd1c617f1" providerId="LiveId" clId="{3609CF1C-7F59-43CD-9E2F-3C5D15BF5220}" dt="2021-08-08T21:04:31.772" v="9" actId="26606"/>
          <ac:spMkLst>
            <pc:docMk/>
            <pc:sldMk cId="3459769227" sldId="269"/>
            <ac:spMk id="39" creationId="{B1D4C7A0-6DF2-4F2D-A45D-F111582974C7}"/>
          </ac:spMkLst>
        </pc:spChg>
        <pc:spChg chg="add">
          <ac:chgData name="mikez zaatri" userId="dc7c058cd1c617f1" providerId="LiveId" clId="{3609CF1C-7F59-43CD-9E2F-3C5D15BF5220}" dt="2021-08-08T21:04:31.772" v="9" actId="26606"/>
          <ac:spMkLst>
            <pc:docMk/>
            <pc:sldMk cId="3459769227" sldId="269"/>
            <ac:spMk id="40" creationId="{DBF3943D-BCB6-4B31-809D-A005686483B4}"/>
          </ac:spMkLst>
        </pc:spChg>
        <pc:spChg chg="add">
          <ac:chgData name="mikez zaatri" userId="dc7c058cd1c617f1" providerId="LiveId" clId="{3609CF1C-7F59-43CD-9E2F-3C5D15BF5220}" dt="2021-08-08T21:04:31.772" v="9" actId="26606"/>
          <ac:spMkLst>
            <pc:docMk/>
            <pc:sldMk cId="3459769227" sldId="269"/>
            <ac:spMk id="41" creationId="{39373A6F-2E1F-4613-8E1D-D68057D29F31}"/>
          </ac:spMkLst>
        </pc:spChg>
        <pc:grpChg chg="add del">
          <ac:chgData name="mikez zaatri" userId="dc7c058cd1c617f1" providerId="LiveId" clId="{3609CF1C-7F59-43CD-9E2F-3C5D15BF5220}" dt="2021-08-08T21:04:31.751" v="8" actId="26606"/>
          <ac:grpSpMkLst>
            <pc:docMk/>
            <pc:sldMk cId="3459769227" sldId="269"/>
            <ac:grpSpMk id="31" creationId="{79394E1F-0B5F-497D-B2A6-8383A2A54834}"/>
          </ac:grpSpMkLst>
        </pc:grpChg>
        <pc:picChg chg="add mod">
          <ac:chgData name="mikez zaatri" userId="dc7c058cd1c617f1" providerId="LiveId" clId="{3609CF1C-7F59-43CD-9E2F-3C5D15BF5220}" dt="2021-08-08T21:04:37.235" v="10" actId="14100"/>
          <ac:picMkLst>
            <pc:docMk/>
            <pc:sldMk cId="3459769227" sldId="269"/>
            <ac:picMk id="5" creationId="{8B5B965D-7B3D-4D15-A93E-78535B33A642}"/>
          </ac:picMkLst>
        </pc:picChg>
      </pc:sldChg>
      <pc:sldChg chg="addSp delSp modSp add mod ord setBg setClrOvrMap delDesignElem">
        <pc:chgData name="mikez zaatri" userId="dc7c058cd1c617f1" providerId="LiveId" clId="{3609CF1C-7F59-43CD-9E2F-3C5D15BF5220}" dt="2021-08-08T21:08:41.233" v="191"/>
        <pc:sldMkLst>
          <pc:docMk/>
          <pc:sldMk cId="169108408" sldId="270"/>
        </pc:sldMkLst>
        <pc:spChg chg="mod">
          <ac:chgData name="mikez zaatri" userId="dc7c058cd1c617f1" providerId="LiveId" clId="{3609CF1C-7F59-43CD-9E2F-3C5D15BF5220}" dt="2021-08-08T21:08:01.129" v="160" actId="20577"/>
          <ac:spMkLst>
            <pc:docMk/>
            <pc:sldMk cId="169108408" sldId="270"/>
            <ac:spMk id="2" creationId="{B55F5714-2E8E-4ACD-A2CD-04641C08956A}"/>
          </ac:spMkLst>
        </pc:spChg>
        <pc:spChg chg="mod">
          <ac:chgData name="mikez zaatri" userId="dc7c058cd1c617f1" providerId="LiveId" clId="{3609CF1C-7F59-43CD-9E2F-3C5D15BF5220}" dt="2021-08-08T21:08:15.503" v="186" actId="20577"/>
          <ac:spMkLst>
            <pc:docMk/>
            <pc:sldMk cId="169108408" sldId="270"/>
            <ac:spMk id="3" creationId="{69967516-9E99-4B4D-AD6B-5B2B788CBAC4}"/>
          </ac:spMkLst>
        </pc:spChg>
        <pc:spChg chg="add">
          <ac:chgData name="mikez zaatri" userId="dc7c058cd1c617f1" providerId="LiveId" clId="{3609CF1C-7F59-43CD-9E2F-3C5D15BF5220}" dt="2021-08-08T21:07:53.077" v="144" actId="26606"/>
          <ac:spMkLst>
            <pc:docMk/>
            <pc:sldMk cId="169108408" sldId="270"/>
            <ac:spMk id="11" creationId="{DD651B61-325E-4E73-8445-38B0DE8AAAB6}"/>
          </ac:spMkLst>
        </pc:spChg>
        <pc:spChg chg="add">
          <ac:chgData name="mikez zaatri" userId="dc7c058cd1c617f1" providerId="LiveId" clId="{3609CF1C-7F59-43CD-9E2F-3C5D15BF5220}" dt="2021-08-08T21:07:53.077" v="144" actId="26606"/>
          <ac:spMkLst>
            <pc:docMk/>
            <pc:sldMk cId="169108408" sldId="270"/>
            <ac:spMk id="13" creationId="{B42E5253-D3AC-4AC2-B766-8B34F13C2F5E}"/>
          </ac:spMkLst>
        </pc:spChg>
        <pc:spChg chg="add">
          <ac:chgData name="mikez zaatri" userId="dc7c058cd1c617f1" providerId="LiveId" clId="{3609CF1C-7F59-43CD-9E2F-3C5D15BF5220}" dt="2021-08-08T21:07:53.077" v="144" actId="26606"/>
          <ac:spMkLst>
            <pc:docMk/>
            <pc:sldMk cId="169108408" sldId="270"/>
            <ac:spMk id="15" creationId="{10AE8D57-436A-4073-9A75-15BB5949F8B4}"/>
          </ac:spMkLst>
        </pc:spChg>
        <pc:spChg chg="add">
          <ac:chgData name="mikez zaatri" userId="dc7c058cd1c617f1" providerId="LiveId" clId="{3609CF1C-7F59-43CD-9E2F-3C5D15BF5220}" dt="2021-08-08T21:07:53.077" v="144" actId="26606"/>
          <ac:spMkLst>
            <pc:docMk/>
            <pc:sldMk cId="169108408" sldId="270"/>
            <ac:spMk id="17" creationId="{E9751CB9-7B25-4EB8-9A6F-82F822549F12}"/>
          </ac:spMkLst>
        </pc:spChg>
        <pc:spChg chg="add">
          <ac:chgData name="mikez zaatri" userId="dc7c058cd1c617f1" providerId="LiveId" clId="{3609CF1C-7F59-43CD-9E2F-3C5D15BF5220}" dt="2021-08-08T21:07:53.077" v="144" actId="26606"/>
          <ac:spMkLst>
            <pc:docMk/>
            <pc:sldMk cId="169108408" sldId="270"/>
            <ac:spMk id="19" creationId="{E1317383-CF3B-4B02-9512-BECBEF6362A4}"/>
          </ac:spMkLst>
        </pc:spChg>
        <pc:spChg chg="add">
          <ac:chgData name="mikez zaatri" userId="dc7c058cd1c617f1" providerId="LiveId" clId="{3609CF1C-7F59-43CD-9E2F-3C5D15BF5220}" dt="2021-08-08T21:07:53.077" v="144" actId="26606"/>
          <ac:spMkLst>
            <pc:docMk/>
            <pc:sldMk cId="169108408" sldId="270"/>
            <ac:spMk id="21" creationId="{B1D4C7A0-6DF2-4F2D-A45D-F111582974C7}"/>
          </ac:spMkLst>
        </pc:spChg>
        <pc:spChg chg="add">
          <ac:chgData name="mikez zaatri" userId="dc7c058cd1c617f1" providerId="LiveId" clId="{3609CF1C-7F59-43CD-9E2F-3C5D15BF5220}" dt="2021-08-08T21:07:53.077" v="144" actId="26606"/>
          <ac:spMkLst>
            <pc:docMk/>
            <pc:sldMk cId="169108408" sldId="270"/>
            <ac:spMk id="23" creationId="{DBF3943D-BCB6-4B31-809D-A005686483B4}"/>
          </ac:spMkLst>
        </pc:spChg>
        <pc:spChg chg="add">
          <ac:chgData name="mikez zaatri" userId="dc7c058cd1c617f1" providerId="LiveId" clId="{3609CF1C-7F59-43CD-9E2F-3C5D15BF5220}" dt="2021-08-08T21:07:53.077" v="144" actId="26606"/>
          <ac:spMkLst>
            <pc:docMk/>
            <pc:sldMk cId="169108408" sldId="270"/>
            <ac:spMk id="25" creationId="{39373A6F-2E1F-4613-8E1D-D68057D29F31}"/>
          </ac:spMkLst>
        </pc:spChg>
        <pc:spChg chg="del">
          <ac:chgData name="mikez zaatri" userId="dc7c058cd1c617f1" providerId="LiveId" clId="{3609CF1C-7F59-43CD-9E2F-3C5D15BF5220}" dt="2021-08-08T21:06:23.357" v="138"/>
          <ac:spMkLst>
            <pc:docMk/>
            <pc:sldMk cId="169108408" sldId="270"/>
            <ac:spMk id="34" creationId="{DD651B61-325E-4E73-8445-38B0DE8AAAB6}"/>
          </ac:spMkLst>
        </pc:spChg>
        <pc:spChg chg="del">
          <ac:chgData name="mikez zaatri" userId="dc7c058cd1c617f1" providerId="LiveId" clId="{3609CF1C-7F59-43CD-9E2F-3C5D15BF5220}" dt="2021-08-08T21:06:23.357" v="138"/>
          <ac:spMkLst>
            <pc:docMk/>
            <pc:sldMk cId="169108408" sldId="270"/>
            <ac:spMk id="35" creationId="{B42E5253-D3AC-4AC2-B766-8B34F13C2F5E}"/>
          </ac:spMkLst>
        </pc:spChg>
        <pc:spChg chg="del">
          <ac:chgData name="mikez zaatri" userId="dc7c058cd1c617f1" providerId="LiveId" clId="{3609CF1C-7F59-43CD-9E2F-3C5D15BF5220}" dt="2021-08-08T21:06:23.357" v="138"/>
          <ac:spMkLst>
            <pc:docMk/>
            <pc:sldMk cId="169108408" sldId="270"/>
            <ac:spMk id="36" creationId="{10AE8D57-436A-4073-9A75-15BB5949F8B4}"/>
          </ac:spMkLst>
        </pc:spChg>
        <pc:spChg chg="del">
          <ac:chgData name="mikez zaatri" userId="dc7c058cd1c617f1" providerId="LiveId" clId="{3609CF1C-7F59-43CD-9E2F-3C5D15BF5220}" dt="2021-08-08T21:06:23.357" v="138"/>
          <ac:spMkLst>
            <pc:docMk/>
            <pc:sldMk cId="169108408" sldId="270"/>
            <ac:spMk id="37" creationId="{E9751CB9-7B25-4EB8-9A6F-82F822549F12}"/>
          </ac:spMkLst>
        </pc:spChg>
        <pc:spChg chg="del">
          <ac:chgData name="mikez zaatri" userId="dc7c058cd1c617f1" providerId="LiveId" clId="{3609CF1C-7F59-43CD-9E2F-3C5D15BF5220}" dt="2021-08-08T21:06:23.357" v="138"/>
          <ac:spMkLst>
            <pc:docMk/>
            <pc:sldMk cId="169108408" sldId="270"/>
            <ac:spMk id="38" creationId="{E1317383-CF3B-4B02-9512-BECBEF6362A4}"/>
          </ac:spMkLst>
        </pc:spChg>
        <pc:spChg chg="del">
          <ac:chgData name="mikez zaatri" userId="dc7c058cd1c617f1" providerId="LiveId" clId="{3609CF1C-7F59-43CD-9E2F-3C5D15BF5220}" dt="2021-08-08T21:06:23.357" v="138"/>
          <ac:spMkLst>
            <pc:docMk/>
            <pc:sldMk cId="169108408" sldId="270"/>
            <ac:spMk id="39" creationId="{B1D4C7A0-6DF2-4F2D-A45D-F111582974C7}"/>
          </ac:spMkLst>
        </pc:spChg>
        <pc:spChg chg="del">
          <ac:chgData name="mikez zaatri" userId="dc7c058cd1c617f1" providerId="LiveId" clId="{3609CF1C-7F59-43CD-9E2F-3C5D15BF5220}" dt="2021-08-08T21:06:23.357" v="138"/>
          <ac:spMkLst>
            <pc:docMk/>
            <pc:sldMk cId="169108408" sldId="270"/>
            <ac:spMk id="40" creationId="{DBF3943D-BCB6-4B31-809D-A005686483B4}"/>
          </ac:spMkLst>
        </pc:spChg>
        <pc:spChg chg="del">
          <ac:chgData name="mikez zaatri" userId="dc7c058cd1c617f1" providerId="LiveId" clId="{3609CF1C-7F59-43CD-9E2F-3C5D15BF5220}" dt="2021-08-08T21:06:23.357" v="138"/>
          <ac:spMkLst>
            <pc:docMk/>
            <pc:sldMk cId="169108408" sldId="270"/>
            <ac:spMk id="41" creationId="{39373A6F-2E1F-4613-8E1D-D68057D29F31}"/>
          </ac:spMkLst>
        </pc:spChg>
        <pc:picChg chg="del">
          <ac:chgData name="mikez zaatri" userId="dc7c058cd1c617f1" providerId="LiveId" clId="{3609CF1C-7F59-43CD-9E2F-3C5D15BF5220}" dt="2021-08-08T21:07:22.240" v="139" actId="478"/>
          <ac:picMkLst>
            <pc:docMk/>
            <pc:sldMk cId="169108408" sldId="270"/>
            <ac:picMk id="5" creationId="{8B5B965D-7B3D-4D15-A93E-78535B33A642}"/>
          </ac:picMkLst>
        </pc:picChg>
        <pc:picChg chg="add mod">
          <ac:chgData name="mikez zaatri" userId="dc7c058cd1c617f1" providerId="LiveId" clId="{3609CF1C-7F59-43CD-9E2F-3C5D15BF5220}" dt="2021-08-08T21:07:53.077" v="144" actId="26606"/>
          <ac:picMkLst>
            <pc:docMk/>
            <pc:sldMk cId="169108408" sldId="270"/>
            <ac:picMk id="6" creationId="{A0F8300A-45BB-4226-BD1D-9F03FDB3A419}"/>
          </ac:picMkLst>
        </pc:picChg>
      </pc:sldChg>
      <pc:sldChg chg="addSp delSp modSp add mod ord setBg setClrOvrMap delDesignElem">
        <pc:chgData name="mikez zaatri" userId="dc7c058cd1c617f1" providerId="LiveId" clId="{3609CF1C-7F59-43CD-9E2F-3C5D15BF5220}" dt="2021-08-08T21:20:18.727" v="336"/>
        <pc:sldMkLst>
          <pc:docMk/>
          <pc:sldMk cId="4032735044" sldId="271"/>
        </pc:sldMkLst>
        <pc:spChg chg="mod">
          <ac:chgData name="mikez zaatri" userId="dc7c058cd1c617f1" providerId="LiveId" clId="{3609CF1C-7F59-43CD-9E2F-3C5D15BF5220}" dt="2021-08-08T21:19:58.902" v="333" actId="313"/>
          <ac:spMkLst>
            <pc:docMk/>
            <pc:sldMk cId="4032735044" sldId="271"/>
            <ac:spMk id="2" creationId="{B55F5714-2E8E-4ACD-A2CD-04641C08956A}"/>
          </ac:spMkLst>
        </pc:spChg>
        <pc:spChg chg="mod">
          <ac:chgData name="mikez zaatri" userId="dc7c058cd1c617f1" providerId="LiveId" clId="{3609CF1C-7F59-43CD-9E2F-3C5D15BF5220}" dt="2021-08-08T21:11:23.903" v="314" actId="20577"/>
          <ac:spMkLst>
            <pc:docMk/>
            <pc:sldMk cId="4032735044" sldId="271"/>
            <ac:spMk id="3" creationId="{69967516-9E99-4B4D-AD6B-5B2B788CBAC4}"/>
          </ac:spMkLst>
        </pc:spChg>
        <pc:spChg chg="add">
          <ac:chgData name="mikez zaatri" userId="dc7c058cd1c617f1" providerId="LiveId" clId="{3609CF1C-7F59-43CD-9E2F-3C5D15BF5220}" dt="2021-08-08T21:09:09.669" v="195" actId="26606"/>
          <ac:spMkLst>
            <pc:docMk/>
            <pc:sldMk cId="4032735044" sldId="271"/>
            <ac:spMk id="10" creationId="{DD651B61-325E-4E73-8445-38B0DE8AAAB6}"/>
          </ac:spMkLst>
        </pc:spChg>
        <pc:spChg chg="del">
          <ac:chgData name="mikez zaatri" userId="dc7c058cd1c617f1" providerId="LiveId" clId="{3609CF1C-7F59-43CD-9E2F-3C5D15BF5220}" dt="2021-08-08T21:08:21.577" v="188"/>
          <ac:spMkLst>
            <pc:docMk/>
            <pc:sldMk cId="4032735044" sldId="271"/>
            <ac:spMk id="11" creationId="{DD651B61-325E-4E73-8445-38B0DE8AAAB6}"/>
          </ac:spMkLst>
        </pc:spChg>
        <pc:spChg chg="add">
          <ac:chgData name="mikez zaatri" userId="dc7c058cd1c617f1" providerId="LiveId" clId="{3609CF1C-7F59-43CD-9E2F-3C5D15BF5220}" dt="2021-08-08T21:09:09.669" v="195" actId="26606"/>
          <ac:spMkLst>
            <pc:docMk/>
            <pc:sldMk cId="4032735044" sldId="271"/>
            <ac:spMk id="12" creationId="{B42E5253-D3AC-4AC2-B766-8B34F13C2F5E}"/>
          </ac:spMkLst>
        </pc:spChg>
        <pc:spChg chg="del">
          <ac:chgData name="mikez zaatri" userId="dc7c058cd1c617f1" providerId="LiveId" clId="{3609CF1C-7F59-43CD-9E2F-3C5D15BF5220}" dt="2021-08-08T21:08:21.577" v="188"/>
          <ac:spMkLst>
            <pc:docMk/>
            <pc:sldMk cId="4032735044" sldId="271"/>
            <ac:spMk id="13" creationId="{B42E5253-D3AC-4AC2-B766-8B34F13C2F5E}"/>
          </ac:spMkLst>
        </pc:spChg>
        <pc:spChg chg="add">
          <ac:chgData name="mikez zaatri" userId="dc7c058cd1c617f1" providerId="LiveId" clId="{3609CF1C-7F59-43CD-9E2F-3C5D15BF5220}" dt="2021-08-08T21:09:09.669" v="195" actId="26606"/>
          <ac:spMkLst>
            <pc:docMk/>
            <pc:sldMk cId="4032735044" sldId="271"/>
            <ac:spMk id="14" creationId="{10AE8D57-436A-4073-9A75-15BB5949F8B4}"/>
          </ac:spMkLst>
        </pc:spChg>
        <pc:spChg chg="del">
          <ac:chgData name="mikez zaatri" userId="dc7c058cd1c617f1" providerId="LiveId" clId="{3609CF1C-7F59-43CD-9E2F-3C5D15BF5220}" dt="2021-08-08T21:08:21.577" v="188"/>
          <ac:spMkLst>
            <pc:docMk/>
            <pc:sldMk cId="4032735044" sldId="271"/>
            <ac:spMk id="15" creationId="{10AE8D57-436A-4073-9A75-15BB5949F8B4}"/>
          </ac:spMkLst>
        </pc:spChg>
        <pc:spChg chg="add">
          <ac:chgData name="mikez zaatri" userId="dc7c058cd1c617f1" providerId="LiveId" clId="{3609CF1C-7F59-43CD-9E2F-3C5D15BF5220}" dt="2021-08-08T21:09:09.669" v="195" actId="26606"/>
          <ac:spMkLst>
            <pc:docMk/>
            <pc:sldMk cId="4032735044" sldId="271"/>
            <ac:spMk id="16" creationId="{E9751CB9-7B25-4EB8-9A6F-82F822549F12}"/>
          </ac:spMkLst>
        </pc:spChg>
        <pc:spChg chg="del">
          <ac:chgData name="mikez zaatri" userId="dc7c058cd1c617f1" providerId="LiveId" clId="{3609CF1C-7F59-43CD-9E2F-3C5D15BF5220}" dt="2021-08-08T21:08:21.577" v="188"/>
          <ac:spMkLst>
            <pc:docMk/>
            <pc:sldMk cId="4032735044" sldId="271"/>
            <ac:spMk id="17" creationId="{E9751CB9-7B25-4EB8-9A6F-82F822549F12}"/>
          </ac:spMkLst>
        </pc:spChg>
        <pc:spChg chg="add">
          <ac:chgData name="mikez zaatri" userId="dc7c058cd1c617f1" providerId="LiveId" clId="{3609CF1C-7F59-43CD-9E2F-3C5D15BF5220}" dt="2021-08-08T21:09:09.669" v="195" actId="26606"/>
          <ac:spMkLst>
            <pc:docMk/>
            <pc:sldMk cId="4032735044" sldId="271"/>
            <ac:spMk id="18" creationId="{E1317383-CF3B-4B02-9512-BECBEF6362A4}"/>
          </ac:spMkLst>
        </pc:spChg>
        <pc:spChg chg="del">
          <ac:chgData name="mikez zaatri" userId="dc7c058cd1c617f1" providerId="LiveId" clId="{3609CF1C-7F59-43CD-9E2F-3C5D15BF5220}" dt="2021-08-08T21:08:21.577" v="188"/>
          <ac:spMkLst>
            <pc:docMk/>
            <pc:sldMk cId="4032735044" sldId="271"/>
            <ac:spMk id="19" creationId="{E1317383-CF3B-4B02-9512-BECBEF6362A4}"/>
          </ac:spMkLst>
        </pc:spChg>
        <pc:spChg chg="add">
          <ac:chgData name="mikez zaatri" userId="dc7c058cd1c617f1" providerId="LiveId" clId="{3609CF1C-7F59-43CD-9E2F-3C5D15BF5220}" dt="2021-08-08T21:09:09.669" v="195" actId="26606"/>
          <ac:spMkLst>
            <pc:docMk/>
            <pc:sldMk cId="4032735044" sldId="271"/>
            <ac:spMk id="20" creationId="{B1D4C7A0-6DF2-4F2D-A45D-F111582974C7}"/>
          </ac:spMkLst>
        </pc:spChg>
        <pc:spChg chg="del">
          <ac:chgData name="mikez zaatri" userId="dc7c058cd1c617f1" providerId="LiveId" clId="{3609CF1C-7F59-43CD-9E2F-3C5D15BF5220}" dt="2021-08-08T21:08:21.577" v="188"/>
          <ac:spMkLst>
            <pc:docMk/>
            <pc:sldMk cId="4032735044" sldId="271"/>
            <ac:spMk id="21" creationId="{B1D4C7A0-6DF2-4F2D-A45D-F111582974C7}"/>
          </ac:spMkLst>
        </pc:spChg>
        <pc:spChg chg="add">
          <ac:chgData name="mikez zaatri" userId="dc7c058cd1c617f1" providerId="LiveId" clId="{3609CF1C-7F59-43CD-9E2F-3C5D15BF5220}" dt="2021-08-08T21:09:09.669" v="195" actId="26606"/>
          <ac:spMkLst>
            <pc:docMk/>
            <pc:sldMk cId="4032735044" sldId="271"/>
            <ac:spMk id="22" creationId="{DBF3943D-BCB6-4B31-809D-A005686483B4}"/>
          </ac:spMkLst>
        </pc:spChg>
        <pc:spChg chg="del">
          <ac:chgData name="mikez zaatri" userId="dc7c058cd1c617f1" providerId="LiveId" clId="{3609CF1C-7F59-43CD-9E2F-3C5D15BF5220}" dt="2021-08-08T21:08:21.577" v="188"/>
          <ac:spMkLst>
            <pc:docMk/>
            <pc:sldMk cId="4032735044" sldId="271"/>
            <ac:spMk id="23" creationId="{DBF3943D-BCB6-4B31-809D-A005686483B4}"/>
          </ac:spMkLst>
        </pc:spChg>
        <pc:spChg chg="add">
          <ac:chgData name="mikez zaatri" userId="dc7c058cd1c617f1" providerId="LiveId" clId="{3609CF1C-7F59-43CD-9E2F-3C5D15BF5220}" dt="2021-08-08T21:09:09.669" v="195" actId="26606"/>
          <ac:spMkLst>
            <pc:docMk/>
            <pc:sldMk cId="4032735044" sldId="271"/>
            <ac:spMk id="24" creationId="{39373A6F-2E1F-4613-8E1D-D68057D29F31}"/>
          </ac:spMkLst>
        </pc:spChg>
        <pc:spChg chg="del">
          <ac:chgData name="mikez zaatri" userId="dc7c058cd1c617f1" providerId="LiveId" clId="{3609CF1C-7F59-43CD-9E2F-3C5D15BF5220}" dt="2021-08-08T21:08:21.577" v="188"/>
          <ac:spMkLst>
            <pc:docMk/>
            <pc:sldMk cId="4032735044" sldId="271"/>
            <ac:spMk id="25" creationId="{39373A6F-2E1F-4613-8E1D-D68057D29F31}"/>
          </ac:spMkLst>
        </pc:spChg>
        <pc:picChg chg="add mod">
          <ac:chgData name="mikez zaatri" userId="dc7c058cd1c617f1" providerId="LiveId" clId="{3609CF1C-7F59-43CD-9E2F-3C5D15BF5220}" dt="2021-08-08T21:09:30.292" v="200" actId="1076"/>
          <ac:picMkLst>
            <pc:docMk/>
            <pc:sldMk cId="4032735044" sldId="271"/>
            <ac:picMk id="5" creationId="{41973571-4714-4A37-9A12-B8EF6AD2B962}"/>
          </ac:picMkLst>
        </pc:picChg>
        <pc:picChg chg="del">
          <ac:chgData name="mikez zaatri" userId="dc7c058cd1c617f1" providerId="LiveId" clId="{3609CF1C-7F59-43CD-9E2F-3C5D15BF5220}" dt="2021-08-08T21:08:23.804" v="189" actId="478"/>
          <ac:picMkLst>
            <pc:docMk/>
            <pc:sldMk cId="4032735044" sldId="271"/>
            <ac:picMk id="6" creationId="{A0F8300A-45BB-4226-BD1D-9F03FDB3A419}"/>
          </ac:picMkLst>
        </pc:picChg>
        <pc:picChg chg="add mod">
          <ac:chgData name="mikez zaatri" userId="dc7c058cd1c617f1" providerId="LiveId" clId="{3609CF1C-7F59-43CD-9E2F-3C5D15BF5220}" dt="2021-08-08T21:09:40.809" v="204" actId="1076"/>
          <ac:picMkLst>
            <pc:docMk/>
            <pc:sldMk cId="4032735044" sldId="271"/>
            <ac:picMk id="8" creationId="{947C76F2-46F3-40B9-8D7A-B1625DFB2D13}"/>
          </ac:picMkLst>
        </pc:picChg>
      </pc:sldChg>
      <pc:sldChg chg="addSp delSp modSp add mod setBg setClrOvrMap delDesignElem">
        <pc:chgData name="mikez zaatri" userId="dc7c058cd1c617f1" providerId="LiveId" clId="{3609CF1C-7F59-43CD-9E2F-3C5D15BF5220}" dt="2021-08-08T21:20:13.331" v="334"/>
        <pc:sldMkLst>
          <pc:docMk/>
          <pc:sldMk cId="2079646977" sldId="272"/>
        </pc:sldMkLst>
        <pc:spChg chg="mod">
          <ac:chgData name="mikez zaatri" userId="dc7c058cd1c617f1" providerId="LiveId" clId="{3609CF1C-7F59-43CD-9E2F-3C5D15BF5220}" dt="2021-08-08T21:14:38.495" v="322" actId="26606"/>
          <ac:spMkLst>
            <pc:docMk/>
            <pc:sldMk cId="2079646977" sldId="272"/>
            <ac:spMk id="2" creationId="{B55F5714-2E8E-4ACD-A2CD-04641C08956A}"/>
          </ac:spMkLst>
        </pc:spChg>
        <pc:spChg chg="mod">
          <ac:chgData name="mikez zaatri" userId="dc7c058cd1c617f1" providerId="LiveId" clId="{3609CF1C-7F59-43CD-9E2F-3C5D15BF5220}" dt="2021-08-08T21:20:13.331" v="334"/>
          <ac:spMkLst>
            <pc:docMk/>
            <pc:sldMk cId="2079646977" sldId="272"/>
            <ac:spMk id="3" creationId="{69967516-9E99-4B4D-AD6B-5B2B788CBAC4}"/>
          </ac:spMkLst>
        </pc:spChg>
        <pc:spChg chg="del">
          <ac:chgData name="mikez zaatri" userId="dc7c058cd1c617f1" providerId="LiveId" clId="{3609CF1C-7F59-43CD-9E2F-3C5D15BF5220}" dt="2021-08-08T21:14:00.454" v="316"/>
          <ac:spMkLst>
            <pc:docMk/>
            <pc:sldMk cId="2079646977" sldId="272"/>
            <ac:spMk id="10" creationId="{DD651B61-325E-4E73-8445-38B0DE8AAAB6}"/>
          </ac:spMkLst>
        </pc:spChg>
        <pc:spChg chg="add">
          <ac:chgData name="mikez zaatri" userId="dc7c058cd1c617f1" providerId="LiveId" clId="{3609CF1C-7F59-43CD-9E2F-3C5D15BF5220}" dt="2021-08-08T21:14:38.495" v="322" actId="26606"/>
          <ac:spMkLst>
            <pc:docMk/>
            <pc:sldMk cId="2079646977" sldId="272"/>
            <ac:spMk id="11" creationId="{DD651B61-325E-4E73-8445-38B0DE8AAAB6}"/>
          </ac:spMkLst>
        </pc:spChg>
        <pc:spChg chg="del">
          <ac:chgData name="mikez zaatri" userId="dc7c058cd1c617f1" providerId="LiveId" clId="{3609CF1C-7F59-43CD-9E2F-3C5D15BF5220}" dt="2021-08-08T21:14:00.454" v="316"/>
          <ac:spMkLst>
            <pc:docMk/>
            <pc:sldMk cId="2079646977" sldId="272"/>
            <ac:spMk id="12" creationId="{B42E5253-D3AC-4AC2-B766-8B34F13C2F5E}"/>
          </ac:spMkLst>
        </pc:spChg>
        <pc:spChg chg="add">
          <ac:chgData name="mikez zaatri" userId="dc7c058cd1c617f1" providerId="LiveId" clId="{3609CF1C-7F59-43CD-9E2F-3C5D15BF5220}" dt="2021-08-08T21:14:38.495" v="322" actId="26606"/>
          <ac:spMkLst>
            <pc:docMk/>
            <pc:sldMk cId="2079646977" sldId="272"/>
            <ac:spMk id="13" creationId="{B42E5253-D3AC-4AC2-B766-8B34F13C2F5E}"/>
          </ac:spMkLst>
        </pc:spChg>
        <pc:spChg chg="del">
          <ac:chgData name="mikez zaatri" userId="dc7c058cd1c617f1" providerId="LiveId" clId="{3609CF1C-7F59-43CD-9E2F-3C5D15BF5220}" dt="2021-08-08T21:14:00.454" v="316"/>
          <ac:spMkLst>
            <pc:docMk/>
            <pc:sldMk cId="2079646977" sldId="272"/>
            <ac:spMk id="14" creationId="{10AE8D57-436A-4073-9A75-15BB5949F8B4}"/>
          </ac:spMkLst>
        </pc:spChg>
        <pc:spChg chg="add">
          <ac:chgData name="mikez zaatri" userId="dc7c058cd1c617f1" providerId="LiveId" clId="{3609CF1C-7F59-43CD-9E2F-3C5D15BF5220}" dt="2021-08-08T21:14:38.495" v="322" actId="26606"/>
          <ac:spMkLst>
            <pc:docMk/>
            <pc:sldMk cId="2079646977" sldId="272"/>
            <ac:spMk id="15" creationId="{10AE8D57-436A-4073-9A75-15BB5949F8B4}"/>
          </ac:spMkLst>
        </pc:spChg>
        <pc:spChg chg="del">
          <ac:chgData name="mikez zaatri" userId="dc7c058cd1c617f1" providerId="LiveId" clId="{3609CF1C-7F59-43CD-9E2F-3C5D15BF5220}" dt="2021-08-08T21:14:00.454" v="316"/>
          <ac:spMkLst>
            <pc:docMk/>
            <pc:sldMk cId="2079646977" sldId="272"/>
            <ac:spMk id="16" creationId="{E9751CB9-7B25-4EB8-9A6F-82F822549F12}"/>
          </ac:spMkLst>
        </pc:spChg>
        <pc:spChg chg="add">
          <ac:chgData name="mikez zaatri" userId="dc7c058cd1c617f1" providerId="LiveId" clId="{3609CF1C-7F59-43CD-9E2F-3C5D15BF5220}" dt="2021-08-08T21:14:38.495" v="322" actId="26606"/>
          <ac:spMkLst>
            <pc:docMk/>
            <pc:sldMk cId="2079646977" sldId="272"/>
            <ac:spMk id="17" creationId="{E9751CB9-7B25-4EB8-9A6F-82F822549F12}"/>
          </ac:spMkLst>
        </pc:spChg>
        <pc:spChg chg="del">
          <ac:chgData name="mikez zaatri" userId="dc7c058cd1c617f1" providerId="LiveId" clId="{3609CF1C-7F59-43CD-9E2F-3C5D15BF5220}" dt="2021-08-08T21:14:00.454" v="316"/>
          <ac:spMkLst>
            <pc:docMk/>
            <pc:sldMk cId="2079646977" sldId="272"/>
            <ac:spMk id="18" creationId="{E1317383-CF3B-4B02-9512-BECBEF6362A4}"/>
          </ac:spMkLst>
        </pc:spChg>
        <pc:spChg chg="add">
          <ac:chgData name="mikez zaatri" userId="dc7c058cd1c617f1" providerId="LiveId" clId="{3609CF1C-7F59-43CD-9E2F-3C5D15BF5220}" dt="2021-08-08T21:14:38.495" v="322" actId="26606"/>
          <ac:spMkLst>
            <pc:docMk/>
            <pc:sldMk cId="2079646977" sldId="272"/>
            <ac:spMk id="19" creationId="{E1317383-CF3B-4B02-9512-BECBEF6362A4}"/>
          </ac:spMkLst>
        </pc:spChg>
        <pc:spChg chg="del">
          <ac:chgData name="mikez zaatri" userId="dc7c058cd1c617f1" providerId="LiveId" clId="{3609CF1C-7F59-43CD-9E2F-3C5D15BF5220}" dt="2021-08-08T21:14:00.454" v="316"/>
          <ac:spMkLst>
            <pc:docMk/>
            <pc:sldMk cId="2079646977" sldId="272"/>
            <ac:spMk id="20" creationId="{B1D4C7A0-6DF2-4F2D-A45D-F111582974C7}"/>
          </ac:spMkLst>
        </pc:spChg>
        <pc:spChg chg="add">
          <ac:chgData name="mikez zaatri" userId="dc7c058cd1c617f1" providerId="LiveId" clId="{3609CF1C-7F59-43CD-9E2F-3C5D15BF5220}" dt="2021-08-08T21:14:38.495" v="322" actId="26606"/>
          <ac:spMkLst>
            <pc:docMk/>
            <pc:sldMk cId="2079646977" sldId="272"/>
            <ac:spMk id="21" creationId="{B1D4C7A0-6DF2-4F2D-A45D-F111582974C7}"/>
          </ac:spMkLst>
        </pc:spChg>
        <pc:spChg chg="del">
          <ac:chgData name="mikez zaatri" userId="dc7c058cd1c617f1" providerId="LiveId" clId="{3609CF1C-7F59-43CD-9E2F-3C5D15BF5220}" dt="2021-08-08T21:14:00.454" v="316"/>
          <ac:spMkLst>
            <pc:docMk/>
            <pc:sldMk cId="2079646977" sldId="272"/>
            <ac:spMk id="22" creationId="{DBF3943D-BCB6-4B31-809D-A005686483B4}"/>
          </ac:spMkLst>
        </pc:spChg>
        <pc:spChg chg="add">
          <ac:chgData name="mikez zaatri" userId="dc7c058cd1c617f1" providerId="LiveId" clId="{3609CF1C-7F59-43CD-9E2F-3C5D15BF5220}" dt="2021-08-08T21:14:38.495" v="322" actId="26606"/>
          <ac:spMkLst>
            <pc:docMk/>
            <pc:sldMk cId="2079646977" sldId="272"/>
            <ac:spMk id="23" creationId="{DBF3943D-BCB6-4B31-809D-A005686483B4}"/>
          </ac:spMkLst>
        </pc:spChg>
        <pc:spChg chg="del">
          <ac:chgData name="mikez zaatri" userId="dc7c058cd1c617f1" providerId="LiveId" clId="{3609CF1C-7F59-43CD-9E2F-3C5D15BF5220}" dt="2021-08-08T21:14:00.454" v="316"/>
          <ac:spMkLst>
            <pc:docMk/>
            <pc:sldMk cId="2079646977" sldId="272"/>
            <ac:spMk id="24" creationId="{39373A6F-2E1F-4613-8E1D-D68057D29F31}"/>
          </ac:spMkLst>
        </pc:spChg>
        <pc:spChg chg="add">
          <ac:chgData name="mikez zaatri" userId="dc7c058cd1c617f1" providerId="LiveId" clId="{3609CF1C-7F59-43CD-9E2F-3C5D15BF5220}" dt="2021-08-08T21:14:38.495" v="322" actId="26606"/>
          <ac:spMkLst>
            <pc:docMk/>
            <pc:sldMk cId="2079646977" sldId="272"/>
            <ac:spMk id="25" creationId="{39373A6F-2E1F-4613-8E1D-D68057D29F31}"/>
          </ac:spMkLst>
        </pc:spChg>
        <pc:picChg chg="del">
          <ac:chgData name="mikez zaatri" userId="dc7c058cd1c617f1" providerId="LiveId" clId="{3609CF1C-7F59-43CD-9E2F-3C5D15BF5220}" dt="2021-08-08T21:14:03.801" v="317" actId="478"/>
          <ac:picMkLst>
            <pc:docMk/>
            <pc:sldMk cId="2079646977" sldId="272"/>
            <ac:picMk id="5" creationId="{41973571-4714-4A37-9A12-B8EF6AD2B962}"/>
          </ac:picMkLst>
        </pc:picChg>
        <pc:picChg chg="add mod">
          <ac:chgData name="mikez zaatri" userId="dc7c058cd1c617f1" providerId="LiveId" clId="{3609CF1C-7F59-43CD-9E2F-3C5D15BF5220}" dt="2021-08-08T21:14:41.897" v="323" actId="1076"/>
          <ac:picMkLst>
            <pc:docMk/>
            <pc:sldMk cId="2079646977" sldId="272"/>
            <ac:picMk id="6" creationId="{7DF77E5E-41BD-46EE-A3A3-AAFB002A5046}"/>
          </ac:picMkLst>
        </pc:picChg>
        <pc:picChg chg="del">
          <ac:chgData name="mikez zaatri" userId="dc7c058cd1c617f1" providerId="LiveId" clId="{3609CF1C-7F59-43CD-9E2F-3C5D15BF5220}" dt="2021-08-08T21:14:04.693" v="318" actId="478"/>
          <ac:picMkLst>
            <pc:docMk/>
            <pc:sldMk cId="2079646977" sldId="272"/>
            <ac:picMk id="8" creationId="{947C76F2-46F3-40B9-8D7A-B1625DFB2D13}"/>
          </ac:picMkLst>
        </pc:picChg>
        <pc:picChg chg="add del mod">
          <ac:chgData name="mikez zaatri" userId="dc7c058cd1c617f1" providerId="LiveId" clId="{3609CF1C-7F59-43CD-9E2F-3C5D15BF5220}" dt="2021-08-08T21:19:50.677" v="332" actId="478"/>
          <ac:picMkLst>
            <pc:docMk/>
            <pc:sldMk cId="2079646977" sldId="272"/>
            <ac:picMk id="9" creationId="{8E762E97-C788-474E-9807-95085FC407C2}"/>
          </ac:picMkLst>
        </pc:picChg>
      </pc:sldChg>
      <pc:sldChg chg="addSp delSp modSp add mod">
        <pc:chgData name="mikez zaatri" userId="dc7c058cd1c617f1" providerId="LiveId" clId="{3609CF1C-7F59-43CD-9E2F-3C5D15BF5220}" dt="2021-08-08T21:20:37.747" v="346" actId="478"/>
        <pc:sldMkLst>
          <pc:docMk/>
          <pc:sldMk cId="3099164048" sldId="273"/>
        </pc:sldMkLst>
        <pc:spChg chg="add del mod">
          <ac:chgData name="mikez zaatri" userId="dc7c058cd1c617f1" providerId="LiveId" clId="{3609CF1C-7F59-43CD-9E2F-3C5D15BF5220}" dt="2021-08-08T21:20:37.747" v="346" actId="478"/>
          <ac:spMkLst>
            <pc:docMk/>
            <pc:sldMk cId="3099164048" sldId="273"/>
            <ac:spMk id="3" creationId="{BEF9E3AF-0B21-47A1-B45A-1139AF658498}"/>
          </ac:spMkLst>
        </pc:spChg>
        <pc:spChg chg="mod">
          <ac:chgData name="mikez zaatri" userId="dc7c058cd1c617f1" providerId="LiveId" clId="{3609CF1C-7F59-43CD-9E2F-3C5D15BF5220}" dt="2021-08-08T21:20:35.218" v="345" actId="1076"/>
          <ac:spMkLst>
            <pc:docMk/>
            <pc:sldMk cId="3099164048" sldId="273"/>
            <ac:spMk id="182" creationId="{00000000-0000-0000-0000-000000000000}"/>
          </ac:spMkLst>
        </pc:spChg>
        <pc:spChg chg="del">
          <ac:chgData name="mikez zaatri" userId="dc7c058cd1c617f1" providerId="LiveId" clId="{3609CF1C-7F59-43CD-9E2F-3C5D15BF5220}" dt="2021-08-08T21:20:31.561" v="344" actId="478"/>
          <ac:spMkLst>
            <pc:docMk/>
            <pc:sldMk cId="3099164048" sldId="273"/>
            <ac:spMk id="183" creationId="{00000000-0000-0000-0000-000000000000}"/>
          </ac:spMkLst>
        </pc:spChg>
      </pc:sldChg>
      <pc:sldChg chg="addSp delSp modSp add mod setBg setClrOvrMap delDesignElem">
        <pc:chgData name="mikez zaatri" userId="dc7c058cd1c617f1" providerId="LiveId" clId="{3609CF1C-7F59-43CD-9E2F-3C5D15BF5220}" dt="2021-08-08T21:26:10.719" v="493" actId="1076"/>
        <pc:sldMkLst>
          <pc:docMk/>
          <pc:sldMk cId="451091568" sldId="274"/>
        </pc:sldMkLst>
        <pc:spChg chg="mod">
          <ac:chgData name="mikez zaatri" userId="dc7c058cd1c617f1" providerId="LiveId" clId="{3609CF1C-7F59-43CD-9E2F-3C5D15BF5220}" dt="2021-08-08T21:25:28.408" v="424" actId="313"/>
          <ac:spMkLst>
            <pc:docMk/>
            <pc:sldMk cId="451091568" sldId="274"/>
            <ac:spMk id="2" creationId="{B55F5714-2E8E-4ACD-A2CD-04641C08956A}"/>
          </ac:spMkLst>
        </pc:spChg>
        <pc:spChg chg="mod">
          <ac:chgData name="mikez zaatri" userId="dc7c058cd1c617f1" providerId="LiveId" clId="{3609CF1C-7F59-43CD-9E2F-3C5D15BF5220}" dt="2021-08-08T21:25:52.642" v="485" actId="6549"/>
          <ac:spMkLst>
            <pc:docMk/>
            <pc:sldMk cId="451091568" sldId="274"/>
            <ac:spMk id="3" creationId="{69967516-9E99-4B4D-AD6B-5B2B788CBAC4}"/>
          </ac:spMkLst>
        </pc:spChg>
        <pc:spChg chg="add">
          <ac:chgData name="mikez zaatri" userId="dc7c058cd1c617f1" providerId="LiveId" clId="{3609CF1C-7F59-43CD-9E2F-3C5D15BF5220}" dt="2021-08-08T21:21:28.799" v="354" actId="26606"/>
          <ac:spMkLst>
            <pc:docMk/>
            <pc:sldMk cId="451091568" sldId="274"/>
            <ac:spMk id="10" creationId="{DD651B61-325E-4E73-8445-38B0DE8AAAB6}"/>
          </ac:spMkLst>
        </pc:spChg>
        <pc:spChg chg="del">
          <ac:chgData name="mikez zaatri" userId="dc7c058cd1c617f1" providerId="LiveId" clId="{3609CF1C-7F59-43CD-9E2F-3C5D15BF5220}" dt="2021-08-08T21:20:45.187" v="348"/>
          <ac:spMkLst>
            <pc:docMk/>
            <pc:sldMk cId="451091568" sldId="274"/>
            <ac:spMk id="11" creationId="{DD651B61-325E-4E73-8445-38B0DE8AAAB6}"/>
          </ac:spMkLst>
        </pc:spChg>
        <pc:spChg chg="add">
          <ac:chgData name="mikez zaatri" userId="dc7c058cd1c617f1" providerId="LiveId" clId="{3609CF1C-7F59-43CD-9E2F-3C5D15BF5220}" dt="2021-08-08T21:21:28.799" v="354" actId="26606"/>
          <ac:spMkLst>
            <pc:docMk/>
            <pc:sldMk cId="451091568" sldId="274"/>
            <ac:spMk id="12" creationId="{B42E5253-D3AC-4AC2-B766-8B34F13C2F5E}"/>
          </ac:spMkLst>
        </pc:spChg>
        <pc:spChg chg="del">
          <ac:chgData name="mikez zaatri" userId="dc7c058cd1c617f1" providerId="LiveId" clId="{3609CF1C-7F59-43CD-9E2F-3C5D15BF5220}" dt="2021-08-08T21:20:45.187" v="348"/>
          <ac:spMkLst>
            <pc:docMk/>
            <pc:sldMk cId="451091568" sldId="274"/>
            <ac:spMk id="13" creationId="{B42E5253-D3AC-4AC2-B766-8B34F13C2F5E}"/>
          </ac:spMkLst>
        </pc:spChg>
        <pc:spChg chg="add">
          <ac:chgData name="mikez zaatri" userId="dc7c058cd1c617f1" providerId="LiveId" clId="{3609CF1C-7F59-43CD-9E2F-3C5D15BF5220}" dt="2021-08-08T21:21:28.799" v="354" actId="26606"/>
          <ac:spMkLst>
            <pc:docMk/>
            <pc:sldMk cId="451091568" sldId="274"/>
            <ac:spMk id="14" creationId="{10AE8D57-436A-4073-9A75-15BB5949F8B4}"/>
          </ac:spMkLst>
        </pc:spChg>
        <pc:spChg chg="del">
          <ac:chgData name="mikez zaatri" userId="dc7c058cd1c617f1" providerId="LiveId" clId="{3609CF1C-7F59-43CD-9E2F-3C5D15BF5220}" dt="2021-08-08T21:20:45.187" v="348"/>
          <ac:spMkLst>
            <pc:docMk/>
            <pc:sldMk cId="451091568" sldId="274"/>
            <ac:spMk id="15" creationId="{10AE8D57-436A-4073-9A75-15BB5949F8B4}"/>
          </ac:spMkLst>
        </pc:spChg>
        <pc:spChg chg="add">
          <ac:chgData name="mikez zaatri" userId="dc7c058cd1c617f1" providerId="LiveId" clId="{3609CF1C-7F59-43CD-9E2F-3C5D15BF5220}" dt="2021-08-08T21:21:28.799" v="354" actId="26606"/>
          <ac:spMkLst>
            <pc:docMk/>
            <pc:sldMk cId="451091568" sldId="274"/>
            <ac:spMk id="16" creationId="{E9751CB9-7B25-4EB8-9A6F-82F822549F12}"/>
          </ac:spMkLst>
        </pc:spChg>
        <pc:spChg chg="del">
          <ac:chgData name="mikez zaatri" userId="dc7c058cd1c617f1" providerId="LiveId" clId="{3609CF1C-7F59-43CD-9E2F-3C5D15BF5220}" dt="2021-08-08T21:20:45.187" v="348"/>
          <ac:spMkLst>
            <pc:docMk/>
            <pc:sldMk cId="451091568" sldId="274"/>
            <ac:spMk id="17" creationId="{E9751CB9-7B25-4EB8-9A6F-82F822549F12}"/>
          </ac:spMkLst>
        </pc:spChg>
        <pc:spChg chg="add">
          <ac:chgData name="mikez zaatri" userId="dc7c058cd1c617f1" providerId="LiveId" clId="{3609CF1C-7F59-43CD-9E2F-3C5D15BF5220}" dt="2021-08-08T21:21:28.799" v="354" actId="26606"/>
          <ac:spMkLst>
            <pc:docMk/>
            <pc:sldMk cId="451091568" sldId="274"/>
            <ac:spMk id="18" creationId="{E1317383-CF3B-4B02-9512-BECBEF6362A4}"/>
          </ac:spMkLst>
        </pc:spChg>
        <pc:spChg chg="del">
          <ac:chgData name="mikez zaatri" userId="dc7c058cd1c617f1" providerId="LiveId" clId="{3609CF1C-7F59-43CD-9E2F-3C5D15BF5220}" dt="2021-08-08T21:20:45.187" v="348"/>
          <ac:spMkLst>
            <pc:docMk/>
            <pc:sldMk cId="451091568" sldId="274"/>
            <ac:spMk id="19" creationId="{E1317383-CF3B-4B02-9512-BECBEF6362A4}"/>
          </ac:spMkLst>
        </pc:spChg>
        <pc:spChg chg="add">
          <ac:chgData name="mikez zaatri" userId="dc7c058cd1c617f1" providerId="LiveId" clId="{3609CF1C-7F59-43CD-9E2F-3C5D15BF5220}" dt="2021-08-08T21:21:28.799" v="354" actId="26606"/>
          <ac:spMkLst>
            <pc:docMk/>
            <pc:sldMk cId="451091568" sldId="274"/>
            <ac:spMk id="20" creationId="{B1D4C7A0-6DF2-4F2D-A45D-F111582974C7}"/>
          </ac:spMkLst>
        </pc:spChg>
        <pc:spChg chg="del">
          <ac:chgData name="mikez zaatri" userId="dc7c058cd1c617f1" providerId="LiveId" clId="{3609CF1C-7F59-43CD-9E2F-3C5D15BF5220}" dt="2021-08-08T21:20:45.187" v="348"/>
          <ac:spMkLst>
            <pc:docMk/>
            <pc:sldMk cId="451091568" sldId="274"/>
            <ac:spMk id="21" creationId="{B1D4C7A0-6DF2-4F2D-A45D-F111582974C7}"/>
          </ac:spMkLst>
        </pc:spChg>
        <pc:spChg chg="add">
          <ac:chgData name="mikez zaatri" userId="dc7c058cd1c617f1" providerId="LiveId" clId="{3609CF1C-7F59-43CD-9E2F-3C5D15BF5220}" dt="2021-08-08T21:21:28.799" v="354" actId="26606"/>
          <ac:spMkLst>
            <pc:docMk/>
            <pc:sldMk cId="451091568" sldId="274"/>
            <ac:spMk id="22" creationId="{DBF3943D-BCB6-4B31-809D-A005686483B4}"/>
          </ac:spMkLst>
        </pc:spChg>
        <pc:spChg chg="del">
          <ac:chgData name="mikez zaatri" userId="dc7c058cd1c617f1" providerId="LiveId" clId="{3609CF1C-7F59-43CD-9E2F-3C5D15BF5220}" dt="2021-08-08T21:20:45.187" v="348"/>
          <ac:spMkLst>
            <pc:docMk/>
            <pc:sldMk cId="451091568" sldId="274"/>
            <ac:spMk id="23" creationId="{DBF3943D-BCB6-4B31-809D-A005686483B4}"/>
          </ac:spMkLst>
        </pc:spChg>
        <pc:spChg chg="add">
          <ac:chgData name="mikez zaatri" userId="dc7c058cd1c617f1" providerId="LiveId" clId="{3609CF1C-7F59-43CD-9E2F-3C5D15BF5220}" dt="2021-08-08T21:21:28.799" v="354" actId="26606"/>
          <ac:spMkLst>
            <pc:docMk/>
            <pc:sldMk cId="451091568" sldId="274"/>
            <ac:spMk id="24" creationId="{39373A6F-2E1F-4613-8E1D-D68057D29F31}"/>
          </ac:spMkLst>
        </pc:spChg>
        <pc:spChg chg="del">
          <ac:chgData name="mikez zaatri" userId="dc7c058cd1c617f1" providerId="LiveId" clId="{3609CF1C-7F59-43CD-9E2F-3C5D15BF5220}" dt="2021-08-08T21:20:45.187" v="348"/>
          <ac:spMkLst>
            <pc:docMk/>
            <pc:sldMk cId="451091568" sldId="274"/>
            <ac:spMk id="25" creationId="{39373A6F-2E1F-4613-8E1D-D68057D29F31}"/>
          </ac:spMkLst>
        </pc:spChg>
        <pc:picChg chg="add mod">
          <ac:chgData name="mikez zaatri" userId="dc7c058cd1c617f1" providerId="LiveId" clId="{3609CF1C-7F59-43CD-9E2F-3C5D15BF5220}" dt="2021-08-08T21:26:10.719" v="493" actId="1076"/>
          <ac:picMkLst>
            <pc:docMk/>
            <pc:sldMk cId="451091568" sldId="274"/>
            <ac:picMk id="5" creationId="{5D8CD567-4A52-4166-8A27-0CD5C20D03BA}"/>
          </ac:picMkLst>
        </pc:picChg>
        <pc:picChg chg="del">
          <ac:chgData name="mikez zaatri" userId="dc7c058cd1c617f1" providerId="LiveId" clId="{3609CF1C-7F59-43CD-9E2F-3C5D15BF5220}" dt="2021-08-08T21:20:51.117" v="349" actId="478"/>
          <ac:picMkLst>
            <pc:docMk/>
            <pc:sldMk cId="451091568" sldId="274"/>
            <ac:picMk id="6" creationId="{7DF77E5E-41BD-46EE-A3A3-AAFB002A5046}"/>
          </ac:picMkLst>
        </pc:picChg>
        <pc:picChg chg="add mod">
          <ac:chgData name="mikez zaatri" userId="dc7c058cd1c617f1" providerId="LiveId" clId="{3609CF1C-7F59-43CD-9E2F-3C5D15BF5220}" dt="2021-08-08T21:26:06.016" v="491" actId="14100"/>
          <ac:picMkLst>
            <pc:docMk/>
            <pc:sldMk cId="451091568" sldId="274"/>
            <ac:picMk id="8" creationId="{DD4EC2D4-8A09-42FF-AF5F-35A756471C4B}"/>
          </ac:picMkLst>
        </pc:picChg>
        <pc:picChg chg="del">
          <ac:chgData name="mikez zaatri" userId="dc7c058cd1c617f1" providerId="LiveId" clId="{3609CF1C-7F59-43CD-9E2F-3C5D15BF5220}" dt="2021-08-08T21:20:52.745" v="350" actId="478"/>
          <ac:picMkLst>
            <pc:docMk/>
            <pc:sldMk cId="451091568" sldId="274"/>
            <ac:picMk id="9" creationId="{8E762E97-C788-474E-9807-95085FC407C2}"/>
          </ac:picMkLst>
        </pc:picChg>
        <pc:picChg chg="add del mod">
          <ac:chgData name="mikez zaatri" userId="dc7c058cd1c617f1" providerId="LiveId" clId="{3609CF1C-7F59-43CD-9E2F-3C5D15BF5220}" dt="2021-08-08T21:26:00.399" v="488" actId="478"/>
          <ac:picMkLst>
            <pc:docMk/>
            <pc:sldMk cId="451091568" sldId="274"/>
            <ac:picMk id="27" creationId="{3880D72E-CEFE-440C-BC73-45864A12D3CF}"/>
          </ac:picMkLst>
        </pc:picChg>
        <pc:picChg chg="add del mod">
          <ac:chgData name="mikez zaatri" userId="dc7c058cd1c617f1" providerId="LiveId" clId="{3609CF1C-7F59-43CD-9E2F-3C5D15BF5220}" dt="2021-08-08T21:26:01.206" v="489" actId="478"/>
          <ac:picMkLst>
            <pc:docMk/>
            <pc:sldMk cId="451091568" sldId="274"/>
            <ac:picMk id="29" creationId="{15F85C90-A1A2-4C76-BB0A-9470D9430338}"/>
          </ac:picMkLst>
        </pc:picChg>
      </pc:sldChg>
      <pc:sldChg chg="addSp delSp modSp add mod setBg setClrOvrMap delDesignElem chgLayout">
        <pc:chgData name="mikez zaatri" userId="dc7c058cd1c617f1" providerId="LiveId" clId="{3609CF1C-7F59-43CD-9E2F-3C5D15BF5220}" dt="2021-08-08T21:30:48.042" v="544" actId="14100"/>
        <pc:sldMkLst>
          <pc:docMk/>
          <pc:sldMk cId="480309411" sldId="275"/>
        </pc:sldMkLst>
        <pc:spChg chg="mod ord">
          <ac:chgData name="mikez zaatri" userId="dc7c058cd1c617f1" providerId="LiveId" clId="{3609CF1C-7F59-43CD-9E2F-3C5D15BF5220}" dt="2021-08-08T21:30:40.310" v="543" actId="26606"/>
          <ac:spMkLst>
            <pc:docMk/>
            <pc:sldMk cId="480309411" sldId="275"/>
            <ac:spMk id="2" creationId="{B55F5714-2E8E-4ACD-A2CD-04641C08956A}"/>
          </ac:spMkLst>
        </pc:spChg>
        <pc:spChg chg="mod ord">
          <ac:chgData name="mikez zaatri" userId="dc7c058cd1c617f1" providerId="LiveId" clId="{3609CF1C-7F59-43CD-9E2F-3C5D15BF5220}" dt="2021-08-08T21:30:40.310" v="543" actId="26606"/>
          <ac:spMkLst>
            <pc:docMk/>
            <pc:sldMk cId="480309411" sldId="275"/>
            <ac:spMk id="3" creationId="{69967516-9E99-4B4D-AD6B-5B2B788CBAC4}"/>
          </ac:spMkLst>
        </pc:spChg>
        <pc:spChg chg="del">
          <ac:chgData name="mikez zaatri" userId="dc7c058cd1c617f1" providerId="LiveId" clId="{3609CF1C-7F59-43CD-9E2F-3C5D15BF5220}" dt="2021-08-08T21:25:56.426" v="487"/>
          <ac:spMkLst>
            <pc:docMk/>
            <pc:sldMk cId="480309411" sldId="275"/>
            <ac:spMk id="10" creationId="{DD651B61-325E-4E73-8445-38B0DE8AAAB6}"/>
          </ac:spMkLst>
        </pc:spChg>
        <pc:spChg chg="add del mod ord">
          <ac:chgData name="mikez zaatri" userId="dc7c058cd1c617f1" providerId="LiveId" clId="{3609CF1C-7F59-43CD-9E2F-3C5D15BF5220}" dt="2021-08-08T21:30:38.562" v="541" actId="700"/>
          <ac:spMkLst>
            <pc:docMk/>
            <pc:sldMk cId="480309411" sldId="275"/>
            <ac:spMk id="11" creationId="{B1BE384E-4785-4C54-920E-6C4BD7B316C1}"/>
          </ac:spMkLst>
        </pc:spChg>
        <pc:spChg chg="del">
          <ac:chgData name="mikez zaatri" userId="dc7c058cd1c617f1" providerId="LiveId" clId="{3609CF1C-7F59-43CD-9E2F-3C5D15BF5220}" dt="2021-08-08T21:25:56.426" v="487"/>
          <ac:spMkLst>
            <pc:docMk/>
            <pc:sldMk cId="480309411" sldId="275"/>
            <ac:spMk id="12" creationId="{B42E5253-D3AC-4AC2-B766-8B34F13C2F5E}"/>
          </ac:spMkLst>
        </pc:spChg>
        <pc:spChg chg="del">
          <ac:chgData name="mikez zaatri" userId="dc7c058cd1c617f1" providerId="LiveId" clId="{3609CF1C-7F59-43CD-9E2F-3C5D15BF5220}" dt="2021-08-08T21:25:56.426" v="487"/>
          <ac:spMkLst>
            <pc:docMk/>
            <pc:sldMk cId="480309411" sldId="275"/>
            <ac:spMk id="14" creationId="{10AE8D57-436A-4073-9A75-15BB5949F8B4}"/>
          </ac:spMkLst>
        </pc:spChg>
        <pc:spChg chg="del">
          <ac:chgData name="mikez zaatri" userId="dc7c058cd1c617f1" providerId="LiveId" clId="{3609CF1C-7F59-43CD-9E2F-3C5D15BF5220}" dt="2021-08-08T21:25:56.426" v="487"/>
          <ac:spMkLst>
            <pc:docMk/>
            <pc:sldMk cId="480309411" sldId="275"/>
            <ac:spMk id="16" creationId="{E9751CB9-7B25-4EB8-9A6F-82F822549F12}"/>
          </ac:spMkLst>
        </pc:spChg>
        <pc:spChg chg="del">
          <ac:chgData name="mikez zaatri" userId="dc7c058cd1c617f1" providerId="LiveId" clId="{3609CF1C-7F59-43CD-9E2F-3C5D15BF5220}" dt="2021-08-08T21:25:56.426" v="487"/>
          <ac:spMkLst>
            <pc:docMk/>
            <pc:sldMk cId="480309411" sldId="275"/>
            <ac:spMk id="18" creationId="{E1317383-CF3B-4B02-9512-BECBEF6362A4}"/>
          </ac:spMkLst>
        </pc:spChg>
        <pc:spChg chg="del">
          <ac:chgData name="mikez zaatri" userId="dc7c058cd1c617f1" providerId="LiveId" clId="{3609CF1C-7F59-43CD-9E2F-3C5D15BF5220}" dt="2021-08-08T21:25:56.426" v="487"/>
          <ac:spMkLst>
            <pc:docMk/>
            <pc:sldMk cId="480309411" sldId="275"/>
            <ac:spMk id="20" creationId="{B1D4C7A0-6DF2-4F2D-A45D-F111582974C7}"/>
          </ac:spMkLst>
        </pc:spChg>
        <pc:spChg chg="del">
          <ac:chgData name="mikez zaatri" userId="dc7c058cd1c617f1" providerId="LiveId" clId="{3609CF1C-7F59-43CD-9E2F-3C5D15BF5220}" dt="2021-08-08T21:25:56.426" v="487"/>
          <ac:spMkLst>
            <pc:docMk/>
            <pc:sldMk cId="480309411" sldId="275"/>
            <ac:spMk id="22" creationId="{DBF3943D-BCB6-4B31-809D-A005686483B4}"/>
          </ac:spMkLst>
        </pc:spChg>
        <pc:spChg chg="del">
          <ac:chgData name="mikez zaatri" userId="dc7c058cd1c617f1" providerId="LiveId" clId="{3609CF1C-7F59-43CD-9E2F-3C5D15BF5220}" dt="2021-08-08T21:25:56.426" v="487"/>
          <ac:spMkLst>
            <pc:docMk/>
            <pc:sldMk cId="480309411" sldId="275"/>
            <ac:spMk id="24" creationId="{39373A6F-2E1F-4613-8E1D-D68057D29F31}"/>
          </ac:spMkLst>
        </pc:spChg>
        <pc:spChg chg="add del">
          <ac:chgData name="mikez zaatri" userId="dc7c058cd1c617f1" providerId="LiveId" clId="{3609CF1C-7F59-43CD-9E2F-3C5D15BF5220}" dt="2021-08-08T21:26:23.861" v="497" actId="26606"/>
          <ac:spMkLst>
            <pc:docMk/>
            <pc:sldMk cId="480309411" sldId="275"/>
            <ac:spMk id="34" creationId="{910015B9-6046-41B8-83BD-71778D2F9798}"/>
          </ac:spMkLst>
        </pc:spChg>
        <pc:spChg chg="add del">
          <ac:chgData name="mikez zaatri" userId="dc7c058cd1c617f1" providerId="LiveId" clId="{3609CF1C-7F59-43CD-9E2F-3C5D15BF5220}" dt="2021-08-08T21:26:23.861" v="497" actId="26606"/>
          <ac:spMkLst>
            <pc:docMk/>
            <pc:sldMk cId="480309411" sldId="275"/>
            <ac:spMk id="36" creationId="{53908232-52E2-4794-A6C1-54300FB98919}"/>
          </ac:spMkLst>
        </pc:spChg>
        <pc:spChg chg="add del">
          <ac:chgData name="mikez zaatri" userId="dc7c058cd1c617f1" providerId="LiveId" clId="{3609CF1C-7F59-43CD-9E2F-3C5D15BF5220}" dt="2021-08-08T21:26:23.861" v="497" actId="26606"/>
          <ac:spMkLst>
            <pc:docMk/>
            <pc:sldMk cId="480309411" sldId="275"/>
            <ac:spMk id="38" creationId="{D2B9299F-BED7-44C5-9CC5-E542F9193C2F}"/>
          </ac:spMkLst>
        </pc:spChg>
        <pc:spChg chg="add del">
          <ac:chgData name="mikez zaatri" userId="dc7c058cd1c617f1" providerId="LiveId" clId="{3609CF1C-7F59-43CD-9E2F-3C5D15BF5220}" dt="2021-08-08T21:26:23.861" v="497" actId="26606"/>
          <ac:spMkLst>
            <pc:docMk/>
            <pc:sldMk cId="480309411" sldId="275"/>
            <ac:spMk id="40" creationId="{E9DDF273-E040-4765-AD05-872458E1370A}"/>
          </ac:spMkLst>
        </pc:spChg>
        <pc:spChg chg="add del">
          <ac:chgData name="mikez zaatri" userId="dc7c058cd1c617f1" providerId="LiveId" clId="{3609CF1C-7F59-43CD-9E2F-3C5D15BF5220}" dt="2021-08-08T21:26:23.861" v="497" actId="26606"/>
          <ac:spMkLst>
            <pc:docMk/>
            <pc:sldMk cId="480309411" sldId="275"/>
            <ac:spMk id="42" creationId="{EE997D3B-4ECD-4397-A989-D5882BB322B6}"/>
          </ac:spMkLst>
        </pc:spChg>
        <pc:spChg chg="add del">
          <ac:chgData name="mikez zaatri" userId="dc7c058cd1c617f1" providerId="LiveId" clId="{3609CF1C-7F59-43CD-9E2F-3C5D15BF5220}" dt="2021-08-08T21:26:32.677" v="499" actId="26606"/>
          <ac:spMkLst>
            <pc:docMk/>
            <pc:sldMk cId="480309411" sldId="275"/>
            <ac:spMk id="46" creationId="{88D2DFBB-460D-4ECB-BD76-509C99DAD65A}"/>
          </ac:spMkLst>
        </pc:spChg>
        <pc:spChg chg="add del">
          <ac:chgData name="mikez zaatri" userId="dc7c058cd1c617f1" providerId="LiveId" clId="{3609CF1C-7F59-43CD-9E2F-3C5D15BF5220}" dt="2021-08-08T21:26:32.677" v="499" actId="26606"/>
          <ac:spMkLst>
            <pc:docMk/>
            <pc:sldMk cId="480309411" sldId="275"/>
            <ac:spMk id="48" creationId="{910015B9-6046-41B8-83BD-71778D2F9798}"/>
          </ac:spMkLst>
        </pc:spChg>
        <pc:spChg chg="add del">
          <ac:chgData name="mikez zaatri" userId="dc7c058cd1c617f1" providerId="LiveId" clId="{3609CF1C-7F59-43CD-9E2F-3C5D15BF5220}" dt="2021-08-08T21:26:32.677" v="499" actId="26606"/>
          <ac:spMkLst>
            <pc:docMk/>
            <pc:sldMk cId="480309411" sldId="275"/>
            <ac:spMk id="49" creationId="{53908232-52E2-4794-A6C1-54300FB98919}"/>
          </ac:spMkLst>
        </pc:spChg>
        <pc:spChg chg="add del">
          <ac:chgData name="mikez zaatri" userId="dc7c058cd1c617f1" providerId="LiveId" clId="{3609CF1C-7F59-43CD-9E2F-3C5D15BF5220}" dt="2021-08-08T21:26:32.677" v="499" actId="26606"/>
          <ac:spMkLst>
            <pc:docMk/>
            <pc:sldMk cId="480309411" sldId="275"/>
            <ac:spMk id="50" creationId="{D2B9299F-BED7-44C5-9CC5-E542F9193C2F}"/>
          </ac:spMkLst>
        </pc:spChg>
        <pc:spChg chg="add del">
          <ac:chgData name="mikez zaatri" userId="dc7c058cd1c617f1" providerId="LiveId" clId="{3609CF1C-7F59-43CD-9E2F-3C5D15BF5220}" dt="2021-08-08T21:26:32.677" v="499" actId="26606"/>
          <ac:spMkLst>
            <pc:docMk/>
            <pc:sldMk cId="480309411" sldId="275"/>
            <ac:spMk id="51" creationId="{E9DDF273-E040-4765-AD05-872458E1370A}"/>
          </ac:spMkLst>
        </pc:spChg>
        <pc:spChg chg="add del">
          <ac:chgData name="mikez zaatri" userId="dc7c058cd1c617f1" providerId="LiveId" clId="{3609CF1C-7F59-43CD-9E2F-3C5D15BF5220}" dt="2021-08-08T21:26:32.677" v="499" actId="26606"/>
          <ac:spMkLst>
            <pc:docMk/>
            <pc:sldMk cId="480309411" sldId="275"/>
            <ac:spMk id="52" creationId="{875485B9-8EE1-447A-9C08-F7D6B532A8CF}"/>
          </ac:spMkLst>
        </pc:spChg>
        <pc:spChg chg="add del">
          <ac:chgData name="mikez zaatri" userId="dc7c058cd1c617f1" providerId="LiveId" clId="{3609CF1C-7F59-43CD-9E2F-3C5D15BF5220}" dt="2021-08-08T21:26:32.677" v="499" actId="26606"/>
          <ac:spMkLst>
            <pc:docMk/>
            <pc:sldMk cId="480309411" sldId="275"/>
            <ac:spMk id="53" creationId="{B963707F-B98C-4143-AFCF-D6B56C975C5A}"/>
          </ac:spMkLst>
        </pc:spChg>
        <pc:spChg chg="add del">
          <ac:chgData name="mikez zaatri" userId="dc7c058cd1c617f1" providerId="LiveId" clId="{3609CF1C-7F59-43CD-9E2F-3C5D15BF5220}" dt="2021-08-08T21:26:34.240" v="501" actId="26606"/>
          <ac:spMkLst>
            <pc:docMk/>
            <pc:sldMk cId="480309411" sldId="275"/>
            <ac:spMk id="55" creationId="{910015B9-6046-41B8-83BD-71778D2F9798}"/>
          </ac:spMkLst>
        </pc:spChg>
        <pc:spChg chg="add del">
          <ac:chgData name="mikez zaatri" userId="dc7c058cd1c617f1" providerId="LiveId" clId="{3609CF1C-7F59-43CD-9E2F-3C5D15BF5220}" dt="2021-08-08T21:26:34.240" v="501" actId="26606"/>
          <ac:spMkLst>
            <pc:docMk/>
            <pc:sldMk cId="480309411" sldId="275"/>
            <ac:spMk id="56" creationId="{53908232-52E2-4794-A6C1-54300FB98919}"/>
          </ac:spMkLst>
        </pc:spChg>
        <pc:spChg chg="add del">
          <ac:chgData name="mikez zaatri" userId="dc7c058cd1c617f1" providerId="LiveId" clId="{3609CF1C-7F59-43CD-9E2F-3C5D15BF5220}" dt="2021-08-08T21:26:34.240" v="501" actId="26606"/>
          <ac:spMkLst>
            <pc:docMk/>
            <pc:sldMk cId="480309411" sldId="275"/>
            <ac:spMk id="57" creationId="{D2B9299F-BED7-44C5-9CC5-E542F9193C2F}"/>
          </ac:spMkLst>
        </pc:spChg>
        <pc:spChg chg="add del">
          <ac:chgData name="mikez zaatri" userId="dc7c058cd1c617f1" providerId="LiveId" clId="{3609CF1C-7F59-43CD-9E2F-3C5D15BF5220}" dt="2021-08-08T21:26:34.240" v="501" actId="26606"/>
          <ac:spMkLst>
            <pc:docMk/>
            <pc:sldMk cId="480309411" sldId="275"/>
            <ac:spMk id="58" creationId="{E9DDF273-E040-4765-AD05-872458E1370A}"/>
          </ac:spMkLst>
        </pc:spChg>
        <pc:spChg chg="add del">
          <ac:chgData name="mikez zaatri" userId="dc7c058cd1c617f1" providerId="LiveId" clId="{3609CF1C-7F59-43CD-9E2F-3C5D15BF5220}" dt="2021-08-08T21:26:34.240" v="501" actId="26606"/>
          <ac:spMkLst>
            <pc:docMk/>
            <pc:sldMk cId="480309411" sldId="275"/>
            <ac:spMk id="59" creationId="{EE997D3B-4ECD-4397-A989-D5882BB322B6}"/>
          </ac:spMkLst>
        </pc:spChg>
        <pc:spChg chg="add del">
          <ac:chgData name="mikez zaatri" userId="dc7c058cd1c617f1" providerId="LiveId" clId="{3609CF1C-7F59-43CD-9E2F-3C5D15BF5220}" dt="2021-08-08T21:26:55.395" v="512" actId="26606"/>
          <ac:spMkLst>
            <pc:docMk/>
            <pc:sldMk cId="480309411" sldId="275"/>
            <ac:spMk id="63" creationId="{910015B9-6046-41B8-83BD-71778D2F9798}"/>
          </ac:spMkLst>
        </pc:spChg>
        <pc:spChg chg="add del">
          <ac:chgData name="mikez zaatri" userId="dc7c058cd1c617f1" providerId="LiveId" clId="{3609CF1C-7F59-43CD-9E2F-3C5D15BF5220}" dt="2021-08-08T21:26:55.395" v="512" actId="26606"/>
          <ac:spMkLst>
            <pc:docMk/>
            <pc:sldMk cId="480309411" sldId="275"/>
            <ac:spMk id="64" creationId="{53908232-52E2-4794-A6C1-54300FB98919}"/>
          </ac:spMkLst>
        </pc:spChg>
        <pc:spChg chg="add del">
          <ac:chgData name="mikez zaatri" userId="dc7c058cd1c617f1" providerId="LiveId" clId="{3609CF1C-7F59-43CD-9E2F-3C5D15BF5220}" dt="2021-08-08T21:26:55.395" v="512" actId="26606"/>
          <ac:spMkLst>
            <pc:docMk/>
            <pc:sldMk cId="480309411" sldId="275"/>
            <ac:spMk id="65" creationId="{D2B9299F-BED7-44C5-9CC5-E542F9193C2F}"/>
          </ac:spMkLst>
        </pc:spChg>
        <pc:spChg chg="add del">
          <ac:chgData name="mikez zaatri" userId="dc7c058cd1c617f1" providerId="LiveId" clId="{3609CF1C-7F59-43CD-9E2F-3C5D15BF5220}" dt="2021-08-08T21:26:55.395" v="512" actId="26606"/>
          <ac:spMkLst>
            <pc:docMk/>
            <pc:sldMk cId="480309411" sldId="275"/>
            <ac:spMk id="66" creationId="{E9DDF273-E040-4765-AD05-872458E1370A}"/>
          </ac:spMkLst>
        </pc:spChg>
        <pc:spChg chg="add del">
          <ac:chgData name="mikez zaatri" userId="dc7c058cd1c617f1" providerId="LiveId" clId="{3609CF1C-7F59-43CD-9E2F-3C5D15BF5220}" dt="2021-08-08T21:26:55.395" v="512" actId="26606"/>
          <ac:spMkLst>
            <pc:docMk/>
            <pc:sldMk cId="480309411" sldId="275"/>
            <ac:spMk id="67" creationId="{875485B9-8EE1-447A-9C08-F7D6B532A8CF}"/>
          </ac:spMkLst>
        </pc:spChg>
        <pc:spChg chg="add del">
          <ac:chgData name="mikez zaatri" userId="dc7c058cd1c617f1" providerId="LiveId" clId="{3609CF1C-7F59-43CD-9E2F-3C5D15BF5220}" dt="2021-08-08T21:26:55.395" v="512" actId="26606"/>
          <ac:spMkLst>
            <pc:docMk/>
            <pc:sldMk cId="480309411" sldId="275"/>
            <ac:spMk id="68" creationId="{B963707F-B98C-4143-AFCF-D6B56C975C5A}"/>
          </ac:spMkLst>
        </pc:spChg>
        <pc:spChg chg="add del">
          <ac:chgData name="mikez zaatri" userId="dc7c058cd1c617f1" providerId="LiveId" clId="{3609CF1C-7F59-43CD-9E2F-3C5D15BF5220}" dt="2021-08-08T21:26:55.395" v="512" actId="26606"/>
          <ac:spMkLst>
            <pc:docMk/>
            <pc:sldMk cId="480309411" sldId="275"/>
            <ac:spMk id="69" creationId="{88D2DFBB-460D-4ECB-BD76-509C99DAD65A}"/>
          </ac:spMkLst>
        </pc:spChg>
        <pc:spChg chg="add del">
          <ac:chgData name="mikez zaatri" userId="dc7c058cd1c617f1" providerId="LiveId" clId="{3609CF1C-7F59-43CD-9E2F-3C5D15BF5220}" dt="2021-08-08T21:30:40.310" v="543" actId="26606"/>
          <ac:spMkLst>
            <pc:docMk/>
            <pc:sldMk cId="480309411" sldId="275"/>
            <ac:spMk id="74" creationId="{910015B9-6046-41B8-83BD-71778D2F9798}"/>
          </ac:spMkLst>
        </pc:spChg>
        <pc:spChg chg="add del">
          <ac:chgData name="mikez zaatri" userId="dc7c058cd1c617f1" providerId="LiveId" clId="{3609CF1C-7F59-43CD-9E2F-3C5D15BF5220}" dt="2021-08-08T21:30:40.310" v="543" actId="26606"/>
          <ac:spMkLst>
            <pc:docMk/>
            <pc:sldMk cId="480309411" sldId="275"/>
            <ac:spMk id="76" creationId="{53908232-52E2-4794-A6C1-54300FB98919}"/>
          </ac:spMkLst>
        </pc:spChg>
        <pc:spChg chg="add del">
          <ac:chgData name="mikez zaatri" userId="dc7c058cd1c617f1" providerId="LiveId" clId="{3609CF1C-7F59-43CD-9E2F-3C5D15BF5220}" dt="2021-08-08T21:30:40.310" v="543" actId="26606"/>
          <ac:spMkLst>
            <pc:docMk/>
            <pc:sldMk cId="480309411" sldId="275"/>
            <ac:spMk id="78" creationId="{D2B9299F-BED7-44C5-9CC5-E542F9193C2F}"/>
          </ac:spMkLst>
        </pc:spChg>
        <pc:spChg chg="add del">
          <ac:chgData name="mikez zaatri" userId="dc7c058cd1c617f1" providerId="LiveId" clId="{3609CF1C-7F59-43CD-9E2F-3C5D15BF5220}" dt="2021-08-08T21:30:40.310" v="543" actId="26606"/>
          <ac:spMkLst>
            <pc:docMk/>
            <pc:sldMk cId="480309411" sldId="275"/>
            <ac:spMk id="80" creationId="{E9DDF273-E040-4765-AD05-872458E1370A}"/>
          </ac:spMkLst>
        </pc:spChg>
        <pc:spChg chg="add del">
          <ac:chgData name="mikez zaatri" userId="dc7c058cd1c617f1" providerId="LiveId" clId="{3609CF1C-7F59-43CD-9E2F-3C5D15BF5220}" dt="2021-08-08T21:30:40.310" v="543" actId="26606"/>
          <ac:spMkLst>
            <pc:docMk/>
            <pc:sldMk cId="480309411" sldId="275"/>
            <ac:spMk id="82" creationId="{C592B42C-58FA-4A86-86F9-BA64DFB52839}"/>
          </ac:spMkLst>
        </pc:spChg>
        <pc:spChg chg="add del">
          <ac:chgData name="mikez zaatri" userId="dc7c058cd1c617f1" providerId="LiveId" clId="{3609CF1C-7F59-43CD-9E2F-3C5D15BF5220}" dt="2021-08-08T21:30:40.310" v="543" actId="26606"/>
          <ac:spMkLst>
            <pc:docMk/>
            <pc:sldMk cId="480309411" sldId="275"/>
            <ac:spMk id="84" creationId="{49AE81AC-D16D-497C-95C0-16E491F119CE}"/>
          </ac:spMkLst>
        </pc:spChg>
        <pc:spChg chg="add del">
          <ac:chgData name="mikez zaatri" userId="dc7c058cd1c617f1" providerId="LiveId" clId="{3609CF1C-7F59-43CD-9E2F-3C5D15BF5220}" dt="2021-08-08T21:30:40.310" v="543" actId="26606"/>
          <ac:spMkLst>
            <pc:docMk/>
            <pc:sldMk cId="480309411" sldId="275"/>
            <ac:spMk id="86" creationId="{2465720C-012A-4C28-8AA5-75E0C7CC2AE8}"/>
          </ac:spMkLst>
        </pc:spChg>
        <pc:spChg chg="add del">
          <ac:chgData name="mikez zaatri" userId="dc7c058cd1c617f1" providerId="LiveId" clId="{3609CF1C-7F59-43CD-9E2F-3C5D15BF5220}" dt="2021-08-08T21:30:40.310" v="543" actId="26606"/>
          <ac:spMkLst>
            <pc:docMk/>
            <pc:sldMk cId="480309411" sldId="275"/>
            <ac:spMk id="88" creationId="{F2137993-2819-4F0D-9767-4F7C41F33D97}"/>
          </ac:spMkLst>
        </pc:spChg>
        <pc:spChg chg="add del">
          <ac:chgData name="mikez zaatri" userId="dc7c058cd1c617f1" providerId="LiveId" clId="{3609CF1C-7F59-43CD-9E2F-3C5D15BF5220}" dt="2021-08-08T21:30:40.310" v="543" actId="26606"/>
          <ac:spMkLst>
            <pc:docMk/>
            <pc:sldMk cId="480309411" sldId="275"/>
            <ac:spMk id="90" creationId="{FC9E8B1E-9FF3-4471-BF13-F774FD86EABB}"/>
          </ac:spMkLst>
        </pc:spChg>
        <pc:spChg chg="add del">
          <ac:chgData name="mikez zaatri" userId="dc7c058cd1c617f1" providerId="LiveId" clId="{3609CF1C-7F59-43CD-9E2F-3C5D15BF5220}" dt="2021-08-08T21:30:40.310" v="543" actId="26606"/>
          <ac:spMkLst>
            <pc:docMk/>
            <pc:sldMk cId="480309411" sldId="275"/>
            <ac:spMk id="95" creationId="{910015B9-6046-41B8-83BD-71778D2F9798}"/>
          </ac:spMkLst>
        </pc:spChg>
        <pc:spChg chg="add del">
          <ac:chgData name="mikez zaatri" userId="dc7c058cd1c617f1" providerId="LiveId" clId="{3609CF1C-7F59-43CD-9E2F-3C5D15BF5220}" dt="2021-08-08T21:30:40.310" v="543" actId="26606"/>
          <ac:spMkLst>
            <pc:docMk/>
            <pc:sldMk cId="480309411" sldId="275"/>
            <ac:spMk id="97" creationId="{53908232-52E2-4794-A6C1-54300FB98919}"/>
          </ac:spMkLst>
        </pc:spChg>
        <pc:spChg chg="add del">
          <ac:chgData name="mikez zaatri" userId="dc7c058cd1c617f1" providerId="LiveId" clId="{3609CF1C-7F59-43CD-9E2F-3C5D15BF5220}" dt="2021-08-08T21:30:40.310" v="543" actId="26606"/>
          <ac:spMkLst>
            <pc:docMk/>
            <pc:sldMk cId="480309411" sldId="275"/>
            <ac:spMk id="99" creationId="{D2B9299F-BED7-44C5-9CC5-E542F9193C2F}"/>
          </ac:spMkLst>
        </pc:spChg>
        <pc:spChg chg="add del">
          <ac:chgData name="mikez zaatri" userId="dc7c058cd1c617f1" providerId="LiveId" clId="{3609CF1C-7F59-43CD-9E2F-3C5D15BF5220}" dt="2021-08-08T21:30:40.310" v="543" actId="26606"/>
          <ac:spMkLst>
            <pc:docMk/>
            <pc:sldMk cId="480309411" sldId="275"/>
            <ac:spMk id="101" creationId="{E9DDF273-E040-4765-AD05-872458E1370A}"/>
          </ac:spMkLst>
        </pc:spChg>
        <pc:spChg chg="add del">
          <ac:chgData name="mikez zaatri" userId="dc7c058cd1c617f1" providerId="LiveId" clId="{3609CF1C-7F59-43CD-9E2F-3C5D15BF5220}" dt="2021-08-08T21:30:40.310" v="543" actId="26606"/>
          <ac:spMkLst>
            <pc:docMk/>
            <pc:sldMk cId="480309411" sldId="275"/>
            <ac:spMk id="103" creationId="{875485B9-8EE1-447A-9C08-F7D6B532A8CF}"/>
          </ac:spMkLst>
        </pc:spChg>
        <pc:spChg chg="add del">
          <ac:chgData name="mikez zaatri" userId="dc7c058cd1c617f1" providerId="LiveId" clId="{3609CF1C-7F59-43CD-9E2F-3C5D15BF5220}" dt="2021-08-08T21:30:40.310" v="543" actId="26606"/>
          <ac:spMkLst>
            <pc:docMk/>
            <pc:sldMk cId="480309411" sldId="275"/>
            <ac:spMk id="105" creationId="{B963707F-B98C-4143-AFCF-D6B56C975C5A}"/>
          </ac:spMkLst>
        </pc:spChg>
        <pc:spChg chg="add del">
          <ac:chgData name="mikez zaatri" userId="dc7c058cd1c617f1" providerId="LiveId" clId="{3609CF1C-7F59-43CD-9E2F-3C5D15BF5220}" dt="2021-08-08T21:30:40.310" v="543" actId="26606"/>
          <ac:spMkLst>
            <pc:docMk/>
            <pc:sldMk cId="480309411" sldId="275"/>
            <ac:spMk id="107" creationId="{88D2DFBB-460D-4ECB-BD76-509C99DAD65A}"/>
          </ac:spMkLst>
        </pc:spChg>
        <pc:grpChg chg="add del">
          <ac:chgData name="mikez zaatri" userId="dc7c058cd1c617f1" providerId="LiveId" clId="{3609CF1C-7F59-43CD-9E2F-3C5D15BF5220}" dt="2021-08-08T21:26:23.861" v="497" actId="26606"/>
          <ac:grpSpMkLst>
            <pc:docMk/>
            <pc:sldMk cId="480309411" sldId="275"/>
            <ac:grpSpMk id="44" creationId="{3A852E5D-96B2-47B5-AB0F-426F231FBD41}"/>
          </ac:grpSpMkLst>
        </pc:grpChg>
        <pc:grpChg chg="add del">
          <ac:chgData name="mikez zaatri" userId="dc7c058cd1c617f1" providerId="LiveId" clId="{3609CF1C-7F59-43CD-9E2F-3C5D15BF5220}" dt="2021-08-08T21:26:34.240" v="501" actId="26606"/>
          <ac:grpSpMkLst>
            <pc:docMk/>
            <pc:sldMk cId="480309411" sldId="275"/>
            <ac:grpSpMk id="60" creationId="{3A852E5D-96B2-47B5-AB0F-426F231FBD41}"/>
          </ac:grpSpMkLst>
        </pc:grpChg>
        <pc:picChg chg="del">
          <ac:chgData name="mikez zaatri" userId="dc7c058cd1c617f1" providerId="LiveId" clId="{3609CF1C-7F59-43CD-9E2F-3C5D15BF5220}" dt="2021-08-08T21:26:15.718" v="495" actId="478"/>
          <ac:picMkLst>
            <pc:docMk/>
            <pc:sldMk cId="480309411" sldId="275"/>
            <ac:picMk id="5" creationId="{5D8CD567-4A52-4166-8A27-0CD5C20D03BA}"/>
          </ac:picMkLst>
        </pc:picChg>
        <pc:picChg chg="add mod ord">
          <ac:chgData name="mikez zaatri" userId="dc7c058cd1c617f1" providerId="LiveId" clId="{3609CF1C-7F59-43CD-9E2F-3C5D15BF5220}" dt="2021-08-08T21:30:40.310" v="543" actId="26606"/>
          <ac:picMkLst>
            <pc:docMk/>
            <pc:sldMk cId="480309411" sldId="275"/>
            <ac:picMk id="6" creationId="{3F470C4A-4AD1-47A3-A5CA-847F89F3DAB1}"/>
          </ac:picMkLst>
        </pc:picChg>
        <pc:picChg chg="del">
          <ac:chgData name="mikez zaatri" userId="dc7c058cd1c617f1" providerId="LiveId" clId="{3609CF1C-7F59-43CD-9E2F-3C5D15BF5220}" dt="2021-08-08T21:26:14.540" v="494" actId="478"/>
          <ac:picMkLst>
            <pc:docMk/>
            <pc:sldMk cId="480309411" sldId="275"/>
            <ac:picMk id="8" creationId="{DD4EC2D4-8A09-42FF-AF5F-35A756471C4B}"/>
          </ac:picMkLst>
        </pc:picChg>
        <pc:picChg chg="add mod">
          <ac:chgData name="mikez zaatri" userId="dc7c058cd1c617f1" providerId="LiveId" clId="{3609CF1C-7F59-43CD-9E2F-3C5D15BF5220}" dt="2021-08-08T21:30:48.042" v="544" actId="14100"/>
          <ac:picMkLst>
            <pc:docMk/>
            <pc:sldMk cId="480309411" sldId="275"/>
            <ac:picMk id="9" creationId="{15A818AF-D1C2-4E14-8314-97A84FE0621D}"/>
          </ac:picMkLst>
        </pc:picChg>
        <pc:picChg chg="del mod ord">
          <ac:chgData name="mikez zaatri" userId="dc7c058cd1c617f1" providerId="LiveId" clId="{3609CF1C-7F59-43CD-9E2F-3C5D15BF5220}" dt="2021-08-08T21:27:22.165" v="517" actId="478"/>
          <ac:picMkLst>
            <pc:docMk/>
            <pc:sldMk cId="480309411" sldId="275"/>
            <ac:picMk id="27" creationId="{3880D72E-CEFE-440C-BC73-45864A12D3CF}"/>
          </ac:picMkLst>
        </pc:picChg>
        <pc:picChg chg="del mod">
          <ac:chgData name="mikez zaatri" userId="dc7c058cd1c617f1" providerId="LiveId" clId="{3609CF1C-7F59-43CD-9E2F-3C5D15BF5220}" dt="2021-08-08T21:28:13.138" v="526" actId="478"/>
          <ac:picMkLst>
            <pc:docMk/>
            <pc:sldMk cId="480309411" sldId="275"/>
            <ac:picMk id="29" creationId="{15F85C90-A1A2-4C76-BB0A-9470D9430338}"/>
          </ac:picMkLst>
        </pc:picChg>
      </pc:sldChg>
    </pc:docChg>
  </pc:docChgLst>
  <pc:docChgLst>
    <pc:chgData name="mikez zaatri" userId="dc7c058cd1c617f1" providerId="LiveId" clId="{FDA6E28C-406E-41EE-A1DD-C474C9987713}"/>
    <pc:docChg chg="undo custSel addSld modSld">
      <pc:chgData name="mikez zaatri" userId="dc7c058cd1c617f1" providerId="LiveId" clId="{FDA6E28C-406E-41EE-A1DD-C474C9987713}" dt="2021-08-07T13:40:14.128" v="134" actId="14100"/>
      <pc:docMkLst>
        <pc:docMk/>
      </pc:docMkLst>
      <pc:sldChg chg="addSp delSp modSp mod">
        <pc:chgData name="mikez zaatri" userId="dc7c058cd1c617f1" providerId="LiveId" clId="{FDA6E28C-406E-41EE-A1DD-C474C9987713}" dt="2021-08-07T13:35:28.994" v="81" actId="20577"/>
        <pc:sldMkLst>
          <pc:docMk/>
          <pc:sldMk cId="922754118" sldId="265"/>
        </pc:sldMkLst>
        <pc:spChg chg="add del mod">
          <ac:chgData name="mikez zaatri" userId="dc7c058cd1c617f1" providerId="LiveId" clId="{FDA6E28C-406E-41EE-A1DD-C474C9987713}" dt="2021-08-07T13:34:45.838" v="8" actId="478"/>
          <ac:spMkLst>
            <pc:docMk/>
            <pc:sldMk cId="922754118" sldId="265"/>
            <ac:spMk id="3" creationId="{9B9D776D-4660-4635-A72D-050A7A2907AB}"/>
          </ac:spMkLst>
        </pc:spChg>
        <pc:spChg chg="mod">
          <ac:chgData name="mikez zaatri" userId="dc7c058cd1c617f1" providerId="LiveId" clId="{FDA6E28C-406E-41EE-A1DD-C474C9987713}" dt="2021-08-07T13:35:28.994" v="81" actId="20577"/>
          <ac:spMkLst>
            <pc:docMk/>
            <pc:sldMk cId="922754118" sldId="265"/>
            <ac:spMk id="158" creationId="{00000000-0000-0000-0000-000000000000}"/>
          </ac:spMkLst>
        </pc:spChg>
        <pc:spChg chg="del">
          <ac:chgData name="mikez zaatri" userId="dc7c058cd1c617f1" providerId="LiveId" clId="{FDA6E28C-406E-41EE-A1DD-C474C9987713}" dt="2021-08-07T13:34:31.601" v="0" actId="478"/>
          <ac:spMkLst>
            <pc:docMk/>
            <pc:sldMk cId="922754118" sldId="265"/>
            <ac:spMk id="159" creationId="{00000000-0000-0000-0000-000000000000}"/>
          </ac:spMkLst>
        </pc:spChg>
        <pc:picChg chg="add mod">
          <ac:chgData name="mikez zaatri" userId="dc7c058cd1c617f1" providerId="LiveId" clId="{FDA6E28C-406E-41EE-A1DD-C474C9987713}" dt="2021-08-07T13:34:50.903" v="9" actId="1076"/>
          <ac:picMkLst>
            <pc:docMk/>
            <pc:sldMk cId="922754118" sldId="265"/>
            <ac:picMk id="5" creationId="{A927BE9B-8008-4904-97B8-4BEBB47CDA94}"/>
          </ac:picMkLst>
        </pc:picChg>
      </pc:sldChg>
      <pc:sldChg chg="addSp delSp modSp add mod setBg addAnim delAnim setClrOvrMap">
        <pc:chgData name="mikez zaatri" userId="dc7c058cd1c617f1" providerId="LiveId" clId="{FDA6E28C-406E-41EE-A1DD-C474C9987713}" dt="2021-08-07T13:40:14.128" v="134" actId="14100"/>
        <pc:sldMkLst>
          <pc:docMk/>
          <pc:sldMk cId="3828626221" sldId="268"/>
        </pc:sldMkLst>
        <pc:spChg chg="add del">
          <ac:chgData name="mikez zaatri" userId="dc7c058cd1c617f1" providerId="LiveId" clId="{FDA6E28C-406E-41EE-A1DD-C474C9987713}" dt="2021-08-07T13:39:01.654" v="113" actId="26606"/>
          <ac:spMkLst>
            <pc:docMk/>
            <pc:sldMk cId="3828626221" sldId="268"/>
            <ac:spMk id="99" creationId="{DD651B61-325E-4E73-8445-38B0DE8AAAB6}"/>
          </ac:spMkLst>
        </pc:spChg>
        <pc:spChg chg="add del">
          <ac:chgData name="mikez zaatri" userId="dc7c058cd1c617f1" providerId="LiveId" clId="{FDA6E28C-406E-41EE-A1DD-C474C9987713}" dt="2021-08-07T13:39:01.654" v="113" actId="26606"/>
          <ac:spMkLst>
            <pc:docMk/>
            <pc:sldMk cId="3828626221" sldId="268"/>
            <ac:spMk id="101" creationId="{B42E5253-D3AC-4AC2-B766-8B34F13C2F5E}"/>
          </ac:spMkLst>
        </pc:spChg>
        <pc:spChg chg="add del">
          <ac:chgData name="mikez zaatri" userId="dc7c058cd1c617f1" providerId="LiveId" clId="{FDA6E28C-406E-41EE-A1DD-C474C9987713}" dt="2021-08-07T13:39:01.654" v="113" actId="26606"/>
          <ac:spMkLst>
            <pc:docMk/>
            <pc:sldMk cId="3828626221" sldId="268"/>
            <ac:spMk id="103" creationId="{10AE8D57-436A-4073-9A75-15BB5949F8B4}"/>
          </ac:spMkLst>
        </pc:spChg>
        <pc:spChg chg="add del">
          <ac:chgData name="mikez zaatri" userId="dc7c058cd1c617f1" providerId="LiveId" clId="{FDA6E28C-406E-41EE-A1DD-C474C9987713}" dt="2021-08-07T13:39:01.654" v="113" actId="26606"/>
          <ac:spMkLst>
            <pc:docMk/>
            <pc:sldMk cId="3828626221" sldId="268"/>
            <ac:spMk id="105" creationId="{E2852671-8EB6-4EAF-8AF8-65CF3FD66456}"/>
          </ac:spMkLst>
        </pc:spChg>
        <pc:spChg chg="add del">
          <ac:chgData name="mikez zaatri" userId="dc7c058cd1c617f1" providerId="LiveId" clId="{FDA6E28C-406E-41EE-A1DD-C474C9987713}" dt="2021-08-07T13:39:01.654" v="113" actId="26606"/>
          <ac:spMkLst>
            <pc:docMk/>
            <pc:sldMk cId="3828626221" sldId="268"/>
            <ac:spMk id="107"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11" creationId="{8CF5084D-B617-4011-8406-A93B64723187}"/>
          </ac:spMkLst>
        </pc:spChg>
        <pc:spChg chg="mod">
          <ac:chgData name="mikez zaatri" userId="dc7c058cd1c617f1" providerId="LiveId" clId="{FDA6E28C-406E-41EE-A1DD-C474C9987713}" dt="2021-08-07T13:40:09.751" v="133"/>
          <ac:spMkLst>
            <pc:docMk/>
            <pc:sldMk cId="3828626221" sldId="268"/>
            <ac:spMk id="158" creationId="{00000000-0000-0000-0000-000000000000}"/>
          </ac:spMkLst>
        </pc:spChg>
        <pc:spChg chg="add del">
          <ac:chgData name="mikez zaatri" userId="dc7c058cd1c617f1" providerId="LiveId" clId="{FDA6E28C-406E-41EE-A1DD-C474C9987713}" dt="2021-08-07T13:39:02.410" v="115" actId="26606"/>
          <ac:spMkLst>
            <pc:docMk/>
            <pc:sldMk cId="3828626221" sldId="268"/>
            <ac:spMk id="160" creationId="{DD651B61-325E-4E73-8445-38B0DE8AAAB6}"/>
          </ac:spMkLst>
        </pc:spChg>
        <pc:spChg chg="add del">
          <ac:chgData name="mikez zaatri" userId="dc7c058cd1c617f1" providerId="LiveId" clId="{FDA6E28C-406E-41EE-A1DD-C474C9987713}" dt="2021-08-07T13:39:02.410" v="115" actId="26606"/>
          <ac:spMkLst>
            <pc:docMk/>
            <pc:sldMk cId="3828626221" sldId="268"/>
            <ac:spMk id="161" creationId="{B42E5253-D3AC-4AC2-B766-8B34F13C2F5E}"/>
          </ac:spMkLst>
        </pc:spChg>
        <pc:spChg chg="add del">
          <ac:chgData name="mikez zaatri" userId="dc7c058cd1c617f1" providerId="LiveId" clId="{FDA6E28C-406E-41EE-A1DD-C474C9987713}" dt="2021-08-07T13:39:02.410" v="115" actId="26606"/>
          <ac:spMkLst>
            <pc:docMk/>
            <pc:sldMk cId="3828626221" sldId="268"/>
            <ac:spMk id="162" creationId="{10AE8D57-436A-4073-9A75-15BB5949F8B4}"/>
          </ac:spMkLst>
        </pc:spChg>
        <pc:spChg chg="add del">
          <ac:chgData name="mikez zaatri" userId="dc7c058cd1c617f1" providerId="LiveId" clId="{FDA6E28C-406E-41EE-A1DD-C474C9987713}" dt="2021-08-07T13:39:02.410" v="115" actId="26606"/>
          <ac:spMkLst>
            <pc:docMk/>
            <pc:sldMk cId="3828626221" sldId="268"/>
            <ac:spMk id="163" creationId="{E2852671-8EB6-4EAF-8AF8-65CF3FD66456}"/>
          </ac:spMkLst>
        </pc:spChg>
        <pc:spChg chg="add del">
          <ac:chgData name="mikez zaatri" userId="dc7c058cd1c617f1" providerId="LiveId" clId="{FDA6E28C-406E-41EE-A1DD-C474C9987713}" dt="2021-08-07T13:39:02.410" v="115" actId="26606"/>
          <ac:spMkLst>
            <pc:docMk/>
            <pc:sldMk cId="3828626221" sldId="268"/>
            <ac:spMk id="164"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65" creationId="{8C2840C6-6494-4E12-A428-2012DA7DDF8A}"/>
          </ac:spMkLst>
        </pc:spChg>
        <pc:spChg chg="add del">
          <ac:chgData name="mikez zaatri" userId="dc7c058cd1c617f1" providerId="LiveId" clId="{FDA6E28C-406E-41EE-A1DD-C474C9987713}" dt="2021-08-07T13:39:04.424" v="117" actId="26606"/>
          <ac:spMkLst>
            <pc:docMk/>
            <pc:sldMk cId="3828626221" sldId="268"/>
            <ac:spMk id="167" creationId="{DD651B61-325E-4E73-8445-38B0DE8AAAB6}"/>
          </ac:spMkLst>
        </pc:spChg>
        <pc:spChg chg="add del">
          <ac:chgData name="mikez zaatri" userId="dc7c058cd1c617f1" providerId="LiveId" clId="{FDA6E28C-406E-41EE-A1DD-C474C9987713}" dt="2021-08-07T13:39:04.424" v="117" actId="26606"/>
          <ac:spMkLst>
            <pc:docMk/>
            <pc:sldMk cId="3828626221" sldId="268"/>
            <ac:spMk id="168" creationId="{B42E5253-D3AC-4AC2-B766-8B34F13C2F5E}"/>
          </ac:spMkLst>
        </pc:spChg>
        <pc:spChg chg="add del">
          <ac:chgData name="mikez zaatri" userId="dc7c058cd1c617f1" providerId="LiveId" clId="{FDA6E28C-406E-41EE-A1DD-C474C9987713}" dt="2021-08-07T13:39:04.424" v="117" actId="26606"/>
          <ac:spMkLst>
            <pc:docMk/>
            <pc:sldMk cId="3828626221" sldId="268"/>
            <ac:spMk id="169" creationId="{10AE8D57-436A-4073-9A75-15BB5949F8B4}"/>
          </ac:spMkLst>
        </pc:spChg>
        <pc:spChg chg="add del">
          <ac:chgData name="mikez zaatri" userId="dc7c058cd1c617f1" providerId="LiveId" clId="{FDA6E28C-406E-41EE-A1DD-C474C9987713}" dt="2021-08-07T13:39:04.424" v="117" actId="26606"/>
          <ac:spMkLst>
            <pc:docMk/>
            <pc:sldMk cId="3828626221" sldId="268"/>
            <ac:spMk id="170" creationId="{E2852671-8EB6-4EAF-8AF8-65CF3FD66456}"/>
          </ac:spMkLst>
        </pc:spChg>
        <pc:spChg chg="add del">
          <ac:chgData name="mikez zaatri" userId="dc7c058cd1c617f1" providerId="LiveId" clId="{FDA6E28C-406E-41EE-A1DD-C474C9987713}" dt="2021-08-07T13:39:04.424" v="117" actId="26606"/>
          <ac:spMkLst>
            <pc:docMk/>
            <pc:sldMk cId="3828626221" sldId="268"/>
            <ac:spMk id="171" creationId="{F7207B7B-5C57-458C-BE38-95D2CD7655BB}"/>
          </ac:spMkLst>
        </pc:spChg>
        <pc:spChg chg="add del">
          <ac:chgData name="mikez zaatri" userId="dc7c058cd1c617f1" providerId="LiveId" clId="{FDA6E28C-406E-41EE-A1DD-C474C9987713}" dt="2021-08-07T13:39:04.424" v="117" actId="26606"/>
          <ac:spMkLst>
            <pc:docMk/>
            <pc:sldMk cId="3828626221" sldId="268"/>
            <ac:spMk id="172" creationId="{9822E561-F97C-4CBB-A9A6-A6BF6317BC84}"/>
          </ac:spMkLst>
        </pc:spChg>
        <pc:spChg chg="add del">
          <ac:chgData name="mikez zaatri" userId="dc7c058cd1c617f1" providerId="LiveId" clId="{FDA6E28C-406E-41EE-A1DD-C474C9987713}" dt="2021-08-07T13:39:04.424" v="117" actId="26606"/>
          <ac:spMkLst>
            <pc:docMk/>
            <pc:sldMk cId="3828626221" sldId="268"/>
            <ac:spMk id="173" creationId="{B01B0E58-A5C8-4CDA-A2E0-35DF94E59857}"/>
          </ac:spMkLst>
        </pc:spChg>
        <pc:spChg chg="add del">
          <ac:chgData name="mikez zaatri" userId="dc7c058cd1c617f1" providerId="LiveId" clId="{FDA6E28C-406E-41EE-A1DD-C474C9987713}" dt="2021-08-07T13:39:08.168" v="120" actId="26606"/>
          <ac:spMkLst>
            <pc:docMk/>
            <pc:sldMk cId="3828626221" sldId="268"/>
            <ac:spMk id="175" creationId="{E6C8E6EB-4C59-429B-97E4-72A058CFC4FB}"/>
          </ac:spMkLst>
        </pc:spChg>
        <pc:spChg chg="add del">
          <ac:chgData name="mikez zaatri" userId="dc7c058cd1c617f1" providerId="LiveId" clId="{FDA6E28C-406E-41EE-A1DD-C474C9987713}" dt="2021-08-07T13:39:08.168" v="120" actId="26606"/>
          <ac:spMkLst>
            <pc:docMk/>
            <pc:sldMk cId="3828626221" sldId="268"/>
            <ac:spMk id="176" creationId="{B5B90362-AFCC-46A9-B41C-A257A8C5B314}"/>
          </ac:spMkLst>
        </pc:spChg>
        <pc:spChg chg="add del">
          <ac:chgData name="mikez zaatri" userId="dc7c058cd1c617f1" providerId="LiveId" clId="{FDA6E28C-406E-41EE-A1DD-C474C9987713}" dt="2021-08-07T13:39:08.168" v="120" actId="26606"/>
          <ac:spMkLst>
            <pc:docMk/>
            <pc:sldMk cId="3828626221" sldId="268"/>
            <ac:spMk id="177" creationId="{F71EF7F1-38BA-471D-8CD4-2A9AE8E35527}"/>
          </ac:spMkLst>
        </pc:spChg>
        <pc:spChg chg="add del">
          <ac:chgData name="mikez zaatri" userId="dc7c058cd1c617f1" providerId="LiveId" clId="{FDA6E28C-406E-41EE-A1DD-C474C9987713}" dt="2021-08-07T13:39:08.168" v="120" actId="26606"/>
          <ac:spMkLst>
            <pc:docMk/>
            <pc:sldMk cId="3828626221" sldId="268"/>
            <ac:spMk id="178" creationId="{C0524398-BFB4-4C4A-8317-83B8729F9B26}"/>
          </ac:spMkLst>
        </pc:spChg>
        <pc:spChg chg="add del">
          <ac:chgData name="mikez zaatri" userId="dc7c058cd1c617f1" providerId="LiveId" clId="{FDA6E28C-406E-41EE-A1DD-C474C9987713}" dt="2021-08-07T13:39:08.168" v="120" actId="26606"/>
          <ac:spMkLst>
            <pc:docMk/>
            <pc:sldMk cId="3828626221" sldId="268"/>
            <ac:spMk id="179" creationId="{E08D4B6A-8113-4DFB-B82E-B60CAC8E0A50}"/>
          </ac:spMkLst>
        </pc:spChg>
        <pc:spChg chg="add del">
          <ac:chgData name="mikez zaatri" userId="dc7c058cd1c617f1" providerId="LiveId" clId="{FDA6E28C-406E-41EE-A1DD-C474C9987713}" dt="2021-08-07T13:39:08.168" v="120" actId="26606"/>
          <ac:spMkLst>
            <pc:docMk/>
            <pc:sldMk cId="3828626221" sldId="268"/>
            <ac:spMk id="180" creationId="{9822E561-F97C-4CBB-A9A6-A6BF6317BC84}"/>
          </ac:spMkLst>
        </pc:spChg>
        <pc:spChg chg="add del">
          <ac:chgData name="mikez zaatri" userId="dc7c058cd1c617f1" providerId="LiveId" clId="{FDA6E28C-406E-41EE-A1DD-C474C9987713}" dt="2021-08-07T13:39:08.168" v="120" actId="26606"/>
          <ac:spMkLst>
            <pc:docMk/>
            <pc:sldMk cId="3828626221" sldId="268"/>
            <ac:spMk id="181" creationId="{B01B0E58-A5C8-4CDA-A2E0-35DF94E59857}"/>
          </ac:spMkLst>
        </pc:spChg>
        <pc:spChg chg="add">
          <ac:chgData name="mikez zaatri" userId="dc7c058cd1c617f1" providerId="LiveId" clId="{FDA6E28C-406E-41EE-A1DD-C474C9987713}" dt="2021-08-07T13:39:08.180" v="121" actId="26606"/>
          <ac:spMkLst>
            <pc:docMk/>
            <pc:sldMk cId="3828626221" sldId="268"/>
            <ac:spMk id="183" creationId="{DD651B61-325E-4E73-8445-38B0DE8AAAB6}"/>
          </ac:spMkLst>
        </pc:spChg>
        <pc:spChg chg="add">
          <ac:chgData name="mikez zaatri" userId="dc7c058cd1c617f1" providerId="LiveId" clId="{FDA6E28C-406E-41EE-A1DD-C474C9987713}" dt="2021-08-07T13:39:08.180" v="121" actId="26606"/>
          <ac:spMkLst>
            <pc:docMk/>
            <pc:sldMk cId="3828626221" sldId="268"/>
            <ac:spMk id="184" creationId="{B42E5253-D3AC-4AC2-B766-8B34F13C2F5E}"/>
          </ac:spMkLst>
        </pc:spChg>
        <pc:spChg chg="add">
          <ac:chgData name="mikez zaatri" userId="dc7c058cd1c617f1" providerId="LiveId" clId="{FDA6E28C-406E-41EE-A1DD-C474C9987713}" dt="2021-08-07T13:39:08.180" v="121" actId="26606"/>
          <ac:spMkLst>
            <pc:docMk/>
            <pc:sldMk cId="3828626221" sldId="268"/>
            <ac:spMk id="185" creationId="{10AE8D57-436A-4073-9A75-15BB5949F8B4}"/>
          </ac:spMkLst>
        </pc:spChg>
        <pc:spChg chg="add">
          <ac:chgData name="mikez zaatri" userId="dc7c058cd1c617f1" providerId="LiveId" clId="{FDA6E28C-406E-41EE-A1DD-C474C9987713}" dt="2021-08-07T13:39:08.180" v="121" actId="26606"/>
          <ac:spMkLst>
            <pc:docMk/>
            <pc:sldMk cId="3828626221" sldId="268"/>
            <ac:spMk id="186" creationId="{E2852671-8EB6-4EAF-8AF8-65CF3FD66456}"/>
          </ac:spMkLst>
        </pc:spChg>
        <pc:spChg chg="add">
          <ac:chgData name="mikez zaatri" userId="dc7c058cd1c617f1" providerId="LiveId" clId="{FDA6E28C-406E-41EE-A1DD-C474C9987713}" dt="2021-08-07T13:39:08.180" v="121" actId="26606"/>
          <ac:spMkLst>
            <pc:docMk/>
            <pc:sldMk cId="3828626221" sldId="268"/>
            <ac:spMk id="187" creationId="{26B4480E-B7FF-4481-890E-043A69AE6FE2}"/>
          </ac:spMkLst>
        </pc:spChg>
        <pc:grpChg chg="add del">
          <ac:chgData name="mikez zaatri" userId="dc7c058cd1c617f1" providerId="LiveId" clId="{FDA6E28C-406E-41EE-A1DD-C474C9987713}" dt="2021-08-07T13:39:01.654" v="113" actId="26606"/>
          <ac:grpSpMkLst>
            <pc:docMk/>
            <pc:sldMk cId="3828626221" sldId="268"/>
            <ac:grpSpMk id="109" creationId="{79394E1F-0B5F-497D-B2A6-8383A2A54834}"/>
          </ac:grpSpMkLst>
        </pc:grpChg>
        <pc:grpChg chg="add">
          <ac:chgData name="mikez zaatri" userId="dc7c058cd1c617f1" providerId="LiveId" clId="{FDA6E28C-406E-41EE-A1DD-C474C9987713}" dt="2021-08-07T13:39:08.180" v="121" actId="26606"/>
          <ac:grpSpMkLst>
            <pc:docMk/>
            <pc:sldMk cId="3828626221" sldId="268"/>
            <ac:grpSpMk id="188" creationId="{79394E1F-0B5F-497D-B2A6-8383A2A54834}"/>
          </ac:grpSpMkLst>
        </pc:grpChg>
        <pc:picChg chg="add mod">
          <ac:chgData name="mikez zaatri" userId="dc7c058cd1c617f1" providerId="LiveId" clId="{FDA6E28C-406E-41EE-A1DD-C474C9987713}" dt="2021-08-07T13:40:14.128" v="134" actId="14100"/>
          <ac:picMkLst>
            <pc:docMk/>
            <pc:sldMk cId="3828626221" sldId="268"/>
            <ac:picMk id="3" creationId="{AD8AA16E-F466-497A-8EF3-A2A20A46F7E2}"/>
          </ac:picMkLst>
        </pc:picChg>
        <pc:picChg chg="del">
          <ac:chgData name="mikez zaatri" userId="dc7c058cd1c617f1" providerId="LiveId" clId="{FDA6E28C-406E-41EE-A1DD-C474C9987713}" dt="2021-08-07T13:35:54.705" v="107" actId="478"/>
          <ac:picMkLst>
            <pc:docMk/>
            <pc:sldMk cId="3828626221" sldId="268"/>
            <ac:picMk id="5" creationId="{A927BE9B-8008-4904-97B8-4BEBB47CDA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278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9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62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4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2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Final Project outcome , Dashboard and visualization</a:t>
            </a:r>
            <a:endParaRPr sz="2800">
              <a:latin typeface="Lato"/>
              <a:ea typeface="Lato"/>
              <a:cs typeface="Lato"/>
              <a:sym typeface="Lato"/>
            </a:endParaRPr>
          </a:p>
        </p:txBody>
      </p:sp>
      <p:sp>
        <p:nvSpPr>
          <p:cNvPr id="171" name="Google Shape;171;p19"/>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dirty="0"/>
              <a:t>Using  Tableau to visualize the following analysis outcome:</a:t>
            </a:r>
            <a:endParaRPr dirty="0"/>
          </a:p>
          <a:p>
            <a:pPr lvl="1"/>
            <a:r>
              <a:rPr lang="en" dirty="0"/>
              <a:t>Present at the county level in Ca  the  Avg. Sale Price vs. Predicted Ang. Price, Min Max Price Per SQF </a:t>
            </a:r>
            <a:endParaRPr dirty="0"/>
          </a:p>
          <a:p>
            <a:pPr lvl="1"/>
            <a:r>
              <a:rPr lang="en" dirty="0"/>
              <a:t>Top 5 Areas with the Highest prices. </a:t>
            </a:r>
            <a:endParaRPr dirty="0"/>
          </a:p>
          <a:p>
            <a:pPr lvl="1"/>
            <a:r>
              <a:rPr lang="en" dirty="0"/>
              <a:t>Bottom 5 areas with the lowest prices. l </a:t>
            </a:r>
            <a:endParaRPr dirty="0"/>
          </a:p>
        </p:txBody>
      </p:sp>
      <p:sp>
        <p:nvSpPr>
          <p:cNvPr id="4" name="TextBox 3">
            <a:extLst>
              <a:ext uri="{FF2B5EF4-FFF2-40B4-BE49-F238E27FC236}">
                <a16:creationId xmlns:a16="http://schemas.microsoft.com/office/drawing/2014/main" id="{54751FBC-7BCC-4392-925A-25CAC9EB7E35}"/>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
        <p:nvSpPr>
          <p:cNvPr id="4" name="TextBox 3">
            <a:extLst>
              <a:ext uri="{FF2B5EF4-FFF2-40B4-BE49-F238E27FC236}">
                <a16:creationId xmlns:a16="http://schemas.microsoft.com/office/drawing/2014/main" id="{518EAEA7-0B74-4BEC-9516-1ED4161D7DF1}"/>
              </a:ext>
            </a:extLst>
          </p:cNvPr>
          <p:cNvSpPr txBox="1"/>
          <p:nvPr/>
        </p:nvSpPr>
        <p:spPr>
          <a:xfrm>
            <a:off x="2727159" y="3565175"/>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525814" y="3126157"/>
            <a:ext cx="9385200" cy="12188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Backup</a:t>
            </a:r>
            <a:endParaRPr sz="2800" dirty="0">
              <a:latin typeface="Lato"/>
              <a:ea typeface="Lato"/>
              <a:cs typeface="Lato"/>
              <a:sym typeface="Lato"/>
            </a:endParaRPr>
          </a:p>
        </p:txBody>
      </p:sp>
    </p:spTree>
    <p:extLst>
      <p:ext uri="{BB962C8B-B14F-4D97-AF65-F5344CB8AC3E}">
        <p14:creationId xmlns:p14="http://schemas.microsoft.com/office/powerpoint/2010/main" val="309916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Initial E</a:t>
            </a:r>
            <a:r>
              <a:rPr lang="en-US" sz="2800" dirty="0">
                <a:latin typeface="Lato"/>
                <a:ea typeface="Lato"/>
                <a:cs typeface="Lato"/>
                <a:sym typeface="Lato"/>
              </a:rPr>
              <a:t>t</a:t>
            </a:r>
            <a:r>
              <a:rPr lang="en" sz="2800" dirty="0">
                <a:latin typeface="Lato"/>
                <a:ea typeface="Lato"/>
                <a:cs typeface="Lato"/>
                <a:sym typeface="Lato"/>
              </a:rPr>
              <a:t>l process</a:t>
            </a:r>
            <a:endParaRPr sz="2800" dirty="0">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A927BE9B-8008-4904-97B8-4BEBB47CDA94}"/>
              </a:ext>
            </a:extLst>
          </p:cNvPr>
          <p:cNvPicPr>
            <a:picLocks noChangeAspect="1"/>
          </p:cNvPicPr>
          <p:nvPr/>
        </p:nvPicPr>
        <p:blipFill>
          <a:blip r:embed="rId3"/>
          <a:stretch>
            <a:fillRect/>
          </a:stretch>
        </p:blipFill>
        <p:spPr>
          <a:xfrm>
            <a:off x="1649896" y="1942128"/>
            <a:ext cx="9721298" cy="4761608"/>
          </a:xfrm>
          <a:prstGeom prst="rect">
            <a:avLst/>
          </a:prstGeom>
        </p:spPr>
      </p:pic>
    </p:spTree>
    <p:extLst>
      <p:ext uri="{BB962C8B-B14F-4D97-AF65-F5344CB8AC3E}">
        <p14:creationId xmlns:p14="http://schemas.microsoft.com/office/powerpoint/2010/main" val="92275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5" name="Picture 4" descr="Graphical user interface, text&#10;&#10;Description automatically generated">
            <a:extLst>
              <a:ext uri="{FF2B5EF4-FFF2-40B4-BE49-F238E27FC236}">
                <a16:creationId xmlns:a16="http://schemas.microsoft.com/office/drawing/2014/main" id="{41973571-4714-4A37-9A12-B8EF6AD2B962}"/>
              </a:ext>
            </a:extLst>
          </p:cNvPr>
          <p:cNvPicPr>
            <a:picLocks noChangeAspect="1"/>
          </p:cNvPicPr>
          <p:nvPr/>
        </p:nvPicPr>
        <p:blipFill>
          <a:blip r:embed="rId2"/>
          <a:stretch>
            <a:fillRect/>
          </a:stretch>
        </p:blipFill>
        <p:spPr>
          <a:xfrm>
            <a:off x="4529398" y="788989"/>
            <a:ext cx="6831503" cy="199821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947C76F2-46F3-40B9-8D7A-B1625DFB2D13}"/>
              </a:ext>
            </a:extLst>
          </p:cNvPr>
          <p:cNvPicPr>
            <a:picLocks noChangeAspect="1"/>
          </p:cNvPicPr>
          <p:nvPr/>
        </p:nvPicPr>
        <p:blipFill>
          <a:blip r:embed="rId3"/>
          <a:stretch>
            <a:fillRect/>
          </a:stretch>
        </p:blipFill>
        <p:spPr>
          <a:xfrm>
            <a:off x="4733218" y="3576193"/>
            <a:ext cx="6627683" cy="1413256"/>
          </a:xfrm>
          <a:prstGeom prst="rect">
            <a:avLst/>
          </a:prstGeom>
        </p:spPr>
      </p:pic>
    </p:spTree>
    <p:extLst>
      <p:ext uri="{BB962C8B-B14F-4D97-AF65-F5344CB8AC3E}">
        <p14:creationId xmlns:p14="http://schemas.microsoft.com/office/powerpoint/2010/main" val="403273504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a:t>
            </a:r>
            <a:r>
              <a:rPr lang="en-US" sz="2800" dirty="0" err="1">
                <a:solidFill>
                  <a:srgbClr val="FFFFFF"/>
                </a:solidFill>
              </a:rPr>
              <a:t>mODEL</a:t>
            </a:r>
            <a:endParaRPr lang="en-US" sz="2800" dirty="0">
              <a:solidFill>
                <a:srgbClr val="FFFFFF"/>
              </a:solidFill>
            </a:endParaRP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6" name="Picture 5" descr="Text&#10;&#10;Description automatically generated">
            <a:extLst>
              <a:ext uri="{FF2B5EF4-FFF2-40B4-BE49-F238E27FC236}">
                <a16:creationId xmlns:a16="http://schemas.microsoft.com/office/drawing/2014/main" id="{7DF77E5E-41BD-46EE-A3A3-AAFB002A5046}"/>
              </a:ext>
            </a:extLst>
          </p:cNvPr>
          <p:cNvPicPr>
            <a:picLocks noChangeAspect="1"/>
          </p:cNvPicPr>
          <p:nvPr/>
        </p:nvPicPr>
        <p:blipFill>
          <a:blip r:embed="rId2"/>
          <a:stretch>
            <a:fillRect/>
          </a:stretch>
        </p:blipFill>
        <p:spPr>
          <a:xfrm>
            <a:off x="4592231" y="702155"/>
            <a:ext cx="6831503" cy="3227884"/>
          </a:xfrm>
          <a:prstGeom prst="rect">
            <a:avLst/>
          </a:prstGeom>
        </p:spPr>
      </p:pic>
      <p:pic>
        <p:nvPicPr>
          <p:cNvPr id="9" name="Picture 8">
            <a:extLst>
              <a:ext uri="{FF2B5EF4-FFF2-40B4-BE49-F238E27FC236}">
                <a16:creationId xmlns:a16="http://schemas.microsoft.com/office/drawing/2014/main" id="{8E762E97-C788-474E-9807-95085FC407C2}"/>
              </a:ext>
            </a:extLst>
          </p:cNvPr>
          <p:cNvPicPr>
            <a:picLocks noChangeAspect="1"/>
          </p:cNvPicPr>
          <p:nvPr/>
        </p:nvPicPr>
        <p:blipFill>
          <a:blip r:embed="rId3"/>
          <a:stretch>
            <a:fillRect/>
          </a:stretch>
        </p:blipFill>
        <p:spPr>
          <a:xfrm>
            <a:off x="4592231" y="3981443"/>
            <a:ext cx="6908032" cy="750420"/>
          </a:xfrm>
          <a:prstGeom prst="rect">
            <a:avLst/>
          </a:prstGeom>
        </p:spPr>
      </p:pic>
    </p:spTree>
    <p:extLst>
      <p:ext uri="{BB962C8B-B14F-4D97-AF65-F5344CB8AC3E}">
        <p14:creationId xmlns:p14="http://schemas.microsoft.com/office/powerpoint/2010/main" val="243182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Neural Network DL ML Model </a:t>
            </a:r>
          </a:p>
        </p:txBody>
      </p:sp>
      <p:pic>
        <p:nvPicPr>
          <p:cNvPr id="5" name="Picture 4" descr="Text&#10;&#10;Description automatically generated">
            <a:extLst>
              <a:ext uri="{FF2B5EF4-FFF2-40B4-BE49-F238E27FC236}">
                <a16:creationId xmlns:a16="http://schemas.microsoft.com/office/drawing/2014/main" id="{5D8CD567-4A52-4166-8A27-0CD5C20D03BA}"/>
              </a:ext>
            </a:extLst>
          </p:cNvPr>
          <p:cNvPicPr>
            <a:picLocks noChangeAspect="1"/>
          </p:cNvPicPr>
          <p:nvPr/>
        </p:nvPicPr>
        <p:blipFill>
          <a:blip r:embed="rId2"/>
          <a:stretch>
            <a:fillRect/>
          </a:stretch>
        </p:blipFill>
        <p:spPr>
          <a:xfrm>
            <a:off x="4592230" y="841237"/>
            <a:ext cx="7337529" cy="1467504"/>
          </a:xfrm>
          <a:prstGeom prst="rect">
            <a:avLst/>
          </a:prstGeom>
        </p:spPr>
      </p:pic>
      <p:pic>
        <p:nvPicPr>
          <p:cNvPr id="8" name="Picture 7" descr="Text&#10;&#10;Description automatically generated">
            <a:extLst>
              <a:ext uri="{FF2B5EF4-FFF2-40B4-BE49-F238E27FC236}">
                <a16:creationId xmlns:a16="http://schemas.microsoft.com/office/drawing/2014/main" id="{DD4EC2D4-8A09-42FF-AF5F-35A756471C4B}"/>
              </a:ext>
            </a:extLst>
          </p:cNvPr>
          <p:cNvPicPr>
            <a:picLocks noChangeAspect="1"/>
          </p:cNvPicPr>
          <p:nvPr/>
        </p:nvPicPr>
        <p:blipFill>
          <a:blip r:embed="rId3"/>
          <a:stretch>
            <a:fillRect/>
          </a:stretch>
        </p:blipFill>
        <p:spPr>
          <a:xfrm>
            <a:off x="4592230" y="2601339"/>
            <a:ext cx="7335903" cy="3399410"/>
          </a:xfrm>
          <a:prstGeom prst="rect">
            <a:avLst/>
          </a:prstGeom>
        </p:spPr>
      </p:pic>
    </p:spTree>
    <p:extLst>
      <p:ext uri="{BB962C8B-B14F-4D97-AF65-F5344CB8AC3E}">
        <p14:creationId xmlns:p14="http://schemas.microsoft.com/office/powerpoint/2010/main" val="203073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spcBef>
                <a:spcPct val="0"/>
              </a:spcBef>
            </a:pPr>
            <a:r>
              <a:rPr lang="en-US" sz="360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700218" y="3742162"/>
            <a:ext cx="3150659" cy="1733655"/>
          </a:xfrm>
        </p:spPr>
        <p:txBody>
          <a:bodyPr vert="horz" lIns="91440" tIns="45720" rIns="91440" bIns="45720" rtlCol="0" anchor="t">
            <a:normAutofit/>
          </a:bodyPr>
          <a:lstStyle/>
          <a:p>
            <a:pPr marL="0" indent="0">
              <a:spcBef>
                <a:spcPct val="20000"/>
              </a:spcBef>
              <a:spcAft>
                <a:spcPts val="600"/>
              </a:spcAft>
              <a:buSzPct val="92000"/>
              <a:buNone/>
            </a:pPr>
            <a:r>
              <a:rPr lang="en-US" sz="1600" cap="all">
                <a:solidFill>
                  <a:srgbClr val="FFFFFF">
                    <a:alpha val="75000"/>
                  </a:srgbClr>
                </a:solidFill>
              </a:rPr>
              <a:t>Run ML Neural Network DL ML Model - Cont </a:t>
            </a:r>
          </a:p>
        </p:txBody>
      </p:sp>
      <p:pic>
        <p:nvPicPr>
          <p:cNvPr id="6" name="Picture 5" descr="Text&#10;&#10;Description automatically generated with medium confidence">
            <a:extLst>
              <a:ext uri="{FF2B5EF4-FFF2-40B4-BE49-F238E27FC236}">
                <a16:creationId xmlns:a16="http://schemas.microsoft.com/office/drawing/2014/main" id="{3F470C4A-4AD1-47A3-A5CA-847F89F3DAB1}"/>
              </a:ext>
            </a:extLst>
          </p:cNvPr>
          <p:cNvPicPr>
            <a:picLocks noChangeAspect="1"/>
          </p:cNvPicPr>
          <p:nvPr/>
        </p:nvPicPr>
        <p:blipFill>
          <a:blip r:embed="rId2"/>
          <a:stretch>
            <a:fillRect/>
          </a:stretch>
        </p:blipFill>
        <p:spPr>
          <a:xfrm>
            <a:off x="4625432" y="1633813"/>
            <a:ext cx="7117916" cy="1997033"/>
          </a:xfrm>
          <a:prstGeom prst="rect">
            <a:avLst/>
          </a:prstGeom>
        </p:spPr>
      </p:pic>
      <p:pic>
        <p:nvPicPr>
          <p:cNvPr id="9" name="Picture 8" descr="Text&#10;&#10;Description automatically generated">
            <a:extLst>
              <a:ext uri="{FF2B5EF4-FFF2-40B4-BE49-F238E27FC236}">
                <a16:creationId xmlns:a16="http://schemas.microsoft.com/office/drawing/2014/main" id="{15A818AF-D1C2-4E14-8314-97A84FE0621D}"/>
              </a:ext>
            </a:extLst>
          </p:cNvPr>
          <p:cNvPicPr>
            <a:picLocks noChangeAspect="1"/>
          </p:cNvPicPr>
          <p:nvPr/>
        </p:nvPicPr>
        <p:blipFill>
          <a:blip r:embed="rId3"/>
          <a:stretch>
            <a:fillRect/>
          </a:stretch>
        </p:blipFill>
        <p:spPr>
          <a:xfrm>
            <a:off x="4595946" y="3937465"/>
            <a:ext cx="7185188" cy="1619955"/>
          </a:xfrm>
          <a:prstGeom prst="rect">
            <a:avLst/>
          </a:prstGeom>
        </p:spPr>
      </p:pic>
    </p:spTree>
    <p:extLst>
      <p:ext uri="{BB962C8B-B14F-4D97-AF65-F5344CB8AC3E}">
        <p14:creationId xmlns:p14="http://schemas.microsoft.com/office/powerpoint/2010/main" val="405187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sym typeface="Lato"/>
              </a:rPr>
              <a:t>Final ETL Process </a:t>
            </a: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Sri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AD8AA16E-F466-497A-8EF3-A2A20A46F7E2}"/>
              </a:ext>
            </a:extLst>
          </p:cNvPr>
          <p:cNvPicPr>
            <a:picLocks noChangeAspect="1"/>
          </p:cNvPicPr>
          <p:nvPr/>
        </p:nvPicPr>
        <p:blipFill>
          <a:blip r:embed="rId3"/>
          <a:stretch>
            <a:fillRect/>
          </a:stretch>
        </p:blipFill>
        <p:spPr>
          <a:xfrm>
            <a:off x="8701099" y="3429000"/>
            <a:ext cx="3013203" cy="3284146"/>
          </a:xfrm>
          <a:prstGeom prst="rect">
            <a:avLst/>
          </a:prstGeom>
        </p:spPr>
      </p:pic>
    </p:spTree>
    <p:extLst>
      <p:ext uri="{BB962C8B-B14F-4D97-AF65-F5344CB8AC3E}">
        <p14:creationId xmlns:p14="http://schemas.microsoft.com/office/powerpoint/2010/main" val="382862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rPr>
              <a:t>Data Processing </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Dawit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104146"/>
            <a:ext cx="3031852" cy="2733899"/>
          </a:xfrm>
        </p:spPr>
        <p:txBody>
          <a:bodyPr/>
          <a:lstStyle/>
          <a:p>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38166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algn="ctr">
              <a:spcBef>
                <a:spcPct val="0"/>
              </a:spcBef>
            </a:pPr>
            <a:r>
              <a:rPr lang="en-US" sz="3600" dirty="0">
                <a:solidFill>
                  <a:srgbClr val="FFFFFF"/>
                </a:solidFill>
              </a:rPr>
              <a:t>Connecting the Data to DB , REGRESSION model, Deep Learning  model</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err="1">
                <a:highlight>
                  <a:srgbClr val="FFFF00"/>
                </a:highlight>
              </a:rPr>
              <a:t>Trong</a:t>
            </a:r>
            <a:r>
              <a:rPr lang="en-US" dirty="0">
                <a:highlight>
                  <a:srgbClr val="FFFF00"/>
                </a:highlight>
              </a:rPr>
              <a: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737811"/>
            <a:ext cx="3031852" cy="2100234"/>
          </a:xfrm>
        </p:spPr>
        <p:txBody>
          <a:bodyPr/>
          <a:lstStyle/>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18549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algn="ctr">
              <a:spcBef>
                <a:spcPct val="0"/>
              </a:spcBef>
            </a:pPr>
            <a:r>
              <a:rPr lang="en-US" sz="3600" dirty="0">
                <a:solidFill>
                  <a:srgbClr val="FFFFFF"/>
                </a:solidFill>
              </a:rPr>
              <a:t>Connecting the Data to DB , REGRESSION model, Deep Learning  model</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err="1">
                <a:highlight>
                  <a:srgbClr val="FFFF00"/>
                </a:highlight>
              </a:rPr>
              <a:t>Trong</a:t>
            </a:r>
            <a:r>
              <a:rPr lang="en-US" dirty="0">
                <a:highlight>
                  <a:srgbClr val="FFFF00"/>
                </a:highlight>
              </a:rPr>
              <a: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938337"/>
            <a:ext cx="3031852" cy="1899708"/>
          </a:xfrm>
        </p:spPr>
        <p:txBody>
          <a:bodyPr/>
          <a:lstStyle/>
          <a:p>
            <a:r>
              <a:rPr lang="en-US" dirty="0"/>
              <a:t>2</a:t>
            </a:r>
            <a:r>
              <a:rPr lang="en-US" baseline="30000" dirty="0"/>
              <a:t>nd</a:t>
            </a:r>
            <a:r>
              <a:rPr lang="en-US" dirty="0"/>
              <a:t> Slide</a:t>
            </a:r>
          </a:p>
        </p:txBody>
      </p:sp>
    </p:spTree>
    <p:extLst>
      <p:ext uri="{BB962C8B-B14F-4D97-AF65-F5344CB8AC3E}">
        <p14:creationId xmlns:p14="http://schemas.microsoft.com/office/powerpoint/2010/main" val="135555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Dashboard </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Data Cleanup –Phase1 </a:t>
            </a:r>
          </a:p>
        </p:txBody>
      </p:sp>
      <p:pic>
        <p:nvPicPr>
          <p:cNvPr id="6" name="Picture 5" descr="Graphical user interface, text, application&#10;&#10;Description automatically generated">
            <a:extLst>
              <a:ext uri="{FF2B5EF4-FFF2-40B4-BE49-F238E27FC236}">
                <a16:creationId xmlns:a16="http://schemas.microsoft.com/office/drawing/2014/main" id="{A0F8300A-45BB-4226-BD1D-9F03FDB3A419}"/>
              </a:ext>
            </a:extLst>
          </p:cNvPr>
          <p:cNvPicPr>
            <a:picLocks noChangeAspect="1"/>
          </p:cNvPicPr>
          <p:nvPr/>
        </p:nvPicPr>
        <p:blipFill>
          <a:blip r:embed="rId2"/>
          <a:stretch>
            <a:fillRect/>
          </a:stretch>
        </p:blipFill>
        <p:spPr>
          <a:xfrm>
            <a:off x="10324643" y="4892841"/>
            <a:ext cx="1420824" cy="1511515"/>
          </a:xfrm>
          <a:prstGeom prst="rect">
            <a:avLst/>
          </a:prstGeom>
        </p:spPr>
      </p:pic>
      <p:sp>
        <p:nvSpPr>
          <p:cNvPr id="24" name="TextBox 23">
            <a:extLst>
              <a:ext uri="{FF2B5EF4-FFF2-40B4-BE49-F238E27FC236}">
                <a16:creationId xmlns:a16="http://schemas.microsoft.com/office/drawing/2014/main" id="{977AB8AF-0F8F-45F6-97CB-D90CEFE359E8}"/>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extLst>
      <p:ext uri="{BB962C8B-B14F-4D97-AF65-F5344CB8AC3E}">
        <p14:creationId xmlns:p14="http://schemas.microsoft.com/office/powerpoint/2010/main" val="1691084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443</TotalTime>
  <Words>632</Words>
  <Application>Microsoft Office PowerPoint</Application>
  <PresentationFormat>Widescreen</PresentationFormat>
  <Paragraphs>70</Paragraphs>
  <Slides>18</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Franklin Gothic Book</vt:lpstr>
      <vt:lpstr>Franklin Gothic Demi</vt:lpstr>
      <vt:lpstr>Lato</vt:lpstr>
      <vt:lpstr>Wingdings 2</vt:lpstr>
      <vt:lpstr>DividendVTI</vt:lpstr>
      <vt:lpstr>Agenda</vt:lpstr>
      <vt:lpstr>Project Overview</vt:lpstr>
      <vt:lpstr>Data Source</vt:lpstr>
      <vt:lpstr>Data exploration &amp; transformation </vt:lpstr>
      <vt:lpstr>Final ETL Process </vt:lpstr>
      <vt:lpstr>Data Processing </vt:lpstr>
      <vt:lpstr>Connecting the Data to DB , REGRESSION model, Deep Learning  model</vt:lpstr>
      <vt:lpstr>Connecting the Data to DB , REGRESSION model, Deep Learning  model</vt:lpstr>
      <vt:lpstr>Dashboard </vt:lpstr>
      <vt:lpstr>Final Project outcome , Dashboard and visualization</vt:lpstr>
      <vt:lpstr>Recommendation for future analysis</vt:lpstr>
      <vt:lpstr>Technologies, languages, tools, and algorithms used throughout the project</vt:lpstr>
      <vt:lpstr>Backup</vt:lpstr>
      <vt:lpstr>Initial Etl process</vt:lpstr>
      <vt:lpstr>REGRESSION model</vt:lpstr>
      <vt:lpstr>REGRESSION mODEL</vt:lpstr>
      <vt:lpstr>Deep Learning  model</vt:lpstr>
      <vt:lpstr>Deep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mikez zaatri</cp:lastModifiedBy>
  <cp:revision>2</cp:revision>
  <dcterms:created xsi:type="dcterms:W3CDTF">2021-08-07T13:23:39Z</dcterms:created>
  <dcterms:modified xsi:type="dcterms:W3CDTF">2021-08-16T02:52:49Z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