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2" r:id="rId5"/>
    <p:sldId id="265" r:id="rId6"/>
    <p:sldId id="264" r:id="rId7"/>
    <p:sldId id="259" r:id="rId8"/>
    <p:sldId id="260" r:id="rId9"/>
    <p:sldId id="258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14-5-4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forGrandmon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/>
              <a:t>组长：</a:t>
            </a:r>
            <a:r>
              <a:rPr kumimoji="1" lang="zh-CN" altLang="en-US" dirty="0" smtClean="0"/>
              <a:t>傅雨东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组员：冯哲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王健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吴天祺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7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文档的重要性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在开始代码之前理清思路，杜绝设计上的问题，方便维护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不要想太多太全，采用迭代开发和敏捷开发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学习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开发，对移动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有了初步认识</a:t>
            </a:r>
            <a:endParaRPr kumimoji="1" lang="en-US" altLang="zh-CN" dirty="0" smtClean="0"/>
          </a:p>
          <a:p>
            <a:r>
              <a:rPr kumimoji="1" lang="zh-CN" altLang="en-US" dirty="0"/>
              <a:t>团队编程，集体的智慧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14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81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主要功能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背景：外婆始终无法适应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智能机，出门都会带以前的中兴功能机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zh-CN" dirty="0" smtClean="0"/>
              <a:t>让老人熟练电话和短信这两个手</a:t>
            </a:r>
            <a:r>
              <a:rPr lang="zh-CN" altLang="zh-CN" dirty="0"/>
              <a:t>机基本功能</a:t>
            </a:r>
          </a:p>
          <a:p>
            <a:pPr lvl="0"/>
            <a:r>
              <a:rPr lang="zh-CN" altLang="zh-CN" dirty="0"/>
              <a:t>让老人熟练使用拍照功能并能查看</a:t>
            </a:r>
          </a:p>
          <a:p>
            <a:pPr lvl="0"/>
            <a:r>
              <a:rPr lang="zh-CN" altLang="zh-CN" dirty="0"/>
              <a:t>能让拥有权限的子女账号登陆网站查看</a:t>
            </a:r>
            <a:r>
              <a:rPr lang="en-US" altLang="zh-CN" dirty="0"/>
              <a:t>GPS</a:t>
            </a:r>
            <a:r>
              <a:rPr lang="zh-CN" altLang="zh-CN" dirty="0"/>
              <a:t>历史信息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15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项目介绍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功能总览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104" b="11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712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功能完成情况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433015"/>
              </p:ext>
            </p:extLst>
          </p:nvPr>
        </p:nvGraphicFramePr>
        <p:xfrm>
          <a:off x="685800" y="1964389"/>
          <a:ext cx="7770813" cy="4583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77"/>
                <a:gridCol w="3534765"/>
                <a:gridCol w="2590271"/>
              </a:tblGrid>
              <a:tr h="431186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业务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/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事务名称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业务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/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事务简要说明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/>
                          <a:ea typeface="宋体"/>
                        </a:rPr>
                        <a:t>完成情况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3160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创建新短信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提供编辑短信界面，用户输入收件人和发送内容，系统将短信发送出去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Times New Roman"/>
                          <a:ea typeface="宋体"/>
                        </a:rPr>
                        <a:t>完成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3160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接收短信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提供处理收件箱界面，用户可以处理收件箱内容，包括阅读、删除操作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Times New Roman"/>
                          <a:ea typeface="宋体"/>
                        </a:rPr>
                        <a:t>使用系统应用完成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3160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拨打电话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同系统自带，用户可以输入或选择拨打对象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完成</a:t>
                      </a:r>
                      <a:endParaRPr lang="zh-CN" altLang="en-US" sz="1800" dirty="0"/>
                    </a:p>
                  </a:txBody>
                  <a:tcPr marL="68580" marR="68580" marT="0" marB="0" anchor="ctr"/>
                </a:tc>
              </a:tr>
              <a:tr h="53160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接听电话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同系统自带，用户可以选择接听或挂断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完成</a:t>
                      </a:r>
                      <a:endParaRPr lang="zh-CN" altLang="en-US" sz="1800" dirty="0"/>
                    </a:p>
                  </a:txBody>
                  <a:tcPr marL="68580" marR="68580" marT="0" marB="0" anchor="ctr"/>
                </a:tc>
              </a:tr>
              <a:tr h="431186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拍照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同系统自带，用户进行拍照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完成</a:t>
                      </a:r>
                      <a:endParaRPr lang="zh-CN" altLang="en-US" sz="1800" dirty="0"/>
                    </a:p>
                  </a:txBody>
                  <a:tcPr marL="68580" marR="68580" marT="0" marB="0" anchor="ctr"/>
                </a:tc>
              </a:tr>
              <a:tr h="10632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设定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提供应用设定，包括设定远端网站账号、设定发送地理位置信息的</a:t>
                      </a:r>
                      <a:r>
                        <a:rPr lang="zh-CN" sz="1200" kern="100" dirty="0" smtClean="0">
                          <a:effectLst/>
                          <a:latin typeface="Times New Roman"/>
                          <a:ea typeface="宋体"/>
                        </a:rPr>
                        <a:t>周期</a:t>
                      </a:r>
                      <a:r>
                        <a:rPr lang="zh-CN" altLang="en-US" sz="1200" kern="100" dirty="0" smtClean="0">
                          <a:effectLst/>
                          <a:latin typeface="Times New Roman"/>
                          <a:ea typeface="宋体"/>
                        </a:rPr>
                        <a:t>、设置常用联系人和常用短信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完成</a:t>
                      </a:r>
                      <a:endParaRPr lang="zh-CN" altLang="en-US" sz="1800" dirty="0"/>
                    </a:p>
                  </a:txBody>
                  <a:tcPr marL="68580" marR="68580" marT="0" marB="0" anchor="ctr"/>
                </a:tc>
              </a:tr>
              <a:tr h="53160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与网站交互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与远端网站交互，周期性返回地理位置信息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完成</a:t>
                      </a:r>
                      <a:endParaRPr lang="zh-CN" altLang="en-US" sz="1800" dirty="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31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团队分工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471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团队分工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209800"/>
            <a:ext cx="7770813" cy="435800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傅雨东：组长，主要负责项目进度控制、文档整合、</a:t>
            </a:r>
            <a:r>
              <a:rPr kumimoji="1" lang="en-US" altLang="zh-CN" dirty="0" smtClean="0"/>
              <a:t>UML</a:t>
            </a:r>
            <a:r>
              <a:rPr kumimoji="1" lang="zh-CN" altLang="en-US" dirty="0" smtClean="0"/>
              <a:t>图绘制、网站服务器的架设</a:t>
            </a:r>
            <a:endParaRPr kumimoji="1" lang="en-US" altLang="zh-CN" dirty="0" smtClean="0"/>
          </a:p>
          <a:p>
            <a:r>
              <a:rPr kumimoji="1" lang="zh-CN" altLang="en-US" dirty="0" smtClean="0"/>
              <a:t>冯哲：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逻辑程序员，主要负责页面跳转和系统接口调用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吴天祺：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界面程序员，主要负责页面设计和项目需求分析</a:t>
            </a:r>
            <a:endParaRPr kumimoji="1" lang="en-US" altLang="zh-CN" dirty="0" smtClean="0"/>
          </a:p>
          <a:p>
            <a:r>
              <a:rPr kumimoji="1" lang="zh-CN" altLang="en-US" dirty="0" smtClean="0"/>
              <a:t>王健：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逻辑程序员，主要负责数据库调用和系统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96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分工流程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209800"/>
            <a:ext cx="7770813" cy="4496902"/>
          </a:xfrm>
        </p:spPr>
        <p:txBody>
          <a:bodyPr/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，负责封装模块和类，提供接口给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程序员调用。在本项目中主要封装了数据库操作和后台</a:t>
            </a:r>
            <a:r>
              <a:rPr kumimoji="1" lang="en-US" altLang="zh-CN" dirty="0" smtClean="0"/>
              <a:t>GPS</a:t>
            </a:r>
            <a:r>
              <a:rPr kumimoji="1" lang="zh-CN" altLang="en-US" dirty="0" smtClean="0"/>
              <a:t>定位服务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，负责界面的设计和制作，接受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的参数并展示在页面上。在本项目中主要制作了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文件和其他图片资源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，负责逻辑实现，通过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的接口调用取得数据后处理，再传给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进行展示。在本项目主要制作了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72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展示</a:t>
            </a:r>
            <a:endParaRPr kumimoji="1"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kumimoji="1" lang="zh-CN" altLang="en-US" dirty="0" smtClean="0"/>
              <a:t>拨打常用联系人电话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给常用联系人发送常用短信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设置常用联系人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网站查看</a:t>
            </a:r>
            <a:r>
              <a:rPr kumimoji="1" lang="en-US" altLang="zh-CN" dirty="0" smtClean="0"/>
              <a:t>GPS</a:t>
            </a:r>
            <a:r>
              <a:rPr kumimoji="1" lang="zh-CN" altLang="en-US" dirty="0" smtClean="0"/>
              <a:t>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41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对开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对开.thmx</Template>
  <TotalTime>55</TotalTime>
  <Words>297</Words>
  <Application>Microsoft Macintosh PowerPoint</Application>
  <PresentationFormat>全屏显示(4:3)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对开</vt:lpstr>
      <vt:lpstr>forGrandmon</vt:lpstr>
      <vt:lpstr>项目简介</vt:lpstr>
      <vt:lpstr>项目简介——主要功能</vt:lpstr>
      <vt:lpstr>项目介绍——功能总览</vt:lpstr>
      <vt:lpstr>功能完成情况</vt:lpstr>
      <vt:lpstr>团队分工</vt:lpstr>
      <vt:lpstr>团队分工</vt:lpstr>
      <vt:lpstr>MVC分工流程</vt:lpstr>
      <vt:lpstr>展示</vt:lpstr>
      <vt:lpstr>总结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forGrandmon</dc:title>
  <dc:creator>Wu wuhao</dc:creator>
  <cp:lastModifiedBy>Wu wuhao</cp:lastModifiedBy>
  <cp:revision>14</cp:revision>
  <dcterms:created xsi:type="dcterms:W3CDTF">2014-05-03T15:12:49Z</dcterms:created>
  <dcterms:modified xsi:type="dcterms:W3CDTF">2014-05-04T05:51:12Z</dcterms:modified>
</cp:coreProperties>
</file>