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3" d="100"/>
          <a:sy n="93" d="100"/>
        </p:scale>
        <p:origin x="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AE3C-A691-4079-873C-77B2BBA7F3BE}" type="datetimeFigureOut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C68F-236B-4048-A54D-E240796C5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42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AE3C-A691-4079-873C-77B2BBA7F3BE}" type="datetimeFigureOut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C68F-236B-4048-A54D-E240796C5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30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AE3C-A691-4079-873C-77B2BBA7F3BE}" type="datetimeFigureOut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C68F-236B-4048-A54D-E240796C5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66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AE3C-A691-4079-873C-77B2BBA7F3BE}" type="datetimeFigureOut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C68F-236B-4048-A54D-E240796C5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31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AE3C-A691-4079-873C-77B2BBA7F3BE}" type="datetimeFigureOut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C68F-236B-4048-A54D-E240796C5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796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AE3C-A691-4079-873C-77B2BBA7F3BE}" type="datetimeFigureOut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C68F-236B-4048-A54D-E240796C5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43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AE3C-A691-4079-873C-77B2BBA7F3BE}" type="datetimeFigureOut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C68F-236B-4048-A54D-E240796C5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633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AE3C-A691-4079-873C-77B2BBA7F3BE}" type="datetimeFigureOut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C68F-236B-4048-A54D-E240796C5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3740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AE3C-A691-4079-873C-77B2BBA7F3BE}" type="datetimeFigureOut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C68F-236B-4048-A54D-E240796C5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318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AE3C-A691-4079-873C-77B2BBA7F3BE}" type="datetimeFigureOut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C68F-236B-4048-A54D-E240796C5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99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AE3C-A691-4079-873C-77B2BBA7F3BE}" type="datetimeFigureOut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C68F-236B-4048-A54D-E240796C5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534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6AE3C-A691-4079-873C-77B2BBA7F3BE}" type="datetimeFigureOut">
              <a:rPr kumimoji="1" lang="ja-JP" altLang="en-US" smtClean="0"/>
              <a:t>2017/7/7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EC68F-236B-4048-A54D-E240796C5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651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名刺 が含まれている画像&#10;&#10;高い精度で生成された説明">
            <a:extLst>
              <a:ext uri="{FF2B5EF4-FFF2-40B4-BE49-F238E27FC236}">
                <a16:creationId xmlns:a16="http://schemas.microsoft.com/office/drawing/2014/main" id="{4CE742F8-79BB-46DE-BC36-42CCC2B9DC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33" t="21466" r="20367" b="21600"/>
          <a:stretch/>
        </p:blipFill>
        <p:spPr>
          <a:xfrm>
            <a:off x="1877568" y="1472184"/>
            <a:ext cx="5404104" cy="39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6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名刺, テキス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FD43A57B-72F3-4DD1-B20D-2CB84D9D7D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73" t="21554" r="19324" b="21403"/>
          <a:stretch/>
        </p:blipFill>
        <p:spPr>
          <a:xfrm>
            <a:off x="1753173" y="1478164"/>
            <a:ext cx="5623904" cy="391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80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, 名刺 が含まれている画像&#10;&#10;高い精度で生成された説明">
            <a:extLst>
              <a:ext uri="{FF2B5EF4-FFF2-40B4-BE49-F238E27FC236}">
                <a16:creationId xmlns:a16="http://schemas.microsoft.com/office/drawing/2014/main" id="{3F96BCB3-F3E8-4019-B58C-F09A57EDA1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21354" r="20376" b="21303"/>
          <a:stretch/>
        </p:blipFill>
        <p:spPr>
          <a:xfrm>
            <a:off x="1828800" y="1464414"/>
            <a:ext cx="5452024" cy="393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359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名刺 が含まれている画像&#10;&#10;高い精度で生成された説明">
            <a:extLst>
              <a:ext uri="{FF2B5EF4-FFF2-40B4-BE49-F238E27FC236}">
                <a16:creationId xmlns:a16="http://schemas.microsoft.com/office/drawing/2014/main" id="{E587C09D-DEB0-44A5-B762-0F5068EA0A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2" t="22456" r="21128" b="21604"/>
          <a:stretch/>
        </p:blipFill>
        <p:spPr>
          <a:xfrm>
            <a:off x="1911302" y="1540042"/>
            <a:ext cx="5300770" cy="383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29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名刺 が含まれている画像&#10;&#10;高い精度で生成された説明">
            <a:extLst>
              <a:ext uri="{FF2B5EF4-FFF2-40B4-BE49-F238E27FC236}">
                <a16:creationId xmlns:a16="http://schemas.microsoft.com/office/drawing/2014/main" id="{57963723-E531-4732-87CA-BFB6884575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21854" r="20151" b="22105"/>
          <a:stretch/>
        </p:blipFill>
        <p:spPr>
          <a:xfrm>
            <a:off x="1828800" y="1498790"/>
            <a:ext cx="5472650" cy="384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416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もの, 名刺 が含まれている画像&#10;&#10;高い精度で生成された説明">
            <a:extLst>
              <a:ext uri="{FF2B5EF4-FFF2-40B4-BE49-F238E27FC236}">
                <a16:creationId xmlns:a16="http://schemas.microsoft.com/office/drawing/2014/main" id="{617FBD49-0C25-459C-9149-97ADF8BEC6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2" t="22156" r="20827" b="21805"/>
          <a:stretch/>
        </p:blipFill>
        <p:spPr>
          <a:xfrm>
            <a:off x="1911302" y="1519416"/>
            <a:ext cx="5328271" cy="384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019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画面に合わせる (4:3)</PresentationFormat>
  <Paragraphs>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 Kawada</dc:creator>
  <cp:lastModifiedBy>Taku Kawada</cp:lastModifiedBy>
  <cp:revision>1</cp:revision>
  <dcterms:created xsi:type="dcterms:W3CDTF">2017-07-07T04:01:51Z</dcterms:created>
  <dcterms:modified xsi:type="dcterms:W3CDTF">2017-07-07T04:06:49Z</dcterms:modified>
</cp:coreProperties>
</file>