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98" d="100"/>
          <a:sy n="98" d="100"/>
        </p:scale>
        <p:origin x="3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CE9C-6FC4-421F-BA85-8F5AE31EBBCF}" type="datetimeFigureOut">
              <a:rPr kumimoji="1" lang="ja-JP" altLang="en-US" smtClean="0"/>
              <a:t>2016/4/12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8A56-5484-4219-AB1B-62BB8E4B6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74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CE9C-6FC4-421F-BA85-8F5AE31EBBCF}" type="datetimeFigureOut">
              <a:rPr kumimoji="1" lang="ja-JP" altLang="en-US" smtClean="0"/>
              <a:t>2016/4/12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8A56-5484-4219-AB1B-62BB8E4B6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25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CE9C-6FC4-421F-BA85-8F5AE31EBBCF}" type="datetimeFigureOut">
              <a:rPr kumimoji="1" lang="ja-JP" altLang="en-US" smtClean="0"/>
              <a:t>2016/4/12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8A56-5484-4219-AB1B-62BB8E4B6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17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CE9C-6FC4-421F-BA85-8F5AE31EBBCF}" type="datetimeFigureOut">
              <a:rPr kumimoji="1" lang="ja-JP" altLang="en-US" smtClean="0"/>
              <a:t>2016/4/12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8A56-5484-4219-AB1B-62BB8E4B6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42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CE9C-6FC4-421F-BA85-8F5AE31EBBCF}" type="datetimeFigureOut">
              <a:rPr kumimoji="1" lang="ja-JP" altLang="en-US" smtClean="0"/>
              <a:t>2016/4/12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8A56-5484-4219-AB1B-62BB8E4B6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CE9C-6FC4-421F-BA85-8F5AE31EBBCF}" type="datetimeFigureOut">
              <a:rPr kumimoji="1" lang="ja-JP" altLang="en-US" smtClean="0"/>
              <a:t>2016/4/12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8A56-5484-4219-AB1B-62BB8E4B6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61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CE9C-6FC4-421F-BA85-8F5AE31EBBCF}" type="datetimeFigureOut">
              <a:rPr kumimoji="1" lang="ja-JP" altLang="en-US" smtClean="0"/>
              <a:t>2016/4/12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8A56-5484-4219-AB1B-62BB8E4B6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1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CE9C-6FC4-421F-BA85-8F5AE31EBBCF}" type="datetimeFigureOut">
              <a:rPr kumimoji="1" lang="ja-JP" altLang="en-US" smtClean="0"/>
              <a:t>2016/4/12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8A56-5484-4219-AB1B-62BB8E4B6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22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CE9C-6FC4-421F-BA85-8F5AE31EBBCF}" type="datetimeFigureOut">
              <a:rPr kumimoji="1" lang="ja-JP" altLang="en-US" smtClean="0"/>
              <a:t>2016/4/12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8A56-5484-4219-AB1B-62BB8E4B6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07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CE9C-6FC4-421F-BA85-8F5AE31EBBCF}" type="datetimeFigureOut">
              <a:rPr kumimoji="1" lang="ja-JP" altLang="en-US" smtClean="0"/>
              <a:t>2016/4/12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8A56-5484-4219-AB1B-62BB8E4B6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50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CE9C-6FC4-421F-BA85-8F5AE31EBBCF}" type="datetimeFigureOut">
              <a:rPr kumimoji="1" lang="ja-JP" altLang="en-US" smtClean="0"/>
              <a:t>2016/4/12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8A56-5484-4219-AB1B-62BB8E4B6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28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F5CDCE9C-6FC4-421F-BA85-8F5AE31EBBCF}" type="datetimeFigureOut">
              <a:rPr lang="ja-JP" altLang="en-US" smtClean="0"/>
              <a:pPr/>
              <a:t>2016/4/12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44DF8A56-5484-4219-AB1B-62BB8E4B66B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836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>
            <a:grpSpLocks noChangeAspect="1"/>
          </p:cNvGrpSpPr>
          <p:nvPr/>
        </p:nvGrpSpPr>
        <p:grpSpPr>
          <a:xfrm>
            <a:off x="2903362" y="2324911"/>
            <a:ext cx="360000" cy="360000"/>
            <a:chOff x="4469516" y="2996120"/>
            <a:chExt cx="1620000" cy="1620000"/>
          </a:xfrm>
        </p:grpSpPr>
        <p:sp>
          <p:nvSpPr>
            <p:cNvPr id="6" name="正方形/長方形 5"/>
            <p:cNvSpPr/>
            <p:nvPr/>
          </p:nvSpPr>
          <p:spPr>
            <a:xfrm>
              <a:off x="4469516" y="2996120"/>
              <a:ext cx="1620000" cy="162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二等辺三角形 1"/>
            <p:cNvSpPr/>
            <p:nvPr/>
          </p:nvSpPr>
          <p:spPr>
            <a:xfrm rot="5400000">
              <a:off x="4649822" y="3198142"/>
              <a:ext cx="1410510" cy="121595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/>
          <p:cNvGrpSpPr>
            <a:grpSpLocks noChangeAspect="1"/>
          </p:cNvGrpSpPr>
          <p:nvPr/>
        </p:nvGrpSpPr>
        <p:grpSpPr>
          <a:xfrm>
            <a:off x="1639110" y="2324911"/>
            <a:ext cx="360000" cy="360000"/>
            <a:chOff x="1940668" y="2996120"/>
            <a:chExt cx="1620000" cy="1620000"/>
          </a:xfrm>
        </p:grpSpPr>
        <p:sp>
          <p:nvSpPr>
            <p:cNvPr id="5" name="正方形/長方形 4"/>
            <p:cNvSpPr/>
            <p:nvPr/>
          </p:nvSpPr>
          <p:spPr>
            <a:xfrm>
              <a:off x="1940668" y="2996120"/>
              <a:ext cx="1620000" cy="162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二等辺三角形 2"/>
            <p:cNvSpPr/>
            <p:nvPr/>
          </p:nvSpPr>
          <p:spPr>
            <a:xfrm rot="16200000" flipH="1">
              <a:off x="1969852" y="3198142"/>
              <a:ext cx="1410510" cy="121595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38CBE833-D4DF-4C1F-A0D6-73228226B047}" vid="{A8F6DDF5-68A5-46E4-BA47-88461B93B2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53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メイリオ</vt:lpstr>
      <vt:lpstr>Arial</vt:lpstr>
      <vt:lpstr>Calibri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 Kawada</dc:creator>
  <cp:lastModifiedBy>Taku Kawada</cp:lastModifiedBy>
  <cp:revision>2</cp:revision>
  <dcterms:created xsi:type="dcterms:W3CDTF">2016-04-12T08:53:52Z</dcterms:created>
  <dcterms:modified xsi:type="dcterms:W3CDTF">2016-04-12T09:47:48Z</dcterms:modified>
</cp:coreProperties>
</file>