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5" r:id="rId4"/>
    <p:sldId id="258" r:id="rId5"/>
    <p:sldId id="283" r:id="rId6"/>
    <p:sldId id="259" r:id="rId7"/>
    <p:sldId id="284" r:id="rId8"/>
    <p:sldId id="260" r:id="rId9"/>
    <p:sldId id="282" r:id="rId10"/>
    <p:sldId id="277" r:id="rId11"/>
    <p:sldId id="278" r:id="rId12"/>
    <p:sldId id="262" r:id="rId13"/>
    <p:sldId id="263" r:id="rId14"/>
    <p:sldId id="264" r:id="rId15"/>
    <p:sldId id="267" r:id="rId16"/>
    <p:sldId id="280" r:id="rId17"/>
    <p:sldId id="269" r:id="rId18"/>
    <p:sldId id="271" r:id="rId19"/>
    <p:sldId id="27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51CE6-EE31-45C9-9EDA-DC350FF7401F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0BAA-C68B-4461-8909-F56D7319D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2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12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7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0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0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1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4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38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0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4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3C27-A75E-44CC-BA78-EDE469D98A4E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EA00-2B4E-48DF-94D7-85456A4DC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0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3140968"/>
            <a:ext cx="4423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四轴飞行器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52292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启天</a:t>
            </a:r>
            <a:r>
              <a:rPr lang="zh-CN" altLang="en-US" sz="2000" dirty="0" smtClean="0"/>
              <a:t>科技团队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99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59" y="-3"/>
            <a:ext cx="9152627" cy="6833755"/>
          </a:xfrm>
        </p:spPr>
      </p:pic>
    </p:spTree>
    <p:extLst>
      <p:ext uri="{BB962C8B-B14F-4D97-AF65-F5344CB8AC3E}">
        <p14:creationId xmlns:p14="http://schemas.microsoft.com/office/powerpoint/2010/main" val="414565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" y="-6671"/>
            <a:ext cx="9129955" cy="6857999"/>
          </a:xfrm>
        </p:spPr>
      </p:pic>
    </p:spTree>
    <p:extLst>
      <p:ext uri="{BB962C8B-B14F-4D97-AF65-F5344CB8AC3E}">
        <p14:creationId xmlns:p14="http://schemas.microsoft.com/office/powerpoint/2010/main" val="582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87" y="0"/>
            <a:ext cx="9132570" cy="6858000"/>
          </a:xfrm>
        </p:spPr>
      </p:pic>
    </p:spTree>
    <p:extLst>
      <p:ext uri="{BB962C8B-B14F-4D97-AF65-F5344CB8AC3E}">
        <p14:creationId xmlns:p14="http://schemas.microsoft.com/office/powerpoint/2010/main" val="1688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41" y="-3"/>
            <a:ext cx="9149110" cy="6858001"/>
          </a:xfrm>
        </p:spPr>
      </p:pic>
    </p:spTree>
    <p:extLst>
      <p:ext uri="{BB962C8B-B14F-4D97-AF65-F5344CB8AC3E}">
        <p14:creationId xmlns:p14="http://schemas.microsoft.com/office/powerpoint/2010/main" val="1688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204864"/>
            <a:ext cx="2945088" cy="211131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219423" cy="68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979" y="0"/>
            <a:ext cx="9144000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3528" y="285293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怎样让四轴飞得更稳定？</a:t>
            </a:r>
            <a:endParaRPr lang="zh-CN" alt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31640" y="299695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</a:t>
            </a:r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PID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的调试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P: 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控制响应速度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：消除静态误差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：抑制过冲</a:t>
            </a:r>
            <a:endParaRPr lang="zh-CN" alt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35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3"/>
            <a:ext cx="9144000" cy="68580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31640" y="299695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，定高</a:t>
            </a:r>
          </a:p>
          <a:p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低空定高：超声波</a:t>
            </a:r>
          </a:p>
          <a:p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高空定高：气压计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，定位：</a:t>
            </a:r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GPS</a:t>
            </a:r>
            <a:endParaRPr lang="zh-CN" alt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18" y="0"/>
            <a:ext cx="9144000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5536" y="2967335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怎样让四轴飞得更安全？</a:t>
            </a:r>
            <a:endParaRPr lang="zh-CN" alt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31640" y="2996952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，检测电压电量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，遥控丢失信号保护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，错误状态识别</a:t>
            </a:r>
          </a:p>
          <a:p>
            <a:r>
              <a:rPr lang="en-US" altLang="zh-CN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zh-CN" altLang="en-US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，回家</a:t>
            </a:r>
            <a:endParaRPr lang="zh-CN" altLang="en-US" sz="5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6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133" y="2924944"/>
            <a:ext cx="6811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如何让一个四轴飞起来？？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933056"/>
            <a:ext cx="23391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我们需要有：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，机架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，电机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，电调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916832"/>
            <a:ext cx="888416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在控制飞行器飞行时，有如下技术难点：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首先，在飞行过程中它不仅受到各种物理效应的作用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还</a:t>
            </a:r>
            <a:r>
              <a:rPr lang="zh-CN" altLang="en-US" sz="2800" dirty="0">
                <a:solidFill>
                  <a:srgbClr val="FF0000"/>
                </a:solidFill>
              </a:rPr>
              <a:t>很容易受到气流等外部</a:t>
            </a:r>
            <a:r>
              <a:rPr lang="zh-CN" altLang="en-US" sz="2800" dirty="0" smtClean="0">
                <a:solidFill>
                  <a:srgbClr val="FF0000"/>
                </a:solidFill>
              </a:rPr>
              <a:t>环境的</a:t>
            </a:r>
            <a:r>
              <a:rPr lang="zh-CN" altLang="en-US" sz="2800" dirty="0">
                <a:solidFill>
                  <a:srgbClr val="FF0000"/>
                </a:solidFill>
              </a:rPr>
              <a:t>干扰，很难获得其</a:t>
            </a:r>
            <a:r>
              <a:rPr lang="zh-CN" altLang="en-US" sz="2800" dirty="0" smtClean="0">
                <a:solidFill>
                  <a:srgbClr val="FF0000"/>
                </a:solidFill>
              </a:rPr>
              <a:t>准确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性能参数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其次，微型四旋翼无人飞行器是一个具有六个自由度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而</a:t>
            </a:r>
            <a:r>
              <a:rPr lang="zh-CN" altLang="en-US" sz="2800" dirty="0">
                <a:solidFill>
                  <a:srgbClr val="FF0000"/>
                </a:solidFill>
              </a:rPr>
              <a:t>只有四个控制输入</a:t>
            </a:r>
            <a:r>
              <a:rPr lang="zh-CN" altLang="en-US" sz="2800" dirty="0" smtClean="0">
                <a:solidFill>
                  <a:srgbClr val="FF0000"/>
                </a:solidFill>
              </a:rPr>
              <a:t>的欠</a:t>
            </a:r>
            <a:r>
              <a:rPr lang="zh-CN" altLang="en-US" sz="2800" dirty="0">
                <a:solidFill>
                  <a:srgbClr val="FF0000"/>
                </a:solidFill>
              </a:rPr>
              <a:t>驱动系统。它具有多变量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非线性</a:t>
            </a:r>
            <a:r>
              <a:rPr lang="zh-CN" altLang="en-US" sz="2800" dirty="0">
                <a:solidFill>
                  <a:srgbClr val="FF0000"/>
                </a:solidFill>
              </a:rPr>
              <a:t>、强耦合和干扰敏感的特性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使得</a:t>
            </a:r>
            <a:r>
              <a:rPr lang="zh-CN" altLang="en-US" sz="2800" dirty="0">
                <a:solidFill>
                  <a:srgbClr val="FF0000"/>
                </a:solidFill>
              </a:rPr>
              <a:t>飞行控制系统的设计变得非常困难。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再次</a:t>
            </a:r>
            <a:r>
              <a:rPr lang="zh-CN" altLang="en-US" sz="2800" dirty="0">
                <a:solidFill>
                  <a:srgbClr val="FF0000"/>
                </a:solidFill>
              </a:rPr>
              <a:t>，利用陀螺进行物体姿态检测需要进行累计</a:t>
            </a:r>
            <a:r>
              <a:rPr lang="zh-CN" altLang="en-US" sz="2800" dirty="0" smtClean="0">
                <a:solidFill>
                  <a:srgbClr val="FF0000"/>
                </a:solidFill>
              </a:rPr>
              <a:t>误差的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消除，怎样</a:t>
            </a:r>
            <a:r>
              <a:rPr lang="zh-CN" altLang="en-US" sz="2800" dirty="0">
                <a:solidFill>
                  <a:srgbClr val="FF0000"/>
                </a:solidFill>
              </a:rPr>
              <a:t>建立误差模型和通过组合导航修正</a:t>
            </a:r>
            <a:r>
              <a:rPr lang="zh-CN" altLang="en-US" sz="2800" dirty="0" smtClean="0">
                <a:solidFill>
                  <a:srgbClr val="FF0000"/>
                </a:solidFill>
              </a:rPr>
              <a:t>累积误差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</a:rPr>
              <a:t>一个工程难题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924944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如何控制一个四轴？？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933056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我们需要有：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，遥控器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，接收机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31" y="-2"/>
            <a:ext cx="9070343" cy="6834074"/>
          </a:xfrm>
        </p:spPr>
      </p:pic>
    </p:spTree>
    <p:extLst>
      <p:ext uri="{BB962C8B-B14F-4D97-AF65-F5344CB8AC3E}">
        <p14:creationId xmlns:p14="http://schemas.microsoft.com/office/powerpoint/2010/main" val="21277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924944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如何让四轴自己飞？？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933056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我们需要有：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，传感器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，飞控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2924944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如何让四轴自己飞？？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933056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我们需要有：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，传感器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，飞控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8768" cy="6858000"/>
          </a:xfrm>
        </p:spPr>
      </p:pic>
    </p:spTree>
    <p:extLst>
      <p:ext uri="{BB962C8B-B14F-4D97-AF65-F5344CB8AC3E}">
        <p14:creationId xmlns:p14="http://schemas.microsoft.com/office/powerpoint/2010/main" val="3064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9632" y="2924944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四轴飞行器的原理？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2924944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solidFill>
                  <a:srgbClr val="FF0000"/>
                </a:solidFill>
              </a:rPr>
              <a:t>四轴飞行器的原理？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536492"/>
          </a:xfrm>
        </p:spPr>
      </p:pic>
    </p:spTree>
    <p:extLst>
      <p:ext uri="{BB962C8B-B14F-4D97-AF65-F5344CB8AC3E}">
        <p14:creationId xmlns:p14="http://schemas.microsoft.com/office/powerpoint/2010/main" val="1718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297</Words>
  <Application>Microsoft Office PowerPoint</Application>
  <PresentationFormat>全屏显示(4:3)</PresentationFormat>
  <Paragraphs>46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founder</dc:creator>
  <cp:lastModifiedBy>ZhangRuimin</cp:lastModifiedBy>
  <cp:revision>14</cp:revision>
  <dcterms:created xsi:type="dcterms:W3CDTF">2015-04-17T12:23:35Z</dcterms:created>
  <dcterms:modified xsi:type="dcterms:W3CDTF">2015-07-31T11:39:00Z</dcterms:modified>
</cp:coreProperties>
</file>