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AE6DE-0601-4C1D-8388-8474A8C48EA2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02A088-1C25-435E-B8B9-124705CF9BA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DỊCH VỤ BACK-END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DD0A6B-56F5-4D58-9D89-46E7BB9611CF}" type="parTrans" cxnId="{D7FE3832-F094-41AE-8CDB-09A4E2BF4212}">
      <dgm:prSet/>
      <dgm:spPr/>
      <dgm:t>
        <a:bodyPr/>
        <a:lstStyle/>
        <a:p>
          <a:endParaRPr lang="en-US"/>
        </a:p>
      </dgm:t>
    </dgm:pt>
    <dgm:pt modelId="{016F9C7A-5E5E-4875-B1D8-CB99D88A306A}" type="sibTrans" cxnId="{D7FE3832-F094-41AE-8CDB-09A4E2BF4212}">
      <dgm:prSet/>
      <dgm:spPr/>
      <dgm:t>
        <a:bodyPr/>
        <a:lstStyle/>
        <a:p>
          <a:endParaRPr lang="en-US"/>
        </a:p>
      </dgm:t>
    </dgm:pt>
    <dgm:pt modelId="{9D831786-FD28-431C-9DD7-789CFEEFEEF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CÔNG NGHỆ CỦA GOOGLE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F07A90-BE66-442D-8C11-055B0916E184}" type="parTrans" cxnId="{D305EA0F-FA0B-4423-813B-226FBE668504}">
      <dgm:prSet/>
      <dgm:spPr/>
      <dgm:t>
        <a:bodyPr/>
        <a:lstStyle/>
        <a:p>
          <a:endParaRPr lang="en-US"/>
        </a:p>
      </dgm:t>
    </dgm:pt>
    <dgm:pt modelId="{F2CFF878-3B88-4726-BF8D-C7E4822F2108}" type="sibTrans" cxnId="{D305EA0F-FA0B-4423-813B-226FBE668504}">
      <dgm:prSet/>
      <dgm:spPr/>
      <dgm:t>
        <a:bodyPr/>
        <a:lstStyle/>
        <a:p>
          <a:endParaRPr lang="en-US"/>
        </a:p>
      </dgm:t>
    </dgm:pt>
    <dgm:pt modelId="{A2E3EDB9-7569-4EF2-8598-529043127F5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XD NHANH ỨNG DỤNG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F03D51-4FC7-4BE1-8803-EF86B27007CC}" type="parTrans" cxnId="{932A2A56-C027-48C4-8B55-531376A30E04}">
      <dgm:prSet/>
      <dgm:spPr/>
      <dgm:t>
        <a:bodyPr/>
        <a:lstStyle/>
        <a:p>
          <a:endParaRPr lang="en-US"/>
        </a:p>
      </dgm:t>
    </dgm:pt>
    <dgm:pt modelId="{D7EEB6FE-4D90-4FD6-97C6-751BFF46E5B2}" type="sibTrans" cxnId="{932A2A56-C027-48C4-8B55-531376A30E04}">
      <dgm:prSet/>
      <dgm:spPr/>
      <dgm:t>
        <a:bodyPr/>
        <a:lstStyle/>
        <a:p>
          <a:endParaRPr lang="en-US"/>
        </a:p>
      </dgm:t>
    </dgm:pt>
    <dgm:pt modelId="{712E420E-C5BD-42B3-9900-184A6B86001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HAI NỀN TẢNG ANDROID VÀ IOS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99CACE-23D6-4386-A760-EB67EB5C4524}" type="parTrans" cxnId="{F6552107-44DF-4A86-8CE2-5DB4A44BF68F}">
      <dgm:prSet/>
      <dgm:spPr/>
      <dgm:t>
        <a:bodyPr/>
        <a:lstStyle/>
        <a:p>
          <a:endParaRPr lang="en-US"/>
        </a:p>
      </dgm:t>
    </dgm:pt>
    <dgm:pt modelId="{4ABD9F77-6889-4A1F-A9E6-3FD0E50090F5}" type="sibTrans" cxnId="{F6552107-44DF-4A86-8CE2-5DB4A44BF68F}">
      <dgm:prSet/>
      <dgm:spPr/>
      <dgm:t>
        <a:bodyPr/>
        <a:lstStyle/>
        <a:p>
          <a:endParaRPr lang="en-US"/>
        </a:p>
      </dgm:t>
    </dgm:pt>
    <dgm:pt modelId="{F845D4DC-4F6B-493F-B6F8-520129D01BE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XD ỨNG DỤNG NHIỀU NGƯỜI DÙNG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06AF7A-8A3B-4B91-9489-05198BD78DE9}" type="parTrans" cxnId="{386FE672-4BDB-4CCD-9576-8BA9F8E5311E}">
      <dgm:prSet/>
      <dgm:spPr/>
      <dgm:t>
        <a:bodyPr/>
        <a:lstStyle/>
        <a:p>
          <a:endParaRPr lang="en-US"/>
        </a:p>
      </dgm:t>
    </dgm:pt>
    <dgm:pt modelId="{B3CB5F23-1404-4EC6-A0D9-19CB844184FA}" type="sibTrans" cxnId="{386FE672-4BDB-4CCD-9576-8BA9F8E5311E}">
      <dgm:prSet/>
      <dgm:spPr/>
      <dgm:t>
        <a:bodyPr/>
        <a:lstStyle/>
        <a:p>
          <a:endParaRPr lang="en-US"/>
        </a:p>
      </dgm:t>
    </dgm:pt>
    <dgm:pt modelId="{A48349DD-DF69-4B06-83A8-9F82C0F7B9AD}" type="pres">
      <dgm:prSet presAssocID="{93BAE6DE-0601-4C1D-8388-8474A8C48E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41221A-AC1A-41AD-B747-0D709B77C286}" type="pres">
      <dgm:prSet presAssocID="{6102A088-1C25-435E-B8B9-124705CF9BA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607EF-146C-4416-8DB1-DE1122DE9912}" type="pres">
      <dgm:prSet presAssocID="{6102A088-1C25-435E-B8B9-124705CF9BA7}" presName="spNode" presStyleCnt="0"/>
      <dgm:spPr/>
    </dgm:pt>
    <dgm:pt modelId="{9F588BA6-A5DB-4216-9291-A57325E55670}" type="pres">
      <dgm:prSet presAssocID="{016F9C7A-5E5E-4875-B1D8-CB99D88A306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F961E1-6C32-4585-B8F6-E6FED5B3DEA1}" type="pres">
      <dgm:prSet presAssocID="{9D831786-FD28-431C-9DD7-789CFEEFEEF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511BE-4D7F-4F3E-A2F5-81881E08CC74}" type="pres">
      <dgm:prSet presAssocID="{9D831786-FD28-431C-9DD7-789CFEEFEEFF}" presName="spNode" presStyleCnt="0"/>
      <dgm:spPr/>
    </dgm:pt>
    <dgm:pt modelId="{480ABC17-715D-4B93-85DF-1E10FE947C26}" type="pres">
      <dgm:prSet presAssocID="{F2CFF878-3B88-4726-BF8D-C7E4822F210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076113A-9980-4280-B58F-8EC272BF174E}" type="pres">
      <dgm:prSet presAssocID="{A2E3EDB9-7569-4EF2-8598-529043127F5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8662F-2F51-4969-B400-61F583C9C653}" type="pres">
      <dgm:prSet presAssocID="{A2E3EDB9-7569-4EF2-8598-529043127F57}" presName="spNode" presStyleCnt="0"/>
      <dgm:spPr/>
    </dgm:pt>
    <dgm:pt modelId="{AA3F900A-D91F-4703-9C9B-FCB2119AE4F1}" type="pres">
      <dgm:prSet presAssocID="{D7EEB6FE-4D90-4FD6-97C6-751BFF46E5B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31DAC4D-E7EF-4263-A084-707A7FD61A15}" type="pres">
      <dgm:prSet presAssocID="{F845D4DC-4F6B-493F-B6F8-520129D01BE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795D7-BEBA-4A79-9811-DE54D6FF79EF}" type="pres">
      <dgm:prSet presAssocID="{F845D4DC-4F6B-493F-B6F8-520129D01BE9}" presName="spNode" presStyleCnt="0"/>
      <dgm:spPr/>
    </dgm:pt>
    <dgm:pt modelId="{F291502F-86D8-49F9-9577-4A29744BD90E}" type="pres">
      <dgm:prSet presAssocID="{B3CB5F23-1404-4EC6-A0D9-19CB844184F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0EA854C-B014-495F-874C-57A39B5530D2}" type="pres">
      <dgm:prSet presAssocID="{712E420E-C5BD-42B3-9900-184A6B86001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412DF-2898-4BE1-93F4-BB21CF6A9C3A}" type="pres">
      <dgm:prSet presAssocID="{712E420E-C5BD-42B3-9900-184A6B860018}" presName="spNode" presStyleCnt="0"/>
      <dgm:spPr/>
    </dgm:pt>
    <dgm:pt modelId="{76E8511F-42BF-44F9-BED7-EBFC2B882AAF}" type="pres">
      <dgm:prSet presAssocID="{4ABD9F77-6889-4A1F-A9E6-3FD0E50090F5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ED9D22A-1F16-4031-8D8D-951EB9369318}" type="presOf" srcId="{F845D4DC-4F6B-493F-B6F8-520129D01BE9}" destId="{E31DAC4D-E7EF-4263-A084-707A7FD61A15}" srcOrd="0" destOrd="0" presId="urn:microsoft.com/office/officeart/2005/8/layout/cycle6"/>
    <dgm:cxn modelId="{DF95E2A3-6CB0-449F-B9EC-44CE966B65CD}" type="presOf" srcId="{F2CFF878-3B88-4726-BF8D-C7E4822F2108}" destId="{480ABC17-715D-4B93-85DF-1E10FE947C26}" srcOrd="0" destOrd="0" presId="urn:microsoft.com/office/officeart/2005/8/layout/cycle6"/>
    <dgm:cxn modelId="{20053736-A5E0-40B1-805B-6ABDCC40370E}" type="presOf" srcId="{A2E3EDB9-7569-4EF2-8598-529043127F57}" destId="{5076113A-9980-4280-B58F-8EC272BF174E}" srcOrd="0" destOrd="0" presId="urn:microsoft.com/office/officeart/2005/8/layout/cycle6"/>
    <dgm:cxn modelId="{222CFC19-5ACD-41B7-A522-E52D91E5622D}" type="presOf" srcId="{4ABD9F77-6889-4A1F-A9E6-3FD0E50090F5}" destId="{76E8511F-42BF-44F9-BED7-EBFC2B882AAF}" srcOrd="0" destOrd="0" presId="urn:microsoft.com/office/officeart/2005/8/layout/cycle6"/>
    <dgm:cxn modelId="{03944044-0112-4C00-A53B-FD07FE3EF97F}" type="presOf" srcId="{9D831786-FD28-431C-9DD7-789CFEEFEEFF}" destId="{89F961E1-6C32-4585-B8F6-E6FED5B3DEA1}" srcOrd="0" destOrd="0" presId="urn:microsoft.com/office/officeart/2005/8/layout/cycle6"/>
    <dgm:cxn modelId="{0BAE0FAD-19B6-42C6-B0FC-A9736F7F1E23}" type="presOf" srcId="{D7EEB6FE-4D90-4FD6-97C6-751BFF46E5B2}" destId="{AA3F900A-D91F-4703-9C9B-FCB2119AE4F1}" srcOrd="0" destOrd="0" presId="urn:microsoft.com/office/officeart/2005/8/layout/cycle6"/>
    <dgm:cxn modelId="{D7FE3832-F094-41AE-8CDB-09A4E2BF4212}" srcId="{93BAE6DE-0601-4C1D-8388-8474A8C48EA2}" destId="{6102A088-1C25-435E-B8B9-124705CF9BA7}" srcOrd="0" destOrd="0" parTransId="{A1DD0A6B-56F5-4D58-9D89-46E7BB9611CF}" sibTransId="{016F9C7A-5E5E-4875-B1D8-CB99D88A306A}"/>
    <dgm:cxn modelId="{386FE672-4BDB-4CCD-9576-8BA9F8E5311E}" srcId="{93BAE6DE-0601-4C1D-8388-8474A8C48EA2}" destId="{F845D4DC-4F6B-493F-B6F8-520129D01BE9}" srcOrd="3" destOrd="0" parTransId="{3C06AF7A-8A3B-4B91-9489-05198BD78DE9}" sibTransId="{B3CB5F23-1404-4EC6-A0D9-19CB844184FA}"/>
    <dgm:cxn modelId="{1E20E7EE-2F30-4433-8EE0-837DD348E9CD}" type="presOf" srcId="{712E420E-C5BD-42B3-9900-184A6B860018}" destId="{00EA854C-B014-495F-874C-57A39B5530D2}" srcOrd="0" destOrd="0" presId="urn:microsoft.com/office/officeart/2005/8/layout/cycle6"/>
    <dgm:cxn modelId="{7F310FA3-41C2-496F-A67F-B7F534760061}" type="presOf" srcId="{93BAE6DE-0601-4C1D-8388-8474A8C48EA2}" destId="{A48349DD-DF69-4B06-83A8-9F82C0F7B9AD}" srcOrd="0" destOrd="0" presId="urn:microsoft.com/office/officeart/2005/8/layout/cycle6"/>
    <dgm:cxn modelId="{C1CEC920-F4BD-4732-B044-9C4850132F2F}" type="presOf" srcId="{B3CB5F23-1404-4EC6-A0D9-19CB844184FA}" destId="{F291502F-86D8-49F9-9577-4A29744BD90E}" srcOrd="0" destOrd="0" presId="urn:microsoft.com/office/officeart/2005/8/layout/cycle6"/>
    <dgm:cxn modelId="{932A2A56-C027-48C4-8B55-531376A30E04}" srcId="{93BAE6DE-0601-4C1D-8388-8474A8C48EA2}" destId="{A2E3EDB9-7569-4EF2-8598-529043127F57}" srcOrd="2" destOrd="0" parTransId="{73F03D51-4FC7-4BE1-8803-EF86B27007CC}" sibTransId="{D7EEB6FE-4D90-4FD6-97C6-751BFF46E5B2}"/>
    <dgm:cxn modelId="{F6552107-44DF-4A86-8CE2-5DB4A44BF68F}" srcId="{93BAE6DE-0601-4C1D-8388-8474A8C48EA2}" destId="{712E420E-C5BD-42B3-9900-184A6B860018}" srcOrd="4" destOrd="0" parTransId="{6699CACE-23D6-4386-A760-EB67EB5C4524}" sibTransId="{4ABD9F77-6889-4A1F-A9E6-3FD0E50090F5}"/>
    <dgm:cxn modelId="{5A6A2077-3416-4A54-92DA-A9F87A47591E}" type="presOf" srcId="{016F9C7A-5E5E-4875-B1D8-CB99D88A306A}" destId="{9F588BA6-A5DB-4216-9291-A57325E55670}" srcOrd="0" destOrd="0" presId="urn:microsoft.com/office/officeart/2005/8/layout/cycle6"/>
    <dgm:cxn modelId="{B627A134-4D8E-473C-B3F6-2D69E193D8DB}" type="presOf" srcId="{6102A088-1C25-435E-B8B9-124705CF9BA7}" destId="{B241221A-AC1A-41AD-B747-0D709B77C286}" srcOrd="0" destOrd="0" presId="urn:microsoft.com/office/officeart/2005/8/layout/cycle6"/>
    <dgm:cxn modelId="{D305EA0F-FA0B-4423-813B-226FBE668504}" srcId="{93BAE6DE-0601-4C1D-8388-8474A8C48EA2}" destId="{9D831786-FD28-431C-9DD7-789CFEEFEEFF}" srcOrd="1" destOrd="0" parTransId="{2FF07A90-BE66-442D-8C11-055B0916E184}" sibTransId="{F2CFF878-3B88-4726-BF8D-C7E4822F2108}"/>
    <dgm:cxn modelId="{33A1F4E8-10AE-4899-B00F-5DE4C024D639}" type="presParOf" srcId="{A48349DD-DF69-4B06-83A8-9F82C0F7B9AD}" destId="{B241221A-AC1A-41AD-B747-0D709B77C286}" srcOrd="0" destOrd="0" presId="urn:microsoft.com/office/officeart/2005/8/layout/cycle6"/>
    <dgm:cxn modelId="{6C6BECB2-3E77-4037-875B-3CBB0AD54D5F}" type="presParOf" srcId="{A48349DD-DF69-4B06-83A8-9F82C0F7B9AD}" destId="{FBC607EF-146C-4416-8DB1-DE1122DE9912}" srcOrd="1" destOrd="0" presId="urn:microsoft.com/office/officeart/2005/8/layout/cycle6"/>
    <dgm:cxn modelId="{01479494-1FA0-4C4D-9488-D2A6A9ADF561}" type="presParOf" srcId="{A48349DD-DF69-4B06-83A8-9F82C0F7B9AD}" destId="{9F588BA6-A5DB-4216-9291-A57325E55670}" srcOrd="2" destOrd="0" presId="urn:microsoft.com/office/officeart/2005/8/layout/cycle6"/>
    <dgm:cxn modelId="{9859FC05-4F1D-4405-B30B-F349E48C94E8}" type="presParOf" srcId="{A48349DD-DF69-4B06-83A8-9F82C0F7B9AD}" destId="{89F961E1-6C32-4585-B8F6-E6FED5B3DEA1}" srcOrd="3" destOrd="0" presId="urn:microsoft.com/office/officeart/2005/8/layout/cycle6"/>
    <dgm:cxn modelId="{17EA416D-693B-4C26-8F1F-A72A97509162}" type="presParOf" srcId="{A48349DD-DF69-4B06-83A8-9F82C0F7B9AD}" destId="{AF8511BE-4D7F-4F3E-A2F5-81881E08CC74}" srcOrd="4" destOrd="0" presId="urn:microsoft.com/office/officeart/2005/8/layout/cycle6"/>
    <dgm:cxn modelId="{F6397B6E-30A3-495E-9499-0B4726096EB9}" type="presParOf" srcId="{A48349DD-DF69-4B06-83A8-9F82C0F7B9AD}" destId="{480ABC17-715D-4B93-85DF-1E10FE947C26}" srcOrd="5" destOrd="0" presId="urn:microsoft.com/office/officeart/2005/8/layout/cycle6"/>
    <dgm:cxn modelId="{ABF9D4F6-937E-4498-A32F-5FB8679E5A26}" type="presParOf" srcId="{A48349DD-DF69-4B06-83A8-9F82C0F7B9AD}" destId="{5076113A-9980-4280-B58F-8EC272BF174E}" srcOrd="6" destOrd="0" presId="urn:microsoft.com/office/officeart/2005/8/layout/cycle6"/>
    <dgm:cxn modelId="{732B3AA9-2F80-4310-8216-E57495DE864B}" type="presParOf" srcId="{A48349DD-DF69-4B06-83A8-9F82C0F7B9AD}" destId="{B2A8662F-2F51-4969-B400-61F583C9C653}" srcOrd="7" destOrd="0" presId="urn:microsoft.com/office/officeart/2005/8/layout/cycle6"/>
    <dgm:cxn modelId="{143C1535-CE08-447E-A043-0A69605025BC}" type="presParOf" srcId="{A48349DD-DF69-4B06-83A8-9F82C0F7B9AD}" destId="{AA3F900A-D91F-4703-9C9B-FCB2119AE4F1}" srcOrd="8" destOrd="0" presId="urn:microsoft.com/office/officeart/2005/8/layout/cycle6"/>
    <dgm:cxn modelId="{699265CB-FAD8-4A84-AFB2-B2B52539272C}" type="presParOf" srcId="{A48349DD-DF69-4B06-83A8-9F82C0F7B9AD}" destId="{E31DAC4D-E7EF-4263-A084-707A7FD61A15}" srcOrd="9" destOrd="0" presId="urn:microsoft.com/office/officeart/2005/8/layout/cycle6"/>
    <dgm:cxn modelId="{50BD5A0E-D159-4594-98AF-D1D7AED67404}" type="presParOf" srcId="{A48349DD-DF69-4B06-83A8-9F82C0F7B9AD}" destId="{890795D7-BEBA-4A79-9811-DE54D6FF79EF}" srcOrd="10" destOrd="0" presId="urn:microsoft.com/office/officeart/2005/8/layout/cycle6"/>
    <dgm:cxn modelId="{35CE688B-42DF-45F3-B509-3E4CCEFB156B}" type="presParOf" srcId="{A48349DD-DF69-4B06-83A8-9F82C0F7B9AD}" destId="{F291502F-86D8-49F9-9577-4A29744BD90E}" srcOrd="11" destOrd="0" presId="urn:microsoft.com/office/officeart/2005/8/layout/cycle6"/>
    <dgm:cxn modelId="{317C8517-FC04-454A-8014-75F767591F7D}" type="presParOf" srcId="{A48349DD-DF69-4B06-83A8-9F82C0F7B9AD}" destId="{00EA854C-B014-495F-874C-57A39B5530D2}" srcOrd="12" destOrd="0" presId="urn:microsoft.com/office/officeart/2005/8/layout/cycle6"/>
    <dgm:cxn modelId="{EF8993F4-EE0B-4EAF-9656-61E37228A910}" type="presParOf" srcId="{A48349DD-DF69-4B06-83A8-9F82C0F7B9AD}" destId="{435412DF-2898-4BE1-93F4-BB21CF6A9C3A}" srcOrd="13" destOrd="0" presId="urn:microsoft.com/office/officeart/2005/8/layout/cycle6"/>
    <dgm:cxn modelId="{2720D857-2A5C-4EA3-A994-9F443F46E833}" type="presParOf" srcId="{A48349DD-DF69-4B06-83A8-9F82C0F7B9AD}" destId="{76E8511F-42BF-44F9-BED7-EBFC2B882A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1221A-AC1A-41AD-B747-0D709B77C286}">
      <dsp:nvSpPr>
        <dsp:cNvPr id="0" name=""/>
        <dsp:cNvSpPr/>
      </dsp:nvSpPr>
      <dsp:spPr>
        <a:xfrm>
          <a:off x="2169914" y="37748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DỊCH VỤ BACK-END</a:t>
          </a:r>
          <a:endParaRPr lang="en-US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25638" y="93472"/>
        <a:ext cx="1644723" cy="1030063"/>
      </dsp:txXfrm>
    </dsp:sp>
    <dsp:sp modelId="{9F588BA6-A5DB-4216-9291-A57325E55670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3170989" y="180873"/>
              </a:moveTo>
              <a:arcTo wR="2280836" hR="2280836" stAng="17578296" swAng="196171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961E1-6C32-4585-B8F6-E6FED5B3DEA1}">
      <dsp:nvSpPr>
        <dsp:cNvPr id="0" name=""/>
        <dsp:cNvSpPr/>
      </dsp:nvSpPr>
      <dsp:spPr>
        <a:xfrm>
          <a:off x="4339118" y="1613767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CÔNG NGHỆ CỦA GOOGLE</a:t>
          </a:r>
          <a:endParaRPr lang="en-US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94842" y="1669491"/>
        <a:ext cx="1644723" cy="1030063"/>
      </dsp:txXfrm>
    </dsp:sp>
    <dsp:sp modelId="{480ABC17-715D-4B93-85DF-1E10FE947C26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4558541" y="2161355"/>
              </a:moveTo>
              <a:arcTo wR="2280836" hR="2280836" stAng="21419832" swAng="21964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6113A-9980-4280-B58F-8EC272BF174E}">
      <dsp:nvSpPr>
        <dsp:cNvPr id="0" name=""/>
        <dsp:cNvSpPr/>
      </dsp:nvSpPr>
      <dsp:spPr>
        <a:xfrm>
          <a:off x="3510556" y="4163820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XD NHANH ỨNG DỤNG</a:t>
          </a:r>
          <a:endParaRPr lang="en-US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6280" y="4219544"/>
        <a:ext cx="1644723" cy="1030063"/>
      </dsp:txXfrm>
    </dsp:sp>
    <dsp:sp modelId="{AA3F900A-D91F-4703-9C9B-FCB2119AE4F1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2734330" y="4516135"/>
              </a:moveTo>
              <a:arcTo wR="2280836" hR="2280836" stAng="4711895" swAng="137621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DAC4D-E7EF-4263-A084-707A7FD61A15}">
      <dsp:nvSpPr>
        <dsp:cNvPr id="0" name=""/>
        <dsp:cNvSpPr/>
      </dsp:nvSpPr>
      <dsp:spPr>
        <a:xfrm>
          <a:off x="829271" y="4163820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XD ỨNG DỤNG NHIỀU NGƯỜI DÙNG</a:t>
          </a:r>
          <a:endParaRPr lang="en-US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4995" y="4219544"/>
        <a:ext cx="1644723" cy="1030063"/>
      </dsp:txXfrm>
    </dsp:sp>
    <dsp:sp modelId="{F291502F-86D8-49F9-9577-4A29744BD90E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381177" y="3543180"/>
              </a:moveTo>
              <a:arcTo wR="2280836" hR="2280836" stAng="8783733" swAng="21964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A854C-B014-495F-874C-57A39B5530D2}">
      <dsp:nvSpPr>
        <dsp:cNvPr id="0" name=""/>
        <dsp:cNvSpPr/>
      </dsp:nvSpPr>
      <dsp:spPr>
        <a:xfrm>
          <a:off x="709" y="1613767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HAI NỀN TẢNG ANDROID VÀ IOS</a:t>
          </a:r>
          <a:endParaRPr lang="en-US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433" y="1669491"/>
        <a:ext cx="1644723" cy="1030063"/>
      </dsp:txXfrm>
    </dsp:sp>
    <dsp:sp modelId="{76E8511F-42BF-44F9-BED7-EBFC2B882AAF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397387" y="994432"/>
              </a:moveTo>
              <a:arcTo wR="2280836" hR="2280836" stAng="12859995" swAng="196171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4E12E-8DDB-43CC-8EC2-F2D8349530F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3B235-5A3E-4F7B-8526-A111024D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EC937-7A34-054B-8EB2-234964957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xmlns="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71314" y="92068"/>
            <a:ext cx="4972687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xmlns="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6067839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4" y="4834784"/>
            <a:ext cx="3843332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714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36825C4-C23D-41F5-BDF2-24537C978295}" type="datetimeFigureOut">
              <a:rPr lang="en-US" smtClean="0"/>
              <a:t>6/27/2021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3E6B0CD-B834-EF4F-AFA1-83526B4B7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218044" cy="1676399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  <a:b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LẬP TRÌNH DI ĐỘNG</a:t>
            </a:r>
            <a:endParaRPr lang="en-US" sz="5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02509B-B6E1-9D46-BF6C-FAFD783D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8610600" cy="1676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ZA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 ĐỀ TÀI: </a:t>
            </a:r>
          </a:p>
          <a:p>
            <a:pPr algn="ctr">
              <a:lnSpc>
                <a:spcPct val="150000"/>
              </a:lnSpc>
            </a:pPr>
            <a:r>
              <a:rPr lang="en-ZA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XÂY DỰNG ỨNG DỤNG MẠNG XÃ HỘI TRÊN NỀN TẢNG ANDROID</a:t>
            </a:r>
            <a:endParaRPr lang="en-ZA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43400"/>
            <a:ext cx="1219200" cy="1908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4157801"/>
            <a:ext cx="1625100" cy="21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Chứng Thực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1600"/>
            <a:ext cx="9144000" cy="520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AUTHENTICATION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(CHỨNG THỰC)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03655"/>
            <a:ext cx="8972550" cy="4805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 dịch vụ chứng thực của Firebase.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dàng tích hợp các công nghệ xác thực của Google, Facebook,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Twitter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Hỗ trợ tự tạo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 hệ thống xác thực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 email, password ở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bất kì nền tảng nào như Android,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IOS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 dàng tùy chỉnh các chức năng: </a:t>
            </a:r>
          </a:p>
          <a:p>
            <a:pPr marL="857250" lvl="1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Gửi mail xác nhận đăng ký tài khoản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57250" lvl="1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 nhận reset mật khẩu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 phép tùy chỉnh nội dung email xác thực.</a:t>
            </a: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ỨNG DỤNG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CHỨC NĂNG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7" y="1491192"/>
            <a:ext cx="7598422" cy="48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383739" y="190500"/>
            <a:ext cx="611505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98076" y="917313"/>
            <a:ext cx="5286375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USECASE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90" y="1501477"/>
            <a:ext cx="6066499" cy="47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93056" y="233980"/>
            <a:ext cx="611505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143000" y="934271"/>
            <a:ext cx="69342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PHÂN RÃ CHỨC NĂNG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56" y="1676635"/>
            <a:ext cx="6115050" cy="47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93056" y="233980"/>
            <a:ext cx="611505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143000" y="934271"/>
            <a:ext cx="69342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PHÂN RÃ CHỨC NĂNG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600200"/>
            <a:ext cx="6858000" cy="46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9050" y="3420363"/>
            <a:ext cx="7858125" cy="24929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ỨNG DỤNG</a:t>
            </a:r>
            <a:endParaRPr lang="en-US" sz="9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62945" y="39081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6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 txBox="1">
            <a:spLocks/>
          </p:cNvSpPr>
          <p:nvPr/>
        </p:nvSpPr>
        <p:spPr>
          <a:xfrm>
            <a:off x="3581400" y="2286000"/>
            <a:ext cx="5029200" cy="422310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4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</a:t>
            </a:r>
            <a:r>
              <a:rPr lang="en-ZA" sz="4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 CÔ </a:t>
            </a:r>
            <a:endParaRPr lang="en-ZA" sz="4000" b="1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4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CÁC BẠN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4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 CHÚ Ý THEO DÕI</a:t>
            </a:r>
            <a:endParaRPr lang="en-ZA" sz="4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81600" y="3050"/>
            <a:ext cx="2133600" cy="2130552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 txBox="1">
            <a:spLocks/>
          </p:cNvSpPr>
          <p:nvPr/>
        </p:nvSpPr>
        <p:spPr>
          <a:xfrm>
            <a:off x="1119832" y="1702686"/>
            <a:ext cx="2537768" cy="3276600"/>
          </a:xfrm>
          <a:prstGeom prst="ellipse">
            <a:avLst/>
          </a:prstGeom>
          <a:solidFill>
            <a:schemeClr val="bg2"/>
          </a:solidFill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/>
        </p:nvGrpSpPr>
        <p:grpSpPr>
          <a:xfrm>
            <a:off x="76200" y="-152401"/>
            <a:ext cx="3581400" cy="7010401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Diamond 22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18118" y="228600"/>
            <a:ext cx="1830482" cy="1905001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3788283" y="5562600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9" y="1902471"/>
            <a:ext cx="1838234" cy="2877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1" y="4979286"/>
            <a:ext cx="2656229" cy="7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819399" y="3086905"/>
            <a:ext cx="362480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QUANG DUY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7313996" y="818089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5484014" y="6096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65155" y="3352800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72972" y="1524000"/>
            <a:ext cx="8801100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</a:t>
            </a:r>
          </a:p>
        </p:txBody>
      </p:sp>
    </p:spTree>
    <p:extLst>
      <p:ext uri="{BB962C8B-B14F-4D97-AF65-F5344CB8AC3E}">
        <p14:creationId xmlns:p14="http://schemas.microsoft.com/office/powerpoint/2010/main" val="20888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2900" y="0"/>
            <a:ext cx="8801100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</a:p>
        </p:txBody>
      </p:sp>
      <p:sp>
        <p:nvSpPr>
          <p:cNvPr id="3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02208" y="1711921"/>
            <a:ext cx="418785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ANDROID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02207" y="2725964"/>
            <a:ext cx="418785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76321" y="3756150"/>
            <a:ext cx="418785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THIẾT KẾ ỨNG DỤNG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80253" y="4802938"/>
            <a:ext cx="418785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ỨNG DỤNG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387667" y="1621200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387666" y="2634466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361780" y="3656748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365712" y="4703535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ANDROID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83719" y="1873250"/>
            <a:ext cx="2976563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38562" y="2979420"/>
            <a:ext cx="1666875" cy="18669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07794" y="1766278"/>
            <a:ext cx="393620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RA ĐỜI NĂM 2003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1666875"/>
            <a:ext cx="70485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8">
            <a:extLst>
              <a:ext uri="{FF2B5EF4-FFF2-40B4-BE49-F238E27FC236}">
                <a16:creationId xmlns=""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769769" y="3487128"/>
            <a:ext cx="337423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MÃ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 MỞ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17698" y="3387725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20">
            <a:extLst>
              <a:ext uri="{FF2B5EF4-FFF2-40B4-BE49-F238E27FC236}">
                <a16:creationId xmlns=""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07794" y="5307379"/>
            <a:ext cx="393620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GOOGLE PHÁT TRIỂN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5207976"/>
            <a:ext cx="70485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766278"/>
            <a:ext cx="388667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HÀNH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 TRÊN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ĐỘNG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57575" y="1666876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6">
            <a:extLst>
              <a:ext uri="{FF2B5EF4-FFF2-40B4-BE49-F238E27FC236}">
                <a16:creationId xmlns=""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3487128"/>
            <a:ext cx="337423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 TỪ LINUX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819400" y="3387726"/>
            <a:ext cx="70485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8">
            <a:extLst>
              <a:ext uri="{FF2B5EF4-FFF2-40B4-BE49-F238E27FC236}">
                <a16:creationId xmlns=""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5307379"/>
            <a:ext cx="393620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 TRÊN NGÔN NGỮ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 KOTLIN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47097" y="5207976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44447" y="838150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HỆ ĐIỀU HÀNH ANDROID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ANDROID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838150"/>
            <a:ext cx="9143999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 VÀ NHƯỢC ĐIỂM HỆ ĐIỀU HÀNH ANDROID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9590" y="2159780"/>
            <a:ext cx="4088585" cy="7664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9590" y="3346460"/>
            <a:ext cx="4158716" cy="75000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 thiết bị android có giá rẻ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9590" y="4498925"/>
            <a:ext cx="4081097" cy="8299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 google play store đồ sộ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9590" y="5654407"/>
            <a:ext cx="405351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thiện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dễ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3349" y="5555004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053942" y="2185196"/>
            <a:ext cx="394488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nhiễm virus,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 hại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017542" y="3346461"/>
            <a:ext cx="396240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 đều về giá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053942" y="4543408"/>
            <a:ext cx="396239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035059" y="5654407"/>
            <a:ext cx="396239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 động cập nhật thiết bị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00600" y="2073086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00600" y="3251561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00600" y="4451925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00600" y="5551824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3349" y="4444005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3349" y="3251561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3349" y="2073086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36585" y="1336777"/>
            <a:ext cx="2959346" cy="594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NHƯỢC ĐIỂM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908400" y="1336776"/>
            <a:ext cx="2955898" cy="594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ƯU 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FIREBASE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8528730"/>
              </p:ext>
            </p:extLst>
          </p:nvPr>
        </p:nvGraphicFramePr>
        <p:xfrm>
          <a:off x="1524000" y="1439334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35" y="3004931"/>
            <a:ext cx="1709531" cy="22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DỊCH VỤ CỦA FIREBASE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08009"/>
            <a:ext cx="4572000" cy="13426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REALTIME DATABASE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(CỞ SỞ DỮ LIỆU THỜI GIAN THỰC)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286000" y="3396348"/>
            <a:ext cx="4572000" cy="13426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AUTHENTICATION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(XÁC THỰC)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72000" y="4876595"/>
            <a:ext cx="4572000" cy="13426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CLOUD STORAGE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(LƯU TRỮ ĐÁM MÂY)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5429"/>
            <a:ext cx="9144000" cy="5771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REALTIME DATABASE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(CỞ SỞ DỮ LIỆU THỜI GIAN THỰC)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126176"/>
            <a:ext cx="9144000" cy="377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 dịch vụ CSDL thời gian thực hoạt động trên nền tảng đám mây.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 liệu lưu trữ dưới dạng JSON.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 dựng ứng dụng cho phép các client dùng chung database.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 động cập nhật database khi thêm/xóa/sửa.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Import/Export DL dưới dạng JSON giúp dễ dàng di chuyển CSDL sang tài khoản khác.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 phép phân quyền đọc, ghi với cú pháp tương tự như JavaScript.</a:t>
            </a: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Dữ Liệu Thời Gian Thực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Trữ Đám Mây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36349"/>
            <a:ext cx="9144000" cy="5763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CLOUD STORAGE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(LƯU TRỮ ĐÁM MÂY)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17916"/>
            <a:ext cx="9144000" cy="429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 trữ, quản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lí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nội dung người dùng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 ra như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ảnh/video/dữ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 dạng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file. </a:t>
            </a:r>
          </a:p>
          <a:p>
            <a:pPr marL="40005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Cung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 các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 có tính bảo mật cao để upload/download dữ liệu.</a:t>
            </a:r>
          </a:p>
          <a:p>
            <a:pPr marL="40005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 điểm mạnh của Firebase Storage như: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 hợp với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Authentication (Xác thực) nên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 dàng quản lí quyền truy cập vào các files.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Cloud Storage (Lưu trữ đám mây) xây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 dựa trên nền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tảng đám mây của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(Google Cloud Platform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dẫn đến khả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 mở rộng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lên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 hàng 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Petabytes ( = 1 triệu tỷ byte)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 liệu</a:t>
            </a:r>
            <a:r>
              <a:rPr lang="en-US" sz="25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5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</TotalTime>
  <Words>614</Words>
  <Application>Microsoft Office PowerPoint</Application>
  <PresentationFormat>On-screen Show (4:3)</PresentationFormat>
  <Paragraphs>107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BÁO CÁO LẬP TRÌNH DI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DI ĐỘNG</dc:title>
  <dc:creator>UserName</dc:creator>
  <cp:lastModifiedBy>UserName</cp:lastModifiedBy>
  <cp:revision>6</cp:revision>
  <dcterms:created xsi:type="dcterms:W3CDTF">2021-06-27T08:10:45Z</dcterms:created>
  <dcterms:modified xsi:type="dcterms:W3CDTF">2021-06-27T09:15:32Z</dcterms:modified>
</cp:coreProperties>
</file>