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7" autoAdjust="0"/>
    <p:restoredTop sz="94650" autoAdjust="0"/>
  </p:normalViewPr>
  <p:slideViewPr>
    <p:cSldViewPr>
      <p:cViewPr varScale="1">
        <p:scale>
          <a:sx n="113" d="100"/>
          <a:sy n="113" d="100"/>
        </p:scale>
        <p:origin x="-1680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8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6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92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1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2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8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7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65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5B66-B54C-4BCD-8799-E234426F442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6A04-FA44-4A14-A9A3-3BD39AB7BA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24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504056"/>
          </a:xfrm>
          <a:solidFill>
            <a:schemeClr val="accent1">
              <a:lumMod val="50000"/>
            </a:schemeClr>
          </a:solidFill>
        </p:spPr>
        <p:txBody>
          <a:bodyPr numCol="2">
            <a:normAutofit fontScale="90000"/>
          </a:bodyPr>
          <a:lstStyle/>
          <a:p>
            <a:pPr algn="l"/>
            <a:r>
              <a:rPr lang="en-SG" sz="2400" dirty="0" smtClean="0">
                <a:solidFill>
                  <a:schemeClr val="bg1">
                    <a:lumMod val="95000"/>
                  </a:schemeClr>
                </a:solidFill>
              </a:rPr>
              <a:t>Part 1                                        </a:t>
            </a:r>
            <a:r>
              <a:rPr lang="en-SG" sz="2400" dirty="0" smtClean="0">
                <a:solidFill>
                  <a:schemeClr val="bg1">
                    <a:lumMod val="95000"/>
                  </a:schemeClr>
                </a:solidFill>
              </a:rPr>
              <a:t>Python functionality </a:t>
            </a:r>
            <a:r>
              <a:rPr lang="en-SG" sz="2400" dirty="0" smtClean="0">
                <a:solidFill>
                  <a:schemeClr val="bg1">
                    <a:lumMod val="95000"/>
                  </a:schemeClr>
                </a:solidFill>
              </a:rPr>
              <a:t>and features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836712"/>
            <a:ext cx="7776864" cy="4802088"/>
          </a:xfrm>
        </p:spPr>
        <p:txBody>
          <a:bodyPr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44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Part 1                                        Python functionality and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                                       Python functionality and features</dc:title>
  <dc:creator>Quang Nhan TRAN</dc:creator>
  <cp:lastModifiedBy>Quang Nhan TRAN</cp:lastModifiedBy>
  <cp:revision>2</cp:revision>
  <dcterms:created xsi:type="dcterms:W3CDTF">2019-06-10T06:26:18Z</dcterms:created>
  <dcterms:modified xsi:type="dcterms:W3CDTF">2019-06-10T06:42:43Z</dcterms:modified>
</cp:coreProperties>
</file>