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Phương" initials="TP" lastIdx="1" clrIdx="0">
    <p:extLst>
      <p:ext uri="{19B8F6BF-5375-455C-9EA6-DF929625EA0E}">
        <p15:presenceInfo xmlns:p15="http://schemas.microsoft.com/office/powerpoint/2012/main" userId="687872afbdc5b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DA9907-F0B7-CBFD-16F3-5A9894B9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464E60-77D8-92F8-999E-7A4C8D07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803CB6-6F77-E839-3D3A-DEF06D2D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76DB59-86E7-06E4-1188-BB5D8B88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ED898E-6624-53E5-5D98-85114323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85AB39-41EB-FDC7-D5CA-64DB230E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1EB8720-56A1-8F60-5E72-588C2097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A359DA-64C8-02C0-533E-1E52ECD1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5D6621-0336-C7BC-1F47-8A96249C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5F8DD-85E8-68FE-6852-740B9385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1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5C8EA50-2C76-C3BC-BA91-FB8CF5DA2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F525C32-F173-8ECA-65C5-7DC9F8C9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930A8D-291D-2EC0-CFC8-7FA57B68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E024815-E574-74E4-E9B8-BFFB8104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5B9D518-E862-9AAB-D72F-5A59C770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9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FCE537-BF58-4882-3143-62A56B6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9B63AB-69E1-BE8D-0E1B-7A5C1EE9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F3D071-31EC-8841-BBE8-70284908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CF5E563-1E5A-D100-6CA3-F285B0C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33DEA7-E197-43D7-E4E2-15735728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82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412DA8-883A-81A0-2424-2EAE001B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471BF5-3FFC-934C-54FC-FF0176FD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4C8FB1-EC7D-74EF-775D-B097F8FF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D8E2E6-EE66-6C2A-D6DA-5677E00D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5949E1-B2B4-30B3-ECFE-3CFD1A91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7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609CC-40D0-92DB-DDBE-3E9F74B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F81AFA-F20F-320B-452B-521FE648E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342502-3366-EBEF-FD64-98BD1E585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7B66861-5549-C2BD-3B5A-1C8AB942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505668E-16E5-4565-7FA1-7E55446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352D69-A995-4F98-740D-20449C5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2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6717B3-DE20-09BD-4CD4-7EE5F0BA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0DC435-71D9-2DB4-19E9-185C683B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E470B8C-2EB4-8C4B-30AE-99E95B94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D6A250E-2C42-28D4-7A89-58631503F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32BA34D-D128-1EB7-BB4B-1BD30EE11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347F7B8-B873-EC43-E119-7FAA76F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BEB5367-C454-E38E-45FE-204D0AB2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9F6E841-102C-1018-C976-2690590C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1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7AF899-F223-2FCA-DE85-07B6A6C8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AC9182D-8190-FA2D-3629-950244AE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50C709-E78C-E46B-EC90-34825437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2A4C3F2-36BC-F8B2-0243-6BEFF72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66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5ACCEAC-F117-0CB2-E968-2E3D3728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6FBEFB8-4C9D-9C90-FBB5-050CCDDD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973EFF-6602-CC8C-3727-38A044CA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4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DBBABD-76E4-B68D-6319-5CE21093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247D-BA9B-B47F-4452-938217B1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C54616-918D-6B75-F175-16C8BCA9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EAEFD0-7C10-167A-084D-0465B7FD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55AE211-CCB8-2AA2-1915-4A365CA7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699D5B3-D920-1112-7149-863AEDE1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3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643AC9-0D1D-DEFB-CD1A-EC4F9A0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D940C1B-BEBD-0238-53C2-F65698501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1CA449D-1706-56CE-D5EE-7F8CF75A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1BC36B9-258B-8D34-B9FD-91971C73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BA430B2-CCCC-7514-1CEC-2A97C0CC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1E5E0DD-5EEA-AACA-C6EF-679ED15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4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D0091AB-8E63-38A5-BE84-48E67AE5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DC14D72-AFE1-39BC-1CEF-5E73C5AE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7FBE7-71F8-5C72-4F04-67B23B231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DAFD50-7E6E-01E3-D800-388403D5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4D4881-CCFF-D5AF-C226-7E8E33CB6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1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5AB2593-4CF1-DDBC-6F54-AD3A60EA4DB2}"/>
              </a:ext>
            </a:extLst>
          </p:cNvPr>
          <p:cNvSpPr txBox="1"/>
          <p:nvPr/>
        </p:nvSpPr>
        <p:spPr>
          <a:xfrm>
            <a:off x="539687" y="956557"/>
            <a:ext cx="11112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BÁO CÁO ĐỒ ÁN </a:t>
            </a:r>
          </a:p>
          <a:p>
            <a:pPr algn="ctr"/>
            <a:r>
              <a:rPr lang="vi-V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CÔNG NGHỆ THÔNG TIN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3C043E2-B782-795A-6E2C-B60E2C1CA86A}"/>
              </a:ext>
            </a:extLst>
          </p:cNvPr>
          <p:cNvSpPr txBox="1"/>
          <p:nvPr/>
        </p:nvSpPr>
        <p:spPr>
          <a:xfrm>
            <a:off x="2628542" y="3962450"/>
            <a:ext cx="6934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vi-VN" sz="2800" dirty="0">
                <a:ln w="3175">
                  <a:solidFill>
                    <a:schemeClr val="bg1"/>
                  </a:solidFill>
                  <a:prstDash val="solid"/>
                </a:ln>
              </a:rPr>
              <a:t>THÀNH VIÊN NHÓM:</a:t>
            </a:r>
          </a:p>
          <a:p>
            <a:r>
              <a:rPr lang="vi-VN" sz="2800" dirty="0">
                <a:ln w="3175">
                  <a:solidFill>
                    <a:schemeClr val="bg1"/>
                  </a:solidFill>
                  <a:prstDash val="solid"/>
                </a:ln>
              </a:rPr>
              <a:t>PHẠM QUỲNH NHƯ – 21110843</a:t>
            </a:r>
          </a:p>
          <a:p>
            <a:r>
              <a:rPr lang="vi-VN" sz="2800" dirty="0">
                <a:ln w="3175">
                  <a:solidFill>
                    <a:schemeClr val="bg1"/>
                  </a:solidFill>
                  <a:prstDash val="solid"/>
                </a:ln>
              </a:rPr>
              <a:t>TRẦN QUỐC PHƯƠNG – 21110847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E150416-F63E-7ED0-BE43-59DFCAE31963}"/>
              </a:ext>
            </a:extLst>
          </p:cNvPr>
          <p:cNvSpPr txBox="1"/>
          <p:nvPr/>
        </p:nvSpPr>
        <p:spPr>
          <a:xfrm>
            <a:off x="106013" y="3105834"/>
            <a:ext cx="1197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vi-VN" sz="3600" dirty="0"/>
              <a:t>CHỦ ĐỀ: TRANG WEB BÁN HÀNG ONLINE (BÁN ÁO)</a:t>
            </a:r>
          </a:p>
        </p:txBody>
      </p:sp>
    </p:spTree>
    <p:extLst>
      <p:ext uri="{BB962C8B-B14F-4D97-AF65-F5344CB8AC3E}">
        <p14:creationId xmlns:p14="http://schemas.microsoft.com/office/powerpoint/2010/main" val="31110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5AB2593-4CF1-DDBC-6F54-AD3A60EA4DB2}"/>
              </a:ext>
            </a:extLst>
          </p:cNvPr>
          <p:cNvSpPr txBox="1"/>
          <p:nvPr/>
        </p:nvSpPr>
        <p:spPr>
          <a:xfrm>
            <a:off x="460174" y="492089"/>
            <a:ext cx="11112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5F3A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KIẾN THỨC ÁP DỤNG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80A633D-442E-9AF5-EC24-6B9D3941BE40}"/>
              </a:ext>
            </a:extLst>
          </p:cNvPr>
          <p:cNvSpPr txBox="1"/>
          <p:nvPr/>
        </p:nvSpPr>
        <p:spPr>
          <a:xfrm>
            <a:off x="1327986" y="1907975"/>
            <a:ext cx="9853361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 mô hình MVC: MODEL-CONTROL-VIEW.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NETBEAN để lập trình.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là TOMCAT.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để xử lý các yêu cầu gửi về máy chủ.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để lưu các hoạt động của khách hàng.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JSP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tags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liệt kê các đối tượng trong trang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và kỹ thuật JPA: để lưu và xử lý dữ liệu.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JavaMail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để gửi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về cho khách hàng.</a:t>
            </a:r>
          </a:p>
        </p:txBody>
      </p:sp>
    </p:spTree>
    <p:extLst>
      <p:ext uri="{BB962C8B-B14F-4D97-AF65-F5344CB8AC3E}">
        <p14:creationId xmlns:p14="http://schemas.microsoft.com/office/powerpoint/2010/main" val="321826095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131</Words>
  <Application>Microsoft Office PowerPoint</Application>
  <PresentationFormat>Màn hình rộng</PresentationFormat>
  <Paragraphs>15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Chủ đề Office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Trần Phương</dc:creator>
  <cp:lastModifiedBy>Trần Phương</cp:lastModifiedBy>
  <cp:revision>2</cp:revision>
  <dcterms:created xsi:type="dcterms:W3CDTF">2023-12-15T08:49:08Z</dcterms:created>
  <dcterms:modified xsi:type="dcterms:W3CDTF">2023-12-15T14:04:03Z</dcterms:modified>
</cp:coreProperties>
</file>