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5" r:id="rId4"/>
    <p:sldId id="259" r:id="rId5"/>
    <p:sldId id="264" r:id="rId6"/>
    <p:sldId id="261" r:id="rId7"/>
    <p:sldId id="262" r:id="rId8"/>
    <p:sldId id="268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17410-E9CB-034D-B178-2D1DED523E58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63B55-5365-6243-8723-E378D358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1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A715-090D-3D4E-8082-B529203A644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58CA-597C-4241-9908-97BE0E87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5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FAF-EF7D-4E4C-9624-DDA83AEE741F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73A6-4F2B-5249-BD7D-809BE5D1EC48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133B-A0D2-D645-ACD7-DD9505B58C8A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AD03-B22F-DA4D-AB93-8BCBCDBA7AA4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EE2-F934-224D-A64A-3BA7B4930668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2854-F048-1E49-AAE9-A2D79C6E3301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6AF7-B118-EC4F-81CB-047D06F7DBC2}" type="datetime1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DF8-9A36-604C-853F-30F9D14AFBCD}" type="datetime1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4778-7CC7-C344-8DE0-71B51F337742}" type="datetime1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420-DD0C-5447-A617-99145B6FC56A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69-FF4C-F74E-95A6-D21BDAAB697C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AD58-6028-B246-8DE0-BFAE24CE4CF9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tibik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80" y="1749296"/>
            <a:ext cx="6779551" cy="5108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785" y="398227"/>
            <a:ext cx="5264588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</a:rPr>
              <a:t>Velocity of </a:t>
            </a:r>
            <a:r>
              <a:rPr lang="en-US" dirty="0" err="1" smtClean="0">
                <a:solidFill>
                  <a:srgbClr val="000090"/>
                </a:solidFill>
              </a:rPr>
              <a:t>CitiBikes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039" y="2337379"/>
            <a:ext cx="20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Taraqur Rahman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April 28, 2016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Further Analysis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How velocity is different throughout the year/seasons?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What </a:t>
            </a:r>
            <a:r>
              <a:rPr lang="en-US" dirty="0" smtClean="0">
                <a:solidFill>
                  <a:srgbClr val="000090"/>
                </a:solidFill>
              </a:rPr>
              <a:t>causes velocity to change</a:t>
            </a:r>
            <a:r>
              <a:rPr lang="en-US" dirty="0" smtClean="0">
                <a:solidFill>
                  <a:srgbClr val="00009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Where are the bike hotspots? 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0"/>
                </a:solidFill>
              </a:rPr>
              <a:t>CitiBikes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90"/>
                </a:solidFill>
              </a:rPr>
              <a:t>CitiGroup</a:t>
            </a:r>
            <a:r>
              <a:rPr lang="en-US" dirty="0" smtClean="0">
                <a:solidFill>
                  <a:srgbClr val="000090"/>
                </a:solidFill>
              </a:rPr>
              <a:t> teamed up with Motivate in 2011</a:t>
            </a:r>
          </a:p>
          <a:p>
            <a:r>
              <a:rPr lang="en-US" dirty="0" err="1" smtClean="0">
                <a:solidFill>
                  <a:srgbClr val="000090"/>
                </a:solidFill>
              </a:rPr>
              <a:t>CitiGroup</a:t>
            </a:r>
            <a:r>
              <a:rPr lang="en-US" dirty="0" smtClean="0">
                <a:solidFill>
                  <a:srgbClr val="000090"/>
                </a:solidFill>
              </a:rPr>
              <a:t> supplies the funds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Motivate supplies the bikes</a:t>
            </a:r>
          </a:p>
          <a:p>
            <a:pPr marL="0" indent="0"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90"/>
                </a:solidFill>
              </a:rPr>
              <a:t>CitiBike</a:t>
            </a:r>
            <a:r>
              <a:rPr lang="en-US" dirty="0" smtClean="0">
                <a:solidFill>
                  <a:srgbClr val="000090"/>
                </a:solidFill>
              </a:rPr>
              <a:t> program started May 2013 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January 2016 </a:t>
            </a:r>
            <a:r>
              <a:rPr lang="en-US" dirty="0" err="1">
                <a:solidFill>
                  <a:srgbClr val="000090"/>
                </a:solidFill>
              </a:rPr>
              <a:t>CitiBIke</a:t>
            </a:r>
            <a:r>
              <a:rPr lang="en-US" dirty="0">
                <a:solidFill>
                  <a:srgbClr val="000090"/>
                </a:solidFill>
              </a:rPr>
              <a:t> data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509478 X 15 </a:t>
            </a:r>
          </a:p>
          <a:p>
            <a:pPr marL="0" indent="0"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Calculating Velocity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                    Ending coordinates - Starting coordinates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                    Duration</a:t>
            </a:r>
          </a:p>
          <a:p>
            <a:pPr marL="0" indent="0" algn="ctr">
              <a:buNone/>
            </a:pP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Took into account the curvature of the Earth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Numerator is the </a:t>
            </a:r>
            <a:r>
              <a:rPr lang="en-US" i="1" dirty="0" smtClean="0">
                <a:solidFill>
                  <a:srgbClr val="000090"/>
                </a:solidFill>
              </a:rPr>
              <a:t>displacement</a:t>
            </a:r>
            <a:r>
              <a:rPr lang="en-US" dirty="0" smtClean="0">
                <a:solidFill>
                  <a:srgbClr val="000090"/>
                </a:solidFill>
              </a:rPr>
              <a:t>, not the distance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7089" y="2610892"/>
            <a:ext cx="497440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6280" y="2311300"/>
            <a:ext cx="2116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000090"/>
                </a:solidFill>
              </a:rPr>
              <a:t>Velocity  = 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53633" y="2449358"/>
            <a:ext cx="279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 = 5.874 mph</a:t>
            </a:r>
            <a:endParaRPr lang="en-US" sz="2400" dirty="0"/>
          </a:p>
        </p:txBody>
      </p:sp>
      <p:pic>
        <p:nvPicPr>
          <p:cNvPr id="9" name="Picture 8" descr="Total_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36"/>
            <a:ext cx="8867885" cy="61907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Displacement vs. Distance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4" name="Picture 3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0866"/>
            <a:ext cx="6705600" cy="4673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874033" y="5186501"/>
            <a:ext cx="846708" cy="670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269" y="5574608"/>
            <a:ext cx="1958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DIsplacement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3968941" y="5186501"/>
            <a:ext cx="1905092" cy="6703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68941" y="2099298"/>
            <a:ext cx="1217142" cy="30872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86083" y="2099298"/>
            <a:ext cx="1358260" cy="8467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44343" y="2946073"/>
            <a:ext cx="176398" cy="22404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8072" y="2946073"/>
            <a:ext cx="1340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Distance</a:t>
            </a:r>
            <a:endParaRPr lang="en-US" sz="2200" b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Zero_velo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6" y="234190"/>
            <a:ext cx="8141519" cy="65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erType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" y="521526"/>
            <a:ext cx="9076569" cy="63364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gevs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" y="114280"/>
            <a:ext cx="8290676" cy="67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66" y="0"/>
            <a:ext cx="9190903" cy="6858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108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Velocity of CitiBikes</vt:lpstr>
      <vt:lpstr>CitiBikes</vt:lpstr>
      <vt:lpstr>Calculating Velocity</vt:lpstr>
      <vt:lpstr>PowerPoint Presentation</vt:lpstr>
      <vt:lpstr>Displacement vs. Distance</vt:lpstr>
      <vt:lpstr>PowerPoint Presentation</vt:lpstr>
      <vt:lpstr>PowerPoint Presentation</vt:lpstr>
      <vt:lpstr>PowerPoint Presentation</vt:lpstr>
      <vt:lpstr>PowerPoint Presentation</vt:lpstr>
      <vt:lpstr>Further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Citi Transportation</dc:title>
  <dc:creator>Taraqur</dc:creator>
  <cp:lastModifiedBy>Taraqur</cp:lastModifiedBy>
  <cp:revision>20</cp:revision>
  <dcterms:created xsi:type="dcterms:W3CDTF">2016-04-25T03:21:36Z</dcterms:created>
  <dcterms:modified xsi:type="dcterms:W3CDTF">2016-04-28T08:12:57Z</dcterms:modified>
</cp:coreProperties>
</file>