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098281" y="1159681"/>
            <a:ext cx="45719" cy="5196669"/>
          </a:xfrm>
          <a:prstGeom prst="rect">
            <a:avLst/>
          </a:prstGeom>
          <a:solidFill>
            <a:srgbClr val="D525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1076845"/>
            <a:ext cx="45719" cy="5315209"/>
          </a:xfrm>
          <a:prstGeom prst="rect">
            <a:avLst/>
          </a:prstGeom>
          <a:solidFill>
            <a:srgbClr val="D525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0" y="5922661"/>
            <a:ext cx="9144000" cy="935339"/>
          </a:xfrm>
          <a:prstGeom prst="round2SameRect">
            <a:avLst>
              <a:gd name="adj1" fmla="val 0"/>
              <a:gd name="adj2" fmla="val 24509"/>
            </a:avLst>
          </a:prstGeom>
          <a:solidFill>
            <a:srgbClr val="D525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-1" y="-1"/>
            <a:ext cx="9144001" cy="1725718"/>
          </a:xfrm>
          <a:prstGeom prst="round2SameRect">
            <a:avLst/>
          </a:prstGeom>
          <a:solidFill>
            <a:srgbClr val="D525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00117" y="193273"/>
            <a:ext cx="65437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HELLO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My</a:t>
            </a:r>
            <a:r>
              <a:rPr lang="en-US" baseline="0" dirty="0" smtClean="0">
                <a:solidFill>
                  <a:schemeClr val="bg1"/>
                </a:solidFill>
              </a:rPr>
              <a:t> Name is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34" b="84858" l="8400" r="91700">
                        <a14:foregroundMark x1="37800" y1="49325" x2="37800" y2="49325"/>
                        <a14:foregroundMark x1="46300" y1="50225" x2="46300" y2="50225"/>
                        <a14:foregroundMark x1="58100" y1="42429" x2="58100" y2="42429"/>
                        <a14:foregroundMark x1="68000" y1="62519" x2="68000" y2="62519"/>
                        <a14:foregroundMark x1="80200" y1="60720" x2="80200" y2="60720"/>
                      </a14:backgroundRemoval>
                    </a14:imgEffect>
                  </a14:imgLayer>
                </a14:imgProps>
              </a:ext>
            </a:extLst>
          </a:blip>
          <a:srcRect l="7500" t="28892" r="7500" b="16301"/>
          <a:stretch/>
        </p:blipFill>
        <p:spPr>
          <a:xfrm>
            <a:off x="1973234" y="3600450"/>
            <a:ext cx="5197533" cy="22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3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768"/>
            <a:ext cx="2133600" cy="365125"/>
          </a:xfrm>
          <a:prstGeom prst="rect">
            <a:avLst/>
          </a:prstGeom>
        </p:spPr>
        <p:txBody>
          <a:bodyPr/>
          <a:lstStyle/>
          <a:p>
            <a:fld id="{2E7E2944-0515-7C4F-B2F9-F00E8748A56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28738"/>
            <a:ext cx="2133600" cy="365125"/>
          </a:xfrm>
          <a:prstGeom prst="rect">
            <a:avLst/>
          </a:prstGeom>
        </p:spPr>
        <p:txBody>
          <a:bodyPr/>
          <a:lstStyle/>
          <a:p>
            <a:fld id="{B84BAC01-CEA4-9641-B5EF-C7F780A4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58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Meetup.jpeg"/>
          <p:cNvPicPr>
            <a:picLocks noChangeAspect="1"/>
          </p:cNvPicPr>
          <p:nvPr userDrawn="1"/>
        </p:nvPicPr>
        <p:blipFill>
          <a:blip r:embed="rId1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79" y="5991691"/>
            <a:ext cx="1063221" cy="7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D5252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D5252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D5252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D5252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D5252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D5252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Predicting Members for 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114770" y="6242198"/>
            <a:ext cx="2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Taraqur Rahman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2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 accuracy : 0.86</a:t>
            </a:r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 smtClean="0"/>
              <a:t>accuracy </a:t>
            </a:r>
            <a:r>
              <a:rPr lang="en-US" dirty="0" smtClean="0"/>
              <a:t> : 0.59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9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ature 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1" y="0"/>
            <a:ext cx="6908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Picture 3" descr="Screen Shot 2016-06-29 at 2.4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7" y="1456953"/>
            <a:ext cx="5918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more Data! Data! Data!</a:t>
            </a:r>
          </a:p>
          <a:p>
            <a:pPr lvl="1"/>
            <a:r>
              <a:rPr lang="en-US" dirty="0" smtClean="0"/>
              <a:t>More features</a:t>
            </a:r>
          </a:p>
          <a:p>
            <a:pPr lvl="1"/>
            <a:r>
              <a:rPr lang="en-US" dirty="0" smtClean="0"/>
              <a:t>More states</a:t>
            </a:r>
          </a:p>
          <a:p>
            <a:r>
              <a:rPr lang="en-US" dirty="0" smtClean="0"/>
              <a:t>Use word2vec to convert words to vector</a:t>
            </a:r>
          </a:p>
          <a:p>
            <a:r>
              <a:rPr lang="en-US" dirty="0" err="1" smtClean="0"/>
              <a:t>Dumify</a:t>
            </a:r>
            <a:r>
              <a:rPr lang="en-US" dirty="0" smtClean="0"/>
              <a:t> the topics</a:t>
            </a:r>
          </a:p>
          <a:p>
            <a:r>
              <a:rPr lang="en-US" dirty="0" smtClean="0"/>
              <a:t>Try more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56394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Data Dat</a:t>
            </a:r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 API</a:t>
            </a:r>
          </a:p>
          <a:p>
            <a:r>
              <a:rPr lang="en-US" dirty="0"/>
              <a:t>F</a:t>
            </a:r>
            <a:r>
              <a:rPr lang="en-US" dirty="0" smtClean="0"/>
              <a:t>ive cities</a:t>
            </a:r>
          </a:p>
        </p:txBody>
      </p:sp>
      <p:pic>
        <p:nvPicPr>
          <p:cNvPr id="4" name="Picture 3" descr="Screen Shot 2016-06-29 at 3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7" y="2958021"/>
            <a:ext cx="7284886" cy="2983969"/>
          </a:xfrm>
          <a:prstGeom prst="rect">
            <a:avLst/>
          </a:prstGeom>
        </p:spPr>
      </p:pic>
      <p:pic>
        <p:nvPicPr>
          <p:cNvPr id="5" name="Picture 4" descr="Screen Shot 2016-06-29 at 3.02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6" y="6141799"/>
            <a:ext cx="5041451" cy="5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aw_Memb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9" y="0"/>
            <a:ext cx="6954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3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Plot_St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" y="99070"/>
            <a:ext cx="7145364" cy="67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bers by Categ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13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joint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8643"/>
            <a:ext cx="7221867" cy="69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8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Randomly imputed categories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Ratings</a:t>
            </a:r>
          </a:p>
          <a:p>
            <a:pPr lvl="1"/>
            <a:r>
              <a:rPr lang="en-US" dirty="0" smtClean="0"/>
              <a:t>Mean Imputation</a:t>
            </a:r>
          </a:p>
        </p:txBody>
      </p:sp>
    </p:spTree>
    <p:extLst>
      <p:ext uri="{BB962C8B-B14F-4D97-AF65-F5344CB8AC3E}">
        <p14:creationId xmlns:p14="http://schemas.microsoft.com/office/powerpoint/2010/main" val="107251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tings by Catego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" y="188838"/>
            <a:ext cx="7527878" cy="65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836"/>
            <a:ext cx="8229600" cy="482525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GridSearch</a:t>
            </a:r>
            <a:endParaRPr lang="en-US" dirty="0"/>
          </a:p>
          <a:p>
            <a:pPr lvl="1"/>
            <a:r>
              <a:rPr lang="en-US" dirty="0" err="1" smtClean="0"/>
              <a:t>n_estimators</a:t>
            </a:r>
            <a:r>
              <a:rPr lang="en-US" dirty="0" smtClean="0"/>
              <a:t> : </a:t>
            </a:r>
            <a:r>
              <a:rPr lang="en-US" dirty="0" smtClean="0"/>
              <a:t>10, 50, 100</a:t>
            </a:r>
          </a:p>
          <a:p>
            <a:pPr lvl="1"/>
            <a:r>
              <a:rPr lang="en-US" dirty="0" err="1" smtClean="0"/>
              <a:t>min_samples_leaf</a:t>
            </a:r>
            <a:r>
              <a:rPr lang="en-US" dirty="0" smtClean="0"/>
              <a:t>: 1-5</a:t>
            </a:r>
          </a:p>
          <a:p>
            <a:pPr lvl="1"/>
            <a:r>
              <a:rPr lang="en-US" dirty="0" err="1" smtClean="0"/>
              <a:t>min_samples_split</a:t>
            </a:r>
            <a:r>
              <a:rPr lang="en-US" dirty="0" smtClean="0"/>
              <a:t>: 2-30 counting by 2’s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v = 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Best parameters</a:t>
            </a:r>
          </a:p>
          <a:p>
            <a:pPr lvl="1"/>
            <a:r>
              <a:rPr lang="en-US" dirty="0" err="1" smtClean="0"/>
              <a:t>n_estimators</a:t>
            </a:r>
            <a:r>
              <a:rPr lang="en-US" dirty="0" smtClean="0"/>
              <a:t> : 50</a:t>
            </a:r>
          </a:p>
          <a:p>
            <a:pPr lvl="1"/>
            <a:r>
              <a:rPr lang="en-US" dirty="0" err="1" smtClean="0"/>
              <a:t>min_samples_leaf</a:t>
            </a:r>
            <a:r>
              <a:rPr lang="en-US" dirty="0" smtClean="0"/>
              <a:t>: 4</a:t>
            </a:r>
          </a:p>
          <a:p>
            <a:pPr lvl="1"/>
            <a:r>
              <a:rPr lang="en-US" dirty="0" err="1" smtClean="0"/>
              <a:t>min_samples_split</a:t>
            </a:r>
            <a:r>
              <a:rPr lang="en-US" dirty="0" smtClean="0"/>
              <a:t>: 24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57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100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Members for </vt:lpstr>
      <vt:lpstr>Data Data Data</vt:lpstr>
      <vt:lpstr>PowerPoint Presentation</vt:lpstr>
      <vt:lpstr>PowerPoint Presentation</vt:lpstr>
      <vt:lpstr>PowerPoint Presentation</vt:lpstr>
      <vt:lpstr>PowerPoint Presentation</vt:lpstr>
      <vt:lpstr>Missingness</vt:lpstr>
      <vt:lpstr>PowerPoint Presentation</vt:lpstr>
      <vt:lpstr>Random Forest</vt:lpstr>
      <vt:lpstr>Results</vt:lpstr>
      <vt:lpstr>PowerPoint Presentation</vt:lpstr>
      <vt:lpstr>Feature Importance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Taraqur</dc:creator>
  <cp:lastModifiedBy>Taraqur</cp:lastModifiedBy>
  <cp:revision>17</cp:revision>
  <dcterms:created xsi:type="dcterms:W3CDTF">2016-06-29T06:24:06Z</dcterms:created>
  <dcterms:modified xsi:type="dcterms:W3CDTF">2016-06-29T18:53:19Z</dcterms:modified>
</cp:coreProperties>
</file>