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3" r:id="rId10"/>
    <p:sldId id="267" r:id="rId11"/>
    <p:sldId id="266" r:id="rId12"/>
    <p:sldId id="268" r:id="rId13"/>
    <p:sldId id="264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070856"/>
            <a:ext cx="5867400" cy="128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r/Technology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90800" y="3692920"/>
            <a:ext cx="5867400" cy="130475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What can we learn?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02" b="83008" l="13477" r="86719"/>
                    </a14:imgEffect>
                  </a14:imgLayer>
                </a14:imgProps>
              </a:ext>
            </a:extLst>
          </a:blip>
          <a:srcRect l="12238" t="16773" r="11333" b="16771"/>
          <a:stretch/>
        </p:blipFill>
        <p:spPr>
          <a:xfrm>
            <a:off x="754720" y="2424490"/>
            <a:ext cx="2310549" cy="20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00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9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ddit_log-100011890-large.jpg"/>
          <p:cNvPicPr>
            <a:picLocks noChangeAspect="1"/>
          </p:cNvPicPr>
          <p:nvPr userDrawn="1"/>
        </p:nvPicPr>
        <p:blipFill rotWithShape="1">
          <a:blip r:embed="rId13">
            <a:alphaModFix amt="1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959" b="98969" l="30000" r="70690">
                        <a14:foregroundMark x1="43793" y1="38402" x2="43793" y2="38402"/>
                        <a14:foregroundMark x1="56552" y1="40206" x2="56552" y2="40206"/>
                        <a14:foregroundMark x1="52586" y1="52577" x2="52586" y2="52577"/>
                        <a14:backgroundMark x1="50345" y1="34536" x2="50345" y2="34536"/>
                        <a14:backgroundMark x1="40000" y1="44330" x2="40000" y2="44330"/>
                        <a14:backgroundMark x1="59828" y1="45361" x2="59828" y2="45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22" t="7217" r="28565"/>
          <a:stretch/>
        </p:blipFill>
        <p:spPr>
          <a:xfrm>
            <a:off x="6886221" y="3553934"/>
            <a:ext cx="2257777" cy="33040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24" y="2605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8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36DA-AEEB-924A-BC27-D54DCA4B96B5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5582-2AA5-984F-A02A-43CED646C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310" y="2132052"/>
            <a:ext cx="5489890" cy="1281086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r/Technology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310" y="3692920"/>
            <a:ext cx="5489890" cy="13047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can we learn?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36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vot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6246" r="8080"/>
          <a:stretch/>
        </p:blipFill>
        <p:spPr>
          <a:xfrm>
            <a:off x="306013" y="230471"/>
            <a:ext cx="6013122" cy="63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ment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" t="6023" r="8080"/>
          <a:stretch/>
        </p:blipFill>
        <p:spPr>
          <a:xfrm>
            <a:off x="459018" y="272986"/>
            <a:ext cx="5814214" cy="63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9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vu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5800" r="7411" b="6748"/>
          <a:stretch/>
        </p:blipFill>
        <p:spPr>
          <a:xfrm>
            <a:off x="459020" y="430298"/>
            <a:ext cx="6043723" cy="59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ti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6371" r="7568" b="5727"/>
          <a:stretch/>
        </p:blipFill>
        <p:spPr>
          <a:xfrm>
            <a:off x="703826" y="306300"/>
            <a:ext cx="6120226" cy="62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5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What are the next steps?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4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64" t="3540" r="1650" b="7552"/>
          <a:stretch/>
        </p:blipFill>
        <p:spPr>
          <a:xfrm>
            <a:off x="612023" y="566081"/>
            <a:ext cx="7038259" cy="35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</a:t>
            </a:r>
            <a:r>
              <a:rPr lang="en-US" sz="5400" dirty="0" err="1" smtClean="0"/>
              <a:t>Reddit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5094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r/</a:t>
            </a:r>
            <a:r>
              <a:rPr lang="en-US" sz="5400" dirty="0" err="1" smtClean="0"/>
              <a:t>Aww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968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4" y="30599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r/</a:t>
            </a:r>
            <a:r>
              <a:rPr lang="en-US" sz="5400" dirty="0" err="1" smtClean="0"/>
              <a:t>dataisbeautiful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5136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r/NBA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6823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r/rabbits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9188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r/technology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3902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24 at 7.06.56 PM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46303" r="16736" b="42135"/>
          <a:stretch/>
        </p:blipFill>
        <p:spPr>
          <a:xfrm>
            <a:off x="823361" y="2679324"/>
            <a:ext cx="7497279" cy="917970"/>
          </a:xfrm>
          <a:prstGeom prst="rect">
            <a:avLst/>
          </a:prstGeom>
          <a:ln w="19050" cmpd="sng">
            <a:solidFill>
              <a:srgbClr val="FF2B00"/>
            </a:solidFill>
          </a:ln>
        </p:spPr>
      </p:pic>
    </p:spTree>
    <p:extLst>
      <p:ext uri="{BB962C8B-B14F-4D97-AF65-F5344CB8AC3E}">
        <p14:creationId xmlns:p14="http://schemas.microsoft.com/office/powerpoint/2010/main" val="16077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2B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33</Words>
  <Application>Microsoft Macintosh PowerPoint</Application>
  <PresentationFormat>On-screen Show (4:3)</PresentationFormat>
  <Paragraphs>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r/Technology</vt:lpstr>
      <vt:lpstr>What is Reddit?</vt:lpstr>
      <vt:lpstr>r/Aww</vt:lpstr>
      <vt:lpstr>PowerPoint Presentation</vt:lpstr>
      <vt:lpstr>r/dataisbeautiful</vt:lpstr>
      <vt:lpstr>r/NBA</vt:lpstr>
      <vt:lpstr>r/rabbits</vt:lpstr>
      <vt:lpstr>r/technology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next steps?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Taraqur</dc:creator>
  <cp:lastModifiedBy>Taraqur</cp:lastModifiedBy>
  <cp:revision>17</cp:revision>
  <dcterms:created xsi:type="dcterms:W3CDTF">2016-05-23T08:37:35Z</dcterms:created>
  <dcterms:modified xsi:type="dcterms:W3CDTF">2016-05-25T00:58:59Z</dcterms:modified>
</cp:coreProperties>
</file>