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81928-2B09-4750-9008-FB8D77F5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3BC39-D51A-43C0-B6C5-7F346B47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EE8BF-DBCC-436B-BFCE-B559190D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C1E81-530D-4782-9BA7-B8C5D06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00B4C-42F3-4BCC-ADB7-0FAE987D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5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4551E-4B17-439A-8235-54717BCC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DA457F-25B3-4FD7-90D7-6A9B9555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A690D-80E0-419E-AA2B-93BCE287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481775-18F6-40AF-B8E9-E73E0A18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119BE-226F-4019-B86E-61E6D84D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C391FD-67BB-4252-91BD-0C81B9531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869064-F1B9-48D2-9906-B73A65F9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06BB2-4EFA-47E9-81AC-BCEF94AC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06287-2C14-4B60-9C4E-B38BC7C8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4CA9F-49F1-4FBE-B49C-4E3089AD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0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A3E91-C52E-4E3B-8191-81D79D9A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46C9F-D623-4B7E-A5BC-1A960DF9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A67DA-42C2-42E1-8A33-F5171CA9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D16AC-B0C0-4548-9095-BAA1CA93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37637-6C7D-4C90-96CD-DF0ABE8B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68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AD815-D218-4FE9-B92B-8E82AC69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F67D79-F6F9-4F2D-AF03-996BBB0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CA72A-B4CE-41C4-93C3-B184F368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A46A9-DE43-44BB-9D68-EFCC6F21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D0D08-039F-45BC-B198-110AF0E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89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FDCB4-788A-4559-808A-5CC51253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D477E-FA40-4090-BE0B-CD4108636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4B8D02-1D40-4E6C-8E1E-283FC4389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02574B-AA58-4B0C-A9F3-E27DB3A9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1BC25-278E-4B9C-A6F4-84154AA0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AB164-BB37-4045-9E7F-5A382F23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6C1DA-078E-4043-96B1-9666D31C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AEB2A-4E66-4477-A8DD-9E8AF22A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F2BB-8EE1-42AD-94B1-3BA8E1A9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FF1C06-887E-42A5-B040-75A33899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1C2B29-DA72-4E7E-AB85-3788BCAD7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699AC7-E8A7-4B5D-A7A7-D2783E3A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0E65CF-A3B2-4FD0-B238-FDA6215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9DCC00-4BCA-48AB-B2F3-98D8E963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4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0E20C-3A44-4574-AA97-F03A6A65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4392BF-FBD7-4CFA-88E8-0D89B1B5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A7FD1C-DCCD-47C1-8FFF-A28C984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48DBB0-6990-474F-A2BE-3E7E3872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9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15DB72-7004-4BEA-936D-2F89EAAA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E051CF-6FF6-419C-8682-F0E51BD7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AF5ED9-3FC2-4317-8421-C52F1152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768CF-857E-4041-99D3-693829D9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284FE-30DF-4B55-BB10-44AFC376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A0016B-3868-4D3F-9249-B86EEE0C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829DAA-4777-4868-9F7D-DF07AD2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B2882-4CAE-40BE-8E16-57B4EC2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5CBA37-D752-4818-A5A4-B478AFCF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2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0CB1B-4395-473C-90B9-1096D7B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314D4D-EA07-42A8-A378-44C12CB0D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77B672-4367-4045-B60F-8920964B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25FA0-8B07-4B0F-942C-EFA697AB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7B2CA0-2C8B-4BAF-AEBE-EC2A884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F8768-20EA-4619-98F4-5071E069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980D77-5D80-4178-9993-9F5520A8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36AB4D-8EC1-42D5-92D9-DC9ABFFE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8D827-CAB3-42AF-8460-26EFF2F7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4269-1AC1-4038-8AF5-CDDD67D8BA5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FE2E3-E01D-424F-85A0-BB55FA633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D5D168-377B-43FE-A520-2F518980A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30CF-6B42-42FF-AAB8-2F1B6AEF5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5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DE39-2CA1-4C50-8320-914CBB8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4" y="58278"/>
            <a:ext cx="4325338" cy="5595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歷史資料產製現況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54442E-E7B5-40D1-8B86-DA83FE8B0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智慧財產權屬資拓宏宇國際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股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)</a:t>
            </a: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公司，複製或轉載必究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438808-FF92-4F97-B8D8-11DAA0F1B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651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8CEF6DB-C55F-4787-A169-36FC1ED66CA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A1488D-B4BF-40EE-BB4B-5AA52BCF1B63}"/>
              </a:ext>
            </a:extLst>
          </p:cNvPr>
          <p:cNvSpPr/>
          <p:nvPr/>
        </p:nvSpPr>
        <p:spPr>
          <a:xfrm>
            <a:off x="707994" y="2986760"/>
            <a:ext cx="1568133" cy="18576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3A40C-60CF-46D7-A7BD-91C8F7DF27C6}"/>
              </a:ext>
            </a:extLst>
          </p:cNvPr>
          <p:cNvSpPr/>
          <p:nvPr/>
        </p:nvSpPr>
        <p:spPr>
          <a:xfrm>
            <a:off x="3536219" y="2986760"/>
            <a:ext cx="1743775" cy="18576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1D5EE5-09D5-49C1-9A59-22E09BA63EB3}"/>
              </a:ext>
            </a:extLst>
          </p:cNvPr>
          <p:cNvSpPr txBox="1"/>
          <p:nvPr/>
        </p:nvSpPr>
        <p:spPr>
          <a:xfrm>
            <a:off x="1034468" y="2460183"/>
            <a:ext cx="124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來源單位</a:t>
            </a:r>
          </a:p>
        </p:txBody>
      </p:sp>
      <p:pic>
        <p:nvPicPr>
          <p:cNvPr id="8" name="Picture 2" descr="Xml File Icon - Download in Colored Outline Style">
            <a:extLst>
              <a:ext uri="{FF2B5EF4-FFF2-40B4-BE49-F238E27FC236}">
                <a16:creationId xmlns:a16="http://schemas.microsoft.com/office/drawing/2014/main" id="{19A0DB17-480B-44DF-8546-1275BB35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1" y="2858390"/>
            <a:ext cx="652947" cy="6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855B51-0BC7-4C73-9B56-FFB2F16BA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68" y="3044510"/>
            <a:ext cx="1158631" cy="17421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03A6AA-EF9C-463C-AEB2-0B377D015F98}"/>
              </a:ext>
            </a:extLst>
          </p:cNvPr>
          <p:cNvSpPr txBox="1"/>
          <p:nvPr/>
        </p:nvSpPr>
        <p:spPr>
          <a:xfrm>
            <a:off x="3453015" y="2448769"/>
            <a:ext cx="134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Qnap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8">
            <a:extLst>
              <a:ext uri="{FF2B5EF4-FFF2-40B4-BE49-F238E27FC236}">
                <a16:creationId xmlns:a16="http://schemas.microsoft.com/office/drawing/2014/main" id="{8C630E15-DA36-404D-AA6C-6BDE500825CA}"/>
              </a:ext>
            </a:extLst>
          </p:cNvPr>
          <p:cNvSpPr/>
          <p:nvPr/>
        </p:nvSpPr>
        <p:spPr>
          <a:xfrm>
            <a:off x="2573723" y="3766408"/>
            <a:ext cx="693019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83D918B-D634-40D1-8633-24F987E4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3044509"/>
            <a:ext cx="1158631" cy="17421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D0A21F-0DBB-4437-81E5-A09057A02374}"/>
              </a:ext>
            </a:extLst>
          </p:cNvPr>
          <p:cNvSpPr txBox="1"/>
          <p:nvPr/>
        </p:nvSpPr>
        <p:spPr>
          <a:xfrm>
            <a:off x="2456240" y="3397076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Rsync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右彎箭號 10">
            <a:extLst>
              <a:ext uri="{FF2B5EF4-FFF2-40B4-BE49-F238E27FC236}">
                <a16:creationId xmlns:a16="http://schemas.microsoft.com/office/drawing/2014/main" id="{3B40B459-EA2A-4220-BE2E-DCE254D64DD5}"/>
              </a:ext>
            </a:extLst>
          </p:cNvPr>
          <p:cNvSpPr/>
          <p:nvPr/>
        </p:nvSpPr>
        <p:spPr>
          <a:xfrm>
            <a:off x="4938902" y="1841356"/>
            <a:ext cx="682184" cy="10170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右彎箭號 14">
            <a:extLst>
              <a:ext uri="{FF2B5EF4-FFF2-40B4-BE49-F238E27FC236}">
                <a16:creationId xmlns:a16="http://schemas.microsoft.com/office/drawing/2014/main" id="{4DF5C4B3-0EB7-4481-9098-62AAF33B5C0C}"/>
              </a:ext>
            </a:extLst>
          </p:cNvPr>
          <p:cNvSpPr/>
          <p:nvPr/>
        </p:nvSpPr>
        <p:spPr>
          <a:xfrm flipV="1">
            <a:off x="4278967" y="4972806"/>
            <a:ext cx="1342119" cy="10747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47B187-E4CF-4944-9C89-9AA7B241CD2C}"/>
              </a:ext>
            </a:extLst>
          </p:cNvPr>
          <p:cNvSpPr txBox="1"/>
          <p:nvPr/>
        </p:nvSpPr>
        <p:spPr>
          <a:xfrm>
            <a:off x="9461238" y="1129798"/>
            <a:ext cx="130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1F92290-73D9-4DEA-9A41-BAF866B9C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1" y="1563502"/>
            <a:ext cx="1377783" cy="1377783"/>
          </a:xfrm>
          <a:prstGeom prst="rect">
            <a:avLst/>
          </a:prstGeom>
        </p:spPr>
      </p:pic>
      <p:pic>
        <p:nvPicPr>
          <p:cNvPr id="19" name="Picture 6" descr="Etl Images – Browse 454 Stock Photos, Vectors, and Video | Adobe Stock">
            <a:extLst>
              <a:ext uri="{FF2B5EF4-FFF2-40B4-BE49-F238E27FC236}">
                <a16:creationId xmlns:a16="http://schemas.microsoft.com/office/drawing/2014/main" id="{B5B99166-EA39-404A-AA22-794110481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t="22725" r="21030" b="7380"/>
          <a:stretch/>
        </p:blipFill>
        <p:spPr bwMode="auto">
          <a:xfrm>
            <a:off x="5855322" y="5239072"/>
            <a:ext cx="1331304" cy="16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46 Etl Illustrations &amp; Clip Art - iStock">
            <a:extLst>
              <a:ext uri="{FF2B5EF4-FFF2-40B4-BE49-F238E27FC236}">
                <a16:creationId xmlns:a16="http://schemas.microsoft.com/office/drawing/2014/main" id="{B3C06460-DFDA-4C93-A5A5-D3F82A59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16" y="1104280"/>
            <a:ext cx="2345421" cy="2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向右箭號 21">
            <a:extLst>
              <a:ext uri="{FF2B5EF4-FFF2-40B4-BE49-F238E27FC236}">
                <a16:creationId xmlns:a16="http://schemas.microsoft.com/office/drawing/2014/main" id="{214DAB1C-9236-4C15-A6CF-E5EF79ED6844}"/>
              </a:ext>
            </a:extLst>
          </p:cNvPr>
          <p:cNvSpPr/>
          <p:nvPr/>
        </p:nvSpPr>
        <p:spPr>
          <a:xfrm>
            <a:off x="8195588" y="1964862"/>
            <a:ext cx="693019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584473C-55AB-4B00-B52A-326752D4D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08" y="5457707"/>
            <a:ext cx="1179778" cy="1179778"/>
          </a:xfrm>
          <a:prstGeom prst="rect">
            <a:avLst/>
          </a:prstGeom>
        </p:spPr>
      </p:pic>
      <p:sp>
        <p:nvSpPr>
          <p:cNvPr id="23" name="向右箭號 23">
            <a:extLst>
              <a:ext uri="{FF2B5EF4-FFF2-40B4-BE49-F238E27FC236}">
                <a16:creationId xmlns:a16="http://schemas.microsoft.com/office/drawing/2014/main" id="{0A874EA1-9646-4A79-9753-A25E6F0A68A3}"/>
              </a:ext>
            </a:extLst>
          </p:cNvPr>
          <p:cNvSpPr/>
          <p:nvPr/>
        </p:nvSpPr>
        <p:spPr>
          <a:xfrm>
            <a:off x="7371434" y="5662584"/>
            <a:ext cx="693019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4">
            <a:extLst>
              <a:ext uri="{FF2B5EF4-FFF2-40B4-BE49-F238E27FC236}">
                <a16:creationId xmlns:a16="http://schemas.microsoft.com/office/drawing/2014/main" id="{7F4A225E-2404-4F4E-8B86-5C417E67F25B}"/>
              </a:ext>
            </a:extLst>
          </p:cNvPr>
          <p:cNvSpPr/>
          <p:nvPr/>
        </p:nvSpPr>
        <p:spPr>
          <a:xfrm>
            <a:off x="9825789" y="5662584"/>
            <a:ext cx="693019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B7D778-3886-4CA7-9826-253A1F2F34AC}"/>
              </a:ext>
            </a:extLst>
          </p:cNvPr>
          <p:cNvSpPr txBox="1"/>
          <p:nvPr/>
        </p:nvSpPr>
        <p:spPr>
          <a:xfrm>
            <a:off x="10890986" y="4869740"/>
            <a:ext cx="130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</p:txBody>
      </p:sp>
      <p:pic>
        <p:nvPicPr>
          <p:cNvPr id="26" name="Picture 10" descr="MongoDB 开发者工具| MongoDB">
            <a:extLst>
              <a:ext uri="{FF2B5EF4-FFF2-40B4-BE49-F238E27FC236}">
                <a16:creationId xmlns:a16="http://schemas.microsoft.com/office/drawing/2014/main" id="{2853D0CC-0E07-48E4-B559-A677AB698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6" t="6708" r="34940" b="43905"/>
          <a:stretch/>
        </p:blipFill>
        <p:spPr bwMode="auto">
          <a:xfrm>
            <a:off x="8106220" y="5194125"/>
            <a:ext cx="1564774" cy="132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987221C7-51CF-4BFE-8785-E204AD981D1E}"/>
              </a:ext>
            </a:extLst>
          </p:cNvPr>
          <p:cNvSpPr txBox="1"/>
          <p:nvPr/>
        </p:nvSpPr>
        <p:spPr>
          <a:xfrm>
            <a:off x="8524775" y="6516053"/>
            <a:ext cx="130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0580CD-0EC1-4DA8-BD30-55BC930017CD}"/>
              </a:ext>
            </a:extLst>
          </p:cNvPr>
          <p:cNvSpPr txBox="1"/>
          <p:nvPr/>
        </p:nvSpPr>
        <p:spPr>
          <a:xfrm>
            <a:off x="5855322" y="4398294"/>
            <a:ext cx="369243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現況：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每天檢查前兩天的資料有沒有更新</a:t>
            </a:r>
          </a:p>
        </p:txBody>
      </p:sp>
    </p:spTree>
    <p:extLst>
      <p:ext uri="{BB962C8B-B14F-4D97-AF65-F5344CB8AC3E}">
        <p14:creationId xmlns:p14="http://schemas.microsoft.com/office/powerpoint/2010/main" val="34243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3AA5C7-B1DE-4918-96BB-57357AC99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智慧財產權屬資拓宏宇國際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股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)</a:t>
            </a: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公司，複製或轉載必究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06CF0-9707-4D0D-A71E-DBA3DF93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651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8CEF6DB-C55F-4787-A169-36FC1ED66CA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D94C98-BCF1-4E88-8D09-FBA4DFAA4C52}"/>
              </a:ext>
            </a:extLst>
          </p:cNvPr>
          <p:cNvSpPr/>
          <p:nvPr/>
        </p:nvSpPr>
        <p:spPr>
          <a:xfrm>
            <a:off x="723024" y="1987611"/>
            <a:ext cx="1568133" cy="18576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296D59-C2F3-47FA-BDE0-F0AA9A5FFA5A}"/>
              </a:ext>
            </a:extLst>
          </p:cNvPr>
          <p:cNvSpPr txBox="1"/>
          <p:nvPr/>
        </p:nvSpPr>
        <p:spPr>
          <a:xfrm>
            <a:off x="1049498" y="1461034"/>
            <a:ext cx="124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來源單位</a:t>
            </a:r>
          </a:p>
        </p:txBody>
      </p:sp>
      <p:pic>
        <p:nvPicPr>
          <p:cNvPr id="7" name="Picture 2" descr="Xml File Icon - Download in Colored Outline Style">
            <a:extLst>
              <a:ext uri="{FF2B5EF4-FFF2-40B4-BE49-F238E27FC236}">
                <a16:creationId xmlns:a16="http://schemas.microsoft.com/office/drawing/2014/main" id="{7278FE41-DA9E-4270-B376-64EA120B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1" y="1859241"/>
            <a:ext cx="652947" cy="6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1DB4BF-92CC-4B47-8350-2F50AC038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8" y="2045361"/>
            <a:ext cx="1158631" cy="1742175"/>
          </a:xfrm>
          <a:prstGeom prst="rect">
            <a:avLst/>
          </a:prstGeom>
        </p:spPr>
      </p:pic>
      <p:sp>
        <p:nvSpPr>
          <p:cNvPr id="9" name="向右箭號 8">
            <a:extLst>
              <a:ext uri="{FF2B5EF4-FFF2-40B4-BE49-F238E27FC236}">
                <a16:creationId xmlns:a16="http://schemas.microsoft.com/office/drawing/2014/main" id="{BA27ECD2-922A-4D38-B2C2-ADADD480BEFA}"/>
              </a:ext>
            </a:extLst>
          </p:cNvPr>
          <p:cNvSpPr/>
          <p:nvPr/>
        </p:nvSpPr>
        <p:spPr>
          <a:xfrm>
            <a:off x="3195896" y="2503544"/>
            <a:ext cx="1276458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C6F5EC-B701-48A7-B622-DD22E3357203}"/>
              </a:ext>
            </a:extLst>
          </p:cNvPr>
          <p:cNvSpPr txBox="1"/>
          <p:nvPr/>
        </p:nvSpPr>
        <p:spPr>
          <a:xfrm>
            <a:off x="3314647" y="2150092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Rsync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4461CBF-7CFC-46D3-83FA-9EE3AD465193}"/>
              </a:ext>
            </a:extLst>
          </p:cNvPr>
          <p:cNvGrpSpPr/>
          <p:nvPr/>
        </p:nvGrpSpPr>
        <p:grpSpPr>
          <a:xfrm>
            <a:off x="5158069" y="1012783"/>
            <a:ext cx="6410539" cy="3979664"/>
            <a:chOff x="3428886" y="-54619"/>
            <a:chExt cx="8763114" cy="61584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29ACD6-6319-44A5-95F3-7C05C041C609}"/>
                </a:ext>
              </a:extLst>
            </p:cNvPr>
            <p:cNvSpPr/>
            <p:nvPr/>
          </p:nvSpPr>
          <p:spPr>
            <a:xfrm>
              <a:off x="3536219" y="2098304"/>
              <a:ext cx="1743775" cy="185767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ED86DFC-A1AF-4BC4-8FA2-6DC8CDD64E42}"/>
                </a:ext>
              </a:extLst>
            </p:cNvPr>
            <p:cNvSpPr txBox="1"/>
            <p:nvPr/>
          </p:nvSpPr>
          <p:spPr>
            <a:xfrm>
              <a:off x="3428886" y="1525180"/>
              <a:ext cx="986936" cy="57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B89B530-9414-4FB0-9F32-3C79E61A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937" y="2156053"/>
              <a:ext cx="1158631" cy="1742175"/>
            </a:xfrm>
            <a:prstGeom prst="rect">
              <a:avLst/>
            </a:prstGeom>
          </p:spPr>
        </p:pic>
        <p:sp>
          <p:nvSpPr>
            <p:cNvPr id="15" name="右彎箭號 10">
              <a:extLst>
                <a:ext uri="{FF2B5EF4-FFF2-40B4-BE49-F238E27FC236}">
                  <a16:creationId xmlns:a16="http://schemas.microsoft.com/office/drawing/2014/main" id="{8D77C92D-27E6-43A4-B25F-C5B07BF9A9FA}"/>
                </a:ext>
              </a:extLst>
            </p:cNvPr>
            <p:cNvSpPr/>
            <p:nvPr/>
          </p:nvSpPr>
          <p:spPr>
            <a:xfrm>
              <a:off x="4938902" y="952900"/>
              <a:ext cx="682184" cy="1017034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1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右彎箭號 14">
              <a:extLst>
                <a:ext uri="{FF2B5EF4-FFF2-40B4-BE49-F238E27FC236}">
                  <a16:creationId xmlns:a16="http://schemas.microsoft.com/office/drawing/2014/main" id="{27B8ECA8-C477-4E07-8C52-63654BAB398B}"/>
                </a:ext>
              </a:extLst>
            </p:cNvPr>
            <p:cNvSpPr/>
            <p:nvPr/>
          </p:nvSpPr>
          <p:spPr>
            <a:xfrm flipV="1">
              <a:off x="4938902" y="4084349"/>
              <a:ext cx="954779" cy="107479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1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34E26C8-4E97-43AB-A7F5-7099BE9FC970}"/>
                </a:ext>
              </a:extLst>
            </p:cNvPr>
            <p:cNvSpPr txBox="1"/>
            <p:nvPr/>
          </p:nvSpPr>
          <p:spPr>
            <a:xfrm>
              <a:off x="9670993" y="186536"/>
              <a:ext cx="1301014" cy="47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即時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C252F02-5470-4935-BAD7-04BE4707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806" y="778269"/>
              <a:ext cx="1377783" cy="1377783"/>
            </a:xfrm>
            <a:prstGeom prst="rect">
              <a:avLst/>
            </a:prstGeom>
          </p:spPr>
        </p:pic>
        <p:pic>
          <p:nvPicPr>
            <p:cNvPr id="19" name="Picture 6" descr="Etl Images – Browse 454 Stock Photos, Vectors, and Video | Adobe Stock">
              <a:extLst>
                <a:ext uri="{FF2B5EF4-FFF2-40B4-BE49-F238E27FC236}">
                  <a16:creationId xmlns:a16="http://schemas.microsoft.com/office/drawing/2014/main" id="{D94272D6-BBB8-4A3F-BBDA-C81A02858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7" t="22725" r="21030" b="7380"/>
            <a:stretch/>
          </p:blipFill>
          <p:spPr bwMode="auto">
            <a:xfrm>
              <a:off x="5855322" y="4350616"/>
              <a:ext cx="1331304" cy="1617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46 Etl Illustrations &amp; Clip Art - iStock">
              <a:extLst>
                <a:ext uri="{FF2B5EF4-FFF2-40B4-BE49-F238E27FC236}">
                  <a16:creationId xmlns:a16="http://schemas.microsoft.com/office/drawing/2014/main" id="{84CBD358-6AD0-441B-AAD0-CEF978372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461" y="-54619"/>
              <a:ext cx="2345421" cy="2345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向右箭號 21">
              <a:extLst>
                <a:ext uri="{FF2B5EF4-FFF2-40B4-BE49-F238E27FC236}">
                  <a16:creationId xmlns:a16="http://schemas.microsoft.com/office/drawing/2014/main" id="{155C5423-7C5B-48F3-B0A2-586E88E7DE43}"/>
                </a:ext>
              </a:extLst>
            </p:cNvPr>
            <p:cNvSpPr/>
            <p:nvPr/>
          </p:nvSpPr>
          <p:spPr>
            <a:xfrm>
              <a:off x="8555907" y="966345"/>
              <a:ext cx="693019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71139E8-E95A-44DB-9B5B-3558827C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608" y="4569251"/>
              <a:ext cx="1179778" cy="1179778"/>
            </a:xfrm>
            <a:prstGeom prst="rect">
              <a:avLst/>
            </a:prstGeom>
          </p:spPr>
        </p:pic>
        <p:sp>
          <p:nvSpPr>
            <p:cNvPr id="23" name="向右箭號 23">
              <a:extLst>
                <a:ext uri="{FF2B5EF4-FFF2-40B4-BE49-F238E27FC236}">
                  <a16:creationId xmlns:a16="http://schemas.microsoft.com/office/drawing/2014/main" id="{929B0A64-F53F-465D-BC49-A61861B4D5D7}"/>
                </a:ext>
              </a:extLst>
            </p:cNvPr>
            <p:cNvSpPr/>
            <p:nvPr/>
          </p:nvSpPr>
          <p:spPr>
            <a:xfrm>
              <a:off x="7371434" y="4774128"/>
              <a:ext cx="693019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右箭號 24">
              <a:extLst>
                <a:ext uri="{FF2B5EF4-FFF2-40B4-BE49-F238E27FC236}">
                  <a16:creationId xmlns:a16="http://schemas.microsoft.com/office/drawing/2014/main" id="{17027BB6-4841-4ACC-8F5B-CD6995FDE655}"/>
                </a:ext>
              </a:extLst>
            </p:cNvPr>
            <p:cNvSpPr/>
            <p:nvPr/>
          </p:nvSpPr>
          <p:spPr>
            <a:xfrm>
              <a:off x="9825789" y="4774128"/>
              <a:ext cx="693019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F34CE46-375B-4951-BEA0-291B2B6F4C39}"/>
                </a:ext>
              </a:extLst>
            </p:cNvPr>
            <p:cNvSpPr txBox="1"/>
            <p:nvPr/>
          </p:nvSpPr>
          <p:spPr>
            <a:xfrm>
              <a:off x="10890986" y="3981283"/>
              <a:ext cx="1301014" cy="42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歷史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</a:p>
          </p:txBody>
        </p:sp>
        <p:pic>
          <p:nvPicPr>
            <p:cNvPr id="26" name="Picture 10" descr="MongoDB 开发者工具| MongoDB">
              <a:extLst>
                <a:ext uri="{FF2B5EF4-FFF2-40B4-BE49-F238E27FC236}">
                  <a16:creationId xmlns:a16="http://schemas.microsoft.com/office/drawing/2014/main" id="{82F06A77-9B2B-4683-823E-85ECE7BEB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6" t="6708" r="34940" b="43905"/>
            <a:stretch/>
          </p:blipFill>
          <p:spPr bwMode="auto">
            <a:xfrm>
              <a:off x="8106220" y="4305669"/>
              <a:ext cx="1564774" cy="1321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A7B341D-8863-407B-985A-911A3D6AE869}"/>
                </a:ext>
              </a:extLst>
            </p:cNvPr>
            <p:cNvSpPr txBox="1"/>
            <p:nvPr/>
          </p:nvSpPr>
          <p:spPr>
            <a:xfrm>
              <a:off x="8524775" y="5627597"/>
              <a:ext cx="1301014" cy="47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Mongo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F0048E75-4646-4873-8278-FB006F008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122" b="11391"/>
          <a:stretch/>
        </p:blipFill>
        <p:spPr>
          <a:xfrm>
            <a:off x="284741" y="4715793"/>
            <a:ext cx="5761950" cy="154150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6586209-D8C3-4E38-B95C-80ABAE8D1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1502" y="3819334"/>
            <a:ext cx="886961" cy="886961"/>
          </a:xfrm>
          <a:prstGeom prst="rect">
            <a:avLst/>
          </a:prstGeom>
        </p:spPr>
      </p:pic>
      <p:sp>
        <p:nvSpPr>
          <p:cNvPr id="33" name="上彎箭號 33">
            <a:extLst>
              <a:ext uri="{FF2B5EF4-FFF2-40B4-BE49-F238E27FC236}">
                <a16:creationId xmlns:a16="http://schemas.microsoft.com/office/drawing/2014/main" id="{4A5740F9-1897-478E-89A5-C1EE84E5F22E}"/>
              </a:ext>
            </a:extLst>
          </p:cNvPr>
          <p:cNvSpPr/>
          <p:nvPr/>
        </p:nvSpPr>
        <p:spPr>
          <a:xfrm rot="5400000" flipV="1">
            <a:off x="4855975" y="3673405"/>
            <a:ext cx="735448" cy="721980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3FA721E-3EB1-46DE-9ECB-EAE34071A698}"/>
              </a:ext>
            </a:extLst>
          </p:cNvPr>
          <p:cNvSpPr txBox="1"/>
          <p:nvPr/>
        </p:nvSpPr>
        <p:spPr>
          <a:xfrm>
            <a:off x="3084893" y="3552939"/>
            <a:ext cx="206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檢核資料完不完整</a:t>
            </a:r>
          </a:p>
        </p:txBody>
      </p:sp>
      <p:sp>
        <p:nvSpPr>
          <p:cNvPr id="35" name="上彎箭號 39">
            <a:extLst>
              <a:ext uri="{FF2B5EF4-FFF2-40B4-BE49-F238E27FC236}">
                <a16:creationId xmlns:a16="http://schemas.microsoft.com/office/drawing/2014/main" id="{10412CAE-55C2-4B4E-AA5B-3D9134CD747E}"/>
              </a:ext>
            </a:extLst>
          </p:cNvPr>
          <p:cNvSpPr/>
          <p:nvPr/>
        </p:nvSpPr>
        <p:spPr>
          <a:xfrm flipH="1" flipV="1">
            <a:off x="2601050" y="4147158"/>
            <a:ext cx="899100" cy="962472"/>
          </a:xfrm>
          <a:prstGeom prst="bentUpArrow">
            <a:avLst>
              <a:gd name="adj1" fmla="val 21788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上彎箭號 40">
            <a:extLst>
              <a:ext uri="{FF2B5EF4-FFF2-40B4-BE49-F238E27FC236}">
                <a16:creationId xmlns:a16="http://schemas.microsoft.com/office/drawing/2014/main" id="{CF32801D-8418-41AF-BDB3-04F65963856D}"/>
              </a:ext>
            </a:extLst>
          </p:cNvPr>
          <p:cNvSpPr/>
          <p:nvPr/>
        </p:nvSpPr>
        <p:spPr>
          <a:xfrm rot="10800000" flipH="1" flipV="1">
            <a:off x="5620832" y="3668003"/>
            <a:ext cx="457629" cy="2034331"/>
          </a:xfrm>
          <a:prstGeom prst="bentUpArrow">
            <a:avLst>
              <a:gd name="adj1" fmla="val 21788"/>
              <a:gd name="adj2" fmla="val 38154"/>
              <a:gd name="adj3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EA8249E-A236-4084-9AFE-8AC9178B1916}"/>
              </a:ext>
            </a:extLst>
          </p:cNvPr>
          <p:cNvGrpSpPr/>
          <p:nvPr/>
        </p:nvGrpSpPr>
        <p:grpSpPr>
          <a:xfrm>
            <a:off x="5141343" y="3931158"/>
            <a:ext cx="432000" cy="432000"/>
            <a:chOff x="6956753" y="4551515"/>
            <a:chExt cx="432000" cy="432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4FCFA7F-7475-4EFF-9296-1AE4506D132A}"/>
                </a:ext>
              </a:extLst>
            </p:cNvPr>
            <p:cNvSpPr/>
            <p:nvPr/>
          </p:nvSpPr>
          <p:spPr>
            <a:xfrm>
              <a:off x="6956753" y="4551515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E7AF631D-A625-48B6-A7D4-43AF949C8343}"/>
                </a:ext>
              </a:extLst>
            </p:cNvPr>
            <p:cNvSpPr txBox="1"/>
            <p:nvPr/>
          </p:nvSpPr>
          <p:spPr>
            <a:xfrm>
              <a:off x="7025113" y="4582849"/>
              <a:ext cx="29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BC82F6D-2849-4B8E-AF70-648C374D3D0E}"/>
              </a:ext>
            </a:extLst>
          </p:cNvPr>
          <p:cNvGrpSpPr/>
          <p:nvPr/>
        </p:nvGrpSpPr>
        <p:grpSpPr>
          <a:xfrm>
            <a:off x="5685030" y="3943762"/>
            <a:ext cx="432000" cy="432000"/>
            <a:chOff x="6956753" y="4551515"/>
            <a:chExt cx="432000" cy="432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9814DC90-C24A-43A1-8247-E858F2FC4E12}"/>
                </a:ext>
              </a:extLst>
            </p:cNvPr>
            <p:cNvSpPr/>
            <p:nvPr/>
          </p:nvSpPr>
          <p:spPr>
            <a:xfrm>
              <a:off x="6956753" y="4551515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377619C-A7F1-49DF-9271-0A9B0893C7C0}"/>
                </a:ext>
              </a:extLst>
            </p:cNvPr>
            <p:cNvSpPr txBox="1"/>
            <p:nvPr/>
          </p:nvSpPr>
          <p:spPr>
            <a:xfrm>
              <a:off x="7025113" y="4582849"/>
              <a:ext cx="29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5D9F726-D1A6-408B-AA0F-4398E6F64326}"/>
              </a:ext>
            </a:extLst>
          </p:cNvPr>
          <p:cNvGrpSpPr/>
          <p:nvPr/>
        </p:nvGrpSpPr>
        <p:grpSpPr>
          <a:xfrm>
            <a:off x="6157476" y="3931158"/>
            <a:ext cx="432000" cy="432000"/>
            <a:chOff x="6956753" y="4551515"/>
            <a:chExt cx="432000" cy="432000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9A356468-A7D6-43F1-A3DB-42953B9EFD57}"/>
                </a:ext>
              </a:extLst>
            </p:cNvPr>
            <p:cNvSpPr/>
            <p:nvPr/>
          </p:nvSpPr>
          <p:spPr>
            <a:xfrm>
              <a:off x="6956753" y="4551515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605C950-DF66-4B85-AFB2-E3F03EB7EBD9}"/>
                </a:ext>
              </a:extLst>
            </p:cNvPr>
            <p:cNvSpPr txBox="1"/>
            <p:nvPr/>
          </p:nvSpPr>
          <p:spPr>
            <a:xfrm>
              <a:off x="7025113" y="4582849"/>
              <a:ext cx="29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A2699F3-E122-4474-B161-CF8984642DDF}"/>
              </a:ext>
            </a:extLst>
          </p:cNvPr>
          <p:cNvSpPr txBox="1"/>
          <p:nvPr/>
        </p:nvSpPr>
        <p:spPr>
          <a:xfrm>
            <a:off x="2370898" y="2413129"/>
            <a:ext cx="65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DF3B386-4234-46B8-AA4A-D63BD53309F6}"/>
              </a:ext>
            </a:extLst>
          </p:cNvPr>
          <p:cNvSpPr txBox="1"/>
          <p:nvPr/>
        </p:nvSpPr>
        <p:spPr>
          <a:xfrm>
            <a:off x="4553759" y="2400583"/>
            <a:ext cx="65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30D563-8F66-45AC-B9E4-11B2E1236710}"/>
              </a:ext>
            </a:extLst>
          </p:cNvPr>
          <p:cNvSpPr txBox="1"/>
          <p:nvPr/>
        </p:nvSpPr>
        <p:spPr>
          <a:xfrm>
            <a:off x="2679534" y="1542789"/>
            <a:ext cx="231364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資料不完整可能原因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656C60A-BB43-4338-9520-6F0F74D03CDF}"/>
              </a:ext>
            </a:extLst>
          </p:cNvPr>
          <p:cNvCxnSpPr>
            <a:stCxn id="48" idx="2"/>
          </p:cNvCxnSpPr>
          <p:nvPr/>
        </p:nvCxnSpPr>
        <p:spPr>
          <a:xfrm flipH="1">
            <a:off x="2879797" y="1912121"/>
            <a:ext cx="956561" cy="45597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347D43D-C51A-45F1-8950-1C75031C9C40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3836358" y="1912121"/>
            <a:ext cx="1045373" cy="488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6DF261F-925A-4A55-A858-9BD012D61CA5}"/>
              </a:ext>
            </a:extLst>
          </p:cNvPr>
          <p:cNvSpPr txBox="1"/>
          <p:nvPr/>
        </p:nvSpPr>
        <p:spPr>
          <a:xfrm>
            <a:off x="6488303" y="4950766"/>
            <a:ext cx="562114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每天檢查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前的資料，用檔名確定有沒有漏檔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有缺漏的話透過高公局歷史檔案庫的下載連結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/motc20/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VD/20220519/VDLive_1832.xml.gz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將檔案補回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改為等上述流程跑完後再執行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18A35C4A-73D0-4A88-BEB4-A13D555440F5}"/>
              </a:ext>
            </a:extLst>
          </p:cNvPr>
          <p:cNvSpPr txBox="1">
            <a:spLocks/>
          </p:cNvSpPr>
          <p:nvPr/>
        </p:nvSpPr>
        <p:spPr>
          <a:xfrm>
            <a:off x="45460" y="96788"/>
            <a:ext cx="4325338" cy="55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歷史資料補遺規劃</a:t>
            </a:r>
          </a:p>
        </p:txBody>
      </p:sp>
    </p:spTree>
    <p:extLst>
      <p:ext uri="{BB962C8B-B14F-4D97-AF65-F5344CB8AC3E}">
        <p14:creationId xmlns:p14="http://schemas.microsoft.com/office/powerpoint/2010/main" val="32555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00F1DC6-1257-46B9-A3C7-9D080607B2B1}"/>
              </a:ext>
            </a:extLst>
          </p:cNvPr>
          <p:cNvSpPr txBox="1"/>
          <p:nvPr/>
        </p:nvSpPr>
        <p:spPr>
          <a:xfrm>
            <a:off x="1425040" y="947443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VDLive_1200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09A6A8-61A9-484D-9B38-C3CB5413D9DE}"/>
              </a:ext>
            </a:extLst>
          </p:cNvPr>
          <p:cNvSpPr txBox="1"/>
          <p:nvPr/>
        </p:nvSpPr>
        <p:spPr>
          <a:xfrm>
            <a:off x="1425039" y="1348961"/>
            <a:ext cx="161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7645F2-DD36-4991-BCB8-90899477446F}"/>
              </a:ext>
            </a:extLst>
          </p:cNvPr>
          <p:cNvSpPr txBox="1"/>
          <p:nvPr/>
        </p:nvSpPr>
        <p:spPr>
          <a:xfrm>
            <a:off x="1425039" y="1750479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890AD7-8D42-4D06-9FD2-1F97DC84E8C4}"/>
              </a:ext>
            </a:extLst>
          </p:cNvPr>
          <p:cNvSpPr txBox="1"/>
          <p:nvPr/>
        </p:nvSpPr>
        <p:spPr>
          <a:xfrm>
            <a:off x="1425040" y="2151997"/>
            <a:ext cx="15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4DBC1E-207B-4192-B465-45C41F0F66C9}"/>
              </a:ext>
            </a:extLst>
          </p:cNvPr>
          <p:cNvSpPr txBox="1"/>
          <p:nvPr/>
        </p:nvSpPr>
        <p:spPr>
          <a:xfrm>
            <a:off x="1425040" y="2553515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1204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E53125-978D-4838-9155-CF95D7C24B82}"/>
              </a:ext>
            </a:extLst>
          </p:cNvPr>
          <p:cNvSpPr txBox="1"/>
          <p:nvPr/>
        </p:nvSpPr>
        <p:spPr>
          <a:xfrm>
            <a:off x="1425039" y="2955033"/>
            <a:ext cx="19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1205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1CF8F5-4CDA-46B4-AB46-68F51C0D49D7}"/>
              </a:ext>
            </a:extLst>
          </p:cNvPr>
          <p:cNvSpPr txBox="1"/>
          <p:nvPr/>
        </p:nvSpPr>
        <p:spPr>
          <a:xfrm>
            <a:off x="1425039" y="3356551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1206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E7028-5342-4123-95C0-7D6D6CF1136E}"/>
              </a:ext>
            </a:extLst>
          </p:cNvPr>
          <p:cNvSpPr txBox="1"/>
          <p:nvPr/>
        </p:nvSpPr>
        <p:spPr>
          <a:xfrm>
            <a:off x="1425040" y="3758069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1207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F99EEB-B8F4-4442-BC36-850D78EBCC73}"/>
              </a:ext>
            </a:extLst>
          </p:cNvPr>
          <p:cNvSpPr txBox="1"/>
          <p:nvPr/>
        </p:nvSpPr>
        <p:spPr>
          <a:xfrm>
            <a:off x="1425040" y="4159587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1208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90E61B-78FF-4B65-B7C0-0372B25E3A92}"/>
              </a:ext>
            </a:extLst>
          </p:cNvPr>
          <p:cNvSpPr txBox="1"/>
          <p:nvPr/>
        </p:nvSpPr>
        <p:spPr>
          <a:xfrm>
            <a:off x="1425040" y="4561105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1209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DBF820-C83A-4EBE-9F1D-F3A9C12EEAFA}"/>
              </a:ext>
            </a:extLst>
          </p:cNvPr>
          <p:cNvSpPr txBox="1"/>
          <p:nvPr/>
        </p:nvSpPr>
        <p:spPr>
          <a:xfrm>
            <a:off x="1425040" y="4962623"/>
            <a:ext cx="173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1210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2200C-8044-4E13-B1CC-14A1BC717351}"/>
              </a:ext>
            </a:extLst>
          </p:cNvPr>
          <p:cNvSpPr txBox="1"/>
          <p:nvPr/>
        </p:nvSpPr>
        <p:spPr>
          <a:xfrm>
            <a:off x="1425040" y="5364141"/>
            <a:ext cx="161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1211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401451-6021-4D5B-B89A-709C6A41B44F}"/>
              </a:ext>
            </a:extLst>
          </p:cNvPr>
          <p:cNvSpPr txBox="1"/>
          <p:nvPr/>
        </p:nvSpPr>
        <p:spPr>
          <a:xfrm>
            <a:off x="1425040" y="5765659"/>
            <a:ext cx="1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A83E15-7C41-4943-8BFC-8CADEED823F6}"/>
              </a:ext>
            </a:extLst>
          </p:cNvPr>
          <p:cNvSpPr txBox="1"/>
          <p:nvPr/>
        </p:nvSpPr>
        <p:spPr>
          <a:xfrm>
            <a:off x="1425040" y="6167177"/>
            <a:ext cx="1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VDLive</a:t>
            </a:r>
            <a:r>
              <a:rPr lang="en-US" altLang="zh-TW" dirty="0"/>
              <a:t>_ 1213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0BD6B3-7DE7-4710-AA85-3FA98B7549E5}"/>
              </a:ext>
            </a:extLst>
          </p:cNvPr>
          <p:cNvSpPr/>
          <p:nvPr/>
        </p:nvSpPr>
        <p:spPr>
          <a:xfrm>
            <a:off x="1199408" y="1017969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150DAD-8EA4-4056-84B7-A8A31867EE83}"/>
              </a:ext>
            </a:extLst>
          </p:cNvPr>
          <p:cNvSpPr/>
          <p:nvPr/>
        </p:nvSpPr>
        <p:spPr>
          <a:xfrm>
            <a:off x="1199408" y="1419487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6EF9CD-BDCE-4C65-B85B-7792D995BFD3}"/>
              </a:ext>
            </a:extLst>
          </p:cNvPr>
          <p:cNvSpPr/>
          <p:nvPr/>
        </p:nvSpPr>
        <p:spPr>
          <a:xfrm>
            <a:off x="1199408" y="1821005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847794-A041-434B-AA4F-D27E695527FA}"/>
              </a:ext>
            </a:extLst>
          </p:cNvPr>
          <p:cNvSpPr/>
          <p:nvPr/>
        </p:nvSpPr>
        <p:spPr>
          <a:xfrm>
            <a:off x="1199408" y="2274640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CA2878-5E09-4568-81A4-8732A886D070}"/>
              </a:ext>
            </a:extLst>
          </p:cNvPr>
          <p:cNvSpPr/>
          <p:nvPr/>
        </p:nvSpPr>
        <p:spPr>
          <a:xfrm>
            <a:off x="1199408" y="2658600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1B8976-967A-4982-897C-D10A961809A6}"/>
              </a:ext>
            </a:extLst>
          </p:cNvPr>
          <p:cNvSpPr/>
          <p:nvPr/>
        </p:nvSpPr>
        <p:spPr>
          <a:xfrm>
            <a:off x="1199408" y="3049439"/>
            <a:ext cx="225632" cy="25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7B633F-4291-4605-8026-D4CFAF8185DC}"/>
              </a:ext>
            </a:extLst>
          </p:cNvPr>
          <p:cNvSpPr/>
          <p:nvPr/>
        </p:nvSpPr>
        <p:spPr>
          <a:xfrm>
            <a:off x="1199408" y="3427077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BCFB62-3E9F-4526-A6C6-0A0C8CD646AB}"/>
              </a:ext>
            </a:extLst>
          </p:cNvPr>
          <p:cNvSpPr/>
          <p:nvPr/>
        </p:nvSpPr>
        <p:spPr>
          <a:xfrm>
            <a:off x="1199408" y="3834667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10E389-E69E-44F0-978F-9E6A5030080E}"/>
              </a:ext>
            </a:extLst>
          </p:cNvPr>
          <p:cNvSpPr/>
          <p:nvPr/>
        </p:nvSpPr>
        <p:spPr>
          <a:xfrm>
            <a:off x="1199408" y="4242257"/>
            <a:ext cx="225632" cy="25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6D5E8C-4293-4123-B14E-149F084A9044}"/>
              </a:ext>
            </a:extLst>
          </p:cNvPr>
          <p:cNvSpPr/>
          <p:nvPr/>
        </p:nvSpPr>
        <p:spPr>
          <a:xfrm>
            <a:off x="1199408" y="4631631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D2A0F2-ABC4-4D33-A1A4-113F0C68397F}"/>
              </a:ext>
            </a:extLst>
          </p:cNvPr>
          <p:cNvSpPr/>
          <p:nvPr/>
        </p:nvSpPr>
        <p:spPr>
          <a:xfrm>
            <a:off x="1199408" y="5057029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643DF8-DA76-4524-9159-54842F2837E1}"/>
              </a:ext>
            </a:extLst>
          </p:cNvPr>
          <p:cNvSpPr/>
          <p:nvPr/>
        </p:nvSpPr>
        <p:spPr>
          <a:xfrm>
            <a:off x="1199408" y="5482427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F5E633-9CA6-40FB-BD77-07F07EEC82AA}"/>
              </a:ext>
            </a:extLst>
          </p:cNvPr>
          <p:cNvSpPr/>
          <p:nvPr/>
        </p:nvSpPr>
        <p:spPr>
          <a:xfrm>
            <a:off x="1199408" y="5856118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FA3254-8C0A-4DFD-9DB5-23ABF33A5595}"/>
              </a:ext>
            </a:extLst>
          </p:cNvPr>
          <p:cNvSpPr/>
          <p:nvPr/>
        </p:nvSpPr>
        <p:spPr>
          <a:xfrm>
            <a:off x="1199408" y="6272262"/>
            <a:ext cx="225632" cy="25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3D040C7-9F18-4457-9E40-2168DFCA5C21}"/>
              </a:ext>
            </a:extLst>
          </p:cNvPr>
          <p:cNvSpPr txBox="1"/>
          <p:nvPr/>
        </p:nvSpPr>
        <p:spPr>
          <a:xfrm>
            <a:off x="213755" y="441267"/>
            <a:ext cx="41563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檢查檔案名稱，查出漏缺的時間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891DEA-BAD0-4833-BF83-0E639FEFEAC8}"/>
              </a:ext>
            </a:extLst>
          </p:cNvPr>
          <p:cNvSpPr txBox="1"/>
          <p:nvPr/>
        </p:nvSpPr>
        <p:spPr>
          <a:xfrm>
            <a:off x="4595750" y="441267"/>
            <a:ext cx="6555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依照漏缺時間，修改高公局的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，把檔案下載回來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25C2CC-AC18-4A34-A227-D297AD7F557D}"/>
              </a:ext>
            </a:extLst>
          </p:cNvPr>
          <p:cNvSpPr txBox="1"/>
          <p:nvPr/>
        </p:nvSpPr>
        <p:spPr>
          <a:xfrm>
            <a:off x="4449288" y="889718"/>
            <a:ext cx="6848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93939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3200" b="0" i="0" dirty="0">
                <a:solidFill>
                  <a:srgbClr val="393939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https://tisvcloud.freeway.gov.tw/history/motc20/</a:t>
            </a:r>
            <a:r>
              <a:rPr lang="en-US" altLang="zh-TW" sz="32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VD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32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YYYYMMDD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32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VDLive_HHmm.xml.gz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B50C7FA-0F78-4266-8575-E5E3BBFF3AF4}"/>
              </a:ext>
            </a:extLst>
          </p:cNvPr>
          <p:cNvSpPr txBox="1"/>
          <p:nvPr/>
        </p:nvSpPr>
        <p:spPr>
          <a:xfrm>
            <a:off x="4595750" y="3777531"/>
            <a:ext cx="337396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建立成功補遺的紀錄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F27ADAB-8CFB-4FC7-9DA8-BD487E05E0FE}"/>
              </a:ext>
            </a:extLst>
          </p:cNvPr>
          <p:cNvSpPr txBox="1"/>
          <p:nvPr/>
        </p:nvSpPr>
        <p:spPr>
          <a:xfrm>
            <a:off x="4449288" y="2538497"/>
            <a:ext cx="39439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b="1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有可能來源也沒有資料可以抓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61C5B3-1B13-4B68-BCD4-E49E0972BDA9}"/>
              </a:ext>
            </a:extLst>
          </p:cNvPr>
          <p:cNvSpPr txBox="1"/>
          <p:nvPr/>
        </p:nvSpPr>
        <p:spPr>
          <a:xfrm>
            <a:off x="403762" y="1071801"/>
            <a:ext cx="754083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[VD</a:t>
            </a:r>
            <a:r>
              <a:rPr lang="zh-TW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</a:t>
            </a: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>
                <a:solidFill>
                  <a:srgbClr val="984806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YYYYMMDD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VDLive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_XXXX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b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[CCTV</a:t>
            </a:r>
            <a:r>
              <a:rPr lang="zh-TW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</a:t>
            </a: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>
                <a:solidFill>
                  <a:srgbClr val="984806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YYYYMMDD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CCTV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[CMS</a:t>
            </a:r>
            <a:r>
              <a:rPr lang="zh-TW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</a:t>
            </a: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>
                <a:solidFill>
                  <a:srgbClr val="984806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YYYYMMDD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/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CMS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CMSLive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_XXXX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[ETag</a:t>
            </a:r>
            <a:r>
              <a:rPr lang="zh-TW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</a:t>
            </a: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>
                <a:solidFill>
                  <a:srgbClr val="984806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YYYYMMDD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/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ETag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ETagPair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ETagPairLive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_XXXX</a:t>
            </a:r>
            <a:r>
              <a:rPr lang="en-US" altLang="zh-TW" sz="1800" kern="1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[Section</a:t>
            </a:r>
            <a:r>
              <a:rPr lang="zh-TW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</a:t>
            </a:r>
            <a:r>
              <a:rPr lang="en-US" altLang="zh-TW" sz="20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>
                <a:solidFill>
                  <a:srgbClr val="984806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YYYYMMDD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/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Section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SectionLink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SectionShape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CongestionLevel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</a:t>
            </a:r>
            <a:r>
              <a:rPr lang="en-US" altLang="zh-TW" sz="18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0000.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LiveTraffic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_XXXX</a:t>
            </a:r>
            <a:r>
              <a:rPr lang="en-US" altLang="zh-TW" sz="1800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xml.gz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DA78AE-C0F3-47C9-80B5-6CD26E6994CB}"/>
              </a:ext>
            </a:extLst>
          </p:cNvPr>
          <p:cNvSpPr txBox="1"/>
          <p:nvPr/>
        </p:nvSpPr>
        <p:spPr>
          <a:xfrm>
            <a:off x="403762" y="261257"/>
            <a:ext cx="271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檔案夾規則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428564-0621-46C1-ABB9-C07CB85B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91584"/>
              </p:ext>
            </p:extLst>
          </p:nvPr>
        </p:nvGraphicFramePr>
        <p:xfrm>
          <a:off x="4756068" y="784477"/>
          <a:ext cx="7321137" cy="416852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846699">
                  <a:extLst>
                    <a:ext uri="{9D8B030D-6E8A-4147-A177-3AD203B41FA5}">
                      <a16:colId xmlns:a16="http://schemas.microsoft.com/office/drawing/2014/main" val="4123504043"/>
                    </a:ext>
                  </a:extLst>
                </a:gridCol>
                <a:gridCol w="1224326">
                  <a:extLst>
                    <a:ext uri="{9D8B030D-6E8A-4147-A177-3AD203B41FA5}">
                      <a16:colId xmlns:a16="http://schemas.microsoft.com/office/drawing/2014/main" val="759033541"/>
                    </a:ext>
                  </a:extLst>
                </a:gridCol>
                <a:gridCol w="2250112">
                  <a:extLst>
                    <a:ext uri="{9D8B030D-6E8A-4147-A177-3AD203B41FA5}">
                      <a16:colId xmlns:a16="http://schemas.microsoft.com/office/drawing/2014/main" val="3617653846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r>
                        <a:rPr lang="zh-TW" sz="16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資料項目名稱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更新週期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資料檔案名稱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28118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VD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靜態資料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VD.xml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18692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VD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分鐘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註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VDLive.xml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6795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CCTV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CCTV.xml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626575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CMS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所在位置靜態資料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CMS.xml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5371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CMS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CMSLive.xml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803596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所在位置靜態資料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24685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配對路徑靜態資料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ETagPair.xml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756610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配對路徑動態資料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ETagPairLive.xml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97644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機關發布路段基本資料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Section.xml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06315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機關發布路段與基礎路段組合對應資料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SectionLink.xml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337155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路段即時路況動態資料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LiveTraffic.xml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123478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機關路況壅塞水準定義基本資料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CongestionLevel.xml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044184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機關發布路段線型圖資資料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SectionShape.xml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88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2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552</Words>
  <Application>Microsoft Office PowerPoint</Application>
  <PresentationFormat>寬螢幕</PresentationFormat>
  <Paragraphs>112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歷史資料產製現況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鄭凱鴻(Kh Cheng)</dc:creator>
  <cp:lastModifiedBy>鄭凱鴻(Kh Cheng)</cp:lastModifiedBy>
  <cp:revision>12</cp:revision>
  <dcterms:created xsi:type="dcterms:W3CDTF">2022-08-05T08:30:37Z</dcterms:created>
  <dcterms:modified xsi:type="dcterms:W3CDTF">2022-09-29T07:05:50Z</dcterms:modified>
</cp:coreProperties>
</file>