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44" r:id="rId13"/>
    <p:sldId id="2438" r:id="rId14"/>
    <p:sldId id="2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Quan-20194821</a:t>
            </a:r>
          </a:p>
          <a:p>
            <a:r>
              <a:rPr lang="en-US" dirty="0"/>
              <a:t>Nguyen Minh Quan-20194823</a:t>
            </a:r>
          </a:p>
          <a:p>
            <a:r>
              <a:rPr lang="en-US" dirty="0"/>
              <a:t>Tran Quang Thai-20194836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351AB04-8919-984B-C367-A67E07A4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838" y="0"/>
            <a:ext cx="648704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472907" y="242207"/>
            <a:ext cx="49423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package Virus, class </a:t>
            </a: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and class </a:t>
            </a:r>
            <a:r>
              <a:rPr lang="en-US" sz="2000" dirty="0" err="1">
                <a:solidFill>
                  <a:schemeClr val="bg1"/>
                </a:solidFill>
              </a:rPr>
              <a:t>VirusNonEnvelope</a:t>
            </a:r>
            <a:r>
              <a:rPr lang="en-US" sz="2000" dirty="0">
                <a:solidFill>
                  <a:schemeClr val="bg1"/>
                </a:solidFill>
              </a:rPr>
              <a:t> extend class Virus, because every virus in our knowledge could be divided into this 2 types, they inherit all common characteristics of general 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9113" y="2962501"/>
            <a:ext cx="6609256" cy="1689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Link video: https://drive.google.com/file/d/1H73Gc7o85_y5tfFmZ09EYcXRwWX74H6S/view?fbclid=IwAR2xpkEgs7RaANTm1Sr_-e5GESLsMMdDpTLk7zfQcVMqxjn7Ig4Gqa7H1mM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45320"/>
              </p:ext>
            </p:extLst>
          </p:nvPr>
        </p:nvGraphicFramePr>
        <p:xfrm>
          <a:off x="2264229" y="1878197"/>
          <a:ext cx="9927771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9257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309257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09257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HIV, COVID-19, Herpes, Rota, Astro, Adeno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class: General virus, Enveloped and Non-enveloped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Attributes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The Element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Structure Screen: HIV, COVID-19, Herpes, Rota, Astro, 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 Structure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Infecting screen: Virus with/without envelope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Other element, make relationship composition and aggregation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/>
                        <a:t>Design Polymorphism</a:t>
                      </a:r>
                      <a:endParaRPr lang="en-US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Merging all features to finish application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2FD79E9-DA87-4AE3-AB4F-454E8B1C7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050971" y="44450"/>
            <a:ext cx="7075714" cy="567032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Placeholder 16" descr="Diagram, schematic&#10;&#10;Description automatically generated">
            <a:extLst>
              <a:ext uri="{FF2B5EF4-FFF2-40B4-BE49-F238E27FC236}">
                <a16:creationId xmlns:a16="http://schemas.microsoft.com/office/drawing/2014/main" id="{A235FEB0-D862-C1D6-4DB4-67E6F955123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5262" b="5262"/>
          <a:stretch>
            <a:fillRect/>
          </a:stretch>
        </p:blipFill>
        <p:spPr/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COVID-19.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B9C85526-CD96-8DF8-8D68-05CA7FE0F1D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010150" y="438151"/>
            <a:ext cx="6882621" cy="5800724"/>
          </a:xfrm>
          <a:noFill/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95884" y="6468303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Add a Footer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7044AC6-4907-399A-1C04-02FAFC09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009650"/>
            <a:ext cx="11002962" cy="52768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95884" y="6468303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Add a Footer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 fontScale="90000"/>
          </a:bodyPr>
          <a:lstStyle/>
          <a:p>
            <a:r>
              <a:rPr lang="en-US" dirty="0"/>
              <a:t>Enveloped Virus/ Non-enveloped virus/ 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E6A1CF2-94D2-4CE9-1A96-9A583C50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164"/>
            <a:ext cx="4254759" cy="5634139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33843EDE-F86E-1FD9-95DD-789DAB60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23" y="834163"/>
            <a:ext cx="7741913" cy="56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sz="3200" dirty="0"/>
              <a:t>Enveloped Virus/ Non-enveloped virus/element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897BF4-D56C-2237-CF07-C241AC5C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" y="700116"/>
            <a:ext cx="7788315" cy="515918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1C226EA-2FA7-4A2F-716C-C8182D07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" y="700116"/>
            <a:ext cx="9266723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197</TotalTime>
  <Words>575</Words>
  <Application>Microsoft Office PowerPoint</Application>
  <PresentationFormat>Widescreen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Enveloped Virus/ Non-enveloped virus/ Element</vt:lpstr>
      <vt:lpstr>Enveloped Virus/ Non-enveloped virus/element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TRAN QUANG THAI 20194836</cp:lastModifiedBy>
  <cp:revision>6</cp:revision>
  <dcterms:created xsi:type="dcterms:W3CDTF">2022-07-02T03:17:48Z</dcterms:created>
  <dcterms:modified xsi:type="dcterms:W3CDTF">2022-07-02T16:58:24Z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