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38" r:id="rId13"/>
    <p:sldId id="24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73Gc7o85_y5tfFmZ09EYcXRwWX74H6S/view?fbclid=IwAR2dN-gi-gOK1UuG0rPdy9cfdclMLBaTDnXzq0SVkI-_GGRKUWGp-o06pJ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Link video: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drive.google.com</a:t>
            </a:r>
            <a:r>
              <a:rPr lang="en-US" dirty="0">
                <a:hlinkClick r:id="rId3"/>
              </a:rPr>
              <a:t>/file/d/</a:t>
            </a:r>
            <a:r>
              <a:rPr lang="en-US" dirty="0" err="1">
                <a:hlinkClick r:id="rId3"/>
              </a:rPr>
              <a:t>1H73Gc7o85_y5tfFmZ09EYcXRwWX74H6S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view?fbclid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IwAR2dN-gi-gOK1UuG0rPdy9cfdclMLBaTDnXzq0SVkI</a:t>
            </a:r>
            <a:r>
              <a:rPr lang="en-US" dirty="0">
                <a:hlinkClick r:id="rId3"/>
              </a:rPr>
              <a:t>-_</a:t>
            </a:r>
            <a:r>
              <a:rPr lang="en-US" dirty="0" err="1">
                <a:hlinkClick r:id="rId3"/>
              </a:rPr>
              <a:t>GGRKUWGp-o06pJ8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21612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HIV, COVID-19, Herpes, Rota, Astro, Adeno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class: General virus, Enveloped and Non-enveloped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Attributes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The Element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Structure Screen: HIV, COVID-19, Herpes, Rota, Astro, 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 Structure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Infecting screen: Virus with/without envelope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Other element, make relationship composition and aggregation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Polymorphism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Merging all features to finish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EFF84-B021-0C81-5E26-DCBBE20A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24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B9C85526-CD96-8DF8-8D68-05CA7FE0F1D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097058" y="369277"/>
            <a:ext cx="7094942" cy="6277708"/>
          </a:xfrm>
          <a:noFill/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97D08-852D-890A-76F4-277FC9EE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7" y="806567"/>
            <a:ext cx="11367083" cy="60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 fontScale="90000"/>
          </a:bodyPr>
          <a:lstStyle/>
          <a:p>
            <a:r>
              <a:rPr lang="en-US" dirty="0"/>
              <a:t>Enveloped Virus/ Non-enveloped virus/ Element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E6A1CF2-94D2-4CE9-1A96-9A583C50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54"/>
            <a:ext cx="4254759" cy="563413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D7569F-DC07-1C0C-7E77-075DAE24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85" y="890236"/>
            <a:ext cx="7788315" cy="528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5B329-BB7B-E763-E75E-A95C6574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64" y="823954"/>
            <a:ext cx="7851836" cy="564451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641D32A-A693-4B33-9F78-9572C819D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65" y="823953"/>
            <a:ext cx="7851836" cy="56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333</TotalTime>
  <Words>578</Words>
  <Application>Microsoft Office PowerPoint</Application>
  <PresentationFormat>Widescreen</PresentationFormat>
  <Paragraphs>65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Calibri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Enveloped Virus/ Non-enveloped virus/ Element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TRAN QUANG THAI 20194836</cp:lastModifiedBy>
  <cp:revision>21</cp:revision>
  <dcterms:created xsi:type="dcterms:W3CDTF">2022-07-02T03:17:48Z</dcterms:created>
  <dcterms:modified xsi:type="dcterms:W3CDTF">2022-07-04T11:21:24Z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