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43" r:id="rId13"/>
    <p:sldId id="2444" r:id="rId14"/>
    <p:sldId id="2445" r:id="rId15"/>
    <p:sldId id="2438" r:id="rId16"/>
    <p:sldId id="2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AC63DAD-CFB0-900C-64D8-1C1D3B3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52" y="770980"/>
            <a:ext cx="7848495" cy="59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Without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77F48BD-860A-317C-1687-BCF92D6C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43" y="876300"/>
            <a:ext cx="7189019" cy="58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r>
              <a:rPr lang="en-US" sz="2000">
                <a:solidFill>
                  <a:schemeClr val="bg1"/>
                </a:solidFill>
              </a:rPr>
              <a:t>, infect() method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 </a:t>
            </a:r>
            <a:r>
              <a:rPr lang="en-US"/>
              <a:t>video: 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://drive.google.com/file/d/1MoCF9JB-14fV6zoEqFWExfYZVU5Y6Mvk/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1612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HIV, COVID-19, Herpes, Rota, Astro, Adeno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class: General virus, Enveloped and Non-enveloped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Attributes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The Element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Structure Screen: HIV, COVID-19, Herpes, Rota, Astro, 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 Structure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Infecting screen: Virus with/without envelope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Other element, make relationship composition and aggregation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Polymorphism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Merging all features to finish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38C239-62E8-839E-854A-784BA2BA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4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366D7D2-9CA0-8869-42CB-8380C67695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271374" y="1378794"/>
            <a:ext cx="6606948" cy="4100412"/>
          </a:xfr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C298A-6F3E-26B9-0E9C-49FA8B97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7693"/>
            <a:ext cx="12192000" cy="5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6DF80-9B91-CCA4-957F-1C7437EA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48" y="1011373"/>
            <a:ext cx="749722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ELEMENT PACKAGE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3807B9-1318-F1F0-3ADE-B4F99BDC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900871"/>
            <a:ext cx="10038095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361</TotalTime>
  <Words>585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VIRUS CLASS</vt:lpstr>
      <vt:lpstr>ELEMENT PACKAGE</vt:lpstr>
      <vt:lpstr>VIRUS With ENVelope pack</vt:lpstr>
      <vt:lpstr>VIRUS Without ENVelope pack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NGUYEN MINH QUAN 20194823</cp:lastModifiedBy>
  <cp:revision>24</cp:revision>
  <dcterms:created xsi:type="dcterms:W3CDTF">2022-07-02T03:17:48Z</dcterms:created>
  <dcterms:modified xsi:type="dcterms:W3CDTF">2022-07-13T15:03:56Z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