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439" r:id="rId6"/>
    <p:sldId id="2440" r:id="rId7"/>
    <p:sldId id="260" r:id="rId8"/>
    <p:sldId id="2434" r:id="rId9"/>
    <p:sldId id="258" r:id="rId10"/>
    <p:sldId id="2442" r:id="rId11"/>
    <p:sldId id="2433" r:id="rId12"/>
    <p:sldId id="2443" r:id="rId13"/>
    <p:sldId id="2444" r:id="rId14"/>
    <p:sldId id="2445" r:id="rId15"/>
    <p:sldId id="2438" r:id="rId16"/>
    <p:sldId id="24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1" r:id="rId11"/>
    <p:sldLayoutId id="2147483666" r:id="rId12"/>
    <p:sldLayoutId id="2147483670" r:id="rId13"/>
    <p:sldLayoutId id="2147483667" r:id="rId14"/>
    <p:sldLayoutId id="2147483668" r:id="rId15"/>
    <p:sldLayoutId id="2147483665" r:id="rId16"/>
    <p:sldLayoutId id="2147483671" r:id="rId17"/>
    <p:sldLayoutId id="214748365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08" y="-436511"/>
            <a:ext cx="12263015" cy="6858000"/>
          </a:xfr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-41785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59210" y="-177282"/>
            <a:ext cx="9492495" cy="5719665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461" y="356317"/>
            <a:ext cx="8738630" cy="2341811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B0F0"/>
                </a:solidFill>
              </a:rPr>
              <a:t>OOP &amp; Java lab</a:t>
            </a:r>
            <a:br>
              <a:rPr lang="en-US" dirty="0"/>
            </a:br>
            <a:r>
              <a:rPr lang="en-US" sz="3600" spc="-65" dirty="0">
                <a:effectLst/>
                <a:latin typeface="Arial MT"/>
                <a:ea typeface="Arial MT"/>
                <a:cs typeface="Arial MT"/>
              </a:rPr>
              <a:t>Demonstration of types of COVID-19 virus and its mechanism 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690" y="2767237"/>
            <a:ext cx="6609256" cy="2093641"/>
          </a:xfrm>
        </p:spPr>
        <p:txBody>
          <a:bodyPr>
            <a:normAutofit/>
          </a:bodyPr>
          <a:lstStyle/>
          <a:p>
            <a:r>
              <a:rPr lang="en-US" dirty="0"/>
              <a:t>Team 06</a:t>
            </a:r>
          </a:p>
          <a:p>
            <a:r>
              <a:rPr lang="en-US" dirty="0"/>
              <a:t>Bui Tran Hai Quan - 20194821</a:t>
            </a:r>
          </a:p>
          <a:p>
            <a:r>
              <a:rPr lang="en-US" dirty="0"/>
              <a:t>Nguyen Minh Quan - 20194823</a:t>
            </a:r>
          </a:p>
          <a:p>
            <a:r>
              <a:rPr lang="en-US" dirty="0"/>
              <a:t>Tran Quang Thai - 20194836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With </a:t>
            </a:r>
            <a:r>
              <a:rPr lang="en-US" dirty="0" err="1"/>
              <a:t>ENVelope</a:t>
            </a:r>
            <a:r>
              <a:rPr lang="en-US" dirty="0"/>
              <a:t> pack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431A668-041D-28E0-AECD-4CABAAC1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44" y="900871"/>
            <a:ext cx="7805911" cy="58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Without </a:t>
            </a:r>
            <a:r>
              <a:rPr lang="en-US" dirty="0" err="1"/>
              <a:t>ENVelope</a:t>
            </a:r>
            <a:r>
              <a:rPr lang="en-US" dirty="0"/>
              <a:t> pack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BAEE5E-F78C-705A-59C5-7DDF6412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11" y="805099"/>
            <a:ext cx="7107977" cy="58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8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679" y="242207"/>
            <a:ext cx="11181141" cy="6066255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1302369" y="4065464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D69F-2D50-41C3-4BD5-C3B02F418B98}"/>
              </a:ext>
            </a:extLst>
          </p:cNvPr>
          <p:cNvSpPr txBox="1"/>
          <p:nvPr/>
        </p:nvSpPr>
        <p:spPr>
          <a:xfrm>
            <a:off x="6957255" y="475588"/>
            <a:ext cx="4942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Virus class has aggregation relationship with Capsid class and Acid Nucleic because all viruses must have this 2 element but when the virus attack host-cell, virus took away capsid and re-</a:t>
            </a:r>
            <a:r>
              <a:rPr lang="en-US" sz="2000" dirty="0" err="1">
                <a:solidFill>
                  <a:schemeClr val="bg1"/>
                </a:solidFill>
              </a:rPr>
              <a:t>contruct</a:t>
            </a:r>
            <a:r>
              <a:rPr lang="en-US" sz="2000" dirty="0">
                <a:solidFill>
                  <a:schemeClr val="bg1"/>
                </a:solidFill>
              </a:rPr>
              <a:t> the Acid, which means they are Has-a relation and independent.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VirusEnvelope</a:t>
            </a:r>
            <a:r>
              <a:rPr lang="en-US" sz="2000" dirty="0">
                <a:solidFill>
                  <a:schemeClr val="bg1"/>
                </a:solidFill>
              </a:rPr>
              <a:t> has composition relationship with Envelope class because envelope is compulsory for us to discriminate between Enveloped virus and Non-enveloped virus. Enveloped virus can’t live without their “shell”.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27B91-2BFF-7C96-BAA2-12F767C9CF80}"/>
              </a:ext>
            </a:extLst>
          </p:cNvPr>
          <p:cNvSpPr txBox="1"/>
          <p:nvPr/>
        </p:nvSpPr>
        <p:spPr>
          <a:xfrm>
            <a:off x="989045" y="461981"/>
            <a:ext cx="59682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Inheritance: Enveloped Virus, Non-enveloped virus inherit Virus class; HIV, COVID-19, Herpes inherit Enveloped Virus; Rota, Astro, Adeno inherit Non-Enveloped Virus …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Encapsulation: method getters, setters in each virus class: </a:t>
            </a:r>
            <a:r>
              <a:rPr lang="en-US" sz="2000" dirty="0" err="1">
                <a:solidFill>
                  <a:schemeClr val="bg1"/>
                </a:solidFill>
              </a:rPr>
              <a:t>getTegument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getmProtein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getFiber</a:t>
            </a:r>
            <a:r>
              <a:rPr lang="en-US" sz="2000" dirty="0">
                <a:solidFill>
                  <a:schemeClr val="bg1"/>
                </a:solidFill>
              </a:rPr>
              <a:t>();…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Abstraction: abstracted class Element: describe biological components of a virus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Polymorphism: </a:t>
            </a:r>
            <a:r>
              <a:rPr lang="en-US" sz="2000" dirty="0" err="1">
                <a:solidFill>
                  <a:schemeClr val="bg1"/>
                </a:solidFill>
              </a:rPr>
              <a:t>getDetail</a:t>
            </a:r>
            <a:r>
              <a:rPr lang="en-US" sz="2000" dirty="0">
                <a:solidFill>
                  <a:schemeClr val="bg1"/>
                </a:solidFill>
              </a:rPr>
              <a:t>() method; </a:t>
            </a:r>
            <a:r>
              <a:rPr lang="en-US" sz="2000" dirty="0" err="1">
                <a:solidFill>
                  <a:schemeClr val="bg1"/>
                </a:solidFill>
              </a:rPr>
              <a:t>Downcasting</a:t>
            </a:r>
            <a:r>
              <a:rPr lang="en-US" sz="2000" dirty="0">
                <a:solidFill>
                  <a:schemeClr val="bg1"/>
                </a:solidFill>
              </a:rPr>
              <a:t> from Virus class to </a:t>
            </a:r>
            <a:r>
              <a:rPr lang="en-US" sz="2000" dirty="0" err="1">
                <a:solidFill>
                  <a:schemeClr val="bg1"/>
                </a:solidFill>
              </a:rPr>
              <a:t>VirusWithEnvelope</a:t>
            </a:r>
            <a:r>
              <a:rPr lang="en-US" sz="2000">
                <a:solidFill>
                  <a:schemeClr val="bg1"/>
                </a:solidFill>
              </a:rPr>
              <a:t>, infect() method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003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984546" y="1302539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779" y="1736175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507" y="2962501"/>
            <a:ext cx="6403714" cy="1768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Link video: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https://drive.google.com/file/d/1MoCF9JB-14fV6zoEqFWExfYZVU5Y6Mvk/view?usp=sharing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4229" y="0"/>
            <a:ext cx="9927771" cy="68580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-53081"/>
            <a:ext cx="6096000" cy="1881882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81" y="-277646"/>
            <a:ext cx="4490331" cy="2384466"/>
          </a:xfrm>
        </p:spPr>
        <p:txBody>
          <a:bodyPr/>
          <a:lstStyle/>
          <a:p>
            <a:r>
              <a:rPr lang="en-US" dirty="0"/>
              <a:t>1. Assignment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AD348FA-4510-AD74-2E1F-DC394AC6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97496"/>
              </p:ext>
            </p:extLst>
          </p:nvPr>
        </p:nvGraphicFramePr>
        <p:xfrm>
          <a:off x="1995855" y="1914346"/>
          <a:ext cx="10196145" cy="4736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5568">
                  <a:extLst>
                    <a:ext uri="{9D8B030D-6E8A-4147-A177-3AD203B41FA5}">
                      <a16:colId xmlns:a16="http://schemas.microsoft.com/office/drawing/2014/main" val="2218537582"/>
                    </a:ext>
                  </a:extLst>
                </a:gridCol>
                <a:gridCol w="3561862">
                  <a:extLst>
                    <a:ext uri="{9D8B030D-6E8A-4147-A177-3AD203B41FA5}">
                      <a16:colId xmlns:a16="http://schemas.microsoft.com/office/drawing/2014/main" val="2523864457"/>
                    </a:ext>
                  </a:extLst>
                </a:gridCol>
                <a:gridCol w="3398715">
                  <a:extLst>
                    <a:ext uri="{9D8B030D-6E8A-4147-A177-3AD203B41FA5}">
                      <a16:colId xmlns:a16="http://schemas.microsoft.com/office/drawing/2014/main" val="1568756306"/>
                    </a:ext>
                  </a:extLst>
                </a:gridCol>
              </a:tblGrid>
              <a:tr h="112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 Tran Hai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Nguyen Minh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 Quang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1984"/>
                  </a:ext>
                </a:extLst>
              </a:tr>
              <a:tr h="3606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Search information of Virus about: structure, infecting stages, symptoms, infecting method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Main Screen and Help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about Structure of Virus, Related Screen and Controller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Contribute to Designing Virus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base of Element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about Infection of Virus, Related Screen and Controller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Contribute to Designing Virus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Refactor, Add Composition and Aggregation in Element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5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71015" y="-24572"/>
            <a:ext cx="11460559" cy="602279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63" y="450838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Problem Statement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2891899" y="2606476"/>
            <a:ext cx="8314166" cy="402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1495-EDC1-0F91-F985-3F44064668F8}"/>
              </a:ext>
            </a:extLst>
          </p:cNvPr>
          <p:cNvSpPr txBox="1"/>
          <p:nvPr/>
        </p:nvSpPr>
        <p:spPr>
          <a:xfrm>
            <a:off x="2548695" y="1972435"/>
            <a:ext cx="8590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As we all know, COVID-19 pandemic has been affected deeply to our lives all over the world: fallen-down economy, millions of people has died,… Thus, there is a necessary requirement of understanding the different types of the virus, as well as the way they infect to have the basic knowledge to prevent them.</a:t>
            </a: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Every virus has 2 basic elements: acid nucleic and capsid. Based on their structure, viruses are divided into 2 categories: Enveloped virus and Non-enveloped virus. Our application, which contains 6 viruses (HIV, COVID-19, Herpes, Rota, Astro and Adeno virus), will concentrate on what the viruses are constructed from and how they attack host-cells.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EC3CEB-1B82-F02D-B1AA-18E4587C0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523" y="192523"/>
            <a:ext cx="11729298" cy="6621027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92523"/>
            <a:ext cx="5138057" cy="979308"/>
          </a:xfrm>
        </p:spPr>
        <p:txBody>
          <a:bodyPr>
            <a:normAutofit/>
          </a:bodyPr>
          <a:lstStyle/>
          <a:p>
            <a:r>
              <a:rPr lang="en-US" sz="4400" dirty="0"/>
              <a:t>Use-case diagram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A91ECAAB-37EE-E442-EA62-18DC89AF8E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39" r="1139"/>
          <a:stretch>
            <a:fillRect/>
          </a:stretch>
        </p:blipFill>
        <p:spPr>
          <a:xfrm>
            <a:off x="6096001" y="0"/>
            <a:ext cx="6096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9C5F2D-90B3-2656-8445-3847838BC47E}"/>
              </a:ext>
            </a:extLst>
          </p:cNvPr>
          <p:cNvSpPr txBox="1"/>
          <p:nvPr/>
        </p:nvSpPr>
        <p:spPr>
          <a:xfrm>
            <a:off x="979715" y="1483567"/>
            <a:ext cx="4861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</a:rPr>
              <a:t>C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lick at “Help” button: introducing about this project and instructions for use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ick up the type of virus: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      + “Virus with envelope”: HIV, COVID-19, Herpes. </a:t>
            </a:r>
          </a:p>
          <a:p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       + 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“Virus without envelope”: Rota, Astro and Adeno virus.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O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bserve the particular </a:t>
            </a:r>
            <a:r>
              <a:rPr lang="en-US" sz="2200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structrure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of each virus 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V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iew the infecting stages step by step.</a:t>
            </a:r>
            <a:endParaRPr lang="en-US" sz="2200" dirty="0">
              <a:solidFill>
                <a:schemeClr val="bg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7817E1-48A9-BBAF-F66C-CC0C2E8B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885" y="0"/>
            <a:ext cx="11596114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466020"/>
            <a:ext cx="6117771" cy="573989"/>
          </a:xfrm>
        </p:spPr>
        <p:txBody>
          <a:bodyPr/>
          <a:lstStyle/>
          <a:p>
            <a:r>
              <a:rPr lang="en-US" sz="3400" dirty="0"/>
              <a:t>General class diagram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6FBDF-A57D-6BF4-E438-6C10E1AB4386}"/>
              </a:ext>
            </a:extLst>
          </p:cNvPr>
          <p:cNvSpPr txBox="1"/>
          <p:nvPr/>
        </p:nvSpPr>
        <p:spPr>
          <a:xfrm>
            <a:off x="7249886" y="1156996"/>
            <a:ext cx="4702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MVC</a:t>
            </a:r>
            <a:r>
              <a:rPr lang="en-US" sz="2400" dirty="0">
                <a:solidFill>
                  <a:schemeClr val="bg1"/>
                </a:solidFill>
              </a:rPr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Package Controller/Screen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Virus package: Element, </a:t>
            </a:r>
            <a:r>
              <a:rPr lang="en-US" sz="2400" dirty="0" err="1">
                <a:solidFill>
                  <a:schemeClr val="bg1"/>
                </a:solidFill>
              </a:rPr>
              <a:t>VirusWithEnvelope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VirusWithoutEnvelope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Enveloped virus: HIV, COVID-19, Herpes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Non-enveloped virus: Rota, Astro, Adeno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Element: Essential Biological components of each virus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07A0B-7B72-F794-6DC2-86C5FDCB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712876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58DC74-CB03-F41E-7023-B5EF787B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73329227-D185-58B7-B9E7-51658893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</p:spPr>
        <p:txBody>
          <a:bodyPr/>
          <a:lstStyle/>
          <a:p>
            <a:r>
              <a:rPr lang="en-US" dirty="0"/>
              <a:t>Detail screen package</a:t>
            </a: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C4AA2-CF16-8AAA-3D46-C50915311D09}"/>
              </a:ext>
            </a:extLst>
          </p:cNvPr>
          <p:cNvSpPr txBox="1"/>
          <p:nvPr/>
        </p:nvSpPr>
        <p:spPr>
          <a:xfrm>
            <a:off x="212321" y="2035434"/>
            <a:ext cx="4705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Help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Structure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Infecting Screen and </a:t>
            </a:r>
            <a:r>
              <a:rPr lang="en-US" sz="2800" dirty="0" err="1">
                <a:solidFill>
                  <a:schemeClr val="bg1"/>
                </a:solidFill>
              </a:rPr>
              <a:t>InfectingDetailScreen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366D7D2-9CA0-8869-42CB-8380C676954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271374" y="1378794"/>
            <a:ext cx="6606948" cy="4100412"/>
          </a:xfr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47B21E-FAF8-74C0-56D0-50BC77418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 anchor="ctr">
            <a:normAutofit/>
          </a:bodyPr>
          <a:lstStyle/>
          <a:p>
            <a:r>
              <a:rPr lang="en-US" dirty="0"/>
              <a:t>Controller package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32C298A-6F3E-26B9-0E9C-49FA8B97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7693"/>
            <a:ext cx="12192000" cy="56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VIRUS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93836-6079-F895-0938-EB425A55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5" y="876300"/>
            <a:ext cx="4992047" cy="56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/>
          </a:bodyPr>
          <a:lstStyle/>
          <a:p>
            <a:r>
              <a:rPr lang="en-US" dirty="0"/>
              <a:t>ELEMENT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61B98-9C69-2F63-646D-ECEBA563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2" y="900871"/>
            <a:ext cx="10038095" cy="5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9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378</TotalTime>
  <Words>557</Words>
  <Application>Microsoft Office PowerPoint</Application>
  <PresentationFormat>Widescreen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Consolas</vt:lpstr>
      <vt:lpstr>Office Theme</vt:lpstr>
      <vt:lpstr>OOP &amp; Java lab Demonstration of types of COVID-19 virus and its mechanism </vt:lpstr>
      <vt:lpstr>1. Assignment</vt:lpstr>
      <vt:lpstr>2. Problem Statement</vt:lpstr>
      <vt:lpstr>Use-case diagram</vt:lpstr>
      <vt:lpstr>General class diagram</vt:lpstr>
      <vt:lpstr>Detail screen package</vt:lpstr>
      <vt:lpstr>Controller package</vt:lpstr>
      <vt:lpstr>VIRUS CLASS</vt:lpstr>
      <vt:lpstr>ELEMENT PACKAGE</vt:lpstr>
      <vt:lpstr>VIRUS With ENVelope pack</vt:lpstr>
      <vt:lpstr>VIRUS Without ENVelope pack</vt:lpstr>
      <vt:lpstr>Title: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Java lab Demonstration of types of COVID-19 virus and its mechanism </dc:title>
  <dc:creator>BUI TRAN HAI QUAN 20194821</dc:creator>
  <cp:lastModifiedBy>NGUYEN MINH QUAN 20194823</cp:lastModifiedBy>
  <cp:revision>26</cp:revision>
  <dcterms:created xsi:type="dcterms:W3CDTF">2022-07-02T03:17:48Z</dcterms:created>
  <dcterms:modified xsi:type="dcterms:W3CDTF">2022-07-15T18:18:46Z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