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43" r:id="rId13"/>
    <p:sldId id="2444" r:id="rId14"/>
    <p:sldId id="2445" r:id="rId15"/>
    <p:sldId id="2438" r:id="rId16"/>
    <p:sldId id="24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 - 20194821</a:t>
            </a:r>
          </a:p>
          <a:p>
            <a:r>
              <a:rPr lang="en-US" dirty="0"/>
              <a:t>Nguyen Minh Quan - 20194823</a:t>
            </a:r>
          </a:p>
          <a:p>
            <a:r>
              <a:rPr lang="en-US" dirty="0"/>
              <a:t>Tran Quang Thai - 20194836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AC63DAD-CFB0-900C-64D8-1C1D3B35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52" y="770980"/>
            <a:ext cx="7848495" cy="59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Without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77F48BD-860A-317C-1687-BCF92D6C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43" y="876300"/>
            <a:ext cx="7189019" cy="58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8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957255" y="475588"/>
            <a:ext cx="494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7B91-2BFF-7C96-BAA2-12F767C9CF80}"/>
              </a:ext>
            </a:extLst>
          </p:cNvPr>
          <p:cNvSpPr txBox="1"/>
          <p:nvPr/>
        </p:nvSpPr>
        <p:spPr>
          <a:xfrm>
            <a:off x="989045" y="461981"/>
            <a:ext cx="5968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Inheritance: Enveloped Virus, Non-enveloped virus inherit Virus class; HIV, COVID-19, Herpes inherit Enveloped Virus; Rota, Astro, Adeno inherit Non-Enveloped Virus …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Encapsulation: method getters, setters in each virus class: </a:t>
            </a:r>
            <a:r>
              <a:rPr lang="en-US" sz="2000" dirty="0" err="1">
                <a:solidFill>
                  <a:schemeClr val="bg1"/>
                </a:solidFill>
              </a:rPr>
              <a:t>getTegument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getmProtein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getFiber</a:t>
            </a:r>
            <a:r>
              <a:rPr lang="en-US" sz="2000" dirty="0">
                <a:solidFill>
                  <a:schemeClr val="bg1"/>
                </a:solidFill>
              </a:rPr>
              <a:t>();…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Abstraction: abstracted class Element: describe biological components of a virus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Polymorphism: </a:t>
            </a:r>
            <a:r>
              <a:rPr lang="en-US" sz="2000" dirty="0" err="1">
                <a:solidFill>
                  <a:schemeClr val="bg1"/>
                </a:solidFill>
              </a:rPr>
              <a:t>getDetail</a:t>
            </a:r>
            <a:r>
              <a:rPr lang="en-US" sz="2000" dirty="0">
                <a:solidFill>
                  <a:schemeClr val="bg1"/>
                </a:solidFill>
              </a:rPr>
              <a:t>() method; </a:t>
            </a:r>
            <a:r>
              <a:rPr lang="en-US" sz="2000" dirty="0" err="1">
                <a:solidFill>
                  <a:schemeClr val="bg1"/>
                </a:solidFill>
              </a:rPr>
              <a:t>Downcasting</a:t>
            </a:r>
            <a:r>
              <a:rPr lang="en-US" sz="2000" dirty="0">
                <a:solidFill>
                  <a:schemeClr val="bg1"/>
                </a:solidFill>
              </a:rPr>
              <a:t> from Virus class to </a:t>
            </a:r>
            <a:r>
              <a:rPr lang="en-US" sz="2000" dirty="0" err="1">
                <a:solidFill>
                  <a:schemeClr val="bg1"/>
                </a:solidFill>
              </a:rPr>
              <a:t>VirusWithEnvelope</a:t>
            </a:r>
            <a:r>
              <a:rPr lang="en-US" sz="2000">
                <a:solidFill>
                  <a:schemeClr val="bg1"/>
                </a:solidFill>
              </a:rPr>
              <a:t>, infect() method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003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507" y="2962501"/>
            <a:ext cx="6403714" cy="176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Link video: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https://drive.google.com/file/d/1MoCF9JB-14fV6zoEqFWExfYZVU5Y6Mvk/view?usp=sharing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97496"/>
              </p:ext>
            </p:extLst>
          </p:nvPr>
        </p:nvGraphicFramePr>
        <p:xfrm>
          <a:off x="1995855" y="1914346"/>
          <a:ext cx="10196145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5568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561862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98715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about Structure of Virus, Related Screen and Controller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Contribute to Designing Virus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base of Element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about Infection of Virus, Related Screen and Controller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Contribute to Designing Virus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Refactor, Add Composition and Aggregation in Element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C3CEB-1B82-F02D-B1AA-18E4587C0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23" y="192523"/>
            <a:ext cx="11729298" cy="6621027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7817E1-48A9-BBAF-F66C-CC0C2E8B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885" y="0"/>
            <a:ext cx="11596114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COVID-19,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Element: Essential Biological components of each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7A0B-7B72-F794-6DC2-86C5FDCB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712876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58DC74-CB03-F41E-7023-B5EF787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Help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366D7D2-9CA0-8869-42CB-8380C67695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271374" y="1378794"/>
            <a:ext cx="6606948" cy="4100412"/>
          </a:xfr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7B21E-FAF8-74C0-56D0-50BC77418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2C298A-6F3E-26B9-0E9C-49FA8B97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7693"/>
            <a:ext cx="12192000" cy="56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6DF80-9B91-CCA4-957F-1C7437EA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48" y="1011373"/>
            <a:ext cx="749722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ELEMENT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61B98-9C69-2F63-646D-ECEBA563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2" y="900871"/>
            <a:ext cx="10038095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376</TotalTime>
  <Words>557</Words>
  <Application>Microsoft Office PowerPoint</Application>
  <PresentationFormat>Widescreen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Consolas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VIRUS CLASS</vt:lpstr>
      <vt:lpstr>ELEMENT PACKAGE</vt:lpstr>
      <vt:lpstr>VIRUS With ENVelope pack</vt:lpstr>
      <vt:lpstr>VIRUS Without ENVelope pack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TRAN QUANG THAI 20194836</cp:lastModifiedBy>
  <cp:revision>25</cp:revision>
  <dcterms:created xsi:type="dcterms:W3CDTF">2022-07-02T03:17:48Z</dcterms:created>
  <dcterms:modified xsi:type="dcterms:W3CDTF">2022-07-14T07:15:30Z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