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76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9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fterschoolhours.m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After </a:t>
            </a:r>
            <a:r>
              <a:rPr lang="en-US" dirty="0"/>
              <a:t>School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3: Aman, Andrew, Dan, James, Paul, Ryan, Stephen, Tim</a:t>
            </a:r>
          </a:p>
        </p:txBody>
      </p:sp>
    </p:spTree>
    <p:extLst>
      <p:ext uri="{BB962C8B-B14F-4D97-AF65-F5344CB8AC3E}">
        <p14:creationId xmlns:p14="http://schemas.microsoft.com/office/powerpoint/2010/main" val="18024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199370" cy="52197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2685690" y="257092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84473" y="336605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84473" y="3173895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22403" y="436659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22403" y="456537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2403" y="516172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22403" y="536050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2403" y="555928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40638" y="3776869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0638" y="597010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2197"/>
            <a:ext cx="7555671" cy="4954137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6785113" y="3286540"/>
            <a:ext cx="1470991" cy="2142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48870" y="3286541"/>
            <a:ext cx="993913" cy="2142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62470" y="2226365"/>
            <a:ext cx="392264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4" y="1391477"/>
            <a:ext cx="7557614" cy="5247861"/>
          </a:xfrm>
        </p:spPr>
      </p:pic>
      <p:cxnSp>
        <p:nvCxnSpPr>
          <p:cNvPr id="12" name="Straight Connector 11"/>
          <p:cNvCxnSpPr/>
          <p:nvPr/>
        </p:nvCxnSpPr>
        <p:spPr>
          <a:xfrm>
            <a:off x="2347572" y="3829878"/>
            <a:ext cx="705015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7571" y="4015407"/>
            <a:ext cx="669041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7571" y="4253948"/>
            <a:ext cx="653138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24818"/>
            <a:ext cx="7892442" cy="4761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47793" y="3180522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8768" y="2464905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68896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Let’s Visit the Website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212" y="4525588"/>
            <a:ext cx="8915399" cy="112628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http://www.afterschoolhours.me/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14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</TotalTime>
  <Words>44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After School Hours</vt:lpstr>
      <vt:lpstr>Functionalities – Part 1</vt:lpstr>
      <vt:lpstr>Functionalities – Part 2</vt:lpstr>
      <vt:lpstr>Functionalities – Part 3</vt:lpstr>
      <vt:lpstr>High Level Diagram</vt:lpstr>
      <vt:lpstr>Let’s Visit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School Hours</dc:title>
  <dc:creator>Ryan Spurlock</dc:creator>
  <cp:lastModifiedBy>Ryan Spurlock</cp:lastModifiedBy>
  <cp:revision>18</cp:revision>
  <dcterms:created xsi:type="dcterms:W3CDTF">2017-05-18T02:03:35Z</dcterms:created>
  <dcterms:modified xsi:type="dcterms:W3CDTF">2017-05-19T01:13:52Z</dcterms:modified>
</cp:coreProperties>
</file>