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76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8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9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9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1C77-B15E-445E-A2E4-DAF2E368594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ABAA76-8CD9-4D88-812F-6CC1ED538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fterschoolhours.m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After </a:t>
            </a:r>
            <a:r>
              <a:rPr lang="en-US" dirty="0"/>
              <a:t>School Hours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3: Aman, Andrew, Dan, James, Paul, Ryan, Stephen, Tim</a:t>
            </a:r>
          </a:p>
        </p:txBody>
      </p:sp>
    </p:spTree>
    <p:extLst>
      <p:ext uri="{BB962C8B-B14F-4D97-AF65-F5344CB8AC3E}">
        <p14:creationId xmlns:p14="http://schemas.microsoft.com/office/powerpoint/2010/main" val="18024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– Part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199370" cy="52197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2685690" y="2570924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84473" y="3366052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84473" y="3173895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84473" y="3001617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6873" y="3571461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22403" y="4167809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22403" y="4366592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22403" y="4565374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22403" y="5161722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22403" y="5360504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2403" y="5559287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1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– Part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42197"/>
            <a:ext cx="7555671" cy="4954137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6785113" y="3286540"/>
            <a:ext cx="1470991" cy="2142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348870" y="3286541"/>
            <a:ext cx="993913" cy="2142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62470" y="2226365"/>
            <a:ext cx="392264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– Part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4" y="1391477"/>
            <a:ext cx="7557614" cy="5247861"/>
          </a:xfrm>
        </p:spPr>
      </p:pic>
      <p:cxnSp>
        <p:nvCxnSpPr>
          <p:cNvPr id="5" name="Straight Connector 4"/>
          <p:cNvCxnSpPr/>
          <p:nvPr/>
        </p:nvCxnSpPr>
        <p:spPr>
          <a:xfrm>
            <a:off x="2347572" y="3154017"/>
            <a:ext cx="7050157" cy="1366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47572" y="3366052"/>
            <a:ext cx="687594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47572" y="3617843"/>
            <a:ext cx="2138101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47572" y="3829878"/>
            <a:ext cx="705015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47571" y="4015407"/>
            <a:ext cx="669041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47571" y="4253948"/>
            <a:ext cx="653138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24818"/>
            <a:ext cx="7892442" cy="47619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8035" y="3180522"/>
            <a:ext cx="1139687" cy="7156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48768" y="2464905"/>
            <a:ext cx="1139687" cy="7156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268896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Let’s Visit the Website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89212" y="4525588"/>
            <a:ext cx="8915399" cy="112628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http://www.afterschoolhours.me/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145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</TotalTime>
  <Words>44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After School Hours</vt:lpstr>
      <vt:lpstr>Functionalities – Part 1</vt:lpstr>
      <vt:lpstr>Functionalities – Part 2</vt:lpstr>
      <vt:lpstr>Functionalities – Part 3</vt:lpstr>
      <vt:lpstr>High Level Diagram</vt:lpstr>
      <vt:lpstr>Let’s Visit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School Hours</dc:title>
  <dc:creator>Ryan Spurlock</dc:creator>
  <cp:lastModifiedBy>Ryan Spurlock</cp:lastModifiedBy>
  <cp:revision>13</cp:revision>
  <dcterms:created xsi:type="dcterms:W3CDTF">2017-05-18T02:03:35Z</dcterms:created>
  <dcterms:modified xsi:type="dcterms:W3CDTF">2017-05-18T20:09:29Z</dcterms:modified>
</cp:coreProperties>
</file>