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E1C77-B15E-445E-A2E4-DAF2E368594C}" type="datetimeFigureOut">
              <a:rPr lang="en-US" smtClean="0"/>
              <a:t>5/18/2017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79ABAA76-8CD9-4D88-812F-6CC1ED538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988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E1C77-B15E-445E-A2E4-DAF2E368594C}" type="datetimeFigureOut">
              <a:rPr lang="en-US" smtClean="0"/>
              <a:t>5/18/2017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9ABAA76-8CD9-4D88-812F-6CC1ED538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357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E1C77-B15E-445E-A2E4-DAF2E368594C}" type="datetimeFigureOut">
              <a:rPr lang="en-US" smtClean="0"/>
              <a:t>5/18/2017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9ABAA76-8CD9-4D88-812F-6CC1ED53876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527660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E1C77-B15E-445E-A2E4-DAF2E368594C}" type="datetimeFigureOut">
              <a:rPr lang="en-US" smtClean="0"/>
              <a:t>5/18/2017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9ABAA76-8CD9-4D88-812F-6CC1ED538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8307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E1C77-B15E-445E-A2E4-DAF2E368594C}" type="datetimeFigureOut">
              <a:rPr lang="en-US" smtClean="0"/>
              <a:t>5/18/2017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9ABAA76-8CD9-4D88-812F-6CC1ED53876F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068364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E1C77-B15E-445E-A2E4-DAF2E368594C}" type="datetimeFigureOut">
              <a:rPr lang="en-US" smtClean="0"/>
              <a:t>5/18/2017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9ABAA76-8CD9-4D88-812F-6CC1ED538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6494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E1C77-B15E-445E-A2E4-DAF2E368594C}" type="datetimeFigureOut">
              <a:rPr lang="en-US" smtClean="0"/>
              <a:t>5/18/2017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BAA76-8CD9-4D88-812F-6CC1ED538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1196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E1C77-B15E-445E-A2E4-DAF2E368594C}" type="datetimeFigureOut">
              <a:rPr lang="en-US" smtClean="0"/>
              <a:t>5/18/2017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BAA76-8CD9-4D88-812F-6CC1ED538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537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E1C77-B15E-445E-A2E4-DAF2E368594C}" type="datetimeFigureOut">
              <a:rPr lang="en-US" smtClean="0"/>
              <a:t>5/18/2017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BAA76-8CD9-4D88-812F-6CC1ED538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3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E1C77-B15E-445E-A2E4-DAF2E368594C}" type="datetimeFigureOut">
              <a:rPr lang="en-US" smtClean="0"/>
              <a:t>5/18/2017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9ABAA76-8CD9-4D88-812F-6CC1ED538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845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E1C77-B15E-445E-A2E4-DAF2E368594C}" type="datetimeFigureOut">
              <a:rPr lang="en-US" smtClean="0"/>
              <a:t>5/18/2017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9ABAA76-8CD9-4D88-812F-6CC1ED538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714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E1C77-B15E-445E-A2E4-DAF2E368594C}" type="datetimeFigureOut">
              <a:rPr lang="en-US" smtClean="0"/>
              <a:t>5/18/2017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9ABAA76-8CD9-4D88-812F-6CC1ED538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584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E1C77-B15E-445E-A2E4-DAF2E368594C}" type="datetimeFigureOut">
              <a:rPr lang="en-US" smtClean="0"/>
              <a:t>5/18/2017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BAA76-8CD9-4D88-812F-6CC1ED538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812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E1C77-B15E-445E-A2E4-DAF2E368594C}" type="datetimeFigureOut">
              <a:rPr lang="en-US" smtClean="0"/>
              <a:t>5/18/2017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BAA76-8CD9-4D88-812F-6CC1ED538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777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E1C77-B15E-445E-A2E4-DAF2E368594C}" type="datetimeFigureOut">
              <a:rPr lang="en-US" smtClean="0"/>
              <a:t>5/18/2017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BAA76-8CD9-4D88-812F-6CC1ED538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023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E1C77-B15E-445E-A2E4-DAF2E368594C}" type="datetimeFigureOut">
              <a:rPr lang="en-US" smtClean="0"/>
              <a:t>5/18/2017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9ABAA76-8CD9-4D88-812F-6CC1ED538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173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5E1C77-B15E-445E-A2E4-DAF2E368594C}" type="datetimeFigureOut">
              <a:rPr lang="en-US" smtClean="0"/>
              <a:t>5/18/2017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79ABAA76-8CD9-4D88-812F-6CC1ED538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908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fterschoolhours.me/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After </a:t>
            </a:r>
            <a:r>
              <a:rPr lang="en-US" dirty="0"/>
              <a:t>School Hours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Group 3: Aman, Andrew, Dan, James, Paul, Ryan, Stephen, Tim</a:t>
            </a:r>
          </a:p>
        </p:txBody>
      </p:sp>
    </p:spTree>
    <p:extLst>
      <p:ext uri="{BB962C8B-B14F-4D97-AF65-F5344CB8AC3E}">
        <p14:creationId xmlns:p14="http://schemas.microsoft.com/office/powerpoint/2010/main" val="1802442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Functionalities – Part 1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1264555"/>
            <a:ext cx="7199370" cy="5219700"/>
          </a:xfrm>
        </p:spPr>
      </p:pic>
      <p:cxnSp>
        <p:nvCxnSpPr>
          <p:cNvPr id="6" name="Straight Connector 5"/>
          <p:cNvCxnSpPr/>
          <p:nvPr/>
        </p:nvCxnSpPr>
        <p:spPr>
          <a:xfrm>
            <a:off x="2685690" y="2570924"/>
            <a:ext cx="2138101" cy="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884473" y="3366052"/>
            <a:ext cx="2138101" cy="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884473" y="3173895"/>
            <a:ext cx="2138101" cy="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884473" y="3001617"/>
            <a:ext cx="2138101" cy="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036873" y="3571461"/>
            <a:ext cx="2138101" cy="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222403" y="4167809"/>
            <a:ext cx="2138101" cy="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222403" y="4366592"/>
            <a:ext cx="2138101" cy="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3222403" y="4565374"/>
            <a:ext cx="2138101" cy="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222403" y="5161722"/>
            <a:ext cx="2138101" cy="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222403" y="5360504"/>
            <a:ext cx="2138101" cy="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222403" y="5559287"/>
            <a:ext cx="2138101" cy="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140638" y="3776869"/>
            <a:ext cx="2138101" cy="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3140638" y="5970107"/>
            <a:ext cx="2138101" cy="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2411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Functionalities – Part 2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1542197"/>
            <a:ext cx="7555671" cy="4954137"/>
          </a:xfrm>
        </p:spPr>
      </p:pic>
      <p:cxnSp>
        <p:nvCxnSpPr>
          <p:cNvPr id="5" name="Straight Connector 4"/>
          <p:cNvCxnSpPr/>
          <p:nvPr/>
        </p:nvCxnSpPr>
        <p:spPr>
          <a:xfrm flipV="1">
            <a:off x="6785113" y="3286540"/>
            <a:ext cx="1470991" cy="21421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8348870" y="3286541"/>
            <a:ext cx="993913" cy="2142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862470" y="2226365"/>
            <a:ext cx="3922643" cy="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93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Functionalities – Part 3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3844" y="1391477"/>
            <a:ext cx="7557614" cy="5247861"/>
          </a:xfrm>
        </p:spPr>
      </p:pic>
      <p:cxnSp>
        <p:nvCxnSpPr>
          <p:cNvPr id="5" name="Straight Connector 4"/>
          <p:cNvCxnSpPr/>
          <p:nvPr/>
        </p:nvCxnSpPr>
        <p:spPr>
          <a:xfrm>
            <a:off x="2347572" y="3154017"/>
            <a:ext cx="7050157" cy="13664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347572" y="3366052"/>
            <a:ext cx="6875941" cy="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347572" y="3617843"/>
            <a:ext cx="2138101" cy="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347572" y="3829878"/>
            <a:ext cx="7050157" cy="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347571" y="4015407"/>
            <a:ext cx="6690412" cy="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2347571" y="4253948"/>
            <a:ext cx="6531386" cy="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280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Level Diagram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5" y="1624818"/>
            <a:ext cx="7892442" cy="476191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347793" y="3180522"/>
            <a:ext cx="1139687" cy="71561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048768" y="2464905"/>
            <a:ext cx="1139687" cy="71561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155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1268896"/>
            <a:ext cx="8915399" cy="2262781"/>
          </a:xfrm>
        </p:spPr>
        <p:txBody>
          <a:bodyPr/>
          <a:lstStyle/>
          <a:p>
            <a:pPr algn="ctr"/>
            <a:r>
              <a:rPr lang="en-US" dirty="0"/>
              <a:t>Let’s Visit the Website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2589212" y="4525588"/>
            <a:ext cx="8915399" cy="1126283"/>
          </a:xfrm>
        </p:spPr>
        <p:txBody>
          <a:bodyPr/>
          <a:lstStyle/>
          <a:p>
            <a:pPr algn="ctr"/>
            <a:r>
              <a:rPr lang="en-US" dirty="0">
                <a:hlinkClick r:id="rId2"/>
              </a:rPr>
              <a:t>http://www.afterschoolhours.me/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9214548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366</TotalTime>
  <Words>44</Words>
  <Application>Microsoft Office PowerPoint</Application>
  <PresentationFormat>Widescreen</PresentationFormat>
  <Paragraphs>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Wisp</vt:lpstr>
      <vt:lpstr>After School Hours</vt:lpstr>
      <vt:lpstr>Functionalities – Part 1</vt:lpstr>
      <vt:lpstr>Functionalities – Part 2</vt:lpstr>
      <vt:lpstr>Functionalities – Part 3</vt:lpstr>
      <vt:lpstr>High Level Diagram</vt:lpstr>
      <vt:lpstr>Let’s Visit the Website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After School Hours</dc:title>
  <dc:creator>Ryan Spurlock</dc:creator>
  <cp:lastModifiedBy>Ryan Spurlock</cp:lastModifiedBy>
  <cp:revision>16</cp:revision>
  <dcterms:created xsi:type="dcterms:W3CDTF">2017-05-18T02:03:35Z</dcterms:created>
  <dcterms:modified xsi:type="dcterms:W3CDTF">2017-05-18T22:16:51Z</dcterms:modified>
</cp:coreProperties>
</file>