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6" r:id="rId15"/>
    <p:sldId id="271" r:id="rId16"/>
    <p:sldId id="275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  <p:sldId id="287" r:id="rId27"/>
    <p:sldId id="286" r:id="rId28"/>
    <p:sldId id="289" r:id="rId29"/>
    <p:sldId id="288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7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8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2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8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84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cs-iseg.jobteaser.com/fr/handbook/articles/384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45748-D0B2-4148-9A9F-935A0E4C7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>
            <a:normAutofit/>
          </a:bodyPr>
          <a:lstStyle/>
          <a:p>
            <a:br>
              <a:rPr lang="fr-FR" sz="4000" b="1" dirty="0">
                <a:solidFill>
                  <a:srgbClr val="FFFFFF"/>
                </a:solidFill>
              </a:rPr>
            </a:br>
            <a:r>
              <a:rPr lang="fr-FR" sz="4000" b="1" dirty="0">
                <a:solidFill>
                  <a:srgbClr val="FFFFFF"/>
                </a:solidFill>
              </a:rPr>
              <a:t>Plateforme convention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95D537-D12A-4F71-96EC-186D1B09D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FFFFFF">
                    <a:alpha val="75000"/>
                  </a:srgbClr>
                </a:solidFill>
                <a:latin typeface="Abadi" panose="020B0604020104020204" pitchFamily="34" charset="0"/>
              </a:rPr>
              <a:t>Mode d’emploi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E4E7BD-0EBD-47DC-9EE8-1C216E4F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782722"/>
            <a:ext cx="5433917" cy="5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61A15-B7F4-4BE9-A66A-B7202BD6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2. AJOUT D’UNE ENTREPRISE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ED2640-EB6E-4CEE-BE57-0411BAC2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Vous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ajouterez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ici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toutes</a:t>
            </a:r>
            <a:r>
              <a:rPr lang="en-US" sz="2800" dirty="0">
                <a:solidFill>
                  <a:srgbClr val="FFFFFF"/>
                </a:solidFill>
              </a:rPr>
              <a:t> les </a:t>
            </a:r>
            <a:r>
              <a:rPr lang="en-US" sz="2800" dirty="0" err="1">
                <a:solidFill>
                  <a:srgbClr val="FFFFFF"/>
                </a:solidFill>
              </a:rPr>
              <a:t>informations</a:t>
            </a:r>
            <a:r>
              <a:rPr lang="en-US" sz="2800" dirty="0">
                <a:solidFill>
                  <a:srgbClr val="FFFFFF"/>
                </a:solidFill>
              </a:rPr>
              <a:t> relatives à </a:t>
            </a:r>
            <a:r>
              <a:rPr lang="en-US" sz="2800" dirty="0" err="1">
                <a:solidFill>
                  <a:srgbClr val="FFFFFF"/>
                </a:solidFill>
              </a:rPr>
              <a:t>l’entreprise</a:t>
            </a:r>
            <a:r>
              <a:rPr lang="en-US" sz="2800" dirty="0">
                <a:solidFill>
                  <a:srgbClr val="FFFFFF"/>
                </a:solidFill>
              </a:rPr>
              <a:t> qui </a:t>
            </a:r>
            <a:r>
              <a:rPr lang="en-US" sz="2800" dirty="0" err="1">
                <a:solidFill>
                  <a:srgbClr val="FFFFFF"/>
                </a:solidFill>
              </a:rPr>
              <a:t>vous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accueille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64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3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7FCC5F-25C1-4BAB-B4F2-1CA8DAFE5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199382"/>
            <a:ext cx="9951041" cy="44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6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9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BE6137D8-A66C-4008-BD90-192E7FDD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49" y="1123527"/>
            <a:ext cx="742709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1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1DD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, moniteur, écran, ordinateur&#10;&#10;Description générée automatiquement">
            <a:extLst>
              <a:ext uri="{FF2B5EF4-FFF2-40B4-BE49-F238E27FC236}">
                <a16:creationId xmlns:a16="http://schemas.microsoft.com/office/drawing/2014/main" id="{BBC08D80-A0E7-4240-BDF8-EEE0EDD9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9" y="1123527"/>
            <a:ext cx="907349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1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61A15-B7F4-4BE9-A66A-B7202BD6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3. AJOUT D’UN TUTEUR</a:t>
            </a:r>
            <a:b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ENTREPRISE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ED2640-EB6E-4CEE-BE57-0411BAC2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VOUS AJOUTEREZ ICI TOUTES LES INFORMATIONS RELATIVES AU TUTEUR / maître de stage qui </a:t>
            </a:r>
            <a:r>
              <a:rPr lang="en-US" sz="2800" dirty="0" err="1">
                <a:solidFill>
                  <a:srgbClr val="FFFFFF"/>
                </a:solidFill>
              </a:rPr>
              <a:t>vous</a:t>
            </a:r>
            <a:r>
              <a:rPr lang="en-US" sz="2800" dirty="0">
                <a:solidFill>
                  <a:srgbClr val="FFFFFF"/>
                </a:solidFill>
              </a:rPr>
              <a:t> suit au </a:t>
            </a:r>
            <a:r>
              <a:rPr lang="en-US" sz="2800" dirty="0" err="1">
                <a:solidFill>
                  <a:srgbClr val="FFFFFF"/>
                </a:solidFill>
              </a:rPr>
              <a:t>quotidien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597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29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2BBDE81-52A8-4467-8769-CFE62D7D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5" y="1123527"/>
            <a:ext cx="944574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2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A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75A8F6-70C6-4BCD-A1EC-878CDE77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87" y="1123527"/>
            <a:ext cx="902902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1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576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29DF6E-0A15-4FA1-9E20-95CD5949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124749"/>
            <a:ext cx="9951041" cy="46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4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C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5AC209D-D947-4359-919C-C00F4B67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85" y="1123527"/>
            <a:ext cx="954362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61A15-B7F4-4BE9-A66A-B7202BD6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4. AJOUT D’UN STAGE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ED2640-EB6E-4CEE-BE57-0411BAC2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VOUS </a:t>
            </a:r>
            <a:r>
              <a:rPr lang="en-US" sz="2800" dirty="0" err="1">
                <a:solidFill>
                  <a:srgbClr val="FFFFFF"/>
                </a:solidFill>
              </a:rPr>
              <a:t>AjouteREz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ici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toutes</a:t>
            </a:r>
            <a:r>
              <a:rPr lang="en-US" sz="2800" dirty="0">
                <a:solidFill>
                  <a:srgbClr val="FFFFFF"/>
                </a:solidFill>
              </a:rPr>
              <a:t> LES INFORMATIONS CONCERNANT les </a:t>
            </a:r>
            <a:r>
              <a:rPr lang="en-US" sz="2800" dirty="0" err="1">
                <a:solidFill>
                  <a:srgbClr val="FFFFFF"/>
                </a:solidFill>
              </a:rPr>
              <a:t>modalités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pratiques</a:t>
            </a:r>
            <a:r>
              <a:rPr lang="en-US" sz="2800" dirty="0">
                <a:solidFill>
                  <a:srgbClr val="FFFFFF"/>
                </a:solidFill>
              </a:rPr>
              <a:t> du stage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72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2EBAF4-43CB-4266-BF04-FCAB67A6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EFF"/>
                </a:solidFill>
              </a:rPr>
              <a:t>CE QUE VOUS DEVEZ PRÉPARER EN AMONT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837ACC-1701-4576-A29B-B142FCBE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474185" cy="4820832"/>
          </a:xfrm>
        </p:spPr>
        <p:txBody>
          <a:bodyPr>
            <a:normAutofit fontScale="85000" lnSpcReduction="20000"/>
          </a:bodyPr>
          <a:lstStyle/>
          <a:p>
            <a:r>
              <a:rPr lang="fr-FR" sz="3200" b="1" dirty="0"/>
              <a:t>Votre adresse mail ISEG</a:t>
            </a:r>
          </a:p>
          <a:p>
            <a:r>
              <a:rPr lang="fr-FR" sz="3200" b="1" dirty="0"/>
              <a:t>Lire le FAQ stages dans la rubrique « Ressources » sur </a:t>
            </a:r>
            <a:r>
              <a:rPr lang="fr-FR" sz="3200" b="1" dirty="0" err="1"/>
              <a:t>Jobteaser</a:t>
            </a:r>
            <a:r>
              <a:rPr lang="fr-FR" sz="3200" b="1" dirty="0"/>
              <a:t> ISEG</a:t>
            </a:r>
            <a:br>
              <a:rPr lang="fr-FR" sz="3200" b="1" dirty="0"/>
            </a:br>
            <a:r>
              <a:rPr lang="fr-FR" sz="3200" dirty="0">
                <a:hlinkClick r:id="rId2"/>
              </a:rPr>
              <a:t>https://mcs-iseg.jobteaser.com/fr/handbook/articles/3843</a:t>
            </a:r>
            <a:endParaRPr lang="fr-FR" sz="3200" b="1" dirty="0"/>
          </a:p>
          <a:p>
            <a:r>
              <a:rPr lang="fr-FR" sz="3200" b="1" dirty="0"/>
              <a:t>Télécharger le Vademecum dans la rubrique « Aide » afin de recueillir impérativement toutes les informations qui vous y sont demandées.</a:t>
            </a:r>
            <a:br>
              <a:rPr lang="fr-FR" sz="3200" b="1" dirty="0"/>
            </a:b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66573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238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E6D072-561A-45E7-9ACB-E4C83765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14" y="1123527"/>
            <a:ext cx="745716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4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9C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10C5A1-9317-4148-84B4-2C7AB83AE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41" y="1123527"/>
            <a:ext cx="7939312" cy="46048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9BF7936-219B-4F86-BDC5-09D770715702}"/>
              </a:ext>
            </a:extLst>
          </p:cNvPr>
          <p:cNvSpPr txBox="1"/>
          <p:nvPr/>
        </p:nvSpPr>
        <p:spPr>
          <a:xfrm>
            <a:off x="1076960" y="312928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Abadi" panose="020B0604020104020204" pitchFamily="34" charset="0"/>
              </a:rPr>
              <a:t>Le format dates : JJ/MM/AAAA</a:t>
            </a:r>
          </a:p>
        </p:txBody>
      </p:sp>
    </p:spTree>
    <p:extLst>
      <p:ext uri="{BB962C8B-B14F-4D97-AF65-F5344CB8AC3E}">
        <p14:creationId xmlns:p14="http://schemas.microsoft.com/office/powerpoint/2010/main" val="350336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B9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C4BC8B2-2920-433E-9F1C-001DDF8DF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64" y="1113367"/>
            <a:ext cx="767466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70D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EFFA6D6-D245-4BE8-A8F3-F7BEC44E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970587"/>
            <a:ext cx="9951041" cy="29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1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A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DA2F659-A107-4010-B504-3DCB184F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137187"/>
            <a:ext cx="9951041" cy="45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158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CD73FB2-8D0F-44B8-A537-2CE9D6CF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73" y="1123527"/>
            <a:ext cx="877104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439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77E5883-FCDC-4E62-8B1F-1B9F85681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22" y="1123527"/>
            <a:ext cx="4558751" cy="4604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7A182A-8B6E-4BA6-B3D9-E3C8ECB39E79}"/>
              </a:ext>
            </a:extLst>
          </p:cNvPr>
          <p:cNvSpPr txBox="1"/>
          <p:nvPr/>
        </p:nvSpPr>
        <p:spPr>
          <a:xfrm>
            <a:off x="8663348" y="2148654"/>
            <a:ext cx="2407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2"/>
                </a:solidFill>
                <a:latin typeface="Abadi" panose="020B0604020104020204" pitchFamily="34" charset="0"/>
              </a:rPr>
              <a:t>Voici un aperçu de la version </a:t>
            </a:r>
            <a:r>
              <a:rPr lang="fr-FR" sz="3200" b="1" dirty="0" err="1">
                <a:solidFill>
                  <a:schemeClr val="bg2"/>
                </a:solidFill>
                <a:latin typeface="Abadi" panose="020B0604020104020204" pitchFamily="34" charset="0"/>
              </a:rPr>
              <a:t>pdf</a:t>
            </a:r>
            <a:r>
              <a:rPr lang="fr-FR" sz="3200" b="1" dirty="0">
                <a:solidFill>
                  <a:schemeClr val="bg2"/>
                </a:solidFill>
                <a:latin typeface="Abadi" panose="020B0604020104020204" pitchFamily="34" charset="0"/>
              </a:rPr>
              <a:t> de la convention.  </a:t>
            </a:r>
          </a:p>
        </p:txBody>
      </p:sp>
    </p:spTree>
    <p:extLst>
      <p:ext uri="{BB962C8B-B14F-4D97-AF65-F5344CB8AC3E}">
        <p14:creationId xmlns:p14="http://schemas.microsoft.com/office/powerpoint/2010/main" val="672116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3805A-E3E1-4936-82F7-5CF409E0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3234289"/>
          </a:xfrm>
        </p:spPr>
        <p:txBody>
          <a:bodyPr/>
          <a:lstStyle/>
          <a:p>
            <a:r>
              <a:rPr lang="fr-FR" sz="2700" b="1" dirty="0">
                <a:solidFill>
                  <a:srgbClr val="FFFEFF"/>
                </a:solidFill>
              </a:rPr>
              <a:t>La dernière étape</a:t>
            </a:r>
            <a:br>
              <a:rPr lang="fr-FR" sz="2400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7EC59F9-2C48-4033-ADF7-7413E66C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613" y="1179513"/>
            <a:ext cx="6651625" cy="4659312"/>
          </a:xfrm>
        </p:spPr>
        <p:txBody>
          <a:bodyPr>
            <a:normAutofit fontScale="77500" lnSpcReduction="20000"/>
          </a:bodyPr>
          <a:lstStyle/>
          <a:p>
            <a:r>
              <a:rPr lang="fr-FR" sz="3200" b="1" dirty="0">
                <a:latin typeface="Abadi" panose="020B0604020104020204" pitchFamily="34" charset="0"/>
              </a:rPr>
              <a:t>Dès que vous avez reçu le feu vert de l’équipe ISEG, vous pouvez faire signer la convention par l’entreprise en trois exemplaires et la signer vous-même.</a:t>
            </a:r>
          </a:p>
          <a:p>
            <a:r>
              <a:rPr lang="fr-FR" sz="3200" b="1" dirty="0">
                <a:latin typeface="Abadi" panose="020B0604020104020204" pitchFamily="34" charset="0"/>
              </a:rPr>
              <a:t>Vous la faites signer par l’ISEG en dernier.</a:t>
            </a:r>
          </a:p>
          <a:p>
            <a:r>
              <a:rPr lang="fr-FR" sz="3200" b="1" dirty="0">
                <a:latin typeface="Abadi" panose="020B0604020104020204" pitchFamily="34" charset="0"/>
              </a:rPr>
              <a:t>NB. Certaines grandes entreprises souhaitent faire signer leur propre convention de stage. C’est tout à fait possible.</a:t>
            </a:r>
          </a:p>
          <a:p>
            <a:r>
              <a:rPr lang="fr-FR" sz="3200" b="1" dirty="0">
                <a:latin typeface="Abadi" panose="020B0604020104020204" pitchFamily="34" charset="0"/>
              </a:rPr>
              <a:t>Pour les conventions en anglais, merci de demander à la pédagogie une version PDF à remplir par vos soins.</a:t>
            </a:r>
          </a:p>
        </p:txBody>
      </p:sp>
    </p:spTree>
    <p:extLst>
      <p:ext uri="{BB962C8B-B14F-4D97-AF65-F5344CB8AC3E}">
        <p14:creationId xmlns:p14="http://schemas.microsoft.com/office/powerpoint/2010/main" val="1691994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336C-1923-4A49-9188-11B6E101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2000250"/>
            <a:ext cx="3031852" cy="1722419"/>
          </a:xfrm>
        </p:spPr>
        <p:txBody>
          <a:bodyPr/>
          <a:lstStyle/>
          <a:p>
            <a:r>
              <a:rPr lang="fr-FR" b="1" dirty="0"/>
              <a:t>A LA FIN DU STAGE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AB9FC-DBA8-4FE1-BD72-94836F05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>
                <a:latin typeface="Abadi" panose="020B0604020104020204" pitchFamily="34" charset="0"/>
              </a:rPr>
              <a:t>Demandez à l’entreprise de vous remplir l’attestation de stage.</a:t>
            </a:r>
          </a:p>
          <a:p>
            <a:r>
              <a:rPr lang="fr-FR" sz="3200" b="1" dirty="0">
                <a:latin typeface="Abadi" panose="020B0604020104020204" pitchFamily="34" charset="0"/>
              </a:rPr>
              <a:t>Pensez à demander à votre maître de stage de vous rédiger une recommandation sur LinkedIn.</a:t>
            </a:r>
          </a:p>
          <a:p>
            <a:r>
              <a:rPr lang="fr-FR" sz="3200" b="1" dirty="0">
                <a:latin typeface="Abadi" panose="020B0604020104020204" pitchFamily="34" charset="0"/>
              </a:rPr>
              <a:t>Pensez à mettre votre CV et votre profil LinkedIn à jour.</a:t>
            </a:r>
          </a:p>
        </p:txBody>
      </p:sp>
    </p:spTree>
    <p:extLst>
      <p:ext uri="{BB962C8B-B14F-4D97-AF65-F5344CB8AC3E}">
        <p14:creationId xmlns:p14="http://schemas.microsoft.com/office/powerpoint/2010/main" val="1389448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Espace réservé pour une image  5" descr="Une image contenant table, lit, éléments, femme&#10;&#10;Description générée automatiquement">
            <a:extLst>
              <a:ext uri="{FF2B5EF4-FFF2-40B4-BE49-F238E27FC236}">
                <a16:creationId xmlns:a16="http://schemas.microsoft.com/office/drawing/2014/main" id="{B696A1C9-FA15-429E-8F8D-B2CA5D4BA4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r="2082" b="-2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938B03-DFB3-4D47-99D3-9518167B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BON STAGE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38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61A15-B7F4-4BE9-A66A-B7202BD6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1. Création de compte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752CD-E6E4-423E-8F52-97CE2F52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Cliquez sur le lien dédié à la plateforme de la convention en ligne de votre campus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21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008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A7EDFA4-106D-4BD9-B16B-19D10E14A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2" y="1123527"/>
            <a:ext cx="848811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5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1D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6D8CC27-F317-45E6-9A89-7B6A4B94F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76" y="1123527"/>
            <a:ext cx="695064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29C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0C00F4-F18B-4716-913C-681D28F6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74" y="1123527"/>
            <a:ext cx="877104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5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C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666EAC0-7EAA-4282-86B1-ADA9A923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14" y="1123527"/>
            <a:ext cx="745716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292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377DE81-020D-4E46-934A-B0DE72881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3" y="1123527"/>
            <a:ext cx="605894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4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C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72A16B3-F2DA-4FC6-A9B3-3D1759E3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57" y="1123527"/>
            <a:ext cx="797368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1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298</Words>
  <Application>Microsoft Office PowerPoint</Application>
  <PresentationFormat>Grand écran</PresentationFormat>
  <Paragraphs>26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Abadi</vt:lpstr>
      <vt:lpstr>Avenir Next LT Pro</vt:lpstr>
      <vt:lpstr>Gill Sans MT</vt:lpstr>
      <vt:lpstr>Wingdings 2</vt:lpstr>
      <vt:lpstr>DividendVTI</vt:lpstr>
      <vt:lpstr> Plateforme convention de stage</vt:lpstr>
      <vt:lpstr>CE QUE VOUS DEVEZ PRÉPARER EN AMONT</vt:lpstr>
      <vt:lpstr>1. Création de compte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AJOUT D’UNE ENTREPRISE</vt:lpstr>
      <vt:lpstr>Présentation PowerPoint</vt:lpstr>
      <vt:lpstr>Présentation PowerPoint</vt:lpstr>
      <vt:lpstr>Présentation PowerPoint</vt:lpstr>
      <vt:lpstr>3. AJOUT D’UN TUTEUR ENTREPRISE</vt:lpstr>
      <vt:lpstr>Présentation PowerPoint</vt:lpstr>
      <vt:lpstr>Présentation PowerPoint</vt:lpstr>
      <vt:lpstr>Présentation PowerPoint</vt:lpstr>
      <vt:lpstr>Présentation PowerPoint</vt:lpstr>
      <vt:lpstr>4. AJOUT D’UN STAGE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dernière étape </vt:lpstr>
      <vt:lpstr>A LA FIN DU STAGE</vt:lpstr>
      <vt:lpstr>BON STAGE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Plateforme convention de stage</dc:title>
  <dc:creator>beatrice vendeaud</dc:creator>
  <cp:lastModifiedBy>beatrice vendeaud</cp:lastModifiedBy>
  <cp:revision>5</cp:revision>
  <dcterms:created xsi:type="dcterms:W3CDTF">2020-07-30T10:13:36Z</dcterms:created>
  <dcterms:modified xsi:type="dcterms:W3CDTF">2020-07-30T13:10:09Z</dcterms:modified>
</cp:coreProperties>
</file>