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2" r:id="rId1"/>
    <p:sldMasterId id="2147483654" r:id="rId2"/>
    <p:sldMasterId id="2147483656" r:id="rId3"/>
    <p:sldMasterId id="2147483724" r:id="rId4"/>
    <p:sldMasterId id="2147483736" r:id="rId5"/>
  </p:sldMasterIdLst>
  <p:notesMasterIdLst>
    <p:notesMasterId r:id="rId31"/>
  </p:notesMasterIdLst>
  <p:sldIdLst>
    <p:sldId id="302" r:id="rId6"/>
    <p:sldId id="413" r:id="rId7"/>
    <p:sldId id="466" r:id="rId8"/>
    <p:sldId id="467" r:id="rId9"/>
    <p:sldId id="455" r:id="rId10"/>
    <p:sldId id="431" r:id="rId11"/>
    <p:sldId id="432" r:id="rId12"/>
    <p:sldId id="452" r:id="rId13"/>
    <p:sldId id="457" r:id="rId14"/>
    <p:sldId id="468" r:id="rId15"/>
    <p:sldId id="453" r:id="rId16"/>
    <p:sldId id="454" r:id="rId17"/>
    <p:sldId id="438" r:id="rId18"/>
    <p:sldId id="439" r:id="rId19"/>
    <p:sldId id="442" r:id="rId20"/>
    <p:sldId id="456" r:id="rId21"/>
    <p:sldId id="446" r:id="rId22"/>
    <p:sldId id="469" r:id="rId23"/>
    <p:sldId id="458" r:id="rId24"/>
    <p:sldId id="461" r:id="rId25"/>
    <p:sldId id="460" r:id="rId26"/>
    <p:sldId id="470" r:id="rId27"/>
    <p:sldId id="464" r:id="rId28"/>
    <p:sldId id="465" r:id="rId29"/>
    <p:sldId id="364" r:id="rId30"/>
  </p:sldIdLst>
  <p:sldSz cx="9144000" cy="6858000" type="screen4x3"/>
  <p:notesSz cx="6797675" cy="9926638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uters, R.M.C.M." initials="WR" lastIdx="14" clrIdx="0">
    <p:extLst/>
  </p:cmAuthor>
  <p:cmAuthor id="2" name="Singh, A." initials="SA" lastIdx="4" clrIdx="1">
    <p:extLst/>
  </p:cmAuthor>
  <p:cmAuthor id="3" name="Occello, D." initials="OD" lastIdx="1" clrIdx="2">
    <p:extLst>
      <p:ext uri="{19B8F6BF-5375-455C-9EA6-DF929625EA0E}">
        <p15:presenceInfo xmlns:p15="http://schemas.microsoft.com/office/powerpoint/2012/main" userId="S-1-5-21-1895577662-1677200029-1617787245-11744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EF"/>
    <a:srgbClr val="000000"/>
    <a:srgbClr val="00F039"/>
    <a:srgbClr val="007FB0"/>
    <a:srgbClr val="F00000"/>
    <a:srgbClr val="00B0F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9" autoAdjust="0"/>
    <p:restoredTop sz="92718" autoAdjust="0"/>
  </p:normalViewPr>
  <p:slideViewPr>
    <p:cSldViewPr>
      <p:cViewPr varScale="1">
        <p:scale>
          <a:sx n="83" d="100"/>
          <a:sy n="83" d="100"/>
        </p:scale>
        <p:origin x="1478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noProof="0" smtClean="0"/>
              <a:t>Click to edit Master text styles</a:t>
            </a:r>
          </a:p>
          <a:p>
            <a:pPr lvl="1"/>
            <a:r>
              <a:rPr lang="nl-NL" altLang="en-US" noProof="0" smtClean="0"/>
              <a:t>Second level</a:t>
            </a:r>
          </a:p>
          <a:p>
            <a:pPr lvl="2"/>
            <a:r>
              <a:rPr lang="nl-NL" altLang="en-US" noProof="0" smtClean="0"/>
              <a:t>Third level</a:t>
            </a:r>
          </a:p>
          <a:p>
            <a:pPr lvl="3"/>
            <a:r>
              <a:rPr lang="nl-NL" altLang="en-US" noProof="0" smtClean="0"/>
              <a:t>Fourth level</a:t>
            </a:r>
          </a:p>
          <a:p>
            <a:pPr lvl="4"/>
            <a:r>
              <a:rPr lang="nl-NL" alt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163A5B2-9649-4445-BC0C-5AB5EA2F68E6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6047624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A1FEF-A476-4CE5-8D77-71B29D4F2738}" type="slidenum">
              <a:rPr lang="nl-NL" altLang="en-US" smtClean="0"/>
              <a:pPr>
                <a:defRPr/>
              </a:pPr>
              <a:t>0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3985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nl-NL" altLang="en-US" noProof="0" smtClean="0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4579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0406BB32-BE74-46A3-90B8-E4C6053CF052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3E31D-51D0-47E1-B6D0-4AE525BFD096}" type="datetime1">
              <a:rPr lang="nl-NL" altLang="en-US" smtClean="0"/>
              <a:t>19-1-2017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66337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343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343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1843DD74-DBDF-4902-9F94-40B884CC512F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9AE2A-ABDE-4525-9CC4-8379FC6336D2}" type="datetime1">
              <a:rPr lang="nl-NL" altLang="en-US" smtClean="0"/>
              <a:t>19-1-2017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838742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blue 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1125538"/>
            <a:ext cx="35718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5" descr="blue tit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nl-NL" altLang="en-US" noProof="0" smtClean="0"/>
              <a:t>Click to edit Master 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05547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479D1D70-07A0-48CC-ACAB-694EC5619A0C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0985F-20BE-4CEE-B155-566A093A2D4E}" type="datetime1">
              <a:rPr lang="nl-NL" altLang="en-US" smtClean="0"/>
              <a:t>19-1-2017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588231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292274C3-145D-476E-A16E-0EF7B3691E0E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46FA5-6029-4A1E-9003-DA7673FE3E43}" type="datetime1">
              <a:rPr lang="nl-NL" altLang="en-US" smtClean="0"/>
              <a:t>19-1-2017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449992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1D989C55-4A29-4F9D-BB4F-01E77BDCC8A3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F453A-D2AD-45B1-A1B0-B834F7FA07EC}" type="datetime1">
              <a:rPr lang="nl-NL" altLang="en-US" smtClean="0"/>
              <a:t>19-1-2017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57901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7D32DC53-B75F-45B4-B032-72F6FEB17A19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B84E4-E140-4475-B877-9CBE2D83C488}" type="datetime1">
              <a:rPr lang="nl-NL" altLang="en-US" smtClean="0"/>
              <a:t>19-1-2017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94404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02353A6C-4E3A-4F0A-9D7C-065EE2545C76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8B40D-4BEB-47F6-8832-592AE404D8DC}" type="datetime1">
              <a:rPr lang="nl-NL" altLang="en-US" smtClean="0"/>
              <a:t>19-1-2017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425935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7F04CE70-58C9-4F4C-9A9B-CAC0EE8CAD2F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9A12B-F0A8-454F-BF5A-DFDC59E8ABA6}" type="datetime1">
              <a:rPr lang="nl-NL" altLang="en-US" smtClean="0"/>
              <a:t>19-1-2017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152352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7F12D985-66F6-4BAF-A255-9904B91951AF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4BB27-0556-4171-AD8B-8F454DBFF4FB}" type="datetime1">
              <a:rPr lang="nl-NL" altLang="en-US" smtClean="0"/>
              <a:t>19-1-2017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57491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7BF7F183-C4FE-40E2-A2C8-B2646D01BE22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53D56-40D4-419E-95AA-B117CB211CF3}" type="datetime1">
              <a:rPr lang="nl-NL" altLang="en-US" smtClean="0"/>
              <a:t>19-1-2017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7810031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E2520A8B-1380-48D8-82C6-F5E77E8E413E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A0A1E-0E72-4263-AD95-8A7948D6DF40}" type="datetime1">
              <a:rPr lang="nl-NL" altLang="en-US" smtClean="0"/>
              <a:t>19-1-2017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3757578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7946812E-8BCA-4057-9221-B24468D56521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7B95C-7D6F-45A7-9D98-429FE6A067BD}" type="datetime1">
              <a:rPr lang="nl-NL" altLang="en-US" smtClean="0"/>
              <a:t>19-1-2017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8215109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E94EF861-01D0-4845-89F8-919C04DCFDE4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E2463-635D-4642-B5D5-962D89D2B69E}" type="datetime1">
              <a:rPr lang="nl-NL" altLang="en-US" smtClean="0"/>
              <a:t>19-1-2017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4186499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nl-NL" altLang="en-US" noProof="0" smtClean="0"/>
              <a:t>Click to edit Master title style</a:t>
            </a:r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57963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F762BCC2-5489-45F3-8776-E84592F90889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5C218-5754-4D50-906A-1E1E3996030D}" type="datetime1">
              <a:rPr lang="nl-NL" altLang="en-US" smtClean="0"/>
              <a:t>19-1-2017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9983008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71C75EB8-9E33-44B1-B11B-4E1A2EC877E9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96CA1-AB2D-4C00-9FB7-88AEF97708FF}" type="datetime1">
              <a:rPr lang="nl-NL" altLang="en-US" smtClean="0"/>
              <a:t>19-1-2017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339146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6B2F5C7E-883E-46DF-9DBE-AE48805B89AE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BA04D-3A05-4A08-ADF4-4BA38893306F}" type="datetime1">
              <a:rPr lang="nl-NL" altLang="en-US" smtClean="0"/>
              <a:t>19-1-2017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5801041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03BA2EF6-E1B9-4AD2-B557-36BF5121E91A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D5124-6135-4080-9D7B-3FB85D993DE4}" type="datetime1">
              <a:rPr lang="nl-NL" altLang="en-US" smtClean="0"/>
              <a:t>19-1-2017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9374415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7B45CC08-F842-433A-9B07-1B5F0E265BD6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2CEF9-0121-44FE-90C0-6640478412DC}" type="datetime1">
              <a:rPr lang="nl-NL" altLang="en-US" smtClean="0"/>
              <a:t>19-1-2017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9990799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355C5B46-20FF-4274-AC78-2717D8D92502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27762-D0C9-4456-8EFF-5BC62B0B2E7F}" type="datetime1">
              <a:rPr lang="nl-NL" altLang="en-US" smtClean="0"/>
              <a:t>19-1-2017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86649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9C147D9C-AE7B-4C11-AB4D-A9BAEC5D1F50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F3978-A2F3-4AEA-BD35-10B63BF38F8A}" type="datetime1">
              <a:rPr lang="nl-NL" altLang="en-US" smtClean="0"/>
              <a:t>19-1-2017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9145097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ECA55406-21CF-434D-BD9E-2DBBE8D3F71D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B00B5-FAD6-44A6-BA7C-48347CC5B0D0}" type="datetime1">
              <a:rPr lang="nl-NL" altLang="en-US" smtClean="0"/>
              <a:t>19-1-2017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8848167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B1525F62-DE65-420C-AB11-AD641CC87E57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24250-70B5-4597-BEA8-DDCFD5F75341}" type="datetime1">
              <a:rPr lang="nl-NL" altLang="en-US" smtClean="0"/>
              <a:t>19-1-2017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1720974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B35ADB0C-6FA8-4304-A122-C9DFA9996504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3D55F-3FCC-4CD3-86D5-5087976F3286}" type="datetime1">
              <a:rPr lang="nl-NL" altLang="en-US" smtClean="0"/>
              <a:t>19-1-2017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992092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175B18FE-017E-496C-ADDF-832F2E0EB2BA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93E34-E679-479F-955E-AAABDC3293AB}" type="datetime1">
              <a:rPr lang="nl-NL" altLang="en-US" smtClean="0"/>
              <a:t>19-1-2017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9845507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nl-NL" altLang="en-US" noProof="0" smtClean="0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187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FEF9334E-2ABC-40CD-86CF-248FB1F53D86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5B13A-73D8-4947-BEE3-7EEF461AB9A9}" type="datetime1">
              <a:rPr lang="nl-NL" altLang="en-US" smtClean="0">
                <a:solidFill>
                  <a:srgbClr val="FFFFFF"/>
                </a:solidFill>
              </a:rPr>
              <a:t>19-1-2017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3139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638ECCD3-18AF-4D09-B527-A5186A40912E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1E8B0-CD64-4B75-A7F6-C1394D449252}" type="datetime1">
              <a:rPr lang="nl-NL" altLang="en-US" smtClean="0">
                <a:solidFill>
                  <a:srgbClr val="FFFFFF"/>
                </a:solidFill>
              </a:rPr>
              <a:t>19-1-2017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7146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0DEFBFA0-7EFE-4B57-93C4-FFFD2B011595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FC6E8-BBB6-45F5-BC7B-234A0434CD28}" type="datetime1">
              <a:rPr lang="nl-NL" altLang="en-US" smtClean="0">
                <a:solidFill>
                  <a:srgbClr val="FFFFFF"/>
                </a:solidFill>
              </a:rPr>
              <a:t>19-1-2017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995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385D2608-6E3A-4FA8-B674-CB0FBC468727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B96D8-C8EC-44E2-90A0-165ACC893BE6}" type="datetime1">
              <a:rPr lang="nl-NL" altLang="en-US" smtClean="0">
                <a:solidFill>
                  <a:srgbClr val="FFFFFF"/>
                </a:solidFill>
              </a:rPr>
              <a:t>19-1-2017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0636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B0C60F62-91F4-47D0-AB36-3E2464A7C193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EC1B2-2953-4B4E-8FA4-9968B48B3F1C}" type="datetime1">
              <a:rPr lang="nl-NL" altLang="en-US" smtClean="0">
                <a:solidFill>
                  <a:srgbClr val="FFFFFF"/>
                </a:solidFill>
              </a:rPr>
              <a:t>19-1-2017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5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84713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F0084AE9-CCAD-4FA0-9709-4D8EEC72F23F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9C718-3610-454E-8953-F44022730C32}" type="datetime1">
              <a:rPr lang="nl-NL" altLang="en-US" smtClean="0"/>
              <a:t>19-1-2017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57274836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B0F5E09B-95E4-4FF9-9BA1-9DD124534504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02A92-A0D1-4CC7-B6CC-83E3B3B59004}" type="datetime1">
              <a:rPr lang="nl-NL" altLang="en-US" smtClean="0">
                <a:solidFill>
                  <a:srgbClr val="FFFFFF"/>
                </a:solidFill>
              </a:rPr>
              <a:t>19-1-2017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3231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ED02DA72-828A-4721-A802-60FE4E571A61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D5B3A-38E0-411B-8C7B-D8283AAE4E60}" type="datetime1">
              <a:rPr lang="nl-NL" altLang="en-US" smtClean="0">
                <a:solidFill>
                  <a:srgbClr val="FFFFFF"/>
                </a:solidFill>
              </a:rPr>
              <a:t>19-1-2017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7256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0B148694-717C-4E3C-8AB0-33262340EB54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E5A13-2B83-419B-A69F-362E4BD126EF}" type="datetime1">
              <a:rPr lang="nl-NL" altLang="en-US" smtClean="0">
                <a:solidFill>
                  <a:srgbClr val="FFFFFF"/>
                </a:solidFill>
              </a:rPr>
              <a:t>19-1-2017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8456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FEF4F50B-B40F-4A71-B5B4-87A57ADF4AF2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3E116-2F14-49D4-AB42-D52114F20EF1}" type="datetime1">
              <a:rPr lang="nl-NL" altLang="en-US" smtClean="0">
                <a:solidFill>
                  <a:srgbClr val="FFFFFF"/>
                </a:solidFill>
              </a:rPr>
              <a:t>19-1-2017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4648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343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343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1AB3A0F4-BB4B-47F3-9217-36D5C4037533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F6C55-B501-432A-AAC5-BCA2738C6FC5}" type="datetime1">
              <a:rPr lang="nl-NL" altLang="en-US" smtClean="0">
                <a:solidFill>
                  <a:srgbClr val="FFFFFF"/>
                </a:solidFill>
              </a:rPr>
              <a:t>19-1-2017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26260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FD20-8D04-4D9E-B065-C63FAAC123F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C8DA-AE1C-4739-9F5A-9F163C30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230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95B13A-73D8-4947-BEE3-7EEF461AB9A9}" type="datetime1">
              <a:rPr lang="nl-NL" altLang="en-US" smtClean="0">
                <a:solidFill>
                  <a:srgbClr val="FFFFFF"/>
                </a:solidFill>
              </a:rPr>
              <a:t>19-1-2017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101073"/>
                </a:solidFill>
              </a:rPr>
              <a:t>/ name of department</a:t>
            </a:r>
            <a:endParaRPr lang="nl-NL" altLang="en-US">
              <a:solidFill>
                <a:srgbClr val="10107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FEF9334E-2ABC-40CD-86CF-248FB1F53D86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2384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11E8B0-CD64-4B75-A7F6-C1394D449252}" type="datetime1">
              <a:rPr lang="nl-NL" altLang="en-US" smtClean="0">
                <a:solidFill>
                  <a:srgbClr val="FFFFFF"/>
                </a:solidFill>
              </a:rPr>
              <a:t>19-1-2017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101073"/>
                </a:solidFill>
              </a:rPr>
              <a:t>/ name of department</a:t>
            </a:r>
            <a:endParaRPr lang="nl-NL" altLang="en-US">
              <a:solidFill>
                <a:srgbClr val="10107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638ECCD3-18AF-4D09-B527-A5186A40912E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3526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1FC6E8-BBB6-45F5-BC7B-234A0434CD28}" type="datetime1">
              <a:rPr lang="nl-NL" altLang="en-US" smtClean="0">
                <a:solidFill>
                  <a:srgbClr val="FFFFFF"/>
                </a:solidFill>
              </a:rPr>
              <a:t>19-1-2017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101073"/>
                </a:solidFill>
              </a:rPr>
              <a:t>/ name of department</a:t>
            </a:r>
            <a:endParaRPr lang="nl-NL" altLang="en-US">
              <a:solidFill>
                <a:srgbClr val="10107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0DEFBFA0-7EFE-4B57-93C4-FFFD2B011595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6925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AB96D8-C8EC-44E2-90A0-165ACC893BE6}" type="datetime1">
              <a:rPr lang="nl-NL" altLang="en-US" smtClean="0">
                <a:solidFill>
                  <a:srgbClr val="FFFFFF"/>
                </a:solidFill>
              </a:rPr>
              <a:t>19-1-2017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101073"/>
                </a:solidFill>
              </a:rPr>
              <a:t>/ name of department</a:t>
            </a:r>
            <a:endParaRPr lang="nl-NL" altLang="en-US">
              <a:solidFill>
                <a:srgbClr val="10107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385D2608-6E3A-4FA8-B674-CB0FBC468727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71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D848158D-BD3C-49BB-94DB-A5252ECEA0DF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22A6E-3931-4ADC-8CD0-669F24977352}" type="datetime1">
              <a:rPr lang="nl-NL" altLang="en-US" smtClean="0"/>
              <a:t>19-1-2017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8564813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5EC1B2-2953-4B4E-8FA4-9968B48B3F1C}" type="datetime1">
              <a:rPr lang="nl-NL" altLang="en-US" smtClean="0">
                <a:solidFill>
                  <a:srgbClr val="FFFFFF"/>
                </a:solidFill>
              </a:rPr>
              <a:t>19-1-2017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101073"/>
                </a:solidFill>
              </a:rPr>
              <a:t>/ name of department</a:t>
            </a:r>
            <a:endParaRPr lang="nl-NL" altLang="en-US">
              <a:solidFill>
                <a:srgbClr val="10107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B0C60F62-91F4-47D0-AB36-3E2464A7C193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20392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102A92-A0D1-4CC7-B6CC-83E3B3B59004}" type="datetime1">
              <a:rPr lang="nl-NL" altLang="en-US" smtClean="0">
                <a:solidFill>
                  <a:srgbClr val="FFFFFF"/>
                </a:solidFill>
              </a:rPr>
              <a:t>19-1-2017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101073"/>
                </a:solidFill>
              </a:rPr>
              <a:t>/ name of department</a:t>
            </a:r>
            <a:endParaRPr lang="nl-NL" altLang="en-US">
              <a:solidFill>
                <a:srgbClr val="10107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B0F5E09B-95E4-4FF9-9BA1-9DD124534504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7614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0D5B3A-38E0-411B-8C7B-D8283AAE4E60}" type="datetime1">
              <a:rPr lang="nl-NL" altLang="en-US" smtClean="0">
                <a:solidFill>
                  <a:srgbClr val="FFFFFF"/>
                </a:solidFill>
              </a:rPr>
              <a:t>19-1-2017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101073"/>
                </a:solidFill>
              </a:rPr>
              <a:t>/ name of department</a:t>
            </a:r>
            <a:endParaRPr lang="nl-NL" altLang="en-US">
              <a:solidFill>
                <a:srgbClr val="10107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ED02DA72-828A-4721-A802-60FE4E571A61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5931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EE5A13-2B83-419B-A69F-362E4BD126EF}" type="datetime1">
              <a:rPr lang="nl-NL" altLang="en-US" smtClean="0">
                <a:solidFill>
                  <a:srgbClr val="FFFFFF"/>
                </a:solidFill>
              </a:rPr>
              <a:t>19-1-2017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101073"/>
                </a:solidFill>
              </a:rPr>
              <a:t>/ name of department</a:t>
            </a:r>
            <a:endParaRPr lang="nl-NL" altLang="en-US">
              <a:solidFill>
                <a:srgbClr val="10107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0B148694-717C-4E3C-8AB0-33262340EB54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948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93E116-2F14-49D4-AB42-D52114F20EF1}" type="datetime1">
              <a:rPr lang="nl-NL" altLang="en-US" smtClean="0">
                <a:solidFill>
                  <a:srgbClr val="FFFFFF"/>
                </a:solidFill>
              </a:rPr>
              <a:t>19-1-2017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101073"/>
                </a:solidFill>
              </a:rPr>
              <a:t>/ name of department</a:t>
            </a:r>
            <a:endParaRPr lang="nl-NL" altLang="en-US">
              <a:solidFill>
                <a:srgbClr val="10107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FEF4F50B-B40F-4A71-B5B4-87A57ADF4AF2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9803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CF6C55-B501-432A-AAC5-BCA2738C6FC5}" type="datetime1">
              <a:rPr lang="nl-NL" altLang="en-US" smtClean="0">
                <a:solidFill>
                  <a:srgbClr val="FFFFFF"/>
                </a:solidFill>
              </a:rPr>
              <a:t>19-1-2017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101073"/>
                </a:solidFill>
              </a:rPr>
              <a:t>/ name of department</a:t>
            </a:r>
            <a:endParaRPr lang="nl-NL" altLang="en-US">
              <a:solidFill>
                <a:srgbClr val="10107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1AB3A0F4-BB4B-47F3-9217-36D5C4037533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68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2E923411-93D8-4DAF-B8F5-C1162D7CC761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5E4F2-5DB5-4C55-AAB6-C8B245527386}" type="datetime1">
              <a:rPr lang="nl-NL" altLang="en-US" smtClean="0"/>
              <a:t>19-1-2017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99888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51BDE468-E720-47A4-BD95-53B090127448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3D33D-6BAC-4B87-9AB9-6078C59B717C}" type="datetime1">
              <a:rPr lang="nl-NL" altLang="en-US" smtClean="0"/>
              <a:t>19-1-2017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73443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CD258410-5F0E-47C1-B59C-1D74BA82BA76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B1AFC-BDA3-4CA9-8E0D-E71E095FAA60}" type="datetime1">
              <a:rPr lang="nl-NL" altLang="en-US" smtClean="0"/>
              <a:t>19-1-2017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8998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AF779F06-9024-4A84-9CB2-249A171B7C02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85401-2F83-44A2-BB5A-E0487C86340C}" type="datetime1">
              <a:rPr lang="nl-NL" altLang="en-US" smtClean="0"/>
              <a:t>19-1-2017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3406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blu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title style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pic>
        <p:nvPicPr>
          <p:cNvPr id="1029" name="Picture 10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nl-NL" altLang="en-US"/>
              <a:t>PAGE </a:t>
            </a:r>
            <a:fld id="{E3070AF0-31AD-46EC-8669-9E0B7A889479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pic>
        <p:nvPicPr>
          <p:cNvPr id="1031" name="Picture 12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F96AB0C-FBFE-44DF-B171-760DFDB99D2E}" type="datetime1">
              <a:rPr lang="nl-NL" altLang="en-US" smtClean="0"/>
              <a:t>19-1-2017</a:t>
            </a:fld>
            <a:endParaRPr lang="nl-NL" altLang="en-US"/>
          </a:p>
        </p:txBody>
      </p:sp>
      <p:sp>
        <p:nvSpPr>
          <p:cNvPr id="1033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4650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text styles</a:t>
            </a:r>
          </a:p>
          <a:p>
            <a:pPr lvl="1"/>
            <a:r>
              <a:rPr lang="nl-NL" altLang="en-US" smtClean="0"/>
              <a:t>Second level</a:t>
            </a:r>
          </a:p>
          <a:p>
            <a:pPr lvl="2"/>
            <a:r>
              <a:rPr lang="nl-NL" altLang="en-US" smtClean="0"/>
              <a:t>Third level</a:t>
            </a:r>
          </a:p>
          <a:p>
            <a:pPr lvl="3"/>
            <a:r>
              <a:rPr lang="nl-NL" altLang="en-US" smtClean="0"/>
              <a:t>Fourth level</a:t>
            </a:r>
          </a:p>
          <a:p>
            <a:pPr lvl="4"/>
            <a:r>
              <a:rPr lang="nl-NL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09625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90613" indent="-2794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9" descr="blu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9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title style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nl-NL" altLang="en-US"/>
              <a:t>PAGE </a:t>
            </a:r>
            <a:fld id="{35C094F7-1309-4FA5-825C-8E679BE7C5E4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pic>
        <p:nvPicPr>
          <p:cNvPr id="2055" name="Picture 11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B1E1C6A-F8A5-4A55-BE3D-E3BFD8AE751D}" type="datetime1">
              <a:rPr lang="nl-NL" altLang="en-US" smtClean="0"/>
              <a:t>19-1-2017</a:t>
            </a:fld>
            <a:endParaRPr lang="nl-NL" altLang="en-US"/>
          </a:p>
        </p:txBody>
      </p:sp>
      <p:sp>
        <p:nvSpPr>
          <p:cNvPr id="205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text styles</a:t>
            </a:r>
          </a:p>
          <a:p>
            <a:pPr lvl="1"/>
            <a:r>
              <a:rPr lang="nl-NL" altLang="en-US" smtClean="0"/>
              <a:t>Second level</a:t>
            </a:r>
          </a:p>
          <a:p>
            <a:pPr lvl="2"/>
            <a:r>
              <a:rPr lang="nl-NL" altLang="en-US" smtClean="0"/>
              <a:t>Third level</a:t>
            </a:r>
          </a:p>
          <a:p>
            <a:pPr lvl="3"/>
            <a:r>
              <a:rPr lang="nl-NL" altLang="en-US" smtClean="0"/>
              <a:t>Fourth level</a:t>
            </a:r>
          </a:p>
          <a:p>
            <a:pPr lvl="4"/>
            <a:r>
              <a:rPr lang="nl-NL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3" descr="blu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2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title style</a:t>
            </a:r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219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nl-NL" altLang="en-US"/>
              <a:t>PAGE </a:t>
            </a:r>
            <a:fld id="{AE6E0930-CC6E-4D22-AF3D-326FAA35725A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pic>
        <p:nvPicPr>
          <p:cNvPr id="3079" name="Picture 7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914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9EC2527-089E-408D-89FF-301683A55642}" type="datetime1">
              <a:rPr lang="nl-NL" altLang="en-US" smtClean="0"/>
              <a:t>19-1-2017</a:t>
            </a:fld>
            <a:endParaRPr lang="nl-NL" alt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text styles</a:t>
            </a:r>
          </a:p>
          <a:p>
            <a:pPr lvl="1"/>
            <a:r>
              <a:rPr lang="nl-NL" altLang="en-US" smtClean="0"/>
              <a:t>Second level</a:t>
            </a:r>
          </a:p>
          <a:p>
            <a:pPr lvl="2"/>
            <a:r>
              <a:rPr lang="nl-NL" altLang="en-US" smtClean="0"/>
              <a:t>Third level</a:t>
            </a:r>
          </a:p>
          <a:p>
            <a:pPr lvl="3"/>
            <a:r>
              <a:rPr lang="nl-NL" altLang="en-US" smtClean="0"/>
              <a:t>Fourth level</a:t>
            </a:r>
          </a:p>
          <a:p>
            <a:pPr lvl="4"/>
            <a:r>
              <a:rPr lang="nl-NL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blu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title style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pic>
        <p:nvPicPr>
          <p:cNvPr id="1029" name="Picture 10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43074383-8915-49FA-BF0E-95DFA37064A6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pic>
        <p:nvPicPr>
          <p:cNvPr id="1031" name="Picture 12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7F16B0A-5353-4CEC-B104-58DDB0889772}" type="datetime1">
              <a:rPr lang="nl-NL" altLang="en-US" smtClean="0">
                <a:solidFill>
                  <a:srgbClr val="FFFFFF"/>
                </a:solidFill>
              </a:rPr>
              <a:t>19-1-2017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1033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4650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text styles</a:t>
            </a:r>
          </a:p>
          <a:p>
            <a:pPr lvl="1"/>
            <a:r>
              <a:rPr lang="nl-NL" altLang="en-US" smtClean="0"/>
              <a:t>Second level</a:t>
            </a:r>
          </a:p>
          <a:p>
            <a:pPr lvl="2"/>
            <a:r>
              <a:rPr lang="nl-NL" altLang="en-US" smtClean="0"/>
              <a:t>Third level</a:t>
            </a:r>
          </a:p>
          <a:p>
            <a:pPr lvl="3"/>
            <a:r>
              <a:rPr lang="nl-NL" altLang="en-US" smtClean="0"/>
              <a:t>Fourth level</a:t>
            </a:r>
          </a:p>
          <a:p>
            <a:pPr lvl="4"/>
            <a:r>
              <a:rPr lang="nl-NL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711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09625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90613" indent="-2794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96AB0C-FBFE-44DF-B171-760DFDB99D2E}" type="datetime1">
              <a:rPr lang="nl-NL" altLang="en-US" smtClean="0"/>
              <a:t>19-1-2017</a:t>
            </a:fld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nl-NL" altLang="en-US" smtClean="0"/>
              <a:t>/ name of department</a:t>
            </a:r>
            <a:endParaRPr lang="nl-N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nl-NL" altLang="en-US" smtClean="0"/>
              <a:t>PAGE </a:t>
            </a:r>
            <a:fld id="{E3070AF0-31AD-46EC-8669-9E0B7A889479}" type="slidenum">
              <a:rPr lang="nl-NL" altLang="en-US" smtClean="0"/>
              <a:pPr>
                <a:defRPr/>
              </a:pPr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38904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20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20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33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slideLayout" Target="../slideLayouts/slideLayout40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96.xml"/><Relationship Id="rId18" Type="http://schemas.openxmlformats.org/officeDocument/2006/relationships/tags" Target="../tags/tag101.xml"/><Relationship Id="rId26" Type="http://schemas.openxmlformats.org/officeDocument/2006/relationships/tags" Target="../tags/tag109.xml"/><Relationship Id="rId39" Type="http://schemas.openxmlformats.org/officeDocument/2006/relationships/tags" Target="../tags/tag122.xml"/><Relationship Id="rId21" Type="http://schemas.openxmlformats.org/officeDocument/2006/relationships/tags" Target="../tags/tag104.xml"/><Relationship Id="rId34" Type="http://schemas.openxmlformats.org/officeDocument/2006/relationships/tags" Target="../tags/tag117.xml"/><Relationship Id="rId42" Type="http://schemas.openxmlformats.org/officeDocument/2006/relationships/tags" Target="../tags/tag125.xml"/><Relationship Id="rId47" Type="http://schemas.openxmlformats.org/officeDocument/2006/relationships/tags" Target="../tags/tag130.xml"/><Relationship Id="rId50" Type="http://schemas.openxmlformats.org/officeDocument/2006/relationships/tags" Target="../tags/tag133.xml"/><Relationship Id="rId55" Type="http://schemas.openxmlformats.org/officeDocument/2006/relationships/tags" Target="../tags/tag138.xml"/><Relationship Id="rId63" Type="http://schemas.openxmlformats.org/officeDocument/2006/relationships/tags" Target="../tags/tag146.xml"/><Relationship Id="rId7" Type="http://schemas.openxmlformats.org/officeDocument/2006/relationships/tags" Target="../tags/tag90.xml"/><Relationship Id="rId2" Type="http://schemas.openxmlformats.org/officeDocument/2006/relationships/tags" Target="../tags/tag85.xml"/><Relationship Id="rId16" Type="http://schemas.openxmlformats.org/officeDocument/2006/relationships/tags" Target="../tags/tag99.xml"/><Relationship Id="rId20" Type="http://schemas.openxmlformats.org/officeDocument/2006/relationships/tags" Target="../tags/tag103.xml"/><Relationship Id="rId29" Type="http://schemas.openxmlformats.org/officeDocument/2006/relationships/tags" Target="../tags/tag112.xml"/><Relationship Id="rId41" Type="http://schemas.openxmlformats.org/officeDocument/2006/relationships/tags" Target="../tags/tag124.xml"/><Relationship Id="rId54" Type="http://schemas.openxmlformats.org/officeDocument/2006/relationships/tags" Target="../tags/tag137.xml"/><Relationship Id="rId62" Type="http://schemas.openxmlformats.org/officeDocument/2006/relationships/tags" Target="../tags/tag14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24" Type="http://schemas.openxmlformats.org/officeDocument/2006/relationships/tags" Target="../tags/tag107.xml"/><Relationship Id="rId32" Type="http://schemas.openxmlformats.org/officeDocument/2006/relationships/tags" Target="../tags/tag115.xml"/><Relationship Id="rId37" Type="http://schemas.openxmlformats.org/officeDocument/2006/relationships/tags" Target="../tags/tag120.xml"/><Relationship Id="rId40" Type="http://schemas.openxmlformats.org/officeDocument/2006/relationships/tags" Target="../tags/tag123.xml"/><Relationship Id="rId45" Type="http://schemas.openxmlformats.org/officeDocument/2006/relationships/tags" Target="../tags/tag128.xml"/><Relationship Id="rId53" Type="http://schemas.openxmlformats.org/officeDocument/2006/relationships/tags" Target="../tags/tag136.xml"/><Relationship Id="rId58" Type="http://schemas.openxmlformats.org/officeDocument/2006/relationships/tags" Target="../tags/tag141.xml"/><Relationship Id="rId5" Type="http://schemas.openxmlformats.org/officeDocument/2006/relationships/tags" Target="../tags/tag88.xml"/><Relationship Id="rId15" Type="http://schemas.openxmlformats.org/officeDocument/2006/relationships/tags" Target="../tags/tag98.xml"/><Relationship Id="rId23" Type="http://schemas.openxmlformats.org/officeDocument/2006/relationships/tags" Target="../tags/tag106.xml"/><Relationship Id="rId28" Type="http://schemas.openxmlformats.org/officeDocument/2006/relationships/tags" Target="../tags/tag111.xml"/><Relationship Id="rId36" Type="http://schemas.openxmlformats.org/officeDocument/2006/relationships/tags" Target="../tags/tag119.xml"/><Relationship Id="rId49" Type="http://schemas.openxmlformats.org/officeDocument/2006/relationships/tags" Target="../tags/tag132.xml"/><Relationship Id="rId57" Type="http://schemas.openxmlformats.org/officeDocument/2006/relationships/tags" Target="../tags/tag140.xml"/><Relationship Id="rId61" Type="http://schemas.openxmlformats.org/officeDocument/2006/relationships/tags" Target="../tags/tag144.xml"/><Relationship Id="rId10" Type="http://schemas.openxmlformats.org/officeDocument/2006/relationships/tags" Target="../tags/tag93.xml"/><Relationship Id="rId19" Type="http://schemas.openxmlformats.org/officeDocument/2006/relationships/tags" Target="../tags/tag102.xml"/><Relationship Id="rId31" Type="http://schemas.openxmlformats.org/officeDocument/2006/relationships/tags" Target="../tags/tag114.xml"/><Relationship Id="rId44" Type="http://schemas.openxmlformats.org/officeDocument/2006/relationships/tags" Target="../tags/tag127.xml"/><Relationship Id="rId52" Type="http://schemas.openxmlformats.org/officeDocument/2006/relationships/tags" Target="../tags/tag135.xml"/><Relationship Id="rId60" Type="http://schemas.openxmlformats.org/officeDocument/2006/relationships/tags" Target="../tags/tag143.xml"/><Relationship Id="rId65" Type="http://schemas.openxmlformats.org/officeDocument/2006/relationships/slideLayout" Target="../slideLayouts/slideLayout40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tags" Target="../tags/tag97.xml"/><Relationship Id="rId22" Type="http://schemas.openxmlformats.org/officeDocument/2006/relationships/tags" Target="../tags/tag105.xml"/><Relationship Id="rId27" Type="http://schemas.openxmlformats.org/officeDocument/2006/relationships/tags" Target="../tags/tag110.xml"/><Relationship Id="rId30" Type="http://schemas.openxmlformats.org/officeDocument/2006/relationships/tags" Target="../tags/tag113.xml"/><Relationship Id="rId35" Type="http://schemas.openxmlformats.org/officeDocument/2006/relationships/tags" Target="../tags/tag118.xml"/><Relationship Id="rId43" Type="http://schemas.openxmlformats.org/officeDocument/2006/relationships/tags" Target="../tags/tag126.xml"/><Relationship Id="rId48" Type="http://schemas.openxmlformats.org/officeDocument/2006/relationships/tags" Target="../tags/tag131.xml"/><Relationship Id="rId56" Type="http://schemas.openxmlformats.org/officeDocument/2006/relationships/tags" Target="../tags/tag139.xml"/><Relationship Id="rId64" Type="http://schemas.openxmlformats.org/officeDocument/2006/relationships/tags" Target="../tags/tag147.xml"/><Relationship Id="rId8" Type="http://schemas.openxmlformats.org/officeDocument/2006/relationships/tags" Target="../tags/tag91.xml"/><Relationship Id="rId51" Type="http://schemas.openxmlformats.org/officeDocument/2006/relationships/tags" Target="../tags/tag134.xml"/><Relationship Id="rId3" Type="http://schemas.openxmlformats.org/officeDocument/2006/relationships/tags" Target="../tags/tag86.xml"/><Relationship Id="rId12" Type="http://schemas.openxmlformats.org/officeDocument/2006/relationships/tags" Target="../tags/tag95.xml"/><Relationship Id="rId17" Type="http://schemas.openxmlformats.org/officeDocument/2006/relationships/tags" Target="../tags/tag100.xml"/><Relationship Id="rId25" Type="http://schemas.openxmlformats.org/officeDocument/2006/relationships/tags" Target="../tags/tag108.xml"/><Relationship Id="rId33" Type="http://schemas.openxmlformats.org/officeDocument/2006/relationships/tags" Target="../tags/tag116.xml"/><Relationship Id="rId38" Type="http://schemas.openxmlformats.org/officeDocument/2006/relationships/tags" Target="../tags/tag121.xml"/><Relationship Id="rId46" Type="http://schemas.openxmlformats.org/officeDocument/2006/relationships/tags" Target="../tags/tag129.xml"/><Relationship Id="rId59" Type="http://schemas.openxmlformats.org/officeDocument/2006/relationships/tags" Target="../tags/tag14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611188" y="1382911"/>
            <a:ext cx="5616575" cy="1470025"/>
          </a:xfrm>
        </p:spPr>
        <p:txBody>
          <a:bodyPr/>
          <a:lstStyle/>
          <a:p>
            <a:pPr eaLnBrk="1" hangingPunct="1"/>
            <a:r>
              <a:rPr lang="nl-NL" altLang="en-US" dirty="0" smtClean="0"/>
              <a:t>Active Lane Centering Functional Safety</a:t>
            </a:r>
            <a:r>
              <a:rPr lang="en-GB" altLang="nl-NL" dirty="0" smtClean="0"/>
              <a:t/>
            </a:r>
            <a:br>
              <a:rPr lang="en-GB" altLang="nl-NL" dirty="0" smtClean="0"/>
            </a:br>
            <a:r>
              <a:rPr lang="en-GB" altLang="nl-NL" sz="1050" dirty="0" smtClean="0"/>
              <a:t> </a:t>
            </a:r>
            <a:r>
              <a:rPr lang="en-GB" altLang="nl-NL" dirty="0" smtClean="0"/>
              <a:t/>
            </a:r>
            <a:br>
              <a:rPr lang="en-GB" altLang="nl-NL" dirty="0" smtClean="0"/>
            </a:br>
            <a:r>
              <a:rPr lang="en-GB" altLang="nl-NL" sz="1800" dirty="0" smtClean="0"/>
              <a:t>Phase 1 Presentation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sz="1200" i="1" dirty="0" smtClean="0"/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323528" y="3788197"/>
            <a:ext cx="5113337" cy="1440160"/>
          </a:xfrm>
        </p:spPr>
        <p:txBody>
          <a:bodyPr/>
          <a:lstStyle/>
          <a:p>
            <a:r>
              <a:rPr lang="en-US" dirty="0" smtClean="0"/>
              <a:t>    A </a:t>
            </a:r>
            <a:r>
              <a:rPr lang="en-US" b="0" dirty="0" err="1" smtClean="0"/>
              <a:t>nshuman</a:t>
            </a:r>
            <a:r>
              <a:rPr lang="en-US" b="0" dirty="0" smtClean="0"/>
              <a:t> </a:t>
            </a:r>
            <a:r>
              <a:rPr lang="en-US" b="0" dirty="0"/>
              <a:t>Singh</a:t>
            </a:r>
          </a:p>
          <a:p>
            <a:r>
              <a:rPr lang="en-US" dirty="0" smtClean="0"/>
              <a:t>    D </a:t>
            </a:r>
            <a:r>
              <a:rPr lang="en-US" b="0" dirty="0" err="1" smtClean="0"/>
              <a:t>avide</a:t>
            </a:r>
            <a:r>
              <a:rPr lang="en-US" b="0" dirty="0" smtClean="0"/>
              <a:t> </a:t>
            </a:r>
            <a:r>
              <a:rPr lang="en-US" b="0" dirty="0"/>
              <a:t>Occello</a:t>
            </a:r>
          </a:p>
          <a:p>
            <a:r>
              <a:rPr lang="en-US" b="0" dirty="0" smtClean="0"/>
              <a:t>R </a:t>
            </a:r>
            <a:r>
              <a:rPr lang="en-US" dirty="0" smtClean="0"/>
              <a:t>A </a:t>
            </a:r>
            <a:r>
              <a:rPr lang="en-US" b="0" dirty="0" err="1" smtClean="0"/>
              <a:t>ymond</a:t>
            </a:r>
            <a:r>
              <a:rPr lang="en-US" b="0" dirty="0" smtClean="0"/>
              <a:t> </a:t>
            </a:r>
            <a:r>
              <a:rPr lang="en-US" b="0" dirty="0" smtClean="0"/>
              <a:t>Wouters</a:t>
            </a:r>
            <a:endParaRPr lang="en-US" b="0" dirty="0"/>
          </a:p>
          <a:p>
            <a:r>
              <a:rPr lang="en-US" dirty="0" smtClean="0"/>
              <a:t>    S </a:t>
            </a:r>
            <a:r>
              <a:rPr lang="en-US" b="0" dirty="0" err="1" smtClean="0"/>
              <a:t>harad</a:t>
            </a:r>
            <a:r>
              <a:rPr lang="en-US" b="0" dirty="0" smtClean="0"/>
              <a:t> </a:t>
            </a:r>
            <a:r>
              <a:rPr lang="en-US" b="0" dirty="0"/>
              <a:t>Bhadgaonkar</a:t>
            </a:r>
            <a:r>
              <a:rPr lang="nl-NL" altLang="en-US" dirty="0" smtClean="0"/>
              <a:t>,  January 6th  2017</a:t>
            </a:r>
            <a:endParaRPr lang="en-US" alt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3782" r="16535"/>
          <a:stretch/>
        </p:blipFill>
        <p:spPr>
          <a:xfrm rot="10800000" flipV="1">
            <a:off x="5724128" y="1304760"/>
            <a:ext cx="4882847" cy="3942000"/>
          </a:xfrm>
          <a:prstGeom prst="trapezoid">
            <a:avLst>
              <a:gd name="adj" fmla="val 28390"/>
            </a:avLst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73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B0F5E09B-95E4-4FF9-9BA1-9DD124534504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9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7102A92-A0D1-4CC7-B6CC-83E3B3B59004}" type="datetime1">
              <a:rPr lang="nl-NL" altLang="en-US" smtClean="0">
                <a:solidFill>
                  <a:srgbClr val="FFFFFF"/>
                </a:solidFill>
              </a:rPr>
              <a:t>19-1-2017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188" y="215900"/>
            <a:ext cx="8024812" cy="9223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EURO NCAP Requirements</a:t>
            </a:r>
            <a:endParaRPr lang="en-US" kern="0" dirty="0"/>
          </a:p>
        </p:txBody>
      </p:sp>
      <p:sp>
        <p:nvSpPr>
          <p:cNvPr id="5" name="TextBox 4"/>
          <p:cNvSpPr txBox="1"/>
          <p:nvPr/>
        </p:nvSpPr>
        <p:spPr>
          <a:xfrm>
            <a:off x="584498" y="1465253"/>
            <a:ext cx="590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Example of additional Requirements for LCA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4498" y="1844824"/>
            <a:ext cx="4923606" cy="525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600" b="1" dirty="0" smtClean="0">
                <a:solidFill>
                  <a:srgbClr val="000000"/>
                </a:solidFill>
              </a:rPr>
              <a:t>Original Requirement:</a:t>
            </a:r>
          </a:p>
          <a:p>
            <a:endParaRPr lang="en-US" sz="1600" dirty="0" smtClean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LKA</a:t>
            </a:r>
            <a:r>
              <a:rPr lang="en-US" sz="1600" dirty="0">
                <a:solidFill>
                  <a:srgbClr val="000000"/>
                </a:solidFill>
              </a:rPr>
              <a:t>: LKA shall use the lateral support system to </a:t>
            </a:r>
            <a:r>
              <a:rPr lang="en-US" sz="1600" u="sng" dirty="0">
                <a:solidFill>
                  <a:srgbClr val="000000"/>
                </a:solidFill>
              </a:rPr>
              <a:t>restore control </a:t>
            </a:r>
            <a:r>
              <a:rPr lang="en-US" sz="1600" dirty="0">
                <a:solidFill>
                  <a:srgbClr val="000000"/>
                </a:solidFill>
              </a:rPr>
              <a:t>of the </a:t>
            </a:r>
            <a:r>
              <a:rPr lang="en-US" sz="1600" dirty="0" smtClean="0">
                <a:solidFill>
                  <a:srgbClr val="000000"/>
                </a:solidFill>
              </a:rPr>
              <a:t>vehicle while </a:t>
            </a:r>
            <a:r>
              <a:rPr lang="en-US" sz="1600" dirty="0">
                <a:solidFill>
                  <a:srgbClr val="000000"/>
                </a:solidFill>
              </a:rPr>
              <a:t>countering the unintentional lane change</a:t>
            </a:r>
            <a:r>
              <a:rPr lang="en-US" sz="1600" dirty="0" smtClean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( Source</a:t>
            </a:r>
            <a:r>
              <a:rPr lang="en-US" sz="1600" dirty="0">
                <a:solidFill>
                  <a:srgbClr val="000000"/>
                </a:solidFill>
              </a:rPr>
              <a:t>: EURO NCAP: Section1</a:t>
            </a:r>
            <a:r>
              <a:rPr lang="en-US" sz="1600" dirty="0" smtClean="0">
                <a:solidFill>
                  <a:srgbClr val="000000"/>
                </a:solidFill>
              </a:rPr>
              <a:t>)</a:t>
            </a:r>
          </a:p>
          <a:p>
            <a:pPr lvl="1"/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nl-NL" sz="1600" b="1" dirty="0" smtClean="0">
                <a:solidFill>
                  <a:srgbClr val="000000"/>
                </a:solidFill>
              </a:rPr>
              <a:t>Modified Requirement: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LCA: LCA shall use the lateral support system to </a:t>
            </a:r>
            <a:r>
              <a:rPr lang="en-US" sz="1600" u="sng" dirty="0">
                <a:solidFill>
                  <a:srgbClr val="000000"/>
                </a:solidFill>
              </a:rPr>
              <a:t>prevent </a:t>
            </a:r>
            <a:r>
              <a:rPr lang="en-US" sz="1600" u="sng" dirty="0" smtClean="0">
                <a:solidFill>
                  <a:srgbClr val="000000"/>
                </a:solidFill>
              </a:rPr>
              <a:t>loss of </a:t>
            </a:r>
            <a:r>
              <a:rPr lang="en-US" sz="1600" u="sng" dirty="0">
                <a:solidFill>
                  <a:srgbClr val="000000"/>
                </a:solidFill>
              </a:rPr>
              <a:t>control </a:t>
            </a:r>
            <a:r>
              <a:rPr lang="en-US" sz="1600" dirty="0" smtClean="0">
                <a:solidFill>
                  <a:srgbClr val="000000"/>
                </a:solidFill>
              </a:rPr>
              <a:t>of the </a:t>
            </a:r>
            <a:r>
              <a:rPr lang="en-US" sz="1600" dirty="0">
                <a:solidFill>
                  <a:srgbClr val="000000"/>
                </a:solidFill>
              </a:rPr>
              <a:t>vehicle while actively steering the vehicle to the center of the lanes</a:t>
            </a:r>
            <a:r>
              <a:rPr lang="en-US" sz="1600" dirty="0" smtClean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(</a:t>
            </a:r>
            <a:r>
              <a:rPr lang="en-US" sz="1600" dirty="0">
                <a:solidFill>
                  <a:srgbClr val="000000"/>
                </a:solidFill>
              </a:rPr>
              <a:t>Source: Own requirement)</a:t>
            </a:r>
            <a:endParaRPr lang="en-US" sz="1600" dirty="0">
              <a:solidFill>
                <a:srgbClr val="000000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endParaRPr lang="en-US" sz="1600" dirty="0" smtClean="0">
              <a:solidFill>
                <a:srgbClr val="000000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buSzPts val="1400"/>
            </a:pPr>
            <a:endParaRPr lang="en-US" sz="1400" dirty="0" smtClean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dirty="0" smtClean="0">
              <a:solidFill>
                <a:srgbClr val="1F4E79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3145" t="1647" r="772" b="45060"/>
          <a:stretch/>
        </p:blipFill>
        <p:spPr>
          <a:xfrm>
            <a:off x="6358926" y="3573016"/>
            <a:ext cx="2526907" cy="23366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31186" t="7019" r="36855" b="45060"/>
          <a:stretch/>
        </p:blipFill>
        <p:spPr>
          <a:xfrm>
            <a:off x="6362746" y="1340768"/>
            <a:ext cx="2232248" cy="209563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5364088" y="4437112"/>
            <a:ext cx="99483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412457" y="2525201"/>
            <a:ext cx="99483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9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Safety Concept (ISO 26262)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B0C60F62-91F4-47D0-AB36-3E2464A7C193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10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D35EC1B2-2953-4B4E-8FA4-9968B48B3F1C}" type="datetime1">
              <a:rPr lang="nl-NL" altLang="en-US" smtClean="0">
                <a:solidFill>
                  <a:srgbClr val="FFFFFF"/>
                </a:solidFill>
              </a:rPr>
              <a:t>19-1-2017</a:t>
            </a:fld>
            <a:endParaRPr lang="nl-NL" altLang="en-US">
              <a:solidFill>
                <a:srgbClr val="FFFFFF"/>
              </a:solidFill>
            </a:endParaRPr>
          </a:p>
        </p:txBody>
      </p:sp>
      <p:pic>
        <p:nvPicPr>
          <p:cNvPr id="2050" name="Picture 2" descr="Risultati immagini per iso2626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3686"/>
          <a:stretch/>
        </p:blipFill>
        <p:spPr bwMode="auto">
          <a:xfrm>
            <a:off x="1300014" y="1412776"/>
            <a:ext cx="7448449" cy="499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691680" y="2276872"/>
            <a:ext cx="1368152" cy="259228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302" y="1484784"/>
            <a:ext cx="7994650" cy="3814291"/>
          </a:xfrm>
        </p:spPr>
        <p:txBody>
          <a:bodyPr/>
          <a:lstStyle/>
          <a:p>
            <a:pPr marL="269875" lvl="1" indent="0">
              <a:buNone/>
            </a:pPr>
            <a:r>
              <a:rPr lang="en-US" sz="1600" b="0" dirty="0" smtClean="0">
                <a:solidFill>
                  <a:srgbClr val="000000"/>
                </a:solidFill>
              </a:rPr>
              <a:t>The </a:t>
            </a:r>
            <a:r>
              <a:rPr lang="en-US" sz="1600" b="0" dirty="0">
                <a:solidFill>
                  <a:srgbClr val="000000"/>
                </a:solidFill>
              </a:rPr>
              <a:t>main system function of a </a:t>
            </a:r>
            <a:r>
              <a:rPr lang="en-US" sz="1600" b="0" dirty="0" smtClean="0">
                <a:solidFill>
                  <a:srgbClr val="000000"/>
                </a:solidFill>
              </a:rPr>
              <a:t>‘Active Lane Centering System (ALCS</a:t>
            </a:r>
            <a:r>
              <a:rPr lang="en-US" sz="1600" b="0" dirty="0">
                <a:solidFill>
                  <a:srgbClr val="000000"/>
                </a:solidFill>
              </a:rPr>
              <a:t>)’ </a:t>
            </a:r>
            <a:r>
              <a:rPr lang="en-US" sz="1600" b="0" dirty="0" smtClean="0">
                <a:solidFill>
                  <a:srgbClr val="000000"/>
                </a:solidFill>
              </a:rPr>
              <a:t>is:</a:t>
            </a:r>
          </a:p>
          <a:p>
            <a:pPr marL="612775" lvl="1" indent="-342900">
              <a:buFont typeface="+mj-lt"/>
              <a:buAutoNum type="arabicPeriod"/>
            </a:pPr>
            <a:r>
              <a:rPr lang="en-US" sz="1600" b="0" dirty="0" smtClean="0">
                <a:solidFill>
                  <a:srgbClr val="000000"/>
                </a:solidFill>
              </a:rPr>
              <a:t> </a:t>
            </a:r>
            <a:r>
              <a:rPr lang="en-US" sz="1600" b="0" dirty="0">
                <a:solidFill>
                  <a:srgbClr val="000000"/>
                </a:solidFill>
              </a:rPr>
              <a:t>D</a:t>
            </a:r>
            <a:r>
              <a:rPr lang="en-US" sz="1600" b="0" dirty="0" smtClean="0">
                <a:solidFill>
                  <a:srgbClr val="000000"/>
                </a:solidFill>
              </a:rPr>
              <a:t>etect </a:t>
            </a:r>
            <a:r>
              <a:rPr lang="en-US" sz="1600" b="0" dirty="0">
                <a:solidFill>
                  <a:srgbClr val="000000"/>
                </a:solidFill>
              </a:rPr>
              <a:t>the unintentional drift outside the lane on which it is </a:t>
            </a:r>
            <a:r>
              <a:rPr lang="en-US" sz="1600" b="0" dirty="0" smtClean="0">
                <a:solidFill>
                  <a:srgbClr val="000000"/>
                </a:solidFill>
              </a:rPr>
              <a:t>travelling</a:t>
            </a:r>
          </a:p>
          <a:p>
            <a:pPr marL="612775" lvl="1" indent="-342900">
              <a:buFont typeface="+mj-lt"/>
              <a:buAutoNum type="arabicPeriod"/>
            </a:pPr>
            <a:r>
              <a:rPr lang="en-US" sz="1600" b="0" dirty="0" smtClean="0">
                <a:solidFill>
                  <a:srgbClr val="000000"/>
                </a:solidFill>
              </a:rPr>
              <a:t> </a:t>
            </a:r>
            <a:r>
              <a:rPr lang="en-US" sz="1600" b="0" dirty="0">
                <a:solidFill>
                  <a:srgbClr val="000000"/>
                </a:solidFill>
              </a:rPr>
              <a:t>A</a:t>
            </a:r>
            <a:r>
              <a:rPr lang="en-US" sz="1600" b="0" dirty="0" smtClean="0">
                <a:solidFill>
                  <a:srgbClr val="000000"/>
                </a:solidFill>
              </a:rPr>
              <a:t>ctively steering </a:t>
            </a:r>
            <a:r>
              <a:rPr lang="en-US" sz="1600" b="0" dirty="0">
                <a:solidFill>
                  <a:srgbClr val="000000"/>
                </a:solidFill>
              </a:rPr>
              <a:t>the vehicle </a:t>
            </a:r>
            <a:r>
              <a:rPr lang="en-US" sz="1600" b="0" dirty="0" smtClean="0">
                <a:solidFill>
                  <a:srgbClr val="000000"/>
                </a:solidFill>
              </a:rPr>
              <a:t>to the center of </a:t>
            </a:r>
            <a:r>
              <a:rPr lang="en-US" sz="1600" b="0" dirty="0">
                <a:solidFill>
                  <a:srgbClr val="000000"/>
                </a:solidFill>
              </a:rPr>
              <a:t>the current </a:t>
            </a:r>
            <a:r>
              <a:rPr lang="en-US" sz="1600" b="0" dirty="0" smtClean="0">
                <a:solidFill>
                  <a:srgbClr val="000000"/>
                </a:solidFill>
              </a:rPr>
              <a:t>lane</a:t>
            </a:r>
            <a:endParaRPr lang="en-US" sz="1600" b="0" dirty="0">
              <a:solidFill>
                <a:srgbClr val="000000"/>
              </a:solidFill>
            </a:endParaRPr>
          </a:p>
          <a:p>
            <a:pPr marL="612775" lvl="1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The</a:t>
            </a:r>
            <a:r>
              <a:rPr lang="en-US" sz="1600" b="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responsibility for the safe operation of the vehicle always remains with the driver. 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FEF9334E-2ABC-40CD-86CF-248FB1F53D86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11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E95B13A-73D8-4947-BEE3-7EEF461AB9A9}" type="datetime1">
              <a:rPr lang="nl-NL" altLang="en-US" smtClean="0">
                <a:solidFill>
                  <a:srgbClr val="FFFFFF"/>
                </a:solidFill>
              </a:rPr>
              <a:t>19-1-2017</a:t>
            </a:fld>
            <a:endParaRPr lang="nl-NL" altLang="en-US">
              <a:solidFill>
                <a:srgbClr val="FFFFFF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95936" y="2852936"/>
            <a:ext cx="0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9197" y="4082392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Approach to Functional Safety</a:t>
            </a:r>
          </a:p>
          <a:p>
            <a:pPr marL="342900" indent="-342900">
              <a:buAutoNum type="arabicPeriod"/>
            </a:pPr>
            <a:r>
              <a:rPr lang="nl-NL" dirty="0" smtClean="0"/>
              <a:t>Warn the Driver and deactivate ALC when failures occur </a:t>
            </a:r>
          </a:p>
          <a:p>
            <a:pPr marL="342900" indent="-342900">
              <a:buAutoNum type="arabicPeriod"/>
            </a:pPr>
            <a:r>
              <a:rPr lang="nl-NL" dirty="0" smtClean="0"/>
              <a:t>Add redundancy for very important functionalities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83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395536" y="-279507"/>
            <a:ext cx="7772400" cy="1500187"/>
          </a:xfrm>
        </p:spPr>
        <p:txBody>
          <a:bodyPr/>
          <a:lstStyle/>
          <a:p>
            <a:r>
              <a:rPr lang="en-GB" dirty="0" smtClean="0"/>
              <a:t>Visual Representation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en-US" kern="0" dirty="0"/>
          </a:p>
        </p:txBody>
      </p:sp>
      <p:sp>
        <p:nvSpPr>
          <p:cNvPr id="15" name="TextBox 14"/>
          <p:cNvSpPr txBox="1"/>
          <p:nvPr/>
        </p:nvSpPr>
        <p:spPr>
          <a:xfrm>
            <a:off x="269533" y="352943"/>
            <a:ext cx="6899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tx2"/>
                </a:solidFill>
              </a:rPr>
              <a:t>Safety Relevant Use Cases</a:t>
            </a:r>
            <a:endParaRPr lang="en-US" sz="3600" b="1" dirty="0">
              <a:solidFill>
                <a:schemeClr val="tx2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984" r="4094" b="41544"/>
          <a:stretch/>
        </p:blipFill>
        <p:spPr>
          <a:xfrm rot="16200000">
            <a:off x="5172143" y="2562885"/>
            <a:ext cx="4802476" cy="2258346"/>
          </a:xfrm>
          <a:prstGeom prst="rect">
            <a:avLst/>
          </a:prstGeom>
          <a:ln>
            <a:noFill/>
          </a:ln>
        </p:spPr>
      </p:pic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539552" y="2177752"/>
            <a:ext cx="5256584" cy="2125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None/>
              <a:defRPr sz="1800" b="1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1600" b="1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1400" b="1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1400" b="1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1400" b="1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1400" b="1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1400" b="1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kern="0" dirty="0" smtClean="0"/>
              <a:t>Vehicle Speed </a:t>
            </a:r>
          </a:p>
          <a:p>
            <a:pPr lvl="1"/>
            <a:r>
              <a:rPr lang="en-US" b="0" kern="0" dirty="0" err="1" smtClean="0"/>
              <a:t>V</a:t>
            </a:r>
            <a:r>
              <a:rPr lang="en-US" b="0" kern="0" baseline="-25000" dirty="0" err="1" smtClean="0"/>
              <a:t>v</a:t>
            </a:r>
            <a:r>
              <a:rPr lang="en-US" b="0" kern="0" dirty="0" smtClean="0"/>
              <a:t>= 50 -130 </a:t>
            </a:r>
            <a:r>
              <a:rPr lang="en-US" b="0" kern="0" dirty="0" err="1" smtClean="0"/>
              <a:t>kph</a:t>
            </a:r>
            <a:r>
              <a:rPr lang="en-US" b="0" kern="0" dirty="0" smtClean="0"/>
              <a:t> (normal operating conditions)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kern="0" dirty="0" smtClean="0"/>
              <a:t>Lateral vehicle speed &lt; 0.8 m/s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kern="0" dirty="0" smtClean="0"/>
              <a:t>Lane markings according to the EU road network legislation</a:t>
            </a:r>
            <a:endParaRPr lang="en-US" b="0" kern="0" dirty="0"/>
          </a:p>
        </p:txBody>
      </p:sp>
      <p:sp>
        <p:nvSpPr>
          <p:cNvPr id="11" name="Rectangle 10"/>
          <p:cNvSpPr/>
          <p:nvPr/>
        </p:nvSpPr>
        <p:spPr>
          <a:xfrm>
            <a:off x="383355" y="1716087"/>
            <a:ext cx="47255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Target Environment</a:t>
            </a:r>
            <a:r>
              <a:rPr lang="en-US" sz="2400" b="1" dirty="0"/>
              <a:t>: </a:t>
            </a:r>
            <a:r>
              <a:rPr lang="en-US" sz="2400" b="1" dirty="0" smtClean="0"/>
              <a:t>Highway* 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39552" y="5363972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* </a:t>
            </a:r>
            <a:r>
              <a:rPr lang="nl-NL" sz="1200" dirty="0" smtClean="0"/>
              <a:t>Information derived from EURO NCAP  requirement document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5193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3222875" y="817954"/>
            <a:ext cx="7886700" cy="994172"/>
          </a:xfrm>
        </p:spPr>
        <p:txBody>
          <a:bodyPr/>
          <a:lstStyle/>
          <a:p>
            <a:r>
              <a:rPr lang="en-US" dirty="0" smtClean="0"/>
              <a:t>Straight Lane       /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972300" y="2216818"/>
            <a:ext cx="0" cy="311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315200" y="2216818"/>
            <a:ext cx="0" cy="311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97932" y="2216818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972300" y="5335441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972300" y="2216818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286249" y="2216818"/>
            <a:ext cx="0" cy="311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84770" y="2216818"/>
            <a:ext cx="2" cy="311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286250" y="2216818"/>
            <a:ext cx="198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86250" y="5332998"/>
            <a:ext cx="198523" cy="2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497932" y="2216818"/>
            <a:ext cx="0" cy="311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840832" y="2216818"/>
            <a:ext cx="0" cy="311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497932" y="5335441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497932" y="2216818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053456" y="2377270"/>
            <a:ext cx="241577" cy="1496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053456" y="3873530"/>
            <a:ext cx="2415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295033" y="2377270"/>
            <a:ext cx="0" cy="14962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17314" y="2986901"/>
            <a:ext cx="49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v</a:t>
            </a:r>
            <a:endParaRPr 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6244861" y="3735031"/>
            <a:ext cx="64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endParaRPr lang="en-US" baseline="-250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286249" y="1235975"/>
            <a:ext cx="0" cy="337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483917" y="1235975"/>
            <a:ext cx="0" cy="337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286250" y="1491871"/>
            <a:ext cx="198523" cy="429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1840832" y="1235976"/>
            <a:ext cx="0" cy="385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1497932" y="1235976"/>
            <a:ext cx="0" cy="385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497932" y="1491871"/>
            <a:ext cx="342900" cy="429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7310172" y="1235976"/>
            <a:ext cx="0" cy="385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6967272" y="1235976"/>
            <a:ext cx="0" cy="385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497932" y="1307626"/>
            <a:ext cx="342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286250" y="1307626"/>
            <a:ext cx="197668" cy="17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972300" y="1307626"/>
            <a:ext cx="342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402308" y="1025783"/>
            <a:ext cx="6987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10-30 cm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881225" y="1039070"/>
            <a:ext cx="6987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10-30 cm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134543" y="1039070"/>
            <a:ext cx="6987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10-20 cm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5722210" y="1491871"/>
            <a:ext cx="12650" cy="4293927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47507" flipH="1">
            <a:off x="5185440" y="4254374"/>
            <a:ext cx="1536574" cy="761885"/>
          </a:xfrm>
          <a:prstGeom prst="rect">
            <a:avLst/>
          </a:prstGeom>
        </p:spPr>
      </p:pic>
      <p:cxnSp>
        <p:nvCxnSpPr>
          <p:cNvPr id="88" name="Straight Connector 87"/>
          <p:cNvCxnSpPr/>
          <p:nvPr/>
        </p:nvCxnSpPr>
        <p:spPr>
          <a:xfrm flipV="1">
            <a:off x="5941489" y="4539639"/>
            <a:ext cx="28025" cy="214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5882879" y="4621661"/>
            <a:ext cx="142790" cy="13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5722211" y="5734619"/>
            <a:ext cx="231516" cy="5118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729488" y="5476272"/>
            <a:ext cx="1878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chemeClr val="accent6"/>
                </a:solidFill>
              </a:rPr>
              <a:t>ε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5953727" y="4635316"/>
            <a:ext cx="0" cy="110442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6972300" y="1491871"/>
            <a:ext cx="342900" cy="429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4483917" y="1307626"/>
            <a:ext cx="24833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464860" y="1107290"/>
            <a:ext cx="6987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3.5-3.7 m</a:t>
            </a:r>
          </a:p>
        </p:txBody>
      </p:sp>
      <p:cxnSp>
        <p:nvCxnSpPr>
          <p:cNvPr id="4" name="Straight Arrow Connector 3"/>
          <p:cNvCxnSpPr>
            <a:endCxn id="116" idx="3"/>
          </p:cNvCxnSpPr>
          <p:nvPr/>
        </p:nvCxnSpPr>
        <p:spPr>
          <a:xfrm flipH="1" flipV="1">
            <a:off x="7315200" y="3638834"/>
            <a:ext cx="1069451" cy="21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25016" y="3600451"/>
            <a:ext cx="0" cy="116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599954" y="3248086"/>
            <a:ext cx="136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 &gt;1000 m</a:t>
            </a:r>
          </a:p>
        </p:txBody>
      </p:sp>
      <p:sp>
        <p:nvSpPr>
          <p:cNvPr id="48" name="Down Arrow 47"/>
          <p:cNvSpPr/>
          <p:nvPr/>
        </p:nvSpPr>
        <p:spPr>
          <a:xfrm rot="5400000">
            <a:off x="5310691" y="4422324"/>
            <a:ext cx="305714" cy="358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484580" y="3933144"/>
            <a:ext cx="1353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Expected Control Action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1" name="Picture 50" descr="File:Su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93" y="2377270"/>
            <a:ext cx="528638" cy="52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2" descr="http://www.oxfordcounty.ca/portals/15/Documents/Waterdrop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37947" y="1751717"/>
            <a:ext cx="306705" cy="49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23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667623" y="262704"/>
            <a:ext cx="6776199" cy="994172"/>
          </a:xfrm>
        </p:spPr>
        <p:txBody>
          <a:bodyPr/>
          <a:lstStyle/>
          <a:p>
            <a:r>
              <a:rPr lang="en-US" dirty="0" smtClean="0"/>
              <a:t>Curve       /</a:t>
            </a:r>
            <a:endParaRPr lang="en-US" dirty="0"/>
          </a:p>
        </p:txBody>
      </p:sp>
      <p:sp>
        <p:nvSpPr>
          <p:cNvPr id="5" name="Arc 4"/>
          <p:cNvSpPr/>
          <p:nvPr/>
        </p:nvSpPr>
        <p:spPr>
          <a:xfrm flipH="1">
            <a:off x="2101056" y="1135621"/>
            <a:ext cx="5319422" cy="1174805"/>
          </a:xfrm>
          <a:prstGeom prst="arc">
            <a:avLst>
              <a:gd name="adj1" fmla="val 16200000"/>
              <a:gd name="adj2" fmla="val 2109589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/>
          <p:cNvSpPr/>
          <p:nvPr/>
        </p:nvSpPr>
        <p:spPr>
          <a:xfrm flipH="1">
            <a:off x="2173612" y="1410934"/>
            <a:ext cx="5319422" cy="1174805"/>
          </a:xfrm>
          <a:prstGeom prst="arc">
            <a:avLst>
              <a:gd name="adj1" fmla="val 16200000"/>
              <a:gd name="adj2" fmla="val 2109589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 flipH="1">
            <a:off x="2234240" y="3397767"/>
            <a:ext cx="5319422" cy="1174805"/>
          </a:xfrm>
          <a:prstGeom prst="arc">
            <a:avLst>
              <a:gd name="adj1" fmla="val 16200000"/>
              <a:gd name="adj2" fmla="val 2109589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/>
          <p:cNvSpPr/>
          <p:nvPr/>
        </p:nvSpPr>
        <p:spPr>
          <a:xfrm flipH="1">
            <a:off x="2234240" y="3555857"/>
            <a:ext cx="5319422" cy="1174805"/>
          </a:xfrm>
          <a:prstGeom prst="arc">
            <a:avLst>
              <a:gd name="adj1" fmla="val 16200000"/>
              <a:gd name="adj2" fmla="val 2109589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c 63"/>
          <p:cNvSpPr/>
          <p:nvPr/>
        </p:nvSpPr>
        <p:spPr>
          <a:xfrm flipH="1">
            <a:off x="2210387" y="5506368"/>
            <a:ext cx="5319422" cy="1174805"/>
          </a:xfrm>
          <a:prstGeom prst="arc">
            <a:avLst>
              <a:gd name="adj1" fmla="val 16200000"/>
              <a:gd name="adj2" fmla="val 2109589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c 64"/>
          <p:cNvSpPr/>
          <p:nvPr/>
        </p:nvSpPr>
        <p:spPr>
          <a:xfrm flipH="1">
            <a:off x="2282943" y="5787645"/>
            <a:ext cx="5319422" cy="1174805"/>
          </a:xfrm>
          <a:prstGeom prst="arc">
            <a:avLst>
              <a:gd name="adj1" fmla="val 16200000"/>
              <a:gd name="adj2" fmla="val 2109589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/>
          <p:cNvSpPr/>
          <p:nvPr/>
        </p:nvSpPr>
        <p:spPr>
          <a:xfrm flipH="1">
            <a:off x="2210387" y="2401369"/>
            <a:ext cx="5319422" cy="1174805"/>
          </a:xfrm>
          <a:prstGeom prst="arc">
            <a:avLst>
              <a:gd name="adj1" fmla="val 16200000"/>
              <a:gd name="adj2" fmla="val 21095890"/>
            </a:avLst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5" idx="0"/>
          </p:cNvCxnSpPr>
          <p:nvPr/>
        </p:nvCxnSpPr>
        <p:spPr>
          <a:xfrm>
            <a:off x="4760767" y="1135620"/>
            <a:ext cx="4297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760767" y="1408316"/>
            <a:ext cx="4297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760767" y="5505423"/>
            <a:ext cx="4297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760767" y="5787644"/>
            <a:ext cx="4297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760767" y="3397766"/>
            <a:ext cx="4297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760767" y="3556813"/>
            <a:ext cx="4297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810774" y="2401369"/>
            <a:ext cx="4297508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2558774" y="2200739"/>
            <a:ext cx="1546465" cy="7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 flipV="1">
            <a:off x="3507558" y="2028504"/>
            <a:ext cx="30196" cy="171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rot="15780108" flipV="1">
            <a:off x="3301480" y="1489153"/>
            <a:ext cx="0" cy="14962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529771" y="1929268"/>
            <a:ext cx="433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v</a:t>
            </a:r>
            <a:endParaRPr lang="en-US" baseline="-25000" dirty="0"/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615" flipH="1">
            <a:off x="3534892" y="1811661"/>
            <a:ext cx="1536574" cy="761885"/>
          </a:xfrm>
          <a:prstGeom prst="rect">
            <a:avLst/>
          </a:prstGeom>
        </p:spPr>
      </p:pic>
      <p:cxnSp>
        <p:nvCxnSpPr>
          <p:cNvPr id="94" name="Straight Connector 93"/>
          <p:cNvCxnSpPr/>
          <p:nvPr/>
        </p:nvCxnSpPr>
        <p:spPr>
          <a:xfrm rot="15780108" flipV="1">
            <a:off x="4290941" y="2096926"/>
            <a:ext cx="28025" cy="214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15780108" flipH="1" flipV="1">
            <a:off x="4232331" y="2178948"/>
            <a:ext cx="142790" cy="13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5304878" y="2208686"/>
            <a:ext cx="6418" cy="204958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 rot="15780108">
            <a:off x="5290241" y="2143770"/>
            <a:ext cx="1878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chemeClr val="accent6"/>
                </a:solidFill>
              </a:rPr>
              <a:t>ε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4269848" y="2208064"/>
            <a:ext cx="1119479" cy="724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195709" y="1556792"/>
            <a:ext cx="58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endParaRPr lang="en-US" baseline="-25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3720299" y="3614737"/>
            <a:ext cx="230195" cy="1521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879057" y="5057775"/>
            <a:ext cx="121444" cy="28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835396" y="4271672"/>
            <a:ext cx="12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&gt;250 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73795" y="2075512"/>
            <a:ext cx="22237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Preferred Trajectory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150321" y="2378973"/>
            <a:ext cx="305714" cy="358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79023" y="2718356"/>
            <a:ext cx="2110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Expected Control Action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4" name="Picture 33" descr="File:Su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58" y="2460133"/>
            <a:ext cx="528638" cy="52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http://www.oxfordcounty.ca/portals/15/Documents/Waterdrop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20966" y="1791352"/>
            <a:ext cx="306705" cy="49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40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95B13A-73D8-4947-BEE3-7EEF461AB9A9}" type="datetime1">
              <a:rPr lang="nl-NL" altLang="en-US" smtClean="0">
                <a:solidFill>
                  <a:srgbClr val="FFFFFF"/>
                </a:solidFill>
              </a:rPr>
              <a:t>19-1-2017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FEF9334E-2ABC-40CD-86CF-248FB1F53D86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15</a:t>
            </a:fld>
            <a:endParaRPr lang="nl-NL" altLang="en-US">
              <a:solidFill>
                <a:srgbClr val="FFFFF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3473" t="10785" r="16224" b="9730"/>
          <a:stretch/>
        </p:blipFill>
        <p:spPr>
          <a:xfrm>
            <a:off x="4649590" y="3501008"/>
            <a:ext cx="4170881" cy="309634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487438"/>
            <a:ext cx="4146551" cy="310991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326" y="260649"/>
            <a:ext cx="4170148" cy="3127611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7719" r="16660"/>
          <a:stretch/>
        </p:blipFill>
        <p:spPr>
          <a:xfrm>
            <a:off x="323528" y="260649"/>
            <a:ext cx="4176464" cy="31026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411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3113983" y="698269"/>
            <a:ext cx="7886700" cy="994172"/>
          </a:xfrm>
        </p:spPr>
        <p:txBody>
          <a:bodyPr/>
          <a:lstStyle/>
          <a:p>
            <a:r>
              <a:rPr lang="en-US" dirty="0" smtClean="0"/>
              <a:t>Traffic Jam </a:t>
            </a:r>
            <a:r>
              <a:rPr lang="en-US" sz="2100" dirty="0"/>
              <a:t>(</a:t>
            </a:r>
            <a:r>
              <a:rPr lang="en-US" sz="2100" dirty="0" err="1"/>
              <a:t>V</a:t>
            </a:r>
            <a:r>
              <a:rPr lang="en-US" sz="2100" baseline="-25000" dirty="0" err="1"/>
              <a:t>v</a:t>
            </a:r>
            <a:r>
              <a:rPr lang="en-US" sz="2100" dirty="0"/>
              <a:t>&lt;50 </a:t>
            </a:r>
            <a:r>
              <a:rPr lang="en-US" sz="2100" dirty="0" err="1"/>
              <a:t>kph</a:t>
            </a:r>
            <a:r>
              <a:rPr lang="en-US" sz="2100" dirty="0"/>
              <a:t>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972300" y="2216818"/>
            <a:ext cx="0" cy="311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315200" y="2216818"/>
            <a:ext cx="0" cy="311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97932" y="2216818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972300" y="5335441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972300" y="2216818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286250" y="2216818"/>
            <a:ext cx="198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86250" y="5332998"/>
            <a:ext cx="198523" cy="2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497932" y="2216818"/>
            <a:ext cx="0" cy="311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840832" y="2216818"/>
            <a:ext cx="0" cy="311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497932" y="5335441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497932" y="2216818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972300" y="1491871"/>
            <a:ext cx="342900" cy="429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487988" y="3764135"/>
            <a:ext cx="102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endParaRPr lang="en-US" baseline="-250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286249" y="1235975"/>
            <a:ext cx="0" cy="337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483917" y="1235975"/>
            <a:ext cx="0" cy="337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1840832" y="1235976"/>
            <a:ext cx="0" cy="385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1497932" y="1235976"/>
            <a:ext cx="0" cy="385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497932" y="1491871"/>
            <a:ext cx="342900" cy="429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7310172" y="1235976"/>
            <a:ext cx="0" cy="385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6967272" y="1235976"/>
            <a:ext cx="0" cy="385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497932" y="1307626"/>
            <a:ext cx="342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286250" y="1307626"/>
            <a:ext cx="197668" cy="17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972300" y="1307626"/>
            <a:ext cx="342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402308" y="1025783"/>
            <a:ext cx="6987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10-30 cm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881225" y="1039070"/>
            <a:ext cx="6987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10-30 cm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134543" y="1039070"/>
            <a:ext cx="6987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10-20 cm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5722210" y="1491871"/>
            <a:ext cx="12650" cy="4293927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5534247" y="5785441"/>
            <a:ext cx="200614" cy="357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230876" y="5457620"/>
            <a:ext cx="1878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chemeClr val="accent6"/>
                </a:solidFill>
              </a:rPr>
              <a:t>ε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5516557" y="4713013"/>
            <a:ext cx="0" cy="110442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286250" y="1491871"/>
            <a:ext cx="197668" cy="394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4284416" y="3370055"/>
            <a:ext cx="198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282582" y="3221728"/>
            <a:ext cx="197668" cy="394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4278149" y="4523292"/>
            <a:ext cx="198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285293" y="3798346"/>
            <a:ext cx="197668" cy="394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283459" y="4374964"/>
            <a:ext cx="197668" cy="394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283459" y="4951583"/>
            <a:ext cx="197668" cy="394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283458" y="5530038"/>
            <a:ext cx="197668" cy="255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284416" y="2068490"/>
            <a:ext cx="197668" cy="394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4284416" y="2645109"/>
            <a:ext cx="197668" cy="394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9365" flipH="1">
            <a:off x="4527141" y="4390437"/>
            <a:ext cx="1774675" cy="879943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 flipH="1" flipV="1">
            <a:off x="5065295" y="3510213"/>
            <a:ext cx="165212" cy="445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065295" y="3955707"/>
            <a:ext cx="165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230506" y="3510213"/>
            <a:ext cx="0" cy="44549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flipH="1">
            <a:off x="4750179" y="3245818"/>
            <a:ext cx="72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v</a:t>
            </a:r>
            <a:endParaRPr lang="en-US" baseline="-25000" dirty="0"/>
          </a:p>
        </p:txBody>
      </p:sp>
      <p:sp>
        <p:nvSpPr>
          <p:cNvPr id="4" name="AutoShape 2" descr="Risultati immagini per car above"/>
          <p:cNvSpPr>
            <a:spLocks noChangeAspect="1" noChangeArrowheads="1"/>
          </p:cNvSpPr>
          <p:nvPr/>
        </p:nvSpPr>
        <p:spPr bwMode="auto">
          <a:xfrm>
            <a:off x="116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Risultati immagini per car above"/>
          <p:cNvSpPr>
            <a:spLocks noChangeAspect="1" noChangeArrowheads="1"/>
          </p:cNvSpPr>
          <p:nvPr/>
        </p:nvSpPr>
        <p:spPr bwMode="auto">
          <a:xfrm>
            <a:off x="230981" y="8632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Red Car - Top View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07002" y="2391256"/>
            <a:ext cx="1803565" cy="90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6" descr="Red Car - Top View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234041" y="4814331"/>
            <a:ext cx="1803565" cy="90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Red Car - Top View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337975" y="839145"/>
            <a:ext cx="1803565" cy="90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Red Car - Top View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100389" y="2807706"/>
            <a:ext cx="1803565" cy="90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Red Car - Top View Clip Ar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0"/>
          <a:stretch/>
        </p:blipFill>
        <p:spPr bwMode="auto">
          <a:xfrm rot="16200000">
            <a:off x="5077218" y="357463"/>
            <a:ext cx="1640890" cy="90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" descr="Red Car - Top View Clip Ar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1"/>
          <a:stretch/>
        </p:blipFill>
        <p:spPr bwMode="auto">
          <a:xfrm rot="16200000">
            <a:off x="5603592" y="5848231"/>
            <a:ext cx="1131732" cy="90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6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656802"/>
            <a:ext cx="9036496" cy="4076454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Hazard and Risk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FEF9334E-2ABC-40CD-86CF-248FB1F53D86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E95B13A-73D8-4947-BEE3-7EEF461AB9A9}" type="datetime1">
              <a:rPr lang="nl-NL" altLang="en-US" smtClean="0">
                <a:solidFill>
                  <a:srgbClr val="FFFFFF"/>
                </a:solidFill>
              </a:rPr>
              <a:t>19-1-2017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8404" y="2225999"/>
            <a:ext cx="759820" cy="3507257"/>
          </a:xfrm>
          <a:prstGeom prst="rect">
            <a:avLst/>
          </a:prstGeom>
          <a:solidFill>
            <a:srgbClr val="00AEEF">
              <a:alpha val="2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33928" y="2223921"/>
            <a:ext cx="889800" cy="1205094"/>
          </a:xfrm>
          <a:prstGeom prst="rect">
            <a:avLst/>
          </a:prstGeom>
          <a:solidFill>
            <a:srgbClr val="00AEEF">
              <a:alpha val="2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1994" y="2428370"/>
            <a:ext cx="965910" cy="211974"/>
          </a:xfrm>
          <a:prstGeom prst="rect">
            <a:avLst/>
          </a:prstGeom>
          <a:solidFill>
            <a:srgbClr val="00AEEF">
              <a:alpha val="2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07904" y="2420888"/>
            <a:ext cx="936104" cy="219456"/>
          </a:xfrm>
          <a:prstGeom prst="rect">
            <a:avLst/>
          </a:prstGeom>
          <a:solidFill>
            <a:srgbClr val="00AEEF">
              <a:alpha val="2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635896" y="2489298"/>
            <a:ext cx="144016" cy="756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33628" y="234595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+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44008" y="2428370"/>
            <a:ext cx="1944216" cy="211974"/>
          </a:xfrm>
          <a:prstGeom prst="rect">
            <a:avLst/>
          </a:prstGeom>
          <a:solidFill>
            <a:srgbClr val="F00000">
              <a:alpha val="2392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6480212" y="2498178"/>
            <a:ext cx="21602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573778" y="2276871"/>
            <a:ext cx="1310589" cy="1152144"/>
          </a:xfrm>
          <a:prstGeom prst="rect">
            <a:avLst/>
          </a:prstGeom>
          <a:solidFill>
            <a:srgbClr val="F00000">
              <a:alpha val="2392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486712" y="2250396"/>
            <a:ext cx="594360" cy="1152144"/>
          </a:xfrm>
          <a:prstGeom prst="rect">
            <a:avLst/>
          </a:prstGeom>
          <a:solidFill>
            <a:srgbClr val="F00000">
              <a:alpha val="23922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6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FEF9334E-2ABC-40CD-86CF-248FB1F53D86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18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E95B13A-73D8-4947-BEE3-7EEF461AB9A9}" type="datetime1">
              <a:rPr lang="nl-NL" altLang="en-US" smtClean="0">
                <a:solidFill>
                  <a:srgbClr val="FFFFFF"/>
                </a:solidFill>
              </a:rPr>
              <a:t>19-1-2017</a:t>
            </a:fld>
            <a:endParaRPr lang="nl-NL" altLang="en-US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6792"/>
            <a:ext cx="7970520" cy="42443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67744" y="1700808"/>
            <a:ext cx="2376264" cy="1584176"/>
          </a:xfrm>
          <a:prstGeom prst="rect">
            <a:avLst/>
          </a:prstGeom>
          <a:solidFill>
            <a:srgbClr val="00AEEF">
              <a:alpha val="38039"/>
            </a:srgbClr>
          </a:solidFill>
          <a:ln>
            <a:solidFill>
              <a:srgbClr val="00AEEF">
                <a:alpha val="2117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VISION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47330" y="3933056"/>
            <a:ext cx="2900734" cy="1656184"/>
          </a:xfrm>
          <a:prstGeom prst="rect">
            <a:avLst/>
          </a:prstGeom>
          <a:solidFill>
            <a:srgbClr val="FFC000">
              <a:alpha val="38039"/>
            </a:srgbClr>
          </a:solidFill>
          <a:ln>
            <a:solidFill>
              <a:srgbClr val="00AEEF">
                <a:alpha val="2117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SUPERVISORY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CONTROL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51040" y="2708920"/>
            <a:ext cx="3415015" cy="576064"/>
          </a:xfrm>
          <a:prstGeom prst="rect">
            <a:avLst/>
          </a:prstGeom>
          <a:solidFill>
            <a:srgbClr val="7030A0">
              <a:alpha val="38039"/>
            </a:srgbClr>
          </a:solidFill>
          <a:ln>
            <a:solidFill>
              <a:srgbClr val="00AEEF">
                <a:alpha val="2117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LOW LEVEL CONTROL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56176" y="3320988"/>
            <a:ext cx="2209878" cy="1692188"/>
          </a:xfrm>
          <a:prstGeom prst="rect">
            <a:avLst/>
          </a:prstGeom>
          <a:solidFill>
            <a:srgbClr val="FF0000">
              <a:alpha val="38039"/>
            </a:srgbClr>
          </a:solidFill>
          <a:ln>
            <a:solidFill>
              <a:srgbClr val="00AEEF">
                <a:alpha val="2117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WARNINGS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2992" y="1700808"/>
            <a:ext cx="824632" cy="4176464"/>
          </a:xfrm>
          <a:prstGeom prst="rect">
            <a:avLst/>
          </a:prstGeom>
          <a:solidFill>
            <a:srgbClr val="00F039">
              <a:alpha val="38039"/>
            </a:srgbClr>
          </a:solidFill>
          <a:ln>
            <a:solidFill>
              <a:srgbClr val="00AEEF">
                <a:alpha val="2117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247406" y="349429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INPUTS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12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912" y="1700808"/>
            <a:ext cx="6048672" cy="3814291"/>
          </a:xfrm>
        </p:spPr>
        <p:txBody>
          <a:bodyPr/>
          <a:lstStyle/>
          <a:p>
            <a:r>
              <a:rPr lang="en-GB" sz="2000" dirty="0" smtClean="0"/>
              <a:t>Introduction</a:t>
            </a:r>
          </a:p>
          <a:p>
            <a:r>
              <a:rPr lang="en-GB" sz="2000" dirty="0" smtClean="0"/>
              <a:t>Project Timeline</a:t>
            </a:r>
          </a:p>
          <a:p>
            <a:r>
              <a:rPr lang="en-GB" sz="2000" dirty="0" smtClean="0"/>
              <a:t>Euro NCAP Requirements</a:t>
            </a:r>
            <a:endParaRPr lang="en-US" sz="2000" dirty="0" smtClean="0"/>
          </a:p>
          <a:p>
            <a:r>
              <a:rPr lang="en-US" sz="2000" dirty="0" smtClean="0"/>
              <a:t>Functional Safety Concept (ISO 26262)</a:t>
            </a:r>
          </a:p>
          <a:p>
            <a:pPr lvl="1"/>
            <a:r>
              <a:rPr lang="en-US" sz="2000" dirty="0" smtClean="0"/>
              <a:t>Item Definition</a:t>
            </a:r>
          </a:p>
          <a:p>
            <a:pPr lvl="1"/>
            <a:r>
              <a:rPr lang="en-US" sz="2000" dirty="0" smtClean="0"/>
              <a:t>Safety Relevant Use Cases</a:t>
            </a:r>
          </a:p>
          <a:p>
            <a:pPr lvl="1"/>
            <a:r>
              <a:rPr lang="en-GB" sz="2000" dirty="0" smtClean="0"/>
              <a:t>HARA &amp; Safety Goals</a:t>
            </a:r>
            <a:endParaRPr lang="en-US" sz="2000" dirty="0" smtClean="0"/>
          </a:p>
          <a:p>
            <a:pPr lvl="1"/>
            <a:r>
              <a:rPr lang="en-GB" sz="2000" dirty="0" smtClean="0"/>
              <a:t>Functional Architecture</a:t>
            </a:r>
          </a:p>
          <a:p>
            <a:pPr lvl="1"/>
            <a:r>
              <a:rPr lang="en-GB" sz="2000" dirty="0" smtClean="0"/>
              <a:t>Functional Safety Requirements</a:t>
            </a:r>
          </a:p>
          <a:p>
            <a:pPr lvl="1"/>
            <a:r>
              <a:rPr lang="en-GB" sz="2000" dirty="0" smtClean="0"/>
              <a:t>Improved Architecture</a:t>
            </a:r>
          </a:p>
          <a:p>
            <a:r>
              <a:rPr lang="en-GB" sz="2000" dirty="0" smtClean="0"/>
              <a:t>Conclusion &amp; Future Work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FEF9334E-2ABC-40CD-86CF-248FB1F53D86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1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E95B13A-73D8-4947-BEE3-7EEF461AB9A9}" type="datetime1">
              <a:rPr lang="nl-NL" altLang="en-US" smtClean="0">
                <a:solidFill>
                  <a:srgbClr val="FFFFFF"/>
                </a:solidFill>
              </a:rPr>
              <a:t>19-1-2017</a:t>
            </a:fld>
            <a:endParaRPr lang="nl-NL" altLang="en-US">
              <a:solidFill>
                <a:srgbClr val="FFFFFF"/>
              </a:solidFill>
            </a:endParaRPr>
          </a:p>
        </p:txBody>
      </p:sp>
      <p:pic>
        <p:nvPicPr>
          <p:cNvPr id="3076" name="Picture 4" descr="Risultati immagini per vision based lane centeri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35165" y="1994798"/>
            <a:ext cx="5589239" cy="41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3779912" y="4221088"/>
            <a:ext cx="36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99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FEF9334E-2ABC-40CD-86CF-248FB1F53D86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19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E95B13A-73D8-4947-BEE3-7EEF461AB9A9}" type="datetime1">
              <a:rPr lang="nl-NL" altLang="en-US" smtClean="0">
                <a:solidFill>
                  <a:srgbClr val="FFFFFF"/>
                </a:solidFill>
              </a:rPr>
              <a:t>19-1-2017</a:t>
            </a:fld>
            <a:endParaRPr lang="nl-NL" altLang="en-US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6792"/>
            <a:ext cx="7970520" cy="42443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8" y="4365104"/>
            <a:ext cx="8152698" cy="146981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7956376" y="4941168"/>
            <a:ext cx="360040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100392" y="3079628"/>
            <a:ext cx="3597" cy="186154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596335" y="2780928"/>
            <a:ext cx="720081" cy="504056"/>
          </a:xfrm>
          <a:prstGeom prst="rect">
            <a:avLst/>
          </a:prstGeom>
          <a:noFill/>
          <a:ln>
            <a:solidFill>
              <a:srgbClr val="00AE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066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Safety Concept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FEF9334E-2ABC-40CD-86CF-248FB1F53D86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20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E95B13A-73D8-4947-BEE3-7EEF461AB9A9}" type="datetime1">
              <a:rPr lang="nl-NL" altLang="en-US" smtClean="0">
                <a:solidFill>
                  <a:srgbClr val="FFFFFF"/>
                </a:solidFill>
              </a:rPr>
              <a:t>19-1-2017</a:t>
            </a:fld>
            <a:endParaRPr lang="nl-NL" altLang="en-US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" y="1556792"/>
            <a:ext cx="7978140" cy="42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Safety Measures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FEF9334E-2ABC-40CD-86CF-248FB1F53D86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21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E95B13A-73D8-4947-BEE3-7EEF461AB9A9}" type="datetime1">
              <a:rPr lang="nl-NL" altLang="en-US" smtClean="0">
                <a:solidFill>
                  <a:srgbClr val="FFFFFF"/>
                </a:solidFill>
              </a:rPr>
              <a:t>19-1-2017</a:t>
            </a:fld>
            <a:endParaRPr lang="nl-NL" altLang="en-US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" y="1704940"/>
            <a:ext cx="7993380" cy="424434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" y="1704940"/>
            <a:ext cx="7993380" cy="431634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2987824" y="1772816"/>
            <a:ext cx="2808312" cy="12241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4" y="4560263"/>
            <a:ext cx="9092406" cy="2109097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4932040" y="5754519"/>
            <a:ext cx="1224136" cy="5040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60232" y="5754519"/>
            <a:ext cx="1440160" cy="5040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436096" y="2996952"/>
            <a:ext cx="3598" cy="2808312"/>
          </a:xfrm>
          <a:prstGeom prst="straightConnector1">
            <a:avLst/>
          </a:prstGeom>
          <a:ln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86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FEF9334E-2ABC-40CD-86CF-248FB1F53D86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22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E95B13A-73D8-4947-BEE3-7EEF461AB9A9}" type="datetime1">
              <a:rPr lang="nl-NL" altLang="en-US" smtClean="0">
                <a:solidFill>
                  <a:srgbClr val="FFFFFF"/>
                </a:solidFill>
              </a:rPr>
              <a:t>19-1-2017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1125" y="1556792"/>
            <a:ext cx="84969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>
              <a:solidFill>
                <a:srgbClr val="00000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rgbClr val="00000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+mn-lt"/>
              </a:rPr>
              <a:t>Euro NCAP requirements for the ALC System</a:t>
            </a:r>
          </a:p>
          <a:p>
            <a:endParaRPr lang="en-US" dirty="0" smtClean="0">
              <a:solidFill>
                <a:srgbClr val="00000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+mn-lt"/>
              </a:rPr>
              <a:t>HARA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+mn-lt"/>
              </a:rPr>
              <a:t>Safety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+mn-lt"/>
              </a:rPr>
              <a:t>Functional Safety Concept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rgbClr val="00000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rgbClr val="000000"/>
                </a:solidFill>
                <a:latin typeface="+mn-lt"/>
              </a:rPr>
              <a:t>Decomposed Functional Safety Concept</a:t>
            </a:r>
            <a:endParaRPr lang="en-US" dirty="0" smtClean="0">
              <a:solidFill>
                <a:srgbClr val="000000"/>
              </a:solidFill>
              <a:latin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4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FEF9334E-2ABC-40CD-86CF-248FB1F53D86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23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E95B13A-73D8-4947-BEE3-7EEF461AB9A9}" type="datetime1">
              <a:rPr lang="nl-NL" altLang="en-US" smtClean="0">
                <a:solidFill>
                  <a:srgbClr val="FFFFFF"/>
                </a:solidFill>
              </a:rPr>
              <a:t>19-1-2017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655" y="1700808"/>
            <a:ext cx="7848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Phase 2: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rgbClr val="000000"/>
                </a:solidFill>
              </a:rPr>
              <a:t>Current HW Architecture Analysis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Development of Improved System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rgbClr val="000000"/>
                </a:solidFill>
              </a:rPr>
              <a:t>High Level System Design Document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66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/>
              <a:t>PAGE </a:t>
            </a:r>
            <a:fld id="{7BF7F183-C4FE-40E2-A2C8-B2646D01BE22}" type="slidenum">
              <a:rPr lang="nl-NL" altLang="en-US" smtClean="0"/>
              <a:pPr>
                <a:defRPr/>
              </a:pPr>
              <a:t>24</a:t>
            </a:fld>
            <a:endParaRPr lang="nl-NL" alt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17F53D56-40D4-419E-95AA-B117CB211CF3}" type="datetime1">
              <a:rPr lang="nl-NL" altLang="en-US" smtClean="0"/>
              <a:t>19-1-2017</a:t>
            </a:fld>
            <a:endParaRPr lang="nl-NL" altLang="en-US"/>
          </a:p>
        </p:txBody>
      </p:sp>
      <p:sp>
        <p:nvSpPr>
          <p:cNvPr id="6" name="Rechthoek 5"/>
          <p:cNvSpPr/>
          <p:nvPr/>
        </p:nvSpPr>
        <p:spPr>
          <a:xfrm>
            <a:off x="6516216" y="5301208"/>
            <a:ext cx="2304256" cy="1079999"/>
          </a:xfrm>
          <a:prstGeom prst="rect">
            <a:avLst/>
          </a:prstGeom>
          <a:solidFill>
            <a:schemeClr val="tx2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kstvak 2"/>
          <p:cNvSpPr txBox="1"/>
          <p:nvPr/>
        </p:nvSpPr>
        <p:spPr>
          <a:xfrm>
            <a:off x="3563888" y="1700808"/>
            <a:ext cx="205697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900" b="1" dirty="0" smtClean="0">
                <a:solidFill>
                  <a:schemeClr val="accent6"/>
                </a:solidFill>
              </a:rPr>
              <a:t>?</a:t>
            </a:r>
            <a:endParaRPr lang="en-GB" sz="239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3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12776"/>
            <a:ext cx="8324130" cy="20882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Lateral Support Systems’ Evolution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FEF9334E-2ABC-40CD-86CF-248FB1F53D86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E95B13A-73D8-4947-BEE3-7EEF461AB9A9}" type="datetime1">
              <a:rPr lang="nl-NL" altLang="en-US" smtClean="0">
                <a:solidFill>
                  <a:srgbClr val="FFFFFF"/>
                </a:solidFill>
              </a:rPr>
              <a:t>19-1-2017</a:t>
            </a:fld>
            <a:endParaRPr lang="nl-NL" altLang="en-US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289" t="1647" r="772" b="45060"/>
          <a:stretch/>
        </p:blipFill>
        <p:spPr>
          <a:xfrm>
            <a:off x="1115616" y="2865710"/>
            <a:ext cx="6840760" cy="233055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1331640" y="2289646"/>
            <a:ext cx="6196285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99458" y="1946303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Level of Assistance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01465" y="5241974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smtClean="0"/>
              <a:t>Warning, no control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275856" y="5241974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smtClean="0"/>
              <a:t>Control in dangerous conditions, Warn 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727725" y="5251233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smtClean="0"/>
              <a:t>Continuous Control, Warn</a:t>
            </a:r>
            <a:endParaRPr lang="en-US" sz="1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1289" t="1647" r="36855" b="45060"/>
          <a:stretch/>
        </p:blipFill>
        <p:spPr>
          <a:xfrm>
            <a:off x="1115616" y="2852936"/>
            <a:ext cx="4320480" cy="23305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1289" t="1647" r="68814" b="45060"/>
          <a:stretch/>
        </p:blipFill>
        <p:spPr>
          <a:xfrm>
            <a:off x="1115616" y="2852936"/>
            <a:ext cx="2088232" cy="233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7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FEF9334E-2ABC-40CD-86CF-248FB1F53D86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E95B13A-73D8-4947-BEE3-7EEF461AB9A9}" type="datetime1">
              <a:rPr lang="nl-NL" altLang="en-US" smtClean="0">
                <a:solidFill>
                  <a:srgbClr val="FFFFFF"/>
                </a:solidFill>
              </a:rPr>
              <a:t>19-1-2017</a:t>
            </a:fld>
            <a:endParaRPr lang="nl-NL" altLang="en-US">
              <a:solidFill>
                <a:srgbClr val="FFFFFF"/>
              </a:solidFill>
            </a:endParaRPr>
          </a:p>
        </p:txBody>
      </p:sp>
      <p:pic>
        <p:nvPicPr>
          <p:cNvPr id="2050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00200"/>
            <a:ext cx="7176543" cy="41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211960" y="1916832"/>
            <a:ext cx="720080" cy="3860871"/>
          </a:xfrm>
          <a:prstGeom prst="rect">
            <a:avLst/>
          </a:prstGeom>
          <a:solidFill>
            <a:srgbClr val="00AEEF">
              <a:alpha val="2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2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84784"/>
            <a:ext cx="8324130" cy="20882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Why Active </a:t>
            </a:r>
            <a:r>
              <a:rPr lang="en-US" dirty="0"/>
              <a:t>Lane </a:t>
            </a:r>
            <a:r>
              <a:rPr lang="en-US" dirty="0" smtClean="0"/>
              <a:t>Centering System *</a:t>
            </a:r>
          </a:p>
          <a:p>
            <a:r>
              <a:rPr lang="nl-NL" dirty="0" smtClean="0"/>
              <a:t>Safety</a:t>
            </a:r>
          </a:p>
          <a:p>
            <a:r>
              <a:rPr lang="nl-NL" dirty="0" smtClean="0"/>
              <a:t>Comfort </a:t>
            </a:r>
            <a:endParaRPr lang="en-US" dirty="0" smtClean="0"/>
          </a:p>
          <a:p>
            <a:pPr marL="269875" lvl="1" indent="0">
              <a:buNone/>
            </a:pPr>
            <a:endParaRPr lang="en-US" b="0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FEF9334E-2ABC-40CD-86CF-248FB1F53D86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E95B13A-73D8-4947-BEE3-7EEF461AB9A9}" type="datetime1">
              <a:rPr lang="nl-NL" altLang="en-US" smtClean="0">
                <a:solidFill>
                  <a:srgbClr val="FFFFFF"/>
                </a:solidFill>
              </a:rPr>
              <a:t>19-1-2017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467544" y="3858191"/>
            <a:ext cx="583264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2400" b="1" dirty="0"/>
              <a:t>Approach to avoid the </a:t>
            </a:r>
            <a:r>
              <a:rPr lang="en-US" sz="2400" b="1" dirty="0" smtClean="0"/>
              <a:t>scenario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Actively </a:t>
            </a:r>
            <a:r>
              <a:rPr lang="en-US" sz="2000" dirty="0"/>
              <a:t>control the vehicle to the center of the </a:t>
            </a:r>
            <a:r>
              <a:rPr lang="en-US" sz="2000" dirty="0" smtClean="0"/>
              <a:t>lane (safest spot) </a:t>
            </a:r>
            <a:r>
              <a:rPr lang="en-US" sz="2000" dirty="0"/>
              <a:t>to reduce the workload of the </a:t>
            </a:r>
            <a:r>
              <a:rPr lang="en-US" sz="2000" dirty="0" smtClean="0"/>
              <a:t>driver and the risk of collision.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nl-NL" sz="2000" dirty="0" smtClean="0"/>
              <a:t>Warn the driver if for any reason the car still moves in an unsafe zone.</a:t>
            </a:r>
            <a:endParaRPr lang="en-US" sz="2000" dirty="0" smtClean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63145" t="1647" r="772" b="45060"/>
          <a:stretch/>
        </p:blipFill>
        <p:spPr>
          <a:xfrm>
            <a:off x="6617093" y="3573016"/>
            <a:ext cx="2526907" cy="233668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9512" y="6304876"/>
            <a:ext cx="64087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222222"/>
                </a:solidFill>
                <a:latin typeface="Arial" panose="020B0604020202020204" pitchFamily="34" charset="0"/>
              </a:rPr>
              <a:t>* Hendricks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D. L., J. C. Fell, and M. Freedman. "The relative frequency of unsafe driving acts in serious traffic crashes." </a:t>
            </a:r>
            <a:r>
              <a:rPr lang="en-US" sz="1100" i="1" dirty="0">
                <a:solidFill>
                  <a:srgbClr val="222222"/>
                </a:solidFill>
                <a:latin typeface="Arial" panose="020B0604020202020204" pitchFamily="34" charset="0"/>
              </a:rPr>
              <a:t>Report no: DOT-HS-809-206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 (2001).</a:t>
            </a:r>
            <a:endParaRPr lang="en-US" sz="1100" dirty="0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39315"/>
            <a:ext cx="5904656" cy="1345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95536" y="1988840"/>
            <a:ext cx="5760640" cy="216024"/>
          </a:xfrm>
          <a:prstGeom prst="rect">
            <a:avLst/>
          </a:prstGeom>
          <a:solidFill>
            <a:srgbClr val="00AEEF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Risultati immagini per distracted driver la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285" y="1638438"/>
            <a:ext cx="2131371" cy="180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395536" y="2612149"/>
            <a:ext cx="5760640" cy="216024"/>
          </a:xfrm>
          <a:prstGeom prst="rect">
            <a:avLst/>
          </a:prstGeom>
          <a:solidFill>
            <a:srgbClr val="00AEEF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5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53" name="OTLSHAPE_M_667f3b11a6cf4b668fb739fca9abd779_Connector1"/>
          <p:cNvCxnSpPr/>
          <p:nvPr>
            <p:custDataLst>
              <p:tags r:id="rId2"/>
            </p:custDataLst>
          </p:nvPr>
        </p:nvCxnSpPr>
        <p:spPr>
          <a:xfrm>
            <a:off x="8130295" y="5172328"/>
            <a:ext cx="0" cy="413262"/>
          </a:xfrm>
          <a:prstGeom prst="line">
            <a:avLst/>
          </a:prstGeom>
          <a:ln w="9525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2" name="OTLSHAPE_M_a3f90804e51e4c47826f02c014f6235b_Connector1"/>
          <p:cNvCxnSpPr/>
          <p:nvPr>
            <p:custDataLst>
              <p:tags r:id="rId3"/>
            </p:custDataLst>
          </p:nvPr>
        </p:nvCxnSpPr>
        <p:spPr>
          <a:xfrm>
            <a:off x="1234854" y="5172328"/>
            <a:ext cx="0" cy="413262"/>
          </a:xfrm>
          <a:prstGeom prst="line">
            <a:avLst/>
          </a:prstGeom>
          <a:ln w="9525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4" name="OTLSHAPE_T_5433b813eac84272b68a7acf5ec5b015_LeftVerticalConnector1"/>
          <p:cNvCxnSpPr/>
          <p:nvPr>
            <p:custDataLst>
              <p:tags r:id="rId4"/>
            </p:custDataLst>
          </p:nvPr>
        </p:nvCxnSpPr>
        <p:spPr>
          <a:xfrm>
            <a:off x="1219322" y="2029212"/>
            <a:ext cx="0" cy="2698616"/>
          </a:xfrm>
          <a:prstGeom prst="line">
            <a:avLst/>
          </a:prstGeom>
          <a:ln w="19050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5" name="OTLSHAPE_TB_00000000000000000000000000000000_LeftEndCaps"/>
          <p:cNvSpPr txBox="1"/>
          <p:nvPr>
            <p:custDataLst>
              <p:tags r:id="rId5"/>
            </p:custDataLst>
          </p:nvPr>
        </p:nvSpPr>
        <p:spPr>
          <a:xfrm>
            <a:off x="254000" y="4809806"/>
            <a:ext cx="353174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400" b="1" spc="-26" smtClean="0">
                <a:solidFill>
                  <a:schemeClr val="accent2"/>
                </a:solidFill>
                <a:latin typeface="Calibri" panose="020F0502020204030204" pitchFamily="34" charset="0"/>
              </a:rPr>
              <a:t>2016</a:t>
            </a:r>
            <a:endParaRPr lang="en-US" sz="1400" b="1" spc="-26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096" name="OTLSHAPE_TB_00000000000000000000000000000000_RightEndCaps"/>
          <p:cNvSpPr txBox="1"/>
          <p:nvPr>
            <p:custDataLst>
              <p:tags r:id="rId6"/>
            </p:custDataLst>
          </p:nvPr>
        </p:nvSpPr>
        <p:spPr>
          <a:xfrm>
            <a:off x="8530002" y="4810605"/>
            <a:ext cx="352149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400" b="1" spc="-26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2017</a:t>
            </a:r>
            <a:endParaRPr lang="en-US" sz="1400" b="1" spc="-26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097" name="OTLSHAPE_TB_00000000000000000000000000000000_ScaleContainer"/>
          <p:cNvSpPr/>
          <p:nvPr>
            <p:custDataLst>
              <p:tags r:id="rId7"/>
            </p:custDataLst>
          </p:nvPr>
        </p:nvSpPr>
        <p:spPr>
          <a:xfrm>
            <a:off x="741510" y="4727828"/>
            <a:ext cx="7787979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323232"/>
              </a:gs>
              <a:gs pos="0">
                <a:srgbClr val="32323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8" name="OTLSHAPE_TB_00000000000000000000000000000000_ElapsedTim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9" name="OTLSHAPE_TB_00000000000000000000000000000000_TodayMarkerShape" hidden="1"/>
          <p:cNvSpPr/>
          <p:nvPr>
            <p:custDataLst>
              <p:tags r:id="rId9"/>
            </p:custDataLst>
          </p:nvPr>
        </p:nvSpPr>
        <p:spPr>
          <a:xfrm>
            <a:off x="1740040" y="4838700"/>
            <a:ext cx="108858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0" name="OTLSHAPE_TB_00000000000000000000000000000000_TodayMarkerText" hidden="1"/>
          <p:cNvSpPr txBox="1"/>
          <p:nvPr>
            <p:custDataLst>
              <p:tags r:id="rId10"/>
            </p:custDataLst>
          </p:nvPr>
        </p:nvSpPr>
        <p:spPr>
          <a:xfrm>
            <a:off x="1794469" y="4965700"/>
            <a:ext cx="347852" cy="16927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10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101" name="OTLSHAPE_TB_00000000000000000000000000000000_TimescaleInterval1"/>
          <p:cNvSpPr txBox="1"/>
          <p:nvPr>
            <p:custDataLst>
              <p:tags r:id="rId11"/>
            </p:custDataLst>
          </p:nvPr>
        </p:nvSpPr>
        <p:spPr>
          <a:xfrm>
            <a:off x="970111" y="4825300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US" sz="1200" b="1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02" name="OTLSHAPE_TB_00000000000000000000000000000000_Separator1"/>
          <p:cNvCxnSpPr/>
          <p:nvPr>
            <p:custDataLst>
              <p:tags r:id="rId12"/>
            </p:custDataLst>
          </p:nvPr>
        </p:nvCxnSpPr>
        <p:spPr>
          <a:xfrm>
            <a:off x="1377184" y="4772849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3" name="OTLSHAPE_TB_00000000000000000000000000000000_TimescaleInterval2"/>
          <p:cNvSpPr txBox="1"/>
          <p:nvPr>
            <p:custDataLst>
              <p:tags r:id="rId13"/>
            </p:custDataLst>
          </p:nvPr>
        </p:nvSpPr>
        <p:spPr>
          <a:xfrm>
            <a:off x="2293558" y="4825300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US" sz="1200" b="1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04" name="OTLSHAPE_TB_00000000000000000000000000000000_Separator2"/>
          <p:cNvCxnSpPr/>
          <p:nvPr>
            <p:custDataLst>
              <p:tags r:id="rId14"/>
            </p:custDataLst>
          </p:nvPr>
        </p:nvCxnSpPr>
        <p:spPr>
          <a:xfrm>
            <a:off x="3156989" y="4791328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5" name="OTLSHAPE_TB_00000000000000000000000000000000_TimescaleInterval3"/>
          <p:cNvSpPr txBox="1"/>
          <p:nvPr>
            <p:custDataLst>
              <p:tags r:id="rId15"/>
            </p:custDataLst>
          </p:nvPr>
        </p:nvSpPr>
        <p:spPr>
          <a:xfrm>
            <a:off x="3867252" y="4825300"/>
            <a:ext cx="266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18" dirty="0" smtClean="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  <a:endParaRPr lang="en-US" sz="1200" b="1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06" name="OTLSHAPE_TB_00000000000000000000000000000000_Separator3"/>
          <p:cNvCxnSpPr/>
          <p:nvPr>
            <p:custDataLst>
              <p:tags r:id="rId16"/>
            </p:custDataLst>
          </p:nvPr>
        </p:nvCxnSpPr>
        <p:spPr>
          <a:xfrm>
            <a:off x="4953710" y="48253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7" name="OTLSHAPE_TB_00000000000000000000000000000000_TimescaleInterval4"/>
          <p:cNvSpPr txBox="1"/>
          <p:nvPr>
            <p:custDataLst>
              <p:tags r:id="rId17"/>
            </p:custDataLst>
          </p:nvPr>
        </p:nvSpPr>
        <p:spPr>
          <a:xfrm>
            <a:off x="5867789" y="4872601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n-US" sz="1200" b="1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08" name="OTLSHAPE_TB_00000000000000000000000000000000_Separator4"/>
          <p:cNvCxnSpPr/>
          <p:nvPr>
            <p:custDataLst>
              <p:tags r:id="rId18"/>
            </p:custDataLst>
          </p:nvPr>
        </p:nvCxnSpPr>
        <p:spPr>
          <a:xfrm>
            <a:off x="6569493" y="4791328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9" name="OTLSHAPE_TB_00000000000000000000000000000000_TimescaleInterval5"/>
          <p:cNvSpPr txBox="1"/>
          <p:nvPr>
            <p:custDataLst>
              <p:tags r:id="rId19"/>
            </p:custDataLst>
          </p:nvPr>
        </p:nvSpPr>
        <p:spPr>
          <a:xfrm>
            <a:off x="7668633" y="4872602"/>
            <a:ext cx="2794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18" dirty="0" smtClean="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en-US" sz="1200" b="1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10" name="OTLSHAPE_TB_00000000000000000000000000000000_Separator5"/>
          <p:cNvCxnSpPr/>
          <p:nvPr>
            <p:custDataLst>
              <p:tags r:id="rId20"/>
            </p:custDataLst>
          </p:nvPr>
        </p:nvCxnSpPr>
        <p:spPr>
          <a:xfrm>
            <a:off x="8252431" y="4791328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1" name="OTLSHAPE_T_44f65637594344bea580dfb5e14eae93_LeftVerticalConnector1" hidden="1"/>
          <p:cNvCxnSpPr/>
          <p:nvPr>
            <p:custDataLst>
              <p:tags r:id="rId21"/>
            </p:custDataLst>
          </p:nvPr>
        </p:nvCxnSpPr>
        <p:spPr>
          <a:xfrm>
            <a:off x="3204317" y="2749684"/>
            <a:ext cx="0" cy="170801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2" name="OTLSHAPE_T_44f65637594344bea580dfb5e14eae93_RightVerticalConnector1" hidden="1"/>
          <p:cNvCxnSpPr/>
          <p:nvPr>
            <p:custDataLst>
              <p:tags r:id="rId22"/>
            </p:custDataLst>
          </p:nvPr>
        </p:nvCxnSpPr>
        <p:spPr>
          <a:xfrm>
            <a:off x="4889302" y="2749684"/>
            <a:ext cx="0" cy="2286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3" name="OTLSHAPE_T_44f65637594344bea580dfb5e14eae93_RightVerticalConnector2" hidden="1"/>
          <p:cNvCxnSpPr/>
          <p:nvPr>
            <p:custDataLst>
              <p:tags r:id="rId23"/>
            </p:custDataLst>
          </p:nvPr>
        </p:nvCxnSpPr>
        <p:spPr>
          <a:xfrm>
            <a:off x="4889302" y="3181484"/>
            <a:ext cx="0" cy="75830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4" name="OTLSHAPE_T_44f65637594344bea580dfb5e14eae93_RightVerticalConnector4" hidden="1"/>
          <p:cNvCxnSpPr/>
          <p:nvPr>
            <p:custDataLst>
              <p:tags r:id="rId24"/>
            </p:custDataLst>
          </p:nvPr>
        </p:nvCxnSpPr>
        <p:spPr>
          <a:xfrm>
            <a:off x="4889302" y="4249839"/>
            <a:ext cx="0" cy="207861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3" name="OTLSHAPE_M_a3f90804e51e4c47826f02c014f6235b_Title"/>
          <p:cNvSpPr txBox="1"/>
          <p:nvPr>
            <p:custDataLst>
              <p:tags r:id="rId25"/>
            </p:custDataLst>
          </p:nvPr>
        </p:nvSpPr>
        <p:spPr>
          <a:xfrm>
            <a:off x="904654" y="5785519"/>
            <a:ext cx="6604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i="1" u="sng" spc="-4" dirty="0" smtClean="0">
                <a:solidFill>
                  <a:srgbClr val="9F2936"/>
                </a:solidFill>
                <a:latin typeface="Calibri" panose="020F0502020204030204" pitchFamily="34" charset="0"/>
              </a:rPr>
              <a:t>Project Kick Off</a:t>
            </a:r>
            <a:endParaRPr lang="en-US" sz="1000" b="1" i="1" u="sng" spc="-4" dirty="0">
              <a:solidFill>
                <a:srgbClr val="9F2936"/>
              </a:solidFill>
              <a:latin typeface="Calibri" panose="020F0502020204030204" pitchFamily="34" charset="0"/>
            </a:endParaRPr>
          </a:p>
        </p:txBody>
      </p:sp>
      <p:sp>
        <p:nvSpPr>
          <p:cNvPr id="3164" name="OTLSHAPE_M_a3f90804e51e4c47826f02c014f6235b_Date"/>
          <p:cNvSpPr txBox="1"/>
          <p:nvPr>
            <p:custDataLst>
              <p:tags r:id="rId26"/>
            </p:custDataLst>
          </p:nvPr>
        </p:nvSpPr>
        <p:spPr>
          <a:xfrm>
            <a:off x="558659" y="5435527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25.11.16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65" name="OTLSHAPE_M_a3f90804e51e4c47826f02c014f6235b_Shape"/>
          <p:cNvSpPr/>
          <p:nvPr>
            <p:custDataLst>
              <p:tags r:id="rId27"/>
            </p:custDataLst>
          </p:nvPr>
        </p:nvSpPr>
        <p:spPr>
          <a:xfrm>
            <a:off x="1120554" y="5045328"/>
            <a:ext cx="228600" cy="254000"/>
          </a:xfrm>
          <a:prstGeom prst="diamond">
            <a:avLst/>
          </a:prstGeom>
          <a:solidFill>
            <a:srgbClr val="9F293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6" name="OTLSHAPE_M_667f3b11a6cf4b668fb739fca9abd779_Title"/>
          <p:cNvSpPr txBox="1"/>
          <p:nvPr>
            <p:custDataLst>
              <p:tags r:id="rId28"/>
            </p:custDataLst>
          </p:nvPr>
        </p:nvSpPr>
        <p:spPr>
          <a:xfrm>
            <a:off x="7938939" y="5781356"/>
            <a:ext cx="596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i="1" u="sng" spc="-2" dirty="0" smtClean="0">
                <a:solidFill>
                  <a:srgbClr val="385723"/>
                </a:solidFill>
                <a:latin typeface="Calibri" panose="020F0502020204030204" pitchFamily="34" charset="0"/>
              </a:rPr>
              <a:t>Project End</a:t>
            </a:r>
            <a:endParaRPr lang="en-US" sz="1000" b="1" i="1" u="sng" spc="-2" dirty="0">
              <a:solidFill>
                <a:srgbClr val="385723"/>
              </a:solidFill>
              <a:latin typeface="Calibri" panose="020F0502020204030204" pitchFamily="34" charset="0"/>
            </a:endParaRPr>
          </a:p>
        </p:txBody>
      </p:sp>
      <p:sp>
        <p:nvSpPr>
          <p:cNvPr id="3167" name="OTLSHAPE_M_667f3b11a6cf4b668fb739fca9abd779_Date"/>
          <p:cNvSpPr txBox="1"/>
          <p:nvPr>
            <p:custDataLst>
              <p:tags r:id="rId29"/>
            </p:custDataLst>
          </p:nvPr>
        </p:nvSpPr>
        <p:spPr>
          <a:xfrm>
            <a:off x="7496219" y="5430889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28.03.17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68" name="OTLSHAPE_M_667f3b11a6cf4b668fb739fca9abd779_Shape"/>
          <p:cNvSpPr/>
          <p:nvPr>
            <p:custDataLst>
              <p:tags r:id="rId30"/>
            </p:custDataLst>
          </p:nvPr>
        </p:nvSpPr>
        <p:spPr>
          <a:xfrm>
            <a:off x="8015995" y="5045328"/>
            <a:ext cx="228600" cy="254000"/>
          </a:xfrm>
          <a:prstGeom prst="diamond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9" name="OTLSHAPE_T_5433b813eac84272b68a7acf5ec5b015_Shape"/>
          <p:cNvSpPr/>
          <p:nvPr>
            <p:custDataLst>
              <p:tags r:id="rId31"/>
            </p:custDataLst>
          </p:nvPr>
        </p:nvSpPr>
        <p:spPr>
          <a:xfrm>
            <a:off x="1212972" y="1927612"/>
            <a:ext cx="2349500" cy="203200"/>
          </a:xfrm>
          <a:prstGeom prst="roundRect">
            <a:avLst>
              <a:gd name="adj" fmla="val 100000"/>
            </a:avLst>
          </a:prstGeom>
          <a:solidFill>
            <a:srgbClr val="9F293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0" name="OTLSHAPE_T_5433b813eac84272b68a7acf5ec5b015_ShapePercentage" hidden="1"/>
          <p:cNvSpPr/>
          <p:nvPr>
            <p:custDataLst>
              <p:tags r:id="rId32"/>
            </p:custDataLst>
          </p:nvPr>
        </p:nvSpPr>
        <p:spPr>
          <a:xfrm>
            <a:off x="1212972" y="16574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1" name="OTLSHAPE_T_5433b813eac84272b68a7acf5ec5b015_TextPercentage" hidden="1"/>
          <p:cNvSpPr txBox="1"/>
          <p:nvPr>
            <p:custDataLst>
              <p:tags r:id="rId33"/>
            </p:custDataLst>
          </p:nvPr>
        </p:nvSpPr>
        <p:spPr>
          <a:xfrm>
            <a:off x="0" y="1657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72" name="OTLSHAPE_T_5433b813eac84272b68a7acf5ec5b015_StartDate" hidden="1"/>
          <p:cNvSpPr txBox="1"/>
          <p:nvPr>
            <p:custDataLst>
              <p:tags r:id="rId34"/>
            </p:custDataLst>
          </p:nvPr>
        </p:nvSpPr>
        <p:spPr>
          <a:xfrm>
            <a:off x="0" y="1657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73" name="OTLSHAPE_T_5433b813eac84272b68a7acf5ec5b015_EndDate" hidden="1"/>
          <p:cNvSpPr txBox="1"/>
          <p:nvPr>
            <p:custDataLst>
              <p:tags r:id="rId35"/>
            </p:custDataLst>
          </p:nvPr>
        </p:nvSpPr>
        <p:spPr>
          <a:xfrm>
            <a:off x="0" y="1657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74" name="OTLSHAPE_T_5433b813eac84272b68a7acf5ec5b015_JoinedDate"/>
          <p:cNvSpPr txBox="1"/>
          <p:nvPr>
            <p:custDataLst>
              <p:tags r:id="rId36"/>
            </p:custDataLst>
          </p:nvPr>
        </p:nvSpPr>
        <p:spPr>
          <a:xfrm>
            <a:off x="406304" y="1875324"/>
            <a:ext cx="759339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25/11/16 – 13/01/17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75" name="OTLSHAPE_T_5433b813eac84272b68a7acf5ec5b015_Title"/>
          <p:cNvSpPr txBox="1"/>
          <p:nvPr>
            <p:custDataLst>
              <p:tags r:id="rId37"/>
            </p:custDataLst>
          </p:nvPr>
        </p:nvSpPr>
        <p:spPr>
          <a:xfrm>
            <a:off x="1889167" y="1453423"/>
            <a:ext cx="91373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 dirty="0" smtClean="0">
                <a:solidFill>
                  <a:srgbClr val="9F2936"/>
                </a:solidFill>
                <a:latin typeface="Calibri" panose="020F0502020204030204" pitchFamily="34" charset="0"/>
              </a:rPr>
              <a:t>Phase 1: Functional Safety</a:t>
            </a:r>
            <a:endParaRPr lang="en-US" sz="1000" b="1" spc="-6" dirty="0">
              <a:solidFill>
                <a:srgbClr val="9F2936"/>
              </a:solidFill>
              <a:latin typeface="Calibri" panose="020F0502020204030204" pitchFamily="34" charset="0"/>
            </a:endParaRPr>
          </a:p>
        </p:txBody>
      </p:sp>
      <p:sp>
        <p:nvSpPr>
          <p:cNvPr id="3176" name="OTLSHAPE_T_5433b813eac84272b68a7acf5ec5b015_Duration"/>
          <p:cNvSpPr txBox="1"/>
          <p:nvPr>
            <p:custDataLst>
              <p:tags r:id="rId38"/>
            </p:custDataLst>
          </p:nvPr>
        </p:nvSpPr>
        <p:spPr>
          <a:xfrm>
            <a:off x="2189398" y="19517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 smtClean="0">
                <a:solidFill>
                  <a:schemeClr val="tx2"/>
                </a:solidFill>
                <a:latin typeface="Calibri" panose="020F0502020204030204" pitchFamily="34" charset="0"/>
              </a:rPr>
              <a:t>26 days</a:t>
            </a:r>
            <a:endParaRPr lang="en-US" sz="1000" spc="-8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3178" name="OTLSHAPE_T_272053ad58a0417baee9bd3133206d09_ShapePercentage" hidden="1"/>
          <p:cNvSpPr/>
          <p:nvPr>
            <p:custDataLst>
              <p:tags r:id="rId39"/>
            </p:custDataLst>
          </p:nvPr>
        </p:nvSpPr>
        <p:spPr>
          <a:xfrm>
            <a:off x="2854191" y="19876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9" name="OTLSHAPE_T_272053ad58a0417baee9bd3133206d09_TextPercentage" hidden="1"/>
          <p:cNvSpPr txBox="1"/>
          <p:nvPr>
            <p:custDataLst>
              <p:tags r:id="rId40"/>
            </p:custDataLst>
          </p:nvPr>
        </p:nvSpPr>
        <p:spPr>
          <a:xfrm>
            <a:off x="0" y="19876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80" name="OTLSHAPE_T_272053ad58a0417baee9bd3133206d09_StartDate" hidden="1"/>
          <p:cNvSpPr txBox="1"/>
          <p:nvPr>
            <p:custDataLst>
              <p:tags r:id="rId41"/>
            </p:custDataLst>
          </p:nvPr>
        </p:nvSpPr>
        <p:spPr>
          <a:xfrm>
            <a:off x="0" y="19876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81" name="OTLSHAPE_T_272053ad58a0417baee9bd3133206d09_EndDate" hidden="1"/>
          <p:cNvSpPr txBox="1"/>
          <p:nvPr>
            <p:custDataLst>
              <p:tags r:id="rId42"/>
            </p:custDataLst>
          </p:nvPr>
        </p:nvSpPr>
        <p:spPr>
          <a:xfrm>
            <a:off x="0" y="19876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84" name="OTLSHAPE_T_272053ad58a0417baee9bd3133206d09_Duration"/>
          <p:cNvSpPr txBox="1"/>
          <p:nvPr>
            <p:custDataLst>
              <p:tags r:id="rId43"/>
            </p:custDataLst>
          </p:nvPr>
        </p:nvSpPr>
        <p:spPr>
          <a:xfrm>
            <a:off x="4963527" y="149306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 smtClean="0">
                <a:solidFill>
                  <a:schemeClr val="lt1"/>
                </a:solidFill>
                <a:latin typeface="Calibri" panose="020F0502020204030204" pitchFamily="34" charset="0"/>
              </a:rPr>
              <a:t>23 days</a:t>
            </a:r>
            <a:endParaRPr lang="en-US" sz="1000" spc="-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185" name="OTLSHAPE_T_8946987c5b794444934420cf76f92f8b_Shape"/>
          <p:cNvSpPr/>
          <p:nvPr>
            <p:custDataLst>
              <p:tags r:id="rId44"/>
            </p:custDataLst>
          </p:nvPr>
        </p:nvSpPr>
        <p:spPr>
          <a:xfrm>
            <a:off x="3614498" y="1930116"/>
            <a:ext cx="1220250" cy="203200"/>
          </a:xfrm>
          <a:prstGeom prst="roundRect">
            <a:avLst>
              <a:gd name="adj" fmla="val 100000"/>
            </a:avLst>
          </a:prstGeom>
          <a:solidFill>
            <a:srgbClr val="2F5597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6" name="OTLSHAPE_T_8946987c5b794444934420cf76f92f8b_ShapePercentage" hidden="1"/>
          <p:cNvSpPr/>
          <p:nvPr>
            <p:custDataLst>
              <p:tags r:id="rId45"/>
            </p:custDataLst>
          </p:nvPr>
        </p:nvSpPr>
        <p:spPr>
          <a:xfrm>
            <a:off x="3204317" y="23178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7" name="OTLSHAPE_T_8946987c5b794444934420cf76f92f8b_TextPercentage" hidden="1"/>
          <p:cNvSpPr txBox="1"/>
          <p:nvPr>
            <p:custDataLst>
              <p:tags r:id="rId46"/>
            </p:custDataLst>
          </p:nvPr>
        </p:nvSpPr>
        <p:spPr>
          <a:xfrm>
            <a:off x="0" y="2317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88" name="OTLSHAPE_T_8946987c5b794444934420cf76f92f8b_StartDate" hidden="1"/>
          <p:cNvSpPr txBox="1"/>
          <p:nvPr>
            <p:custDataLst>
              <p:tags r:id="rId47"/>
            </p:custDataLst>
          </p:nvPr>
        </p:nvSpPr>
        <p:spPr>
          <a:xfrm>
            <a:off x="0" y="2317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89" name="OTLSHAPE_T_8946987c5b794444934420cf76f92f8b_EndDate" hidden="1"/>
          <p:cNvSpPr txBox="1"/>
          <p:nvPr>
            <p:custDataLst>
              <p:tags r:id="rId48"/>
            </p:custDataLst>
          </p:nvPr>
        </p:nvSpPr>
        <p:spPr>
          <a:xfrm>
            <a:off x="0" y="2317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94" name="OTLSHAPE_T_44f65637594344bea580dfb5e14eae93_ShapePercentage" hidden="1"/>
          <p:cNvSpPr/>
          <p:nvPr>
            <p:custDataLst>
              <p:tags r:id="rId49"/>
            </p:custDataLst>
          </p:nvPr>
        </p:nvSpPr>
        <p:spPr>
          <a:xfrm>
            <a:off x="3204317" y="26480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5" name="OTLSHAPE_T_44f65637594344bea580dfb5e14eae93_TextPercentage" hidden="1"/>
          <p:cNvSpPr txBox="1"/>
          <p:nvPr>
            <p:custDataLst>
              <p:tags r:id="rId50"/>
            </p:custDataLst>
          </p:nvPr>
        </p:nvSpPr>
        <p:spPr>
          <a:xfrm>
            <a:off x="0" y="26480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96" name="OTLSHAPE_T_44f65637594344bea580dfb5e14eae93_StartDate" hidden="1"/>
          <p:cNvSpPr txBox="1"/>
          <p:nvPr>
            <p:custDataLst>
              <p:tags r:id="rId51"/>
            </p:custDataLst>
          </p:nvPr>
        </p:nvSpPr>
        <p:spPr>
          <a:xfrm>
            <a:off x="0" y="26480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97" name="OTLSHAPE_T_44f65637594344bea580dfb5e14eae93_EndDate" hidden="1"/>
          <p:cNvSpPr txBox="1"/>
          <p:nvPr>
            <p:custDataLst>
              <p:tags r:id="rId52"/>
            </p:custDataLst>
          </p:nvPr>
        </p:nvSpPr>
        <p:spPr>
          <a:xfrm>
            <a:off x="0" y="26480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00" name="OTLSHAPE_T_44f65637594344bea580dfb5e14eae93_Duration"/>
          <p:cNvSpPr txBox="1"/>
          <p:nvPr>
            <p:custDataLst>
              <p:tags r:id="rId53"/>
            </p:custDataLst>
          </p:nvPr>
        </p:nvSpPr>
        <p:spPr>
          <a:xfrm>
            <a:off x="3852500" y="29423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lt1"/>
                </a:solidFill>
                <a:latin typeface="Calibri" panose="020F0502020204030204" pitchFamily="34" charset="0"/>
              </a:rPr>
              <a:t>55 days</a:t>
            </a:r>
            <a:endParaRPr lang="en-US" sz="1000" spc="-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201" name="OTLSHAPE_T_4004f42984004507b849b8c4ed2ad844_Shape"/>
          <p:cNvSpPr/>
          <p:nvPr>
            <p:custDataLst>
              <p:tags r:id="rId54"/>
            </p:custDataLst>
          </p:nvPr>
        </p:nvSpPr>
        <p:spPr>
          <a:xfrm>
            <a:off x="4904767" y="1937019"/>
            <a:ext cx="3218322" cy="203200"/>
          </a:xfrm>
          <a:prstGeom prst="roundRect">
            <a:avLst>
              <a:gd name="adj" fmla="val 100000"/>
            </a:avLst>
          </a:prstGeom>
          <a:solidFill>
            <a:srgbClr val="F07F0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2" name="OTLSHAPE_T_4004f42984004507b849b8c4ed2ad844_ShapePercentage" hidden="1"/>
          <p:cNvSpPr/>
          <p:nvPr>
            <p:custDataLst>
              <p:tags r:id="rId55"/>
            </p:custDataLst>
          </p:nvPr>
        </p:nvSpPr>
        <p:spPr>
          <a:xfrm>
            <a:off x="4845537" y="29782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3" name="OTLSHAPE_T_4004f42984004507b849b8c4ed2ad844_TextPercentage" hidden="1"/>
          <p:cNvSpPr txBox="1"/>
          <p:nvPr>
            <p:custDataLst>
              <p:tags r:id="rId56"/>
            </p:custDataLst>
          </p:nvPr>
        </p:nvSpPr>
        <p:spPr>
          <a:xfrm>
            <a:off x="0" y="29782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04" name="OTLSHAPE_T_4004f42984004507b849b8c4ed2ad844_StartDate" hidden="1"/>
          <p:cNvSpPr txBox="1"/>
          <p:nvPr>
            <p:custDataLst>
              <p:tags r:id="rId57"/>
            </p:custDataLst>
          </p:nvPr>
        </p:nvSpPr>
        <p:spPr>
          <a:xfrm>
            <a:off x="0" y="29782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05" name="OTLSHAPE_T_4004f42984004507b849b8c4ed2ad844_EndDate" hidden="1"/>
          <p:cNvSpPr txBox="1"/>
          <p:nvPr>
            <p:custDataLst>
              <p:tags r:id="rId58"/>
            </p:custDataLst>
          </p:nvPr>
        </p:nvSpPr>
        <p:spPr>
          <a:xfrm>
            <a:off x="0" y="29782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10" name="OTLSHAPE_T_8dea7e79ec43451c9548d301febb13c4_ShapePercentage" hidden="1"/>
          <p:cNvSpPr/>
          <p:nvPr>
            <p:custDataLst>
              <p:tags r:id="rId59"/>
            </p:custDataLst>
          </p:nvPr>
        </p:nvSpPr>
        <p:spPr>
          <a:xfrm>
            <a:off x="7208893" y="3308484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1" name="OTLSHAPE_T_8dea7e79ec43451c9548d301febb13c4_TextPercentage" hidden="1"/>
          <p:cNvSpPr txBox="1"/>
          <p:nvPr>
            <p:custDataLst>
              <p:tags r:id="rId60"/>
            </p:custDataLst>
          </p:nvPr>
        </p:nvSpPr>
        <p:spPr>
          <a:xfrm>
            <a:off x="0" y="3308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12" name="OTLSHAPE_T_8dea7e79ec43451c9548d301febb13c4_StartDate" hidden="1"/>
          <p:cNvSpPr txBox="1"/>
          <p:nvPr>
            <p:custDataLst>
              <p:tags r:id="rId61"/>
            </p:custDataLst>
          </p:nvPr>
        </p:nvSpPr>
        <p:spPr>
          <a:xfrm>
            <a:off x="0" y="3308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13" name="OTLSHAPE_T_8dea7e79ec43451c9548d301febb13c4_EndDate" hidden="1"/>
          <p:cNvSpPr txBox="1"/>
          <p:nvPr>
            <p:custDataLst>
              <p:tags r:id="rId62"/>
            </p:custDataLst>
          </p:nvPr>
        </p:nvSpPr>
        <p:spPr>
          <a:xfrm>
            <a:off x="0" y="3308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cxnSp>
        <p:nvCxnSpPr>
          <p:cNvPr id="124" name="OTLSHAPE_T_5433b813eac84272b68a7acf5ec5b015_LeftVerticalConnector1"/>
          <p:cNvCxnSpPr/>
          <p:nvPr>
            <p:custDataLst>
              <p:tags r:id="rId63"/>
            </p:custDataLst>
          </p:nvPr>
        </p:nvCxnSpPr>
        <p:spPr>
          <a:xfrm>
            <a:off x="3554750" y="2033328"/>
            <a:ext cx="0" cy="2698616"/>
          </a:xfrm>
          <a:prstGeom prst="line">
            <a:avLst/>
          </a:prstGeom>
          <a:ln w="19050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OTLSHAPE_T_5433b813eac84272b68a7acf5ec5b015_LeftVerticalConnector1"/>
          <p:cNvCxnSpPr/>
          <p:nvPr>
            <p:custDataLst>
              <p:tags r:id="rId64"/>
            </p:custDataLst>
          </p:nvPr>
        </p:nvCxnSpPr>
        <p:spPr>
          <a:xfrm>
            <a:off x="3624770" y="2029206"/>
            <a:ext cx="0" cy="2698616"/>
          </a:xfrm>
          <a:prstGeom prst="line">
            <a:avLst/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OTLSHAPE_T_5433b813eac84272b68a7acf5ec5b015_LeftVerticalConnector1"/>
          <p:cNvCxnSpPr/>
          <p:nvPr>
            <p:custDataLst>
              <p:tags r:id="rId65"/>
            </p:custDataLst>
          </p:nvPr>
        </p:nvCxnSpPr>
        <p:spPr>
          <a:xfrm>
            <a:off x="4831142" y="2029206"/>
            <a:ext cx="0" cy="2698616"/>
          </a:xfrm>
          <a:prstGeom prst="line">
            <a:avLst/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OTLSHAPE_T_5433b813eac84272b68a7acf5ec5b015_LeftVerticalConnector1"/>
          <p:cNvCxnSpPr/>
          <p:nvPr>
            <p:custDataLst>
              <p:tags r:id="rId66"/>
            </p:custDataLst>
          </p:nvPr>
        </p:nvCxnSpPr>
        <p:spPr>
          <a:xfrm>
            <a:off x="4909400" y="2033322"/>
            <a:ext cx="0" cy="2698616"/>
          </a:xfrm>
          <a:prstGeom prst="line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OTLSHAPE_T_5433b813eac84272b68a7acf5ec5b015_LeftVerticalConnector1"/>
          <p:cNvCxnSpPr/>
          <p:nvPr>
            <p:custDataLst>
              <p:tags r:id="rId67"/>
            </p:custDataLst>
          </p:nvPr>
        </p:nvCxnSpPr>
        <p:spPr>
          <a:xfrm>
            <a:off x="8134508" y="2029200"/>
            <a:ext cx="0" cy="2698616"/>
          </a:xfrm>
          <a:prstGeom prst="line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TLSHAPE_T_5433b813eac84272b68a7acf5ec5b015_Duration"/>
          <p:cNvSpPr txBox="1"/>
          <p:nvPr>
            <p:custDataLst>
              <p:tags r:id="rId68"/>
            </p:custDataLst>
          </p:nvPr>
        </p:nvSpPr>
        <p:spPr>
          <a:xfrm>
            <a:off x="3981134" y="1939341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 smtClean="0">
                <a:solidFill>
                  <a:schemeClr val="tx2"/>
                </a:solidFill>
                <a:latin typeface="Calibri" panose="020F0502020204030204" pitchFamily="34" charset="0"/>
              </a:rPr>
              <a:t>12 days</a:t>
            </a:r>
            <a:endParaRPr lang="en-US" sz="1000" spc="-8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31" name="OTLSHAPE_T_5433b813eac84272b68a7acf5ec5b015_Duration"/>
          <p:cNvSpPr txBox="1"/>
          <p:nvPr>
            <p:custDataLst>
              <p:tags r:id="rId69"/>
            </p:custDataLst>
          </p:nvPr>
        </p:nvSpPr>
        <p:spPr>
          <a:xfrm>
            <a:off x="6497796" y="1959934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 smtClean="0">
                <a:solidFill>
                  <a:schemeClr val="tx2"/>
                </a:solidFill>
                <a:latin typeface="Calibri" panose="020F0502020204030204" pitchFamily="34" charset="0"/>
              </a:rPr>
              <a:t>43 days</a:t>
            </a:r>
            <a:endParaRPr lang="en-US" sz="1000" spc="-8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32" name="OTLSHAPE_T_5433b813eac84272b68a7acf5ec5b015_Title"/>
          <p:cNvSpPr txBox="1"/>
          <p:nvPr>
            <p:custDataLst>
              <p:tags r:id="rId70"/>
            </p:custDataLst>
          </p:nvPr>
        </p:nvSpPr>
        <p:spPr>
          <a:xfrm>
            <a:off x="3899774" y="1451141"/>
            <a:ext cx="91373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Phase 2:</a:t>
            </a:r>
          </a:p>
          <a:p>
            <a:r>
              <a:rPr lang="en-US" sz="1000" b="1" spc="-6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Design </a:t>
            </a:r>
            <a:endParaRPr lang="en-US" sz="1000" b="1" spc="-6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33" name="OTLSHAPE_T_5433b813eac84272b68a7acf5ec5b015_Title"/>
          <p:cNvSpPr txBox="1"/>
          <p:nvPr>
            <p:custDataLst>
              <p:tags r:id="rId71"/>
            </p:custDataLst>
          </p:nvPr>
        </p:nvSpPr>
        <p:spPr>
          <a:xfrm>
            <a:off x="5910381" y="1451141"/>
            <a:ext cx="91373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 dirty="0" smtClean="0">
                <a:solidFill>
                  <a:schemeClr val="accent4"/>
                </a:solidFill>
                <a:latin typeface="Calibri" panose="020F0502020204030204" pitchFamily="34" charset="0"/>
              </a:rPr>
              <a:t>Phase 3: Implementation</a:t>
            </a:r>
            <a:endParaRPr lang="en-US" sz="1000" b="1" spc="-6" dirty="0">
              <a:solidFill>
                <a:schemeClr val="accent4"/>
              </a:solidFill>
              <a:latin typeface="Calibri" panose="020F0502020204030204" pitchFamily="34" charset="0"/>
            </a:endParaRPr>
          </a:p>
        </p:txBody>
      </p:sp>
      <p:cxnSp>
        <p:nvCxnSpPr>
          <p:cNvPr id="134" name="OTLSHAPE_M_a3f90804e51e4c47826f02c014f6235b_Connector1"/>
          <p:cNvCxnSpPr/>
          <p:nvPr>
            <p:custDataLst>
              <p:tags r:id="rId72"/>
            </p:custDataLst>
          </p:nvPr>
        </p:nvCxnSpPr>
        <p:spPr>
          <a:xfrm>
            <a:off x="3537334" y="5168206"/>
            <a:ext cx="0" cy="413262"/>
          </a:xfrm>
          <a:prstGeom prst="line">
            <a:avLst/>
          </a:prstGeom>
          <a:ln w="9525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TLSHAPE_M_a3f90804e51e4c47826f02c014f6235b_Date"/>
          <p:cNvSpPr txBox="1"/>
          <p:nvPr>
            <p:custDataLst>
              <p:tags r:id="rId73"/>
            </p:custDataLst>
          </p:nvPr>
        </p:nvSpPr>
        <p:spPr>
          <a:xfrm>
            <a:off x="2916275" y="5432961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13.01.17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136" name="OTLSHAPE_M_a3f90804e51e4c47826f02c014f6235b_Shape"/>
          <p:cNvSpPr/>
          <p:nvPr>
            <p:custDataLst>
              <p:tags r:id="rId74"/>
            </p:custDataLst>
          </p:nvPr>
        </p:nvSpPr>
        <p:spPr>
          <a:xfrm>
            <a:off x="3423034" y="5041206"/>
            <a:ext cx="228600" cy="254000"/>
          </a:xfrm>
          <a:prstGeom prst="diamond">
            <a:avLst/>
          </a:prstGeom>
          <a:solidFill>
            <a:srgbClr val="9F293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OTLSHAPE_M_a3f90804e51e4c47826f02c014f6235b_Connector1"/>
          <p:cNvCxnSpPr/>
          <p:nvPr>
            <p:custDataLst>
              <p:tags r:id="rId75"/>
            </p:custDataLst>
          </p:nvPr>
        </p:nvCxnSpPr>
        <p:spPr>
          <a:xfrm>
            <a:off x="3599113" y="5164084"/>
            <a:ext cx="0" cy="413262"/>
          </a:xfrm>
          <a:prstGeom prst="line">
            <a:avLst/>
          </a:prstGeom>
          <a:ln w="9525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TLSHAPE_M_a3f90804e51e4c47826f02c014f6235b_Date"/>
          <p:cNvSpPr txBox="1"/>
          <p:nvPr>
            <p:custDataLst>
              <p:tags r:id="rId76"/>
            </p:custDataLst>
          </p:nvPr>
        </p:nvSpPr>
        <p:spPr>
          <a:xfrm>
            <a:off x="3659505" y="5435018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16.01.17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139" name="OTLSHAPE_M_a3f90804e51e4c47826f02c014f6235b_Shape"/>
          <p:cNvSpPr/>
          <p:nvPr>
            <p:custDataLst>
              <p:tags r:id="rId77"/>
            </p:custDataLst>
          </p:nvPr>
        </p:nvSpPr>
        <p:spPr>
          <a:xfrm>
            <a:off x="3484813" y="5037084"/>
            <a:ext cx="228600" cy="254000"/>
          </a:xfrm>
          <a:prstGeom prst="diamond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OTLSHAPE_M_a3f90804e51e4c47826f02c014f6235b_Connector1"/>
          <p:cNvCxnSpPr/>
          <p:nvPr>
            <p:custDataLst>
              <p:tags r:id="rId78"/>
            </p:custDataLst>
          </p:nvPr>
        </p:nvCxnSpPr>
        <p:spPr>
          <a:xfrm>
            <a:off x="4814194" y="5159962"/>
            <a:ext cx="0" cy="413262"/>
          </a:xfrm>
          <a:prstGeom prst="line">
            <a:avLst/>
          </a:prstGeom>
          <a:ln w="9525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TLSHAPE_M_a3f90804e51e4c47826f02c014f6235b_Date"/>
          <p:cNvSpPr txBox="1"/>
          <p:nvPr>
            <p:custDataLst>
              <p:tags r:id="rId79"/>
            </p:custDataLst>
          </p:nvPr>
        </p:nvSpPr>
        <p:spPr>
          <a:xfrm>
            <a:off x="4211551" y="5441416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27.01.17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142" name="OTLSHAPE_M_a3f90804e51e4c47826f02c014f6235b_Shape"/>
          <p:cNvSpPr/>
          <p:nvPr>
            <p:custDataLst>
              <p:tags r:id="rId80"/>
            </p:custDataLst>
          </p:nvPr>
        </p:nvSpPr>
        <p:spPr>
          <a:xfrm>
            <a:off x="4699894" y="5032962"/>
            <a:ext cx="228600" cy="254000"/>
          </a:xfrm>
          <a:prstGeom prst="diamond">
            <a:avLst/>
          </a:prstGeom>
          <a:solidFill>
            <a:schemeClr val="accent1">
              <a:lumMod val="50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OTLSHAPE_M_a3f90804e51e4c47826f02c014f6235b_Connector1"/>
          <p:cNvCxnSpPr/>
          <p:nvPr>
            <p:custDataLst>
              <p:tags r:id="rId81"/>
            </p:custDataLst>
          </p:nvPr>
        </p:nvCxnSpPr>
        <p:spPr>
          <a:xfrm>
            <a:off x="4900690" y="5164078"/>
            <a:ext cx="0" cy="413262"/>
          </a:xfrm>
          <a:prstGeom prst="line">
            <a:avLst/>
          </a:prstGeom>
          <a:ln w="9525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TLSHAPE_M_a3f90804e51e4c47826f02c014f6235b_Date"/>
          <p:cNvSpPr txBox="1"/>
          <p:nvPr>
            <p:custDataLst>
              <p:tags r:id="rId82"/>
            </p:custDataLst>
          </p:nvPr>
        </p:nvSpPr>
        <p:spPr>
          <a:xfrm>
            <a:off x="4958697" y="5441416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30.01.17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145" name="OTLSHAPE_M_a3f90804e51e4c47826f02c014f6235b_Shape"/>
          <p:cNvSpPr/>
          <p:nvPr>
            <p:custDataLst>
              <p:tags r:id="rId83"/>
            </p:custDataLst>
          </p:nvPr>
        </p:nvSpPr>
        <p:spPr>
          <a:xfrm>
            <a:off x="4786390" y="5037078"/>
            <a:ext cx="228600" cy="254000"/>
          </a:xfrm>
          <a:prstGeom prst="diamond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itle 1"/>
          <p:cNvSpPr txBox="1">
            <a:spLocks/>
          </p:cNvSpPr>
          <p:nvPr/>
        </p:nvSpPr>
        <p:spPr>
          <a:xfrm>
            <a:off x="611188" y="215900"/>
            <a:ext cx="8024812" cy="9223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Project Timeline</a:t>
            </a:r>
            <a:endParaRPr lang="en-US" kern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376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52" name="OTLSHAPE_M_a3f90804e51e4c47826f02c014f6235b_Connector1"/>
          <p:cNvCxnSpPr/>
          <p:nvPr>
            <p:custDataLst>
              <p:tags r:id="rId2"/>
            </p:custDataLst>
          </p:nvPr>
        </p:nvCxnSpPr>
        <p:spPr>
          <a:xfrm>
            <a:off x="1234854" y="5296875"/>
            <a:ext cx="0" cy="413262"/>
          </a:xfrm>
          <a:prstGeom prst="line">
            <a:avLst/>
          </a:prstGeom>
          <a:ln w="9525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4" name="OTLSHAPE_T_5433b813eac84272b68a7acf5ec5b015_LeftVerticalConnector1"/>
          <p:cNvCxnSpPr/>
          <p:nvPr>
            <p:custDataLst>
              <p:tags r:id="rId3"/>
            </p:custDataLst>
          </p:nvPr>
        </p:nvCxnSpPr>
        <p:spPr>
          <a:xfrm>
            <a:off x="1219322" y="2153759"/>
            <a:ext cx="0" cy="2698616"/>
          </a:xfrm>
          <a:prstGeom prst="line">
            <a:avLst/>
          </a:prstGeom>
          <a:ln w="19050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5" name="OTLSHAPE_TB_00000000000000000000000000000000_LeftEndCaps"/>
          <p:cNvSpPr txBox="1"/>
          <p:nvPr>
            <p:custDataLst>
              <p:tags r:id="rId4"/>
            </p:custDataLst>
          </p:nvPr>
        </p:nvSpPr>
        <p:spPr>
          <a:xfrm>
            <a:off x="254000" y="4934353"/>
            <a:ext cx="353174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400" b="1" spc="-26" smtClean="0">
                <a:solidFill>
                  <a:schemeClr val="accent2"/>
                </a:solidFill>
                <a:latin typeface="Calibri" panose="020F0502020204030204" pitchFamily="34" charset="0"/>
              </a:rPr>
              <a:t>2016</a:t>
            </a:r>
            <a:endParaRPr lang="en-US" sz="1400" b="1" spc="-26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096" name="OTLSHAPE_TB_00000000000000000000000000000000_RightEndCaps"/>
          <p:cNvSpPr txBox="1"/>
          <p:nvPr>
            <p:custDataLst>
              <p:tags r:id="rId5"/>
            </p:custDataLst>
          </p:nvPr>
        </p:nvSpPr>
        <p:spPr>
          <a:xfrm>
            <a:off x="8530002" y="4935152"/>
            <a:ext cx="352149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400" b="1" spc="-26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2017</a:t>
            </a:r>
            <a:endParaRPr lang="en-US" sz="1400" b="1" spc="-26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097" name="OTLSHAPE_TB_00000000000000000000000000000000_ScaleContainer"/>
          <p:cNvSpPr/>
          <p:nvPr>
            <p:custDataLst>
              <p:tags r:id="rId6"/>
            </p:custDataLst>
          </p:nvPr>
        </p:nvSpPr>
        <p:spPr>
          <a:xfrm>
            <a:off x="741511" y="4852375"/>
            <a:ext cx="6540738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323232"/>
              </a:gs>
              <a:gs pos="0">
                <a:srgbClr val="32323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8" name="OTLSHAPE_TB_00000000000000000000000000000000_ElapsedTim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9" name="OTLSHAPE_TB_00000000000000000000000000000000_TodayMarkerShape" hidden="1"/>
          <p:cNvSpPr/>
          <p:nvPr>
            <p:custDataLst>
              <p:tags r:id="rId8"/>
            </p:custDataLst>
          </p:nvPr>
        </p:nvSpPr>
        <p:spPr>
          <a:xfrm>
            <a:off x="1740040" y="4838700"/>
            <a:ext cx="108858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0" name="OTLSHAPE_TB_00000000000000000000000000000000_TodayMarkerText" hidden="1"/>
          <p:cNvSpPr txBox="1"/>
          <p:nvPr>
            <p:custDataLst>
              <p:tags r:id="rId9"/>
            </p:custDataLst>
          </p:nvPr>
        </p:nvSpPr>
        <p:spPr>
          <a:xfrm>
            <a:off x="1794469" y="4965700"/>
            <a:ext cx="347852" cy="16927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10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101" name="OTLSHAPE_TB_00000000000000000000000000000000_TimescaleInterval1"/>
          <p:cNvSpPr txBox="1"/>
          <p:nvPr>
            <p:custDataLst>
              <p:tags r:id="rId10"/>
            </p:custDataLst>
          </p:nvPr>
        </p:nvSpPr>
        <p:spPr>
          <a:xfrm>
            <a:off x="970111" y="4949847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US" sz="1200" b="1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02" name="OTLSHAPE_TB_00000000000000000000000000000000_Separator1"/>
          <p:cNvCxnSpPr/>
          <p:nvPr>
            <p:custDataLst>
              <p:tags r:id="rId11"/>
            </p:custDataLst>
          </p:nvPr>
        </p:nvCxnSpPr>
        <p:spPr>
          <a:xfrm>
            <a:off x="1778799" y="4907692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3" name="OTLSHAPE_TB_00000000000000000000000000000000_TimescaleInterval2"/>
          <p:cNvSpPr txBox="1"/>
          <p:nvPr>
            <p:custDataLst>
              <p:tags r:id="rId12"/>
            </p:custDataLst>
          </p:nvPr>
        </p:nvSpPr>
        <p:spPr>
          <a:xfrm>
            <a:off x="3460634" y="4964799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US" sz="1200" b="1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04" name="OTLSHAPE_TB_00000000000000000000000000000000_Separator2"/>
          <p:cNvCxnSpPr/>
          <p:nvPr>
            <p:custDataLst>
              <p:tags r:id="rId13"/>
            </p:custDataLst>
          </p:nvPr>
        </p:nvCxnSpPr>
        <p:spPr>
          <a:xfrm>
            <a:off x="6147324" y="4915874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5" name="OTLSHAPE_TB_00000000000000000000000000000000_TimescaleInterval3"/>
          <p:cNvSpPr txBox="1"/>
          <p:nvPr>
            <p:custDataLst>
              <p:tags r:id="rId14"/>
            </p:custDataLst>
          </p:nvPr>
        </p:nvSpPr>
        <p:spPr>
          <a:xfrm>
            <a:off x="6816398" y="4949847"/>
            <a:ext cx="266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18" dirty="0" smtClean="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  <a:endParaRPr lang="en-US" sz="1200" b="1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41" name="OTLSHAPE_T_44f65637594344bea580dfb5e14eae93_LeftVerticalConnector1" hidden="1"/>
          <p:cNvCxnSpPr/>
          <p:nvPr>
            <p:custDataLst>
              <p:tags r:id="rId15"/>
            </p:custDataLst>
          </p:nvPr>
        </p:nvCxnSpPr>
        <p:spPr>
          <a:xfrm>
            <a:off x="3204317" y="2749684"/>
            <a:ext cx="0" cy="170801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2" name="OTLSHAPE_T_44f65637594344bea580dfb5e14eae93_RightVerticalConnector1" hidden="1"/>
          <p:cNvCxnSpPr/>
          <p:nvPr>
            <p:custDataLst>
              <p:tags r:id="rId16"/>
            </p:custDataLst>
          </p:nvPr>
        </p:nvCxnSpPr>
        <p:spPr>
          <a:xfrm>
            <a:off x="4889302" y="2749684"/>
            <a:ext cx="0" cy="2286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3" name="OTLSHAPE_T_44f65637594344bea580dfb5e14eae93_RightVerticalConnector2" hidden="1"/>
          <p:cNvCxnSpPr/>
          <p:nvPr>
            <p:custDataLst>
              <p:tags r:id="rId17"/>
            </p:custDataLst>
          </p:nvPr>
        </p:nvCxnSpPr>
        <p:spPr>
          <a:xfrm>
            <a:off x="4889302" y="3181484"/>
            <a:ext cx="0" cy="75830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4" name="OTLSHAPE_T_44f65637594344bea580dfb5e14eae93_RightVerticalConnector4" hidden="1"/>
          <p:cNvCxnSpPr/>
          <p:nvPr>
            <p:custDataLst>
              <p:tags r:id="rId18"/>
            </p:custDataLst>
          </p:nvPr>
        </p:nvCxnSpPr>
        <p:spPr>
          <a:xfrm>
            <a:off x="4889302" y="4249839"/>
            <a:ext cx="0" cy="207861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6" name="OTLSHAPE_M_ffa713a2c3124b4d87e39720949e6d77_Shape"/>
          <p:cNvSpPr/>
          <p:nvPr>
            <p:custDataLst>
              <p:tags r:id="rId19"/>
            </p:custDataLst>
          </p:nvPr>
        </p:nvSpPr>
        <p:spPr>
          <a:xfrm flipV="1">
            <a:off x="1888548" y="4670119"/>
            <a:ext cx="228600" cy="178801"/>
          </a:xfrm>
          <a:prstGeom prst="triangle">
            <a:avLst/>
          </a:prstGeom>
          <a:solidFill>
            <a:srgbClr val="325A9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3" name="OTLSHAPE_M_a3f90804e51e4c47826f02c014f6235b_Title"/>
          <p:cNvSpPr txBox="1"/>
          <p:nvPr>
            <p:custDataLst>
              <p:tags r:id="rId20"/>
            </p:custDataLst>
          </p:nvPr>
        </p:nvSpPr>
        <p:spPr>
          <a:xfrm>
            <a:off x="904654" y="5910066"/>
            <a:ext cx="6604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i="1" u="sng" spc="-4" dirty="0" smtClean="0">
                <a:solidFill>
                  <a:srgbClr val="9F2936"/>
                </a:solidFill>
                <a:latin typeface="Calibri" panose="020F0502020204030204" pitchFamily="34" charset="0"/>
              </a:rPr>
              <a:t>Project Kick Off</a:t>
            </a:r>
            <a:endParaRPr lang="en-US" sz="1000" b="1" i="1" u="sng" spc="-4" dirty="0">
              <a:solidFill>
                <a:srgbClr val="9F2936"/>
              </a:solidFill>
              <a:latin typeface="Calibri" panose="020F0502020204030204" pitchFamily="34" charset="0"/>
            </a:endParaRPr>
          </a:p>
        </p:txBody>
      </p:sp>
      <p:sp>
        <p:nvSpPr>
          <p:cNvPr id="3164" name="OTLSHAPE_M_a3f90804e51e4c47826f02c014f6235b_Date"/>
          <p:cNvSpPr txBox="1"/>
          <p:nvPr>
            <p:custDataLst>
              <p:tags r:id="rId21"/>
            </p:custDataLst>
          </p:nvPr>
        </p:nvSpPr>
        <p:spPr>
          <a:xfrm>
            <a:off x="558659" y="5560074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25.11.16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65" name="OTLSHAPE_M_a3f90804e51e4c47826f02c014f6235b_Shape"/>
          <p:cNvSpPr/>
          <p:nvPr>
            <p:custDataLst>
              <p:tags r:id="rId22"/>
            </p:custDataLst>
          </p:nvPr>
        </p:nvSpPr>
        <p:spPr>
          <a:xfrm>
            <a:off x="1120554" y="5169875"/>
            <a:ext cx="228600" cy="254000"/>
          </a:xfrm>
          <a:prstGeom prst="diamond">
            <a:avLst/>
          </a:prstGeom>
          <a:solidFill>
            <a:srgbClr val="9F293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9" name="OTLSHAPE_T_5433b813eac84272b68a7acf5ec5b015_Shape"/>
          <p:cNvSpPr/>
          <p:nvPr>
            <p:custDataLst>
              <p:tags r:id="rId23"/>
            </p:custDataLst>
          </p:nvPr>
        </p:nvSpPr>
        <p:spPr>
          <a:xfrm>
            <a:off x="1212972" y="2052159"/>
            <a:ext cx="5603426" cy="203200"/>
          </a:xfrm>
          <a:prstGeom prst="roundRect">
            <a:avLst>
              <a:gd name="adj" fmla="val 100000"/>
            </a:avLst>
          </a:prstGeom>
          <a:solidFill>
            <a:srgbClr val="9F293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0" name="OTLSHAPE_T_5433b813eac84272b68a7acf5ec5b015_ShapePercentage" hidden="1"/>
          <p:cNvSpPr/>
          <p:nvPr>
            <p:custDataLst>
              <p:tags r:id="rId24"/>
            </p:custDataLst>
          </p:nvPr>
        </p:nvSpPr>
        <p:spPr>
          <a:xfrm>
            <a:off x="1212972" y="16574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1" name="OTLSHAPE_T_5433b813eac84272b68a7acf5ec5b015_TextPercentage" hidden="1"/>
          <p:cNvSpPr txBox="1"/>
          <p:nvPr>
            <p:custDataLst>
              <p:tags r:id="rId25"/>
            </p:custDataLst>
          </p:nvPr>
        </p:nvSpPr>
        <p:spPr>
          <a:xfrm>
            <a:off x="0" y="1657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72" name="OTLSHAPE_T_5433b813eac84272b68a7acf5ec5b015_StartDate" hidden="1"/>
          <p:cNvSpPr txBox="1"/>
          <p:nvPr>
            <p:custDataLst>
              <p:tags r:id="rId26"/>
            </p:custDataLst>
          </p:nvPr>
        </p:nvSpPr>
        <p:spPr>
          <a:xfrm>
            <a:off x="0" y="1657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73" name="OTLSHAPE_T_5433b813eac84272b68a7acf5ec5b015_EndDate" hidden="1"/>
          <p:cNvSpPr txBox="1"/>
          <p:nvPr>
            <p:custDataLst>
              <p:tags r:id="rId27"/>
            </p:custDataLst>
          </p:nvPr>
        </p:nvSpPr>
        <p:spPr>
          <a:xfrm>
            <a:off x="0" y="1657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74" name="OTLSHAPE_T_5433b813eac84272b68a7acf5ec5b015_JoinedDate"/>
          <p:cNvSpPr txBox="1"/>
          <p:nvPr>
            <p:custDataLst>
              <p:tags r:id="rId28"/>
            </p:custDataLst>
          </p:nvPr>
        </p:nvSpPr>
        <p:spPr>
          <a:xfrm>
            <a:off x="387020" y="1808802"/>
            <a:ext cx="1186429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25/11/16 – 13/01/17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75" name="OTLSHAPE_T_5433b813eac84272b68a7acf5ec5b015_Title"/>
          <p:cNvSpPr txBox="1"/>
          <p:nvPr>
            <p:custDataLst>
              <p:tags r:id="rId29"/>
            </p:custDataLst>
          </p:nvPr>
        </p:nvSpPr>
        <p:spPr>
          <a:xfrm>
            <a:off x="2928575" y="1392828"/>
            <a:ext cx="1990856" cy="4924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600" b="1" spc="-6" dirty="0" smtClean="0">
                <a:solidFill>
                  <a:srgbClr val="9F2936"/>
                </a:solidFill>
                <a:latin typeface="Calibri" panose="020F0502020204030204" pitchFamily="34" charset="0"/>
              </a:rPr>
              <a:t>Phase 1: </a:t>
            </a:r>
          </a:p>
          <a:p>
            <a:r>
              <a:rPr lang="en-US" sz="1600" b="1" spc="-6" dirty="0" smtClean="0">
                <a:solidFill>
                  <a:srgbClr val="9F2936"/>
                </a:solidFill>
                <a:latin typeface="Calibri" panose="020F0502020204030204" pitchFamily="34" charset="0"/>
              </a:rPr>
              <a:t>Functional Safety</a:t>
            </a:r>
            <a:endParaRPr lang="en-US" sz="1600" b="1" spc="-6" dirty="0">
              <a:solidFill>
                <a:srgbClr val="9F2936"/>
              </a:solidFill>
              <a:latin typeface="Calibri" panose="020F0502020204030204" pitchFamily="34" charset="0"/>
            </a:endParaRPr>
          </a:p>
        </p:txBody>
      </p:sp>
      <p:sp>
        <p:nvSpPr>
          <p:cNvPr id="3176" name="OTLSHAPE_T_5433b813eac84272b68a7acf5ec5b015_Duration"/>
          <p:cNvSpPr txBox="1"/>
          <p:nvPr>
            <p:custDataLst>
              <p:tags r:id="rId30"/>
            </p:custDataLst>
          </p:nvPr>
        </p:nvSpPr>
        <p:spPr>
          <a:xfrm>
            <a:off x="3791487" y="207624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 smtClean="0">
                <a:solidFill>
                  <a:schemeClr val="lt1"/>
                </a:solidFill>
                <a:latin typeface="Calibri" panose="020F0502020204030204" pitchFamily="34" charset="0"/>
              </a:rPr>
              <a:t>26 days</a:t>
            </a:r>
            <a:endParaRPr lang="en-US" sz="1000" spc="-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178" name="OTLSHAPE_T_272053ad58a0417baee9bd3133206d09_ShapePercentage" hidden="1"/>
          <p:cNvSpPr/>
          <p:nvPr>
            <p:custDataLst>
              <p:tags r:id="rId31"/>
            </p:custDataLst>
          </p:nvPr>
        </p:nvSpPr>
        <p:spPr>
          <a:xfrm>
            <a:off x="2854191" y="19876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9" name="OTLSHAPE_T_272053ad58a0417baee9bd3133206d09_TextPercentage" hidden="1"/>
          <p:cNvSpPr txBox="1"/>
          <p:nvPr>
            <p:custDataLst>
              <p:tags r:id="rId32"/>
            </p:custDataLst>
          </p:nvPr>
        </p:nvSpPr>
        <p:spPr>
          <a:xfrm>
            <a:off x="0" y="19876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80" name="OTLSHAPE_T_272053ad58a0417baee9bd3133206d09_StartDate" hidden="1"/>
          <p:cNvSpPr txBox="1"/>
          <p:nvPr>
            <p:custDataLst>
              <p:tags r:id="rId33"/>
            </p:custDataLst>
          </p:nvPr>
        </p:nvSpPr>
        <p:spPr>
          <a:xfrm>
            <a:off x="0" y="19876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81" name="OTLSHAPE_T_272053ad58a0417baee9bd3133206d09_EndDate" hidden="1"/>
          <p:cNvSpPr txBox="1"/>
          <p:nvPr>
            <p:custDataLst>
              <p:tags r:id="rId34"/>
            </p:custDataLst>
          </p:nvPr>
        </p:nvSpPr>
        <p:spPr>
          <a:xfrm>
            <a:off x="0" y="19876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86" name="OTLSHAPE_T_8946987c5b794444934420cf76f92f8b_ShapePercentage" hidden="1"/>
          <p:cNvSpPr/>
          <p:nvPr>
            <p:custDataLst>
              <p:tags r:id="rId35"/>
            </p:custDataLst>
          </p:nvPr>
        </p:nvSpPr>
        <p:spPr>
          <a:xfrm>
            <a:off x="3204317" y="23178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7" name="OTLSHAPE_T_8946987c5b794444934420cf76f92f8b_TextPercentage" hidden="1"/>
          <p:cNvSpPr txBox="1"/>
          <p:nvPr>
            <p:custDataLst>
              <p:tags r:id="rId36"/>
            </p:custDataLst>
          </p:nvPr>
        </p:nvSpPr>
        <p:spPr>
          <a:xfrm>
            <a:off x="0" y="2317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88" name="OTLSHAPE_T_8946987c5b794444934420cf76f92f8b_StartDate" hidden="1"/>
          <p:cNvSpPr txBox="1"/>
          <p:nvPr>
            <p:custDataLst>
              <p:tags r:id="rId37"/>
            </p:custDataLst>
          </p:nvPr>
        </p:nvSpPr>
        <p:spPr>
          <a:xfrm>
            <a:off x="0" y="2317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89" name="OTLSHAPE_T_8946987c5b794444934420cf76f92f8b_EndDate" hidden="1"/>
          <p:cNvSpPr txBox="1"/>
          <p:nvPr>
            <p:custDataLst>
              <p:tags r:id="rId38"/>
            </p:custDataLst>
          </p:nvPr>
        </p:nvSpPr>
        <p:spPr>
          <a:xfrm>
            <a:off x="0" y="2317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94" name="OTLSHAPE_T_44f65637594344bea580dfb5e14eae93_ShapePercentage" hidden="1"/>
          <p:cNvSpPr/>
          <p:nvPr>
            <p:custDataLst>
              <p:tags r:id="rId39"/>
            </p:custDataLst>
          </p:nvPr>
        </p:nvSpPr>
        <p:spPr>
          <a:xfrm>
            <a:off x="3204317" y="26480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5" name="OTLSHAPE_T_44f65637594344bea580dfb5e14eae93_TextPercentage" hidden="1"/>
          <p:cNvSpPr txBox="1"/>
          <p:nvPr>
            <p:custDataLst>
              <p:tags r:id="rId40"/>
            </p:custDataLst>
          </p:nvPr>
        </p:nvSpPr>
        <p:spPr>
          <a:xfrm>
            <a:off x="0" y="26480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96" name="OTLSHAPE_T_44f65637594344bea580dfb5e14eae93_StartDate" hidden="1"/>
          <p:cNvSpPr txBox="1"/>
          <p:nvPr>
            <p:custDataLst>
              <p:tags r:id="rId41"/>
            </p:custDataLst>
          </p:nvPr>
        </p:nvSpPr>
        <p:spPr>
          <a:xfrm>
            <a:off x="0" y="26480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97" name="OTLSHAPE_T_44f65637594344bea580dfb5e14eae93_EndDate" hidden="1"/>
          <p:cNvSpPr txBox="1"/>
          <p:nvPr>
            <p:custDataLst>
              <p:tags r:id="rId42"/>
            </p:custDataLst>
          </p:nvPr>
        </p:nvSpPr>
        <p:spPr>
          <a:xfrm>
            <a:off x="0" y="26480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02" name="OTLSHAPE_T_4004f42984004507b849b8c4ed2ad844_ShapePercentage" hidden="1"/>
          <p:cNvSpPr/>
          <p:nvPr>
            <p:custDataLst>
              <p:tags r:id="rId43"/>
            </p:custDataLst>
          </p:nvPr>
        </p:nvSpPr>
        <p:spPr>
          <a:xfrm>
            <a:off x="4845537" y="29782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3" name="OTLSHAPE_T_4004f42984004507b849b8c4ed2ad844_TextPercentage" hidden="1"/>
          <p:cNvSpPr txBox="1"/>
          <p:nvPr>
            <p:custDataLst>
              <p:tags r:id="rId44"/>
            </p:custDataLst>
          </p:nvPr>
        </p:nvSpPr>
        <p:spPr>
          <a:xfrm>
            <a:off x="0" y="29782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04" name="OTLSHAPE_T_4004f42984004507b849b8c4ed2ad844_StartDate" hidden="1"/>
          <p:cNvSpPr txBox="1"/>
          <p:nvPr>
            <p:custDataLst>
              <p:tags r:id="rId45"/>
            </p:custDataLst>
          </p:nvPr>
        </p:nvSpPr>
        <p:spPr>
          <a:xfrm>
            <a:off x="0" y="29782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05" name="OTLSHAPE_T_4004f42984004507b849b8c4ed2ad844_EndDate" hidden="1"/>
          <p:cNvSpPr txBox="1"/>
          <p:nvPr>
            <p:custDataLst>
              <p:tags r:id="rId46"/>
            </p:custDataLst>
          </p:nvPr>
        </p:nvSpPr>
        <p:spPr>
          <a:xfrm>
            <a:off x="0" y="29782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10" name="OTLSHAPE_T_8dea7e79ec43451c9548d301febb13c4_ShapePercentage" hidden="1"/>
          <p:cNvSpPr/>
          <p:nvPr>
            <p:custDataLst>
              <p:tags r:id="rId47"/>
            </p:custDataLst>
          </p:nvPr>
        </p:nvSpPr>
        <p:spPr>
          <a:xfrm>
            <a:off x="7208893" y="3308484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1" name="OTLSHAPE_T_8dea7e79ec43451c9548d301febb13c4_TextPercentage" hidden="1"/>
          <p:cNvSpPr txBox="1"/>
          <p:nvPr>
            <p:custDataLst>
              <p:tags r:id="rId48"/>
            </p:custDataLst>
          </p:nvPr>
        </p:nvSpPr>
        <p:spPr>
          <a:xfrm>
            <a:off x="0" y="3308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12" name="OTLSHAPE_T_8dea7e79ec43451c9548d301febb13c4_StartDate" hidden="1"/>
          <p:cNvSpPr txBox="1"/>
          <p:nvPr>
            <p:custDataLst>
              <p:tags r:id="rId49"/>
            </p:custDataLst>
          </p:nvPr>
        </p:nvSpPr>
        <p:spPr>
          <a:xfrm>
            <a:off x="0" y="3308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13" name="OTLSHAPE_T_8dea7e79ec43451c9548d301febb13c4_EndDate" hidden="1"/>
          <p:cNvSpPr txBox="1"/>
          <p:nvPr>
            <p:custDataLst>
              <p:tags r:id="rId50"/>
            </p:custDataLst>
          </p:nvPr>
        </p:nvSpPr>
        <p:spPr>
          <a:xfrm>
            <a:off x="0" y="3308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cxnSp>
        <p:nvCxnSpPr>
          <p:cNvPr id="124" name="OTLSHAPE_T_5433b813eac84272b68a7acf5ec5b015_LeftVerticalConnector1"/>
          <p:cNvCxnSpPr/>
          <p:nvPr>
            <p:custDataLst>
              <p:tags r:id="rId51"/>
            </p:custDataLst>
          </p:nvPr>
        </p:nvCxnSpPr>
        <p:spPr>
          <a:xfrm>
            <a:off x="6800462" y="2157875"/>
            <a:ext cx="0" cy="2698616"/>
          </a:xfrm>
          <a:prstGeom prst="line">
            <a:avLst/>
          </a:prstGeom>
          <a:ln w="19050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OTLSHAPE_M_a3f90804e51e4c47826f02c014f6235b_Connector1"/>
          <p:cNvCxnSpPr/>
          <p:nvPr>
            <p:custDataLst>
              <p:tags r:id="rId52"/>
            </p:custDataLst>
          </p:nvPr>
        </p:nvCxnSpPr>
        <p:spPr>
          <a:xfrm>
            <a:off x="6783046" y="5292753"/>
            <a:ext cx="0" cy="413262"/>
          </a:xfrm>
          <a:prstGeom prst="line">
            <a:avLst/>
          </a:prstGeom>
          <a:ln w="9525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TLSHAPE_M_a3f90804e51e4c47826f02c014f6235b_Date"/>
          <p:cNvSpPr txBox="1"/>
          <p:nvPr>
            <p:custDataLst>
              <p:tags r:id="rId53"/>
            </p:custDataLst>
          </p:nvPr>
        </p:nvSpPr>
        <p:spPr>
          <a:xfrm>
            <a:off x="6161987" y="5557508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13.01.17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136" name="OTLSHAPE_M_a3f90804e51e4c47826f02c014f6235b_Shape"/>
          <p:cNvSpPr/>
          <p:nvPr>
            <p:custDataLst>
              <p:tags r:id="rId54"/>
            </p:custDataLst>
          </p:nvPr>
        </p:nvSpPr>
        <p:spPr>
          <a:xfrm>
            <a:off x="6668746" y="5165753"/>
            <a:ext cx="228600" cy="254000"/>
          </a:xfrm>
          <a:prstGeom prst="diamond">
            <a:avLst/>
          </a:prstGeom>
          <a:solidFill>
            <a:srgbClr val="9F293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TLSHAPE_M_a3f90804e51e4c47826f02c014f6235b_Date"/>
          <p:cNvSpPr txBox="1"/>
          <p:nvPr>
            <p:custDataLst>
              <p:tags r:id="rId55"/>
            </p:custDataLst>
          </p:nvPr>
        </p:nvSpPr>
        <p:spPr>
          <a:xfrm>
            <a:off x="1602290" y="4201330"/>
            <a:ext cx="803032" cy="46166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NCAP Requirements</a:t>
            </a:r>
          </a:p>
          <a:p>
            <a:pPr algn="ctr"/>
            <a:r>
              <a:rPr lang="en-US" sz="1000" b="1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 </a:t>
            </a:r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</a:t>
            </a:r>
            <a:r>
              <a:rPr lang="en-US" sz="1000" spc="-6" baseline="30000" dirty="0" smtClean="0">
                <a:solidFill>
                  <a:srgbClr val="323232"/>
                </a:solidFill>
                <a:latin typeface="Calibri" panose="020F0502020204030204" pitchFamily="34" charset="0"/>
              </a:rPr>
              <a:t>nd</a:t>
            </a:r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 Dec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M_ffa713a2c3124b4d87e39720949e6d77_Shape"/>
          <p:cNvSpPr/>
          <p:nvPr>
            <p:custDataLst>
              <p:tags r:id="rId56"/>
            </p:custDataLst>
          </p:nvPr>
        </p:nvSpPr>
        <p:spPr>
          <a:xfrm flipV="1">
            <a:off x="2699975" y="4657762"/>
            <a:ext cx="228600" cy="178801"/>
          </a:xfrm>
          <a:prstGeom prst="triangle">
            <a:avLst/>
          </a:prstGeom>
          <a:solidFill>
            <a:srgbClr val="325A9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TLSHAPE_M_a3f90804e51e4c47826f02c014f6235b_Date"/>
          <p:cNvSpPr txBox="1"/>
          <p:nvPr>
            <p:custDataLst>
              <p:tags r:id="rId57"/>
            </p:custDataLst>
          </p:nvPr>
        </p:nvSpPr>
        <p:spPr>
          <a:xfrm>
            <a:off x="2548473" y="4339810"/>
            <a:ext cx="536227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CAFCR</a:t>
            </a:r>
          </a:p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9</a:t>
            </a:r>
            <a:r>
              <a:rPr lang="en-US" sz="1000" spc="-6" baseline="30000" dirty="0" smtClean="0">
                <a:solidFill>
                  <a:srgbClr val="323232"/>
                </a:solidFill>
                <a:latin typeface="Calibri" panose="020F0502020204030204" pitchFamily="34" charset="0"/>
              </a:rPr>
              <a:t>th</a:t>
            </a:r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 Dec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M_ffa713a2c3124b4d87e39720949e6d77_Shape"/>
          <p:cNvSpPr/>
          <p:nvPr>
            <p:custDataLst>
              <p:tags r:id="rId58"/>
            </p:custDataLst>
          </p:nvPr>
        </p:nvSpPr>
        <p:spPr>
          <a:xfrm flipV="1">
            <a:off x="3791487" y="4661878"/>
            <a:ext cx="228600" cy="178801"/>
          </a:xfrm>
          <a:prstGeom prst="triangle">
            <a:avLst/>
          </a:prstGeom>
          <a:solidFill>
            <a:srgbClr val="325A9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TLSHAPE_M_a3f90804e51e4c47826f02c014f6235b_Date"/>
          <p:cNvSpPr txBox="1"/>
          <p:nvPr>
            <p:custDataLst>
              <p:tags r:id="rId59"/>
            </p:custDataLst>
          </p:nvPr>
        </p:nvSpPr>
        <p:spPr>
          <a:xfrm>
            <a:off x="3639985" y="4343926"/>
            <a:ext cx="536227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HARA </a:t>
            </a:r>
          </a:p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14</a:t>
            </a:r>
            <a:r>
              <a:rPr lang="en-US" sz="1000" spc="-6" baseline="30000" dirty="0" smtClean="0">
                <a:solidFill>
                  <a:srgbClr val="323232"/>
                </a:solidFill>
                <a:latin typeface="Calibri" panose="020F0502020204030204" pitchFamily="34" charset="0"/>
              </a:rPr>
              <a:t>th</a:t>
            </a:r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 Dec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99" name="OTLSHAPE_M_ffa713a2c3124b4d87e39720949e6d77_Shape"/>
          <p:cNvSpPr/>
          <p:nvPr>
            <p:custDataLst>
              <p:tags r:id="rId60"/>
            </p:custDataLst>
          </p:nvPr>
        </p:nvSpPr>
        <p:spPr>
          <a:xfrm flipV="1">
            <a:off x="5039517" y="4657757"/>
            <a:ext cx="228600" cy="178801"/>
          </a:xfrm>
          <a:prstGeom prst="triangle">
            <a:avLst/>
          </a:prstGeom>
          <a:solidFill>
            <a:srgbClr val="325A9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TLSHAPE_M_a3f90804e51e4c47826f02c014f6235b_Date"/>
          <p:cNvSpPr txBox="1"/>
          <p:nvPr>
            <p:custDataLst>
              <p:tags r:id="rId61"/>
            </p:custDataLst>
          </p:nvPr>
        </p:nvSpPr>
        <p:spPr>
          <a:xfrm>
            <a:off x="4888015" y="4339805"/>
            <a:ext cx="536227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FSR </a:t>
            </a:r>
          </a:p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20</a:t>
            </a:r>
            <a:r>
              <a:rPr lang="en-US" sz="1000" spc="-6" baseline="30000" dirty="0" smtClean="0">
                <a:solidFill>
                  <a:srgbClr val="323232"/>
                </a:solidFill>
                <a:latin typeface="Calibri" panose="020F0502020204030204" pitchFamily="34" charset="0"/>
              </a:rPr>
              <a:t>th</a:t>
            </a:r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 Dec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101" name="OTLSHAPE_M_ffa713a2c3124b4d87e39720949e6d77_Shape"/>
          <p:cNvSpPr/>
          <p:nvPr>
            <p:custDataLst>
              <p:tags r:id="rId62"/>
            </p:custDataLst>
          </p:nvPr>
        </p:nvSpPr>
        <p:spPr>
          <a:xfrm flipV="1">
            <a:off x="6452307" y="4661873"/>
            <a:ext cx="228600" cy="178801"/>
          </a:xfrm>
          <a:prstGeom prst="triangle">
            <a:avLst/>
          </a:prstGeom>
          <a:solidFill>
            <a:srgbClr val="325A9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TLSHAPE_M_a3f90804e51e4c47826f02c014f6235b_Date"/>
          <p:cNvSpPr txBox="1"/>
          <p:nvPr>
            <p:custDataLst>
              <p:tags r:id="rId63"/>
            </p:custDataLst>
          </p:nvPr>
        </p:nvSpPr>
        <p:spPr>
          <a:xfrm>
            <a:off x="5902637" y="4327445"/>
            <a:ext cx="843861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Documentation</a:t>
            </a:r>
          </a:p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12</a:t>
            </a:r>
            <a:r>
              <a:rPr lang="en-US" sz="1000" spc="-6" baseline="30000" dirty="0" smtClean="0">
                <a:solidFill>
                  <a:srgbClr val="323232"/>
                </a:solidFill>
                <a:latin typeface="Calibri" panose="020F0502020204030204" pitchFamily="34" charset="0"/>
              </a:rPr>
              <a:t>th</a:t>
            </a:r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 Jan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103" name="OTLSHAPE_M_a3f90804e51e4c47826f02c014f6235b_Title"/>
          <p:cNvSpPr txBox="1"/>
          <p:nvPr>
            <p:custDataLst>
              <p:tags r:id="rId64"/>
            </p:custDataLst>
          </p:nvPr>
        </p:nvSpPr>
        <p:spPr>
          <a:xfrm>
            <a:off x="6510482" y="5766826"/>
            <a:ext cx="77176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i="1" u="sng" spc="-4" dirty="0" smtClean="0">
                <a:solidFill>
                  <a:srgbClr val="9F2936"/>
                </a:solidFill>
                <a:latin typeface="Calibri" panose="020F0502020204030204" pitchFamily="34" charset="0"/>
              </a:rPr>
              <a:t>End – Phase 1</a:t>
            </a:r>
            <a:endParaRPr lang="en-US" sz="1000" b="1" i="1" u="sng" spc="-4" dirty="0">
              <a:solidFill>
                <a:srgbClr val="9F2936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Title 1"/>
          <p:cNvSpPr txBox="1">
            <a:spLocks/>
          </p:cNvSpPr>
          <p:nvPr/>
        </p:nvSpPr>
        <p:spPr>
          <a:xfrm>
            <a:off x="611188" y="215900"/>
            <a:ext cx="8024812" cy="9223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Project Timeline (Phase 1)</a:t>
            </a:r>
            <a:endParaRPr lang="en-US" kern="0" dirty="0"/>
          </a:p>
        </p:txBody>
      </p:sp>
      <p:sp>
        <p:nvSpPr>
          <p:cNvPr id="2" name="Rectangle 1"/>
          <p:cNvSpPr/>
          <p:nvPr/>
        </p:nvSpPr>
        <p:spPr>
          <a:xfrm>
            <a:off x="5371068" y="4856491"/>
            <a:ext cx="776256" cy="376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smtClean="0"/>
              <a:t>Holidays</a:t>
            </a:r>
            <a:endParaRPr lang="en-US" sz="105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830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B0F5E09B-95E4-4FF9-9BA1-9DD124534504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7102A92-A0D1-4CC7-B6CC-83E3B3B59004}" type="datetime1">
              <a:rPr lang="nl-NL" altLang="en-US" smtClean="0">
                <a:solidFill>
                  <a:srgbClr val="FFFFFF"/>
                </a:solidFill>
              </a:rPr>
              <a:t>19-1-2017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188" y="215900"/>
            <a:ext cx="8024812" cy="9223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EURO NCAP Requirements</a:t>
            </a:r>
            <a:endParaRPr lang="en-US" kern="0" dirty="0"/>
          </a:p>
        </p:txBody>
      </p:sp>
      <p:sp>
        <p:nvSpPr>
          <p:cNvPr id="6" name="Rectangle 5"/>
          <p:cNvSpPr/>
          <p:nvPr/>
        </p:nvSpPr>
        <p:spPr>
          <a:xfrm>
            <a:off x="1023008" y="2924944"/>
            <a:ext cx="7201172" cy="1133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dirty="0" smtClean="0"/>
              <a:t>This </a:t>
            </a:r>
            <a:r>
              <a:rPr lang="en-US" dirty="0"/>
              <a:t>protocol specifies the Lateral Support Systems </a:t>
            </a:r>
            <a:r>
              <a:rPr lang="en-US" b="1" u="sng" dirty="0"/>
              <a:t>test </a:t>
            </a:r>
            <a:r>
              <a:rPr lang="en-US" b="1" u="sng" dirty="0" smtClean="0"/>
              <a:t>procedure</a:t>
            </a:r>
            <a:endParaRPr lang="en-US" u="sng" dirty="0" smtClean="0">
              <a:solidFill>
                <a:srgbClr val="1F4E79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400402"/>
            <a:ext cx="2448233" cy="1354751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4427984" y="3662224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87624" y="4725144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Mainly information about the test conditions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Some Information on the other systems that are required in combination with the ALK/LDWS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Suggestions on the operation of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5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B0F5E09B-95E4-4FF9-9BA1-9DD124534504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8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7102A92-A0D1-4CC7-B6CC-83E3B3B59004}" type="datetime1">
              <a:rPr lang="nl-NL" altLang="en-US" smtClean="0">
                <a:solidFill>
                  <a:srgbClr val="FFFFFF"/>
                </a:solidFill>
              </a:rPr>
              <a:t>19-1-2017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188" y="215900"/>
            <a:ext cx="8024812" cy="9223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EURO NCAP Requirements</a:t>
            </a:r>
            <a:endParaRPr lang="en-US" kern="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569269"/>
            <a:ext cx="59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Examples from the NCAP document </a:t>
            </a:r>
          </a:p>
          <a:p>
            <a:r>
              <a:rPr lang="en-GB" dirty="0" smtClean="0"/>
              <a:t>(LKA/LDWS):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4498" y="2316454"/>
            <a:ext cx="4923606" cy="4703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r>
              <a:rPr lang="en-US" sz="1600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conditions</a:t>
            </a:r>
            <a:r>
              <a:rPr lang="en-US" sz="1600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ALK </a:t>
            </a:r>
            <a:r>
              <a:rPr lang="en-US" sz="1600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should detect unintentional lane change at least, when </a:t>
            </a:r>
            <a:r>
              <a:rPr lang="en-US" sz="900" kern="0" dirty="0">
                <a:solidFill>
                  <a:srgbClr val="2E74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600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outside of the tire closest to the outside of the lane markings crosses </a:t>
            </a:r>
            <a:r>
              <a:rPr lang="en-US" sz="1600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0.3 m</a:t>
            </a:r>
            <a:r>
              <a:rPr lang="en-US" sz="1600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beyond</a:t>
            </a:r>
            <a:r>
              <a:rPr lang="en-US" sz="1600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solidFill>
                <a:srgbClr val="1F4E79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r>
              <a:rPr lang="en-US" sz="1600" b="1" dirty="0" smtClean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functionality:</a:t>
            </a:r>
            <a:r>
              <a:rPr lang="en-US" sz="1600" dirty="0" smtClean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ALK </a:t>
            </a:r>
            <a:r>
              <a:rPr lang="en-US" sz="16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shall </a:t>
            </a:r>
            <a:r>
              <a:rPr lang="en-US" sz="9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lateral support system to restore control of the vehicle while countering the unintentional lane change</a:t>
            </a:r>
            <a:r>
              <a:rPr lang="en-US" sz="160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r>
              <a:rPr lang="en-US" sz="1600" b="1" dirty="0" smtClean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Required Additional Systems:</a:t>
            </a:r>
            <a:r>
              <a:rPr lang="en-US" sz="1600" dirty="0" smtClean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ALK </a:t>
            </a:r>
            <a:r>
              <a:rPr lang="en-US" sz="1600" dirty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shall be available only if vehicle possess Electronic Stability Control system in compliance with regulatory requirements</a:t>
            </a:r>
            <a:r>
              <a:rPr lang="en-US" sz="1600" dirty="0" smtClean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endParaRPr lang="en-US" sz="1600" dirty="0" smtClean="0">
              <a:solidFill>
                <a:srgbClr val="000000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buSzPts val="1400"/>
            </a:pPr>
            <a:endParaRPr lang="en-US" sz="1400" dirty="0" smtClean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dirty="0" smtClean="0">
              <a:solidFill>
                <a:srgbClr val="1F4E79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026" y="2204864"/>
            <a:ext cx="2959371" cy="22811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9" name="Straight Arrow Connector 8"/>
          <p:cNvCxnSpPr/>
          <p:nvPr/>
        </p:nvCxnSpPr>
        <p:spPr>
          <a:xfrm>
            <a:off x="5364088" y="3212976"/>
            <a:ext cx="360040" cy="2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92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SXNUZW1wbGF0ZSI6dHJ1ZSwiVmVyc2lvbiI6eyIkaWQiOiIyIiwiVmVyc2lvbiI6IjMuMC4xIiwiT3JpZ2luYWxBc3NlbWJseVZlcnNpb24iOiIyLjAxLjEyLjAwIiwiRWRpdGlvbiI6IlBsdXMiLCJJc1BsdXNFZGl0aW9uIjp0cnV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UwLCJHIjo1MCwiQiI6NTB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Q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N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S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ZmFsc2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nRydW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I1NSwiUiI6MjI3LCJHIjoyMjIsIkIiOjIwOX19LCJBcHBlbmRZZWFyT25ZZWFyQ2hhbmdlIjp0cnVlLCJFbGFwc2VkVGltZUZvcm1hdCI6MCwiVG9kYXlNYXJrZXJQb3NpdGlvbiI6MCwiUXVpY2tQb3NpdGlvbiI6MywiQWJzb2x1dGVQb3NpdGlvbiI6MzUxLjAsIk1hcmdpbiI6eyIkaWQiOiI0OSIsIlRvcCI6MCwiTGVmdCI6MTAsIlJpZ2h0IjoxMCwiQm90dG9tIjowfSwiUGFkZGluZyI6eyIkaWQiOiI1MCIsIlRvcCI6MCwiTGVmdCI6MCwiUmlnaHQiOjAsIkJvdHRvbSI6MH0sIkJhY2tncm91bmQiOnsiJGlkIjoiNTEiLCJDb2xvciI6eyIkaWQiOiI1MiIsIkEiOjI1NSwiUiI6NTAsIkciOjUwLCJCIjo1MH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c5LCJHIjoxMjksIkIiOjE4OX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SwiRm9udE5hbWUiOiJDYWxpYnJpIiwiSXNCb2xkIjp0cnVlLCJJc0l0YWxpYyI6ZmFsc2UsIklzVW5kZXJsaW5lZCI6ZmFsc2UsIlBhcmVudFN0eWxlIjpudWxsfSwiQXV0b1NpemUiOjAsIkZvcmVncm91bmQiOnsiJGlkIjoiNjciLCJDb2xvciI6eyIkaWQiOiI2OCIsIkEiOjI1NSwiUiI6MCwiRyI6MCwiQiI6MH19LCJNYXhXaWR0aCI6MjAwLjAsIk1heEhlaWdodCI6IkluZmluaXR5IiwiU21hcnRGb3JlZ3JvdW5kSXNBY3RpdmUiOmZhbHNlLCJIb3Jpem9udGFsQWxpZ25tZW50IjoxLCJWZXJ0aWNhbEFsaWdubWVudCI6MCwiU21hcnRGb3JlZ3JvdW5kIjpudWxsLCJNYXJnaW4iOnsiJGlkIjoiNjkiLCJUb3AiOjAsIkxlZnQiOjAsIlJpZ2h0IjowLCJCb3R0b20iOjB9LCJQYWRkaW5nIjp7IiRpZCI6IjcwIiwiVG9wIjowLCJMZWZ0IjowLCJSaWdodCI6MCwiQm90dG9tIjowfSwiQmFja2dyb3VuZCI6eyIkaWQiOiI3MSIsIkNvbG9yIjp7IiRyZWYiOiIyMCJ9fSwiSXNWaXNpYmxlIjp0cnVlLCJXaWR0aCI6MC4wLCJIZWlnaHQiOjAuMCwiQm9yZGVyU3R5bGUiOm51bGwsIlBhcmVudFN0eWxlIjpudWxsfSwiRGF0ZVN0eWxlIjp7IiRpZCI6IjcyIiwiRm9udFNldHRpbmdzIjp7IiRpZCI6IjczIiwiRm9udFNpemUiOjEwLCJGb250TmFtZSI6IkNhbGlicmkiLCJJc0JvbGQiOmZhbHNlLCJJc0l0YWxpYyI6ZmFsc2UsIklzVW5kZXJsaW5lZCI6ZmFsc2UsIlBhcmVudFN0eWxlIjpudWxsfSwiQXV0b1NpemUiOjAsIkZvcmVncm91bmQiOnsiJGlkIjoiNzQiLCJDb2xvciI6eyIkaWQiOiI3NSIsIkEiOjI1NSwiUiI6NTAsIkciOjUwLCJCIjo1MH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1NLmRkLnl5eXkiLCJTZXBhcmF0b3IiOiIu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iwiRm9udE5hbWUiOiJDYWxpYnJpIiwiSXNCb2xkIjpmYWxzZSwiSXNJdGFsaWMiOmZhbHNlLCJJc1VuZGVybGluZWQiOmZhbHNlLCJQYXJlbnRTdHlsZSI6bnVsbH0sIkF1dG9TaXplIjowLCJGb3JlZ3JvdW5kIjp7IiRpZCI6IjkwIiwiQ29sb3IiOnsiJGlkIjoiOTEiLCJBIjoyNTUsIlIiOjI1NSwiRyI6MjU1LCJCIjoyNTV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EuMCwiTGluZVR5cGUiOjAsIlBhcmVudFN0eWxlIjpudWxs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TU5LCJHIjo0MSwiQiI6NTR9fSwiTWF4V2lkdGgiOjIwMC4wLCJNYXhIZWlnaHQiOiJJbmZpbml0eSIsIlNtYXJ0Rm9yZWdyb3VuZElzQWN0aXZlIjpmYWxzZSwiSG9yaXpvbnRhbEFsaWdubWVudCI6MC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yLCJGb250TmFtZSI6IkNhbGlicmkiLCJJc0JvbGQiOmZhbHNlLCJJc0l0YWxpYyI6ZmFsc2UsIklzVW5kZXJsaW5lZCI6ZmFsc2UsIlBhcmVudFN0eWxlIjpudWxsfSwiQXV0b1NpemUiOjAsIkZvcmVncm91bmQiOnsiJGlkIjoiMTE2IiwiQ29sb3IiOnsiJGlkIjoiMTE3IiwiQSI6MjU1LCJSIjoyNTUsIkciOjI1NSwiQiI6MjU1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IsIlNlcGFyYXRvciI6Ii8iLCJVc2VJbnRlcm5hdGlvbmFsRGF0ZUZvcm1hdCI6ZmFsc2V9LCJJc1Zpc2libGUiOnRydWUsIlBhcmVudFN0eWxlIjpudWxsfSwiU2hvd0VsYXBzZWRUaW1lR3JhZGllbnRTdHlsZSI6ZmFsc2V9LCJTY2FsZSI6eyIkaWQiOiIxMjIiLCJTdGFydERhdGUiOiIyMDE2LTAxLTAxVDAwOjAwOjAwIiwiRW5kRGF0ZSI6IjIwMTYtMTEtMzBUMjM6NTk6NTkuOTk5WiIsIkZvcm1hdCI6Ik1NTSIsIlR5cGUiOjIsIkF1dG9EYXRlUmFuZ2UiOmZhbHNlLCJXb3JraW5nRGF5cyI6MzEsIlRvZGF5TWFya2VyVGV4dCI6IlRvZGF5IiwiQXV0b1NjYWxlVHlwZSI6dHJ1ZX0sIk1pbGVzdG9uZXMiOlt7IiRpZCI6IjEyMyIsIkRhdGUiOiIyMDE2LTAxLTE1VDIzOjU5OjU5Ljk5OVoiLCJTdHlsZSI6eyIkaWQiOiIxMjQiLCJTaGFwZSI6MSwiQ29ubmVjdG9yTWFyZ2luIjp7IiRyZWYiOiI1NCJ9LCJDb25uZWN0b3JTdHlsZSI6eyIkaWQiOiIxMjUiLCJMaW5lQ29sb3IiOnsiJGlkIjoiMTI2IiwiJHR5cGUiOiJOTFJFLkNvbW1vbi5Eb20uU29saWRDb2xvckJydXNoLCBOTFJFLkNvbW1vbiIsIkNvbG9yIjp7IiRpZCI6IjEyNyIsIkEiOjI1NSwiUiI6MTU5LCJHIjo0MSwiQiI6NTR9fSwiTGluZVdlaWdodCI6MS4wLCJMaW5lVHlwZSI6MCwiUGFyZW50U3R5bGUiOnsiJHJlZiI6IjU1In19LCJJc0JlbG93VGltZWJhbmQiOnRydWUsIkhpZGVEYXRlIjpmYWxzZSwiU2hhcGVTaXplIjoxLCJTcGFjaW5nIjowLjAsIlBhZGRpbmciOnsiJGlkIjoiMTI4IiwiVG9wIjowLCJMZWZ0IjowLCJSaWdodCI6MCwiQm90dG9tIjowfSwiU2hhcGVTdHlsZSI6eyIkaWQiOiIxMjkiLCJNYXJnaW4iOnsiJHJlZiI6IjYwIn0sIlBhZGRpbmciOnsiJHJlZiI6IjYxIn0sIkJhY2tncm91bmQiOnsiJGlkIjoiMTMwIiwiQ29sb3IiOnsiJGlkIjoiMTMxIiwiQSI6MjU1LCJSIjoxNTksIkciOjQxLCJCIjo1NH19LCJJc1Zpc2libGUiOnRydWUsIldpZHRoIjoxOC4wLCJIZWlnaHQiOjIwLjAsIkJvcmRlclN0eWxlIjp7IiRpZCI6IjEzMiIsIkxpbmVDb2xvciI6eyIkcmVmIjoiNjMifSwiTGluZVdlaWdodCI6MC4wLCJMaW5lVHlwZSI6MCwiUGFyZW50U3R5bGUiOnsiJHJlZiI6IjYyIn19LCJQYXJlbnRTdHlsZSI6eyIkcmVmIjoiNTkifX0sIlRpdGxlU3R5bGUiOnsiJGlkIjoiMTMzIiwiRm9udFNldHRpbmdzIjp7IiRpZCI6IjEzNCIsIkZvbnRTaXplIjoxMCwiRm9udE5hbWUiOiJDYWxpYnJpIiwiSXNCb2xkIjp0cnVlLCJJc0l0YWxpYyI6dHJ1ZSwiSXNVbmRlcmxpbmVkIjp0cnVlLCJQYXJlbnRTdHlsZSI6eyIkcmVmIjoiNjYifX0sIkF1dG9TaXplIjowLCJGb3JlZ3JvdW5kIjp7IiRpZCI6IjEzNSIsIkNvbG9yIjp7IiRpZCI6IjEzNiIsIkEiOjI1NSwiUiI6MTU5LCJHIjo0MSwiQiI6NTR9fSwiTWF4V2lkdGgiOjU0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zNyIsIkxpbmVDb2xvciI6bnVsbCwiTGluZVdlaWdodCI6MC4wLCJMaW5lVHlwZSI6MCwiUGFyZW50U3R5bGUiOm51bGx9LCJQYXJlbnRTdHlsZSI6eyIkcmVmIjoiNjUifX0sIkRhdGVTdHlsZSI6eyIkaWQiOiIxMzgiLCJGb250U2V0dGluZ3MiOnsiJGlkIjoiMTM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QwIiwiTGluZUNvbG9yIjpudWxsLCJMaW5lV2VpZ2h0IjowLjAsIkxpbmVUeXBlIjowLCJQYXJlbnRTdHlsZSI6bnVsbH0sIlBhcmVudFN0eWxlIjp7IiRyZWYiOiI3MiJ9fSwiRGF0ZUZvcm1hdCI6eyIkcmVmIjoiNzkifSwiSXNWaXNpYmxlIjp0cnVlLCJQYXJlbnRTdHlsZSI6eyIkcmVmIjoiNTMifX0sIlBvc2l0aW9uIjp7IiRpZCI6IjE0MSIsIlJhdGlvIjowLjEyMzk4ODI4ODc4NTIwNDQ1LCJJc0N1c3RvbSI6dHJ1ZX0sIklkIjoiYTNmOTA4MDQtZTUxZS00YzQ3LTgyNmYtMDJjMDE0ZjYyMzViIiwiSW1wb3J0SWQiOm51bGwsIlRpdGxlIjoiUHJvamVjdCBTdGFydCIsIk5vdGUiOm51bGwsIkh5cGVybGluayI6bnVsbCwiSXNDaGFuZ2VkIjpmYWxzZSwiSXNOZXciOnRydWV9LHsiJGlkIjoiMTQyIiwiRGF0ZSI6IjIwMTYtMDYtMzBUMjM6NTk6NTkuOTk5WiIsIlN0eWxlIjp7IiRpZCI6IjE0MyIsIlNoYXBlIjowLCJDb25uZWN0b3JNYXJnaW4iOnsiJHJlZiI6IjU0In0sIkNvbm5lY3RvclN0eWxlIjp7IiRpZCI6IjE0NCIsIkxpbmVDb2xvciI6eyIkaWQiOiIxNDUiLCIkdHlwZSI6Ik5MUkUuQ29tbW9uLkRvbS5Tb2xpZENvbG9yQnJ1c2gsIE5MUkUuQ29tbW9uIiwiQ29sb3IiOnsiJGlkIjoiMTQ2IiwiQSI6MjU1LCJSIjo1MCwiRyI6OTAsIkIiOjE1OH19LCJMaW5lV2VpZ2h0IjoxLjAsIkxpbmVUeXBlIjowLCJQYXJlbnRTdHlsZSI6eyIkcmVmIjoiNTUifX0sIklzQmVsb3dUaW1lYmFuZCI6ZmFsc2UsIkhpZGVEYXRlIjpmYWxzZSwiU2hhcGVTaXplIjoxLCJTcGFjaW5nIjowLjAsIlBhZGRpbmciOnsiJGlkIjoiMTQ3IiwiVG9wIjowLCJMZWZ0IjowLCJSaWdodCI6MCwiQm90dG9tIjowfSwiU2hhcGVTdHlsZSI6eyIkaWQiOiIxNDgiLCJNYXJnaW4iOnsiJHJlZiI6IjYwIn0sIlBhZGRpbmciOnsiJHJlZiI6IjYxIn0sIkJhY2tncm91bmQiOnsiJGlkIjoiMTQ5IiwiQ29sb3IiOnsiJGlkIjoiMTUwIiwiQSI6MjU1LCJSIjo1MCwiRyI6OTAsIkIiOjE1OH19LCJJc1Zpc2libGUiOnRydWUsIldpZHRoIjoxOC4wLCJIZWlnaHQiOjIwLjAsIkJvcmRlclN0eWxlIjp7IiRpZCI6IjE1MSIsIkxpbmVDb2xvciI6eyIkcmVmIjoiNjMifSwiTGluZVdlaWdodCI6MC4wLCJMaW5lVHlwZSI6MCwiUGFyZW50U3R5bGUiOnsiJHJlZiI6IjYyIn19LCJQYXJlbnRTdHlsZSI6eyIkcmVmIjoiNTkifX0sIlRpdGxlU3R5bGUiOnsiJGlkIjoiMTUyIiwiRm9udFNldHRpbmdzIjp7IiRpZCI6IjE1MyIsIkZvbnRTaXplIjoxMCwiRm9udE5hbWUiOiJDYWxpYnJpIiwiSXNCb2xkIjp0cnVlLCJJc0l0YWxpYyI6ZmFsc2UsIklzVW5kZXJsaW5lZCI6ZmFsc2UsIlBhcmVudFN0eWxlIjp7IiRyZWYiOiI2NiJ9fSwiQXV0b1NpemUiOjAsIkZvcmVncm91bmQiOnsiJHJlZiI6IjY3In0sIk1heFdpZHRoIjo2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U0IiwiTGluZUNvbG9yIjpudWxsLCJMaW5lV2VpZ2h0IjowLjAsIkxpbmVUeXBlIjowLCJQYXJlbnRTdHlsZSI6bnVsbH0sIlBhcmVudFN0eWxlIjp7IiRyZWYiOiI2NSJ9fSwiRGF0ZVN0eWxlIjp7IiRpZCI6IjE1NSIsIkZvbnRTZXR0aW5ncyI6eyIkaWQiOiIxNT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ciLCJMaW5lQ29sb3IiOm51bGwsIkxpbmVXZWlnaHQiOjAuMCwiTGluZVR5cGUiOjAsIlBhcmVudFN0eWxlIjpudWxsfSwiUGFyZW50U3R5bGUiOnsiJHJlZiI6IjcyIn19LCJEYXRlRm9ybWF0Ijp7IiRyZWYiOiI3OSJ9LCJJc1Zpc2libGUiOnRydWUsIlBhcmVudFN0eWxlIjp7IiRyZWYiOiI1MyJ9fSwiUG9zaXRpb24iOnsiJGlkIjoiMTU4IiwiUmF0aW8iOjAuMDg0Nzc4MzQwNjU3NTUyMDksIklzQ3VzdG9tIjp0cnVlfSwiSWQiOiJmZmE3MTNhMi1jMzEyLTRiNGQtODdlMy05NzIwOTQ5ZTZkNzciLCJJbXBvcnRJZCI6bnVsbCwiVGl0bGUiOiJWYWxpZGF0aW9uIENhbGwgMSIsIk5vdGUiOm51bGwsIkh5cGVybGluayI6bnVsbCwiSXNDaGFuZ2VkIjpmYWxzZSwiSXNOZXciOnRydWV9LHsiJGlkIjoiMTU5IiwiRGF0ZSI6IjIwMTYtMDgtMTVUMjM6NTk6NTkuOTk5WiIsIlN0eWxlIjp7IiRpZCI6IjE2MCIsIlNoYXBlIjowLCJDb25uZWN0b3JNYXJnaW4iOnsiJHJlZiI6IjU0In0sIkNvbm5lY3RvclN0eWxlIjp7IiRpZCI6IjE2MSIsIkxpbmVDb2xvciI6eyIkaWQiOiIxNjIiLCIkdHlwZSI6Ik5MUkUuQ29tbW9uLkRvbS5Tb2xpZENvbG9yQnJ1c2gsIE5MUkUuQ29tbW9uIiwiQ29sb3IiOnsiJGlkIjoiMTYzIiwiQSI6MjU1LCJSIjo1NywiRyI6OTcsIkIiOjE2N319LCJMaW5lV2VpZ2h0IjoxLjAsIkxpbmVUeXBlIjowLCJQYXJlbnRTdHlsZSI6eyIkcmVmIjoiNTUifX0sIklzQmVsb3dUaW1lYmFuZCI6ZmFsc2UsIkhpZGVEYXRlIjpmYWxzZSwiU2hhcGVTaXplIjoxLCJTcGFjaW5nIjowLjAsIlBhZGRpbmciOnsiJGlkIjoiMTY0IiwiVG9wIjowLCJMZWZ0IjowLCJSaWdodCI6MCwiQm90dG9tIjowfSwiU2hhcGVTdHlsZSI6eyIkaWQiOiIxNjUiLCJNYXJnaW4iOnsiJHJlZiI6IjYwIn0sIlBhZGRpbmciOnsiJHJlZiI6IjYxIn0sIkJhY2tncm91bmQiOnsiJGlkIjoiMTY2IiwiQ29sb3IiOnsiJGlkIjoiMTY3IiwiQSI6MjU1LCJSIjo1NywiRyI6OTcsIkIiOjE2N319LCJJc1Zpc2libGUiOnRydWUsIldpZHRoIjoxOC4wLCJIZWlnaHQiOjIwLjAsIkJvcmRlclN0eWxlIjp7IiRpZCI6IjE2OCIsIkxpbmVDb2xvciI6eyIkcmVmIjoiNjMifSwiTGluZVdlaWdodCI6MC4wLCJMaW5lVHlwZSI6MCwiUGFyZW50U3R5bGUiOnsiJHJlZiI6IjYyIn19LCJQYXJlbnRTdHlsZSI6eyIkcmVmIjoiNTkifX0sIlRpdGxlU3R5bGUiOnsiJGlkIjoiMTY5IiwiRm9udFNldHRpbmdzIjp7IiRpZCI6IjE3MCIsIkZvbnRTaXplIjoxMCwiRm9udE5hbWUiOiJDYWxpYnJpIiwiSXNCb2xkIjp0cnVlLCJJc0l0YWxpYyI6ZmFsc2UsIklzVW5kZXJsaW5lZCI6ZmFsc2UsIlBhcmVudFN0eWxlIjp7IiRyZWYiOiI2NiJ9fSwiQXV0b1NpemUiOjAsIkZvcmVncm91bmQiOnsiJHJlZiI6IjY3In0sIk1heFdpZHRoIjo2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cxIiwiTGluZUNvbG9yIjpudWxsLCJMaW5lV2VpZ2h0IjowLjAsIkxpbmVUeXBlIjowLCJQYXJlbnRTdHlsZSI6bnVsbH0sIlBhcmVudFN0eWxlIjp7IiRyZWYiOiI2NSJ9fSwiRGF0ZVN0eWxlIjp7IiRpZCI6IjE3MiIsIkZvbnRTZXR0aW5ncyI6eyIkaWQiOiIxNzM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zQiLCJMaW5lQ29sb3IiOm51bGwsIkxpbmVXZWlnaHQiOjAuMCwiTGluZVR5cGUiOjAsIlBhcmVudFN0eWxlIjpudWxsfSwiUGFyZW50U3R5bGUiOnsiJHJlZiI6IjcyIn19LCJEYXRlRm9ybWF0Ijp7IiRyZWYiOiI3OSJ9LCJJc1Zpc2libGUiOnRydWUsIlBhcmVudFN0eWxlIjp7IiRyZWYiOiI1MyJ9fSwiUG9zaXRpb24iOnsiJGlkIjoiMTc1IiwiUmF0aW8iOjAuMTA2MzAxNzEwMzQwNzExOCwiSXNDdXN0b20iOnRydWV9LCJJZCI6Ijg5NjNhODlmLTcxYjQtNDk2MS04ZmZlLTY0NDA5M2FjOTQ1ZCIsIkltcG9ydElkIjpudWxsLCJUaXRsZSI6IlZhbGlkYXRpb24gQ2FsbCAyIiwiTm90ZSI6bnVsbCwiSHlwZXJsaW5rIjpudWxsLCJJc0NoYW5nZWQiOmZhbHNlLCJJc05ldyI6dHJ1ZX0seyIkaWQiOiIxNzYiLCJEYXRlIjoiMjAxNi0xMC0xMVQyMzo1OTo1OS45OTlaIiwiU3R5bGUiOnsiJGlkIjoiMTc3IiwiU2hhcGUiOjAsIkNvbm5lY3Rvck1hcmdpbiI6eyIkcmVmIjoiNTQifSwiQ29ubmVjdG9yU3R5bGUiOnsiJGlkIjoiMTc4IiwiTGluZUNvbG9yIjp7IiRpZCI6IjE3OSIsIiR0eXBlIjoiTkxSRS5Db21tb24uRG9tLlNvbGlkQ29sb3JCcnVzaCwgTkxSRS5Db21tb24iLCJDb2xvciI6eyIkaWQiOiIxODAiLCJBIjoyNTUsIlIiOjU3LCJHIjo5NywiQiI6MTY3fX0sIkxpbmVXZWlnaHQiOjEuMCwiTGluZVR5cGUiOjAsIlBhcmVudFN0eWxlIjp7IiRyZWYiOiI1NSJ9fSwiSXNCZWxvd1RpbWViYW5kIjpmYWxzZSwiSGlkZURhdGUiOmZhbHNlLCJTaGFwZVNpemUiOjEsIlNwYWNpbmciOjAuMCwiUGFkZGluZyI6eyIkaWQiOiIxODEiLCJUb3AiOjAsIkxlZnQiOjAsIlJpZ2h0IjowLCJCb3R0b20iOjB9LCJTaGFwZVN0eWxlIjp7IiRpZCI6IjE4MiIsIk1hcmdpbiI6eyIkcmVmIjoiNjAifSwiUGFkZGluZyI6eyIkcmVmIjoiNjEifSwiQmFja2dyb3VuZCI6eyIkaWQiOiIxODMiLCJDb2xvciI6eyIkaWQiOiIxODQiLCJBIjoyNTUsIlIiOjU3LCJHIjo5NywiQiI6MTY3fX0sIklzVmlzaWJsZSI6dHJ1ZSwiV2lkdGgiOjE4LjAsIkhlaWdodCI6MjAuMCwiQm9yZGVyU3R5bGUiOnsiJGlkIjoiMTg1IiwiTGluZUNvbG9yIjp7IiRyZWYiOiI2MyJ9LCJMaW5lV2VpZ2h0IjowLjAsIkxpbmVUeXBlIjowLCJQYXJlbnRTdHlsZSI6eyIkcmVmIjoiNjIifX0sIlBhcmVudFN0eWxlIjp7IiRyZWYiOiI1OSJ9fSwiVGl0bGVTdHlsZSI6eyIkaWQiOiIxODYiLCJGb250U2V0dGluZ3MiOnsiJGlkIjoiMTg3IiwiRm9udFNpemUiOjEwLCJGb250TmFtZSI6IkNhbGlicmkiLCJJc0JvbGQiOnRydWUsIklzSXRhbGljIjpmYWxzZSwiSXNVbmRlcmxpbmVkIjpmYWxzZSwiUGFyZW50U3R5bGUiOnsiJHJlZiI6IjY2In19LCJBdXRvU2l6ZSI6MCwiRm9yZWdyb3VuZCI6eyIkcmVmIjoiNjcifSwiTWF4V2lkdGgiOjY5Ljc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DgiLCJMaW5lQ29sb3IiOm51bGwsIkxpbmVXZWlnaHQiOjAuMCwiTGluZVR5cGUiOjAsIlBhcmVudFN0eWxlIjpudWxsfSwiUGFyZW50U3R5bGUiOnsiJHJlZiI6IjY1In19LCJEYXRlU3R5bGUiOnsiJGlkIjoiMTg5IiwiRm9udFNldHRpbmdzIjp7IiRpZCI6IjE5MC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5MSIsIkxpbmVDb2xvciI6bnVsbCwiTGluZVdlaWdodCI6MC4wLCJMaW5lVHlwZSI6MCwiUGFyZW50U3R5bGUiOm51bGx9LCJQYXJlbnRTdHlsZSI6eyIkcmVmIjoiNzIifX0sIkRhdGVGb3JtYXQiOnsiJHJlZiI6Ijc5In0sIklzVmlzaWJsZSI6dHJ1ZSwiUGFyZW50U3R5bGUiOnsiJHJlZiI6IjUzIn19LCJQb3NpdGlvbiI6eyIkaWQiOiIxOTIiLCJSYXRpbyI6MC4xMzA1MzYwMDE2OTk5NDIxMiwiSXNDdXN0b20iOnRydWV9LCJJZCI6IjFmZmFkY2RkLTRmMDYtNDE3ZS05NTkwLTk0MGE0YjY2OTYyNSIsIkltcG9ydElkIjpudWxsLCJUaXRsZSI6IlZhbGlkYXRpb24gQ2FsbCAzIiwiTm90ZSI6bnVsbCwiSHlwZXJsaW5rIjpudWxsLCJJc0NoYW5nZWQiOmZhbHNlLCJJc05ldyI6dHJ1ZX0seyIkaWQiOiIxOTMiLCJEYXRlIjoiMjAxNi0xMS0zMFQyMzo1OTo1OS45OTlaIiwiU3R5bGUiOnsiJGlkIjoiMTk0IiwiU2hhcGUiOjEsIkNvbm5lY3Rvck1hcmdpbiI6eyIkcmVmIjoiNTQifSwiQ29ubmVjdG9yU3R5bGUiOnsiJGlkIjoiMTk1IiwiTGluZUNvbG9yIjp7IiRpZCI6IjE5NiIsIiR0eXBlIjoiTkxSRS5Db21tb24uRG9tLlNvbGlkQ29sb3JCcnVzaCwgTkxSRS5Db21tb24iLCJDb2xvciI6eyIkaWQiOiIxOTciLCJBIjoyNTUsIlIiOjc4LCJHIjoxMzMsIkIiOjY2fX0sIkxpbmVXZWlnaHQiOjEuMCwiTGluZVR5cGUiOjAsIlBhcmVudFN0eWxlIjp7IiRyZWYiOiI1NSJ9fSwiSXNCZWxvd1RpbWViYW5kIjp0cnVlLCJIaWRlRGF0ZSI6ZmFsc2UsIlNoYXBlU2l6ZSI6MSwiU3BhY2luZyI6MC4wLCJQYWRkaW5nIjp7IiRpZCI6IjE5OCIsIlRvcCI6MCwiTGVmdCI6MCwiUmlnaHQiOjAsIkJvdHRvbSI6MH0sIlNoYXBlU3R5bGUiOnsiJGlkIjoiMTk5IiwiTWFyZ2luIjp7IiRyZWYiOiI2MCJ9LCJQYWRkaW5nIjp7IiRyZWYiOiI2MSJ9LCJCYWNrZ3JvdW5kIjp7IiRpZCI6IjIwMCIsIkNvbG9yIjp7IiRpZCI6IjIwMSIsIkEiOjI1NSwiUiI6NzgsIkciOjEzMywiQiI6NjZ9fSwiSXNWaXNpYmxlIjp0cnVlLCJXaWR0aCI6MTguMCwiSGVpZ2h0IjoyMC4wLCJCb3JkZXJTdHlsZSI6eyIkaWQiOiIyMDIiLCJMaW5lQ29sb3IiOnsiJHJlZiI6IjYzIn0sIkxpbmVXZWlnaHQiOjAuMCwiTGluZVR5cGUiOjAsIlBhcmVudFN0eWxlIjp7IiRyZWYiOiI2MiJ9fSwiUGFyZW50U3R5bGUiOnsiJHJlZiI6IjU5In19LCJUaXRsZVN0eWxlIjp7IiRpZCI6IjIwMyIsIkZvbnRTZXR0aW5ncyI6eyIkaWQiOiIyMDQiLCJGb250U2l6ZSI6MTAsIkZvbnROYW1lIjoiQ2FsaWJyaSIsIklzQm9sZCI6dHJ1ZSwiSXNJdGFsaWMiOnRydWUsIklzVW5kZXJsaW5lZCI6dHJ1ZSwiUGFyZW50U3R5bGUiOnsiJHJlZiI6IjY2In19LCJBdXRvU2l6ZSI6MCwiRm9yZWdyb3VuZCI6eyIkaWQiOiIyMDUiLCJDb2xvciI6eyIkaWQiOiIyMDYiLCJBIjoyNTUsIlIiOjU2LCJHIjo4NywiQiI6MzV9fSwiTWF4V2lkdGgiOjQ5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IwNyIsIkxpbmVDb2xvciI6bnVsbCwiTGluZVdlaWdodCI6MC4wLCJMaW5lVHlwZSI6MCwiUGFyZW50U3R5bGUiOm51bGx9LCJQYXJlbnRTdHlsZSI6eyIkcmVmIjoiNjUifX0sIkRhdGVTdHlsZSI6eyIkaWQiOiIyMDgiLCJGb250U2V0dGluZ3MiOnsiJGlkIjoiMjA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EwIiwiTGluZUNvbG9yIjpudWxsLCJMaW5lV2VpZ2h0IjowLjAsIkxpbmVUeXBlIjowLCJQYXJlbnRTdHlsZSI6bnVsbH0sIlBhcmVudFN0eWxlIjp7IiRyZWYiOiI3MiJ9fSwiRGF0ZUZvcm1hdCI6eyIkcmVmIjoiNzkifSwiSXNWaXNpYmxlIjp0cnVlLCJQYXJlbnRTdHlsZSI6eyIkcmVmIjoiNTMifX0sIlBvc2l0aW9uIjp7IiRpZCI6IjIxMSIsIlJhdGlvIjowLjEyMzk4ODI4ODc4NTIwNDQ1LCJJc0N1c3RvbSI6dHJ1ZX0sIklkIjoiNjY3ZjNiMTEtYTZjZi00YjY2LThmYjctMzlmY2E5YWJkNzc5IiwiSW1wb3J0SWQiOm51bGwsIlRpdGxlIjoiUHJvamVjdCBFbmQiLCJOb3RlIjpudWxsLCJIeXBlcmxpbmsiOm51bGwsIklzQ2hhbmdlZCI6ZmFsc2UsIklzTmV3Ijp0cnVlfV0sIlRhc2tzIjpbeyIkaWQiOiIyMTIiLCJHcm91cE5hbWUiOm51bGwsIlN0YXJ0RGF0ZSI6IjIwMTYtMDEtMTVUMDA6MDA6MDBaIiwiRW5kRGF0ZSI6IjIwMTYtMDQtMzBUMjM6NTk6NTkuOTk5WiIsIlBlcmNlbnRhZ2VDb21wbGV0ZSI6bnVsbCwiU3R5bGUiOnsiJGlkIjoiMjEzIiwiU2hhcGUiOjIsIlNoYXBlVGhpY2tuZXNzIjoxLCJEdXJhdGlvbkZvcm1hdCI6MCwiSW5jbHVkZU5vbldvcmtpbmdEYXlzSW5EdXJhdGlvbiI6ZmFsc2UsIlBlcmNlbnRhZ2VDb21wbGV0ZVN0eWxlIjp7IiRpZCI6IjIxNCIsIkZvbnRTZXR0aW5ncyI6eyIkaWQiOiIyMTU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TYiLCJMaW5lQ29sb3IiOm51bGwsIkxpbmVXZWlnaHQiOjAuMCwiTGluZVR5cGUiOjAsIlBhcmVudFN0eWxlIjpudWxsfSwiUGFyZW50U3R5bGUiOnsiJHJlZiI6IjgxIn19LCJEdXJhdGlvblN0eWxlIjp7IiRpZCI6IjIxNyIsIkZvbnRTZXR0aW5ncyI6eyIkaWQiOiIyMTg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TkiLCJMaW5lQ29sb3IiOm51bGwsIkxpbmVXZWlnaHQiOjAuMCwiTGluZVR5cGUiOjAsIlBhcmVudFN0eWxlIjpudWxsfSwiUGFyZW50U3R5bGUiOnsiJHJlZiI6Ijg4In19LCJIb3Jpem9udGFsQ29ubmVjdG9yU3R5bGUiOnsiJGlkIjoiMjIwIiwiTGluZUNvbG9yIjp7IiRyZWYiOiI5NiJ9LCJMaW5lV2VpZ2h0IjoxLjAsIkxpbmVUeXBlIjowLCJQYXJlbnRTdHlsZSI6eyIkcmVmIjoiOTUifX0sIlZlcnRpY2FsQ29ubmVjdG9yU3R5bGUiOnsiJGlkIjoiMjIxIiwiTGluZUNvbG9yIjp7IiRpZCI6IjIyMiIsIiR0eXBlIjoiTkxSRS5Db21tb24uRG9tLlNvbGlkQ29sb3JCcnVzaCwgTkxSRS5Db21tb24iLCJDb2xvciI6eyIkaWQiOiIyMjMiLCJBIjoyNTUsIlIiOjE1OSwiRyI6NDEsIkIiOjU0fX0sIkxpbmVXZWlnaHQiOjI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IyNCIsIk1hcmdpbiI6eyIkcmVmIjoiMTAyIn0sIlBhZGRpbmciOnsiJHJlZiI6IjEwMyJ9LCJCYWNrZ3JvdW5kIjp7IiRpZCI6IjIyNSIsIkNvbG9yIjp7IiRpZCI6IjIyNiIsIkEiOjI1NSwiUiI6MTU5LCJHIjo0MSwiQiI6NTR9fSwiSXNWaXNpYmxlIjp0cnVlLCJXaWR0aCI6MC4wLCJIZWlnaHQiOjE2LjAsIkJvcmRlclN0eWxlIjp7IiRpZCI6IjIyNyIsIkxpbmVDb2xvciI6eyIkaWQiOiIyMjgiLCIkdHlwZSI6Ik5MUkUuQ29tbW9uLkRvbS5Tb2xpZENvbG9yQnJ1c2gsIE5MUkUuQ29tbW9uIiwiQ29sb3IiOnsiJGlkIjoiMjI5IiwiQSI6MjU1LCJSIjoyNTUsIkciOjAsIkIiOjB9fSwiTGluZVdlaWdodCI6MC4wLCJMaW5lVHlwZSI6MCwiUGFyZW50U3R5bGUiOm51bGx9LCJQYXJlbnRTdHlsZSI6eyIkcmVmIjoiMTAxIn19LCJUaXRsZVN0eWxlIjp7IiRpZCI6IjIzMCIsIkZvbnRTZXR0aW5ncyI6eyIkaWQiOiIyMzEiLCJGb250U2l6ZSI6MTAsIkZvbnROYW1lIjoiQ2FsaWJyaSIsIklzQm9sZCI6dHJ1ZSwiSXNJdGFsaWMiOmZhbHNlLCJJc1VuZGVybGluZWQiOmZhbHNlLCJQYXJlbnRTdHlsZSI6eyIkcmVmIjoiMTA4In19LCJBdXRvU2l6ZSI6MCwiRm9yZWdyb3VuZCI6eyIkcmVmIjoiMTA5In0sIk1heFdpZHRoIjo0Ny42MTA0NzM2MzI4MTI1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zIiLCJMaW5lQ29sb3IiOm51bGwsIkxpbmVXZWlnaHQiOjAuMCwiTGluZVR5cGUiOjAsIlBhcmVudFN0eWxlIjpudWxsfSwiUGFyZW50U3R5bGUiOnsiJHJlZiI6IjEwNyJ9fSwiRGF0ZVN0eWxlIjp7IiRpZCI6IjIzMyIsIkZvbnRTZXR0aW5ncyI6eyIkaWQiOiIyMzQiLCJGb250U2l6ZSI6MTAsIkZvbnROYW1lIjoiQ2FsaWJyaSIsIklzQm9sZCI6ZmFsc2UsIklzSXRhbGljIjpmYWxzZSwiSXNVbmRlcmxpbmVkIjpmYWxzZSwiUGFyZW50U3R5bGUiOnsiJHJlZiI6IjExNSJ9fSwiQXV0b1NpemUiOjAsIkZvcmVncm91bmQiOnsiJGlkIjoiMjM1IiwiQ29sb3IiOnsiJGlkIjoiMjM2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M3IiwiTGluZUNvbG9yIjpudWxsLCJMaW5lV2VpZ2h0IjowLjAsIkxpbmVUeXBlIjowLCJQYXJlbnRTdHlsZSI6bnVsbH0sIlBhcmVudFN0eWxlIjp7IiRyZWYiOiIxMTQifX0sIkRhdGVGb3JtYXQiOnsiJGlkIjoiMjM4IiwiRm9ybWF0U3RyaW5nIjoiTS9kIiwiU2VwYXJhdG9yIjoiLyIsIlVzZUludGVybmF0aW9uYWxEYXRlRm9ybWF0IjpmYWxzZX0sIklzVmlzaWJsZSI6dHJ1ZSwiUGFyZW50U3R5bGUiOnsiJHJlZiI6IjgwIn19LCJJbmRleCI6MSwiSWQiOiI1NDMzYjgxMy1lYWM4LTQyNzItYjY4YS03YWNmNWVjNWIwMTUiLCJJbXBvcnRJZCI6bnVsbCwiVGl0bGUiOiJSZWNydWl0IiwiTm90ZSI6bnVsbCwiSHlwZXJsaW5rIjpudWxsLCJJc0NoYW5nZWQiOmZhbHNlLCJJc05ldyI6dHJ1ZX0seyIkaWQiOiIyMzkiLCJHcm91cE5hbWUiOm51bGwsIlN0YXJ0RGF0ZSI6IjIwMTYtMDMtMzBUMDA6MDA6MDBaIiwiRW5kRGF0ZSI6IjIwMTYtMDQtMzBUMjM6NTk6NTkuOTk5WiIsIlBlcmNlbnRhZ2VDb21wbGV0ZSI6bnVsbCwiU3R5bGUiOnsiJGlkIjoiMjQwIiwiU2hhcGUiOjIsIlNoYXBlVGhpY2tuZXNzIjoxLCJEdXJhdGlvbkZvcm1hdCI6MCwiSW5jbHVkZU5vbldvcmtpbmdEYXlzSW5EdXJhdGlvbiI6ZmFsc2UsIlBlcmNlbnRhZ2VDb21wbGV0ZVN0eWxlIjp7IiRpZCI6IjI0MSIsIkZvbnRTZXR0aW5ncyI6eyIkaWQiOiIyND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DMiLCJMaW5lQ29sb3IiOm51bGwsIkxpbmVXZWlnaHQiOjAuMCwiTGluZVR5cGUiOjAsIlBhcmVudFN0eWxlIjpudWxsfSwiUGFyZW50U3R5bGUiOnsiJHJlZiI6IjgxIn19LCJEdXJhdGlvblN0eWxlIjp7IiRpZCI6IjI0NCIsIkZvbnRTZXR0aW5ncyI6eyIkaWQiOiIyND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DYiLCJMaW5lQ29sb3IiOm51bGwsIkxpbmVXZWlnaHQiOjAuMCwiTGluZVR5cGUiOjAsIlBhcmVudFN0eWxlIjpudWxsfSwiUGFyZW50U3R5bGUiOnsiJHJlZiI6Ijg4In19LCJIb3Jpem9udGFsQ29ubmVjdG9yU3R5bGUiOnsiJGlkIjoiMjQ3IiwiTGluZUNvbG9yIjp7IiRyZWYiOiI5NiJ9LCJMaW5lV2VpZ2h0IjoxLjAsIkxpbmVUeXBlIjowLCJQYXJlbnRTdHlsZSI6eyIkcmVmIjoiOTUifX0sIlZlcnRpY2FsQ29ubmVjdG9yU3R5bGUiOnsiJGlkIjoiMjQ4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yNDkiLCJNYXJnaW4iOnsiJHJlZiI6IjEwMiJ9LCJQYWRkaW5nIjp7IiRyZWYiOiIxMDMifSwiQmFja2dyb3VuZCI6eyIkaWQiOiIyNTAiLCJDb2xvciI6eyIkaWQiOiIyNTEiLCJBIjoyNTUsIlIiOjE1OSwiRyI6NDEsIkIiOjU0fX0sIklzVmlzaWJsZSI6dHJ1ZSwiV2lkdGgiOjAuMCwiSGVpZ2h0IjoxNi4wLCJCb3JkZXJTdHlsZSI6eyIkaWQiOiIyNTIiLCJMaW5lQ29sb3IiOnsiJGlkIjoiMjUzIiwiJHR5cGUiOiJOTFJFLkNvbW1vbi5Eb20uU29saWRDb2xvckJydXNoLCBOTFJFLkNvbW1vbiIsIkNvbG9yIjp7IiRpZCI6IjI1NCIsIkEiOjI1NSwiUiI6MjU1LCJHIjowLCJCIjowfX0sIkxpbmVXZWlnaHQiOjAuMCwiTGluZVR5cGUiOjAsIlBhcmVudFN0eWxlIjpudWxsfSwiUGFyZW50U3R5bGUiOnsiJHJlZiI6IjEwMSJ9fSwiVGl0bGVTdHlsZSI6eyIkaWQiOiIyNTUiLCJGb250U2V0dGluZ3MiOnsiJGlkIjoiMjU2IiwiRm9udFNpemUiOjEwLCJGb250TmFtZSI6IkNhbGlicmkiLCJJc0JvbGQiOnRydWUsIklzSXRhbGljIjpmYWxzZSwiSXNVbmRlcmxpbmVkIjpmYWxzZSwiUGFyZW50U3R5bGUiOnsiJHJlZiI6IjEwOCJ9fSwiQXV0b1NpemUiOjAsIkZvcmVncm91bmQiOnsiJHJlZiI6IjEwOSJ9LCJNYXhXaWR0aCI6OTYuNzEwMzExODg5NjQ4NDM4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TciLCJMaW5lQ29sb3IiOm51bGwsIkxpbmVXZWlnaHQiOjAuMCwiTGluZVR5cGUiOjAsIlBhcmVudFN0eWxlIjpudWxsfSwiUGFyZW50U3R5bGUiOnsiJHJlZiI6IjEwNyJ9fSwiRGF0ZVN0eWxlIjp7IiRpZCI6IjI1OCIsIkZvbnRTZXR0aW5ncyI6eyIkaWQiOiIyNTkiLCJGb250U2l6ZSI6MTAsIkZvbnROYW1lIjoiQ2FsaWJyaSIsIklzQm9sZCI6ZmFsc2UsIklzSXRhbGljIjpmYWxzZSwiSXNVbmRlcmxpbmVkIjpmYWxzZSwiUGFyZW50U3R5bGUiOnsiJHJlZiI6IjExNSJ9fSwiQXV0b1NpemUiOjAsIkZvcmVncm91bmQiOnsiJGlkIjoiMjYwIiwiQ29sb3IiOnsiJGlkIjoiMjYx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YyIiwiTGluZUNvbG9yIjpudWxsLCJMaW5lV2VpZ2h0IjowLjAsIkxpbmVUeXBlIjowLCJQYXJlbnRTdHlsZSI6bnVsbH0sIlBhcmVudFN0eWxlIjp7IiRyZWYiOiIxMTQifX0sIkRhdGVGb3JtYXQiOnsiJGlkIjoiMjYzIiwiRm9ybWF0U3RyaW5nIjoiTS9kIiwiU2VwYXJhdG9yIjoiLyIsIlVzZUludGVybmF0aW9uYWxEYXRlRm9ybWF0IjpmYWxzZX0sIklzVmlzaWJsZSI6dHJ1ZSwiUGFyZW50U3R5bGUiOnsiJHJlZiI6IjgwIn19LCJJbmRleCI6MiwiSWQiOiIyNzIwNTNhZC01OGEwLTQxN2ItYWVlOS1iZDMxMzMyMDZkMDkiLCJJbXBvcnRJZCI6bnVsbCwiVGl0bGUiOiJMZWdhbCBBZ3JlZW1lbnRzIiwiTm90ZSI6bnVsbCwiSHlwZXJsaW5rIjpudWxsLCJJc0NoYW5nZWQiOmZhbHNlLCJJc05ldyI6dHJ1ZX0seyIkaWQiOiIyNjQiLCJHcm91cE5hbWUiOm51bGwsIlN0YXJ0RGF0ZSI6IjIwMTYtMDQtMTVUMDA6MDA6MDBaIiwiRW5kRGF0ZSI6IjIwMTYtMDYtMzBUMjM6NTk6NTkuOTk5WiIsIlBlcmNlbnRhZ2VDb21wbGV0ZSI6bnVsbCwiU3R5bGUiOnsiJGlkIjoiMjY1IiwiU2hhcGUiOjIsIlNoYXBlVGhpY2tuZXNzIjoxLCJEdXJhdGlvbkZvcm1hdCI6MCwiSW5jbHVkZU5vbldvcmtpbmdEYXlzSW5EdXJhdGlvbiI6ZmFsc2UsIlBlcmNlbnRhZ2VDb21wbGV0ZVN0eWxlIjp7IiRpZCI6IjI2NiIsIkZvbnRTZXR0aW5ncyI6eyIkaWQiOiIyNj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giLCJMaW5lQ29sb3IiOm51bGwsIkxpbmVXZWlnaHQiOjAuMCwiTGluZVR5cGUiOjAsIlBhcmVudFN0eWxlIjpudWxsfSwiUGFyZW50U3R5bGUiOnsiJHJlZiI6IjgxIn19LCJEdXJhdGlvblN0eWxlIjp7IiRpZCI6IjI2OSIsIkZvbnRTZXR0aW5ncyI6eyIkaWQiOiIyNz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zEiLCJMaW5lQ29sb3IiOm51bGwsIkxpbmVXZWlnaHQiOjAuMCwiTGluZVR5cGUiOjAsIlBhcmVudFN0eWxlIjpudWxsfSwiUGFyZW50U3R5bGUiOnsiJHJlZiI6Ijg4In19LCJIb3Jpem9udGFsQ29ubmVjdG9yU3R5bGUiOnsiJGlkIjoiMjcyIiwiTGluZUNvbG9yIjp7IiRyZWYiOiI5NiJ9LCJMaW5lV2VpZ2h0IjoxLjAsIkxpbmVUeXBlIjowLCJQYXJlbnRTdHlsZSI6eyIkcmVmIjoiOTUifX0sIlZlcnRpY2FsQ29ubmVjdG9yU3R5bGUiOnsiJGlkIjoiMjcz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yNzQiLCJNYXJnaW4iOnsiJHJlZiI6IjEwMiJ9LCJQYWRkaW5nIjp7IiRyZWYiOiIxMDMifSwiQmFja2dyb3VuZCI6eyIkaWQiOiIyNzUiLCJDb2xvciI6eyIkaWQiOiIyNzYiLCJBIjoyNTUsIlIiOjQ3LCJHIjo4NSwiQiI6MTUxfX0sIklzVmlzaWJsZSI6dHJ1ZSwiV2lkdGgiOjAuMCwiSGVpZ2h0IjoxNi4wLCJCb3JkZXJTdHlsZSI6eyIkaWQiOiIyNzciLCJMaW5lQ29sb3IiOnsiJGlkIjoiMjc4IiwiJHR5cGUiOiJOTFJFLkNvbW1vbi5Eb20uU29saWRDb2xvckJydXNoLCBOTFJFLkNvbW1vbiIsIkNvbG9yIjp7IiRpZCI6IjI3OSIsIkEiOjI1NSwiUiI6MjU1LCJHIjowLCJCIjowfX0sIkxpbmVXZWlnaHQiOjAuMCwiTGluZVR5cGUiOjAsIlBhcmVudFN0eWxlIjpudWxsfSwiUGFyZW50U3R5bGUiOnsiJHJlZiI6IjEwMSJ9fSwiVGl0bGVTdHlsZSI6eyIkaWQiOiIyODAiLCJGb250U2V0dGluZ3MiOnsiJGlkIjoiMjgxIiwiRm9udFNpemUiOjEwLCJGb250TmFtZSI6IkNhbGlicmkiLCJJc0JvbGQiOnRydWUsIklzSXRhbGljIjpmYWxzZSwiSXNVbmRlcmxpbmVkIjpmYWxzZSwiUGFyZW50U3R5bGUiOnsiJHJlZiI6IjEwOCJ9fSwiQXV0b1NpemUiOjAsIkZvcmVncm91bmQiOnsiJGlkIjoiMjgyIiwiQ29sb3IiOnsiJGlkIjoiMjgzIiwiQSI6MjU1LCJSIjo0NywiRyI6ODUsIkIiOjE1MX19LCJNYXhXaWR0aCI6MTA4LjMyMjY3NzYxMjMwNDY5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ODQiLCJMaW5lQ29sb3IiOm51bGwsIkxpbmVXZWlnaHQiOjAuMCwiTGluZVR5cGUiOjAsIlBhcmVudFN0eWxlIjpudWxsfSwiUGFyZW50U3R5bGUiOnsiJHJlZiI6IjEwNyJ9fSwiRGF0ZVN0eWxlIjp7IiRpZCI6IjI4NSIsIkZvbnRTZXR0aW5ncyI6eyIkaWQiOiIyODYiLCJGb250U2l6ZSI6MTAsIkZvbnROYW1lIjoiQ2FsaWJyaSIsIklzQm9sZCI6ZmFsc2UsIklzSXRhbGljIjpmYWxzZSwiSXNVbmRlcmxpbmVkIjpmYWxzZSwiUGFyZW50U3R5bGUiOnsiJHJlZiI6IjExNSJ9fSwiQXV0b1NpemUiOjAsIkZvcmVncm91bmQiOnsiJGlkIjoiMjg3IiwiQ29sb3IiOnsiJGlkIjoiMjg4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g5IiwiTGluZUNvbG9yIjpudWxsLCJMaW5lV2VpZ2h0IjowLjAsIkxpbmVUeXBlIjowLCJQYXJlbnRTdHlsZSI6bnVsbH0sIlBhcmVudFN0eWxlIjp7IiRyZWYiOiIxMTQifX0sIkRhdGVGb3JtYXQiOnsiJGlkIjoiMjkwIiwiRm9ybWF0U3RyaW5nIjoiTS9kIiwiU2VwYXJhdG9yIjoiLyIsIlVzZUludGVybmF0aW9uYWxEYXRlRm9ybWF0IjpmYWxzZX0sIklzVmlzaWJsZSI6dHJ1ZSwiUGFyZW50U3R5bGUiOnsiJHJlZiI6IjgwIn19LCJJbmRleCI6MywiSWQiOiI4OTQ2OTg3Yy01Yjc5LTQ0NDQtOTM0NC0yMGNmNzZmOTJmOGIiLCJJbXBvcnRJZCI6bnVsbCwiVGl0bGUiOiJBcmNoaXRlY3R1cmUgUmV2aWV3IiwiTm90ZSI6bnVsbCwiSHlwZXJsaW5rIjpudWxsLCJJc0NoYW5nZWQiOmZhbHNlLCJJc05ldyI6dHJ1ZX0seyIkaWQiOiIyOTEiLCJHcm91cE5hbWUiOm51bGwsIlN0YXJ0RGF0ZSI6IjIwMTYtMDQtMTVUMDA6MDA6MDBaIiwiRW5kRGF0ZSI6IjIwMTYtMDYtMzBUMjM6NTk6NTkuOTk5WiIsIlBlcmNlbnRhZ2VDb21wbGV0ZSI6bnVsbCwiU3R5bGUiOnsiJGlkIjoiMjkyIiwiU2hhcGUiOjIsIlNoYXBlVGhpY2tuZXNzIjoxLCJEdXJhdGlvbkZvcm1hdCI6MCwiSW5jbHVkZU5vbldvcmtpbmdEYXlzSW5EdXJhdGlvbiI6ZmFsc2UsIlBlcmNlbnRhZ2VDb21wbGV0ZVN0eWxlIjp7IiRpZCI6IjI5MyIsIkZvbnRTZXR0aW5ncyI6eyIkaWQiOiIyOT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TUiLCJMaW5lQ29sb3IiOm51bGwsIkxpbmVXZWlnaHQiOjAuMCwiTGluZVR5cGUiOjAsIlBhcmVudFN0eWxlIjpudWxsfSwiUGFyZW50U3R5bGUiOnsiJHJlZiI6IjgxIn19LCJEdXJhdGlvblN0eWxlIjp7IiRpZCI6IjI5NiIsIkZvbnRTZXR0aW5ncyI6eyIkaWQiOiIyOTc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OTgiLCJMaW5lQ29sb3IiOm51bGwsIkxpbmVXZWlnaHQiOjAuMCwiTGluZVR5cGUiOjAsIlBhcmVudFN0eWxlIjpudWxsfSwiUGFyZW50U3R5bGUiOnsiJHJlZiI6Ijg4In19LCJIb3Jpem9udGFsQ29ubmVjdG9yU3R5bGUiOnsiJGlkIjoiMjk5IiwiTGluZUNvbG9yIjp7IiRyZWYiOiI5NiJ9LCJMaW5lV2VpZ2h0IjoxLjAsIkxpbmVUeXBlIjowLCJQYXJlbnRTdHlsZSI6eyIkcmVmIjoiOTUifX0sIlZlcnRpY2FsQ29ubmVjdG9yU3R5bGUiOnsiJGlkIjoiMzAw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zMDEiLCJNYXJnaW4iOnsiJHJlZiI6IjEwMiJ9LCJQYWRkaW5nIjp7IiRyZWYiOiIxMDMifSwiQmFja2dyb3VuZCI6eyIkaWQiOiIzMDIiLCJDb2xvciI6eyIkaWQiOiIzMDMiLCJBIjoyNTUsIlIiOjQ3LCJHIjo4NSwiQiI6MTUxfX0sIklzVmlzaWJsZSI6dHJ1ZSwiV2lkdGgiOjAuMCwiSGVpZ2h0IjoxNi4wLCJCb3JkZXJTdHlsZSI6eyIkaWQiOiIzMDQiLCJMaW5lQ29sb3IiOnsiJGlkIjoiMzA1IiwiJHR5cGUiOiJOTFJFLkNvbW1vbi5Eb20uU29saWRDb2xvckJydXNoLCBOTFJFLkNvbW1vbiIsIkNvbG9yIjp7IiRpZCI6IjMwNiIsIkEiOjI1NSwiUiI6MjU1LCJHIjowLCJCIjowfX0sIkxpbmVXZWlnaHQiOjAuMCwiTGluZVR5cGUiOjAsIlBhcmVudFN0eWxlIjpudWxsfSwiUGFyZW50U3R5bGUiOnsiJHJlZiI6IjEwMSJ9fSwiVGl0bGVTdHlsZSI6eyIkaWQiOiIzMDciLCJGb250U2V0dGluZ3MiOnsiJGlkIjoiMzA4IiwiRm9udFNpemUiOjEwLCJGb250TmFtZSI6IkNhbGlicmkiLCJJc0JvbGQiOnRydWUsIklzSXRhbGljIjpmYWxzZSwiSXNVbmRlcmxpbmVkIjpmYWxzZSwiUGFyZW50U3R5bGUiOnsiJHJlZiI6IjEwOCJ9fSwiQXV0b1NpemUiOjAsIkZvcmVncm91bmQiOnsiJGlkIjoiMzA5IiwiQ29sb3IiOnsiJGlkIjoiMzEwIiwiQSI6MjU1LCJSIjo0NywiRyI6ODUsIkIiOjE1MX19LCJNYXhXaWR0aCI6NzYuMDEwMTU0NzI0MTIxM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ExIiwiTGluZUNvbG9yIjpudWxsLCJMaW5lV2VpZ2h0IjowLjAsIkxpbmVUeXBlIjowLCJQYXJlbnRTdHlsZSI6bnVsbH0sIlBhcmVudFN0eWxlIjp7IiRyZWYiOiIxMDcifX0sIkRhdGVTdHlsZSI6eyIkaWQiOiIzMTIiLCJGb250U2V0dGluZ3MiOnsiJGlkIjoiMzEzIiwiRm9udFNpemUiOjEwLCJGb250TmFtZSI6IkNhbGlicmkiLCJJc0JvbGQiOmZhbHNlLCJJc0l0YWxpYyI6ZmFsc2UsIklzVW5kZXJsaW5lZCI6ZmFsc2UsIlBhcmVudFN0eWxlIjp7IiRyZWYiOiIxMTUifX0sIkF1dG9TaXplIjowLCJGb3JlZ3JvdW5kIjp7IiRpZCI6IjMxNCIsIkNvbG9yIjp7IiRpZCI6IjMxNSIsIkEiOjI1NSwiUiI6NTAsIkciOjUwLCJCIjo1MH19LCJNYXhXaWR0aCI6MjAwLjAsIk1heEhlaWdodCI6IkluZmluaXR5IiwiU21hcnRGb3JlZ3JvdW5kSXNBY3RpdmUiOmZhbHNlLCJIb3Jpem9udGFsQWxpZ25tZW50IjoyLCJWZXJ0aWNhbEFsaWdubWVudCI6MCwiU21hcnRGb3JlZ3JvdW5kIjpudWxsLCJNYXJnaW4iOnsiJHJlZiI6IjExOCJ9LCJQYWRkaW5nIjp7IiRyZWYiOiIxMTkifSwiQmFja2dyb3VuZCI6eyIkcmVmIjoiMTIwIn0sIklzVmlzaWJsZSI6dHJ1ZSwiV2lkdGgiOjAuMCwiSGVpZ2h0IjowLjAsIkJvcmRlclN0eWxlIjp7IiRpZCI6IjMxNiIsIkxpbmVDb2xvciI6bnVsbCwiTGluZVdlaWdodCI6MC4wLCJMaW5lVHlwZSI6MCwiUGFyZW50U3R5bGUiOm51bGx9LCJQYXJlbnRTdHlsZSI6eyIkcmVmIjoiMTE0In19LCJEYXRlRm9ybWF0Ijp7IiRpZCI6IjMxNyIsIkZvcm1hdFN0cmluZyI6Ik0vZCIsIlNlcGFyYXRvciI6Ii8iLCJVc2VJbnRlcm5hdGlvbmFsRGF0ZUZvcm1hdCI6ZmFsc2V9LCJJc1Zpc2libGUiOnRydWUsIlBhcmVudFN0eWxlIjp7IiRyZWYiOiI4MCJ9fSwiSW5kZXgiOjQsIklkIjoiNDRmNjU2MzctNTk0My00NGJlLWE1ODAtZGZiNWUxNGVhZTkzIiwiSW1wb3J0SWQiOm51bGwsIlRpdGxlIjoiVHJhaW5pbmcgQ2FsbHMiLCJOb3RlIjpudWxsLCJIeXBlcmxpbmsiOm51bGwsIklzQ2hhbmdlZCI6ZmFsc2UsIklzTmV3Ijp0cnVlfSx7IiRpZCI6IjMxOCIsIkdyb3VwTmFtZSI6bnVsbCwiU3RhcnREYXRlIjoiMjAxNi0wNi0yOVQwMDowMDowMFoiLCJFbmREYXRlIjoiMjAxNi0xMS0wM1QyMzo1OTo1OS45OTlaIiwiUGVyY2VudGFnZUNvbXBsZXRlIjpudWxsLCJTdHlsZSI6eyIkaWQiOiIzMTkiLCJTaGFwZSI6MiwiU2hhcGVUaGlja25lc3MiOjEsIkR1cmF0aW9uRm9ybWF0IjowLCJJbmNsdWRlTm9uV29ya2luZ0RheXNJbkR1cmF0aW9uIjpmYWxzZSwiUGVyY2VudGFnZUNvbXBsZXRlU3R5bGUiOnsiJGlkIjoiMzIwIiwiRm9udFNldHRpbmdzIjp7IiRpZCI6IjMy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yMiIsIkxpbmVDb2xvciI6bnVsbCwiTGluZVdlaWdodCI6MC4wLCJMaW5lVHlwZSI6MCwiUGFyZW50U3R5bGUiOm51bGx9LCJQYXJlbnRTdHlsZSI6eyIkcmVmIjoiODEifX0sIkR1cmF0aW9uU3R5bGUiOnsiJGlkIjoiMzIzIiwiRm9udFNldHRpbmdzIjp7IiRpZCI6IjMyNCIsIkZvbnRTaXplIjoxMCwiRm9udE5hbWUiOiJDYWxpYnJpIiwiSXNCb2xkIjpmYWxzZSwiSXNJdGFsaWMiOmZhbHNlLCJJc1VuZGVybGluZWQiOmZhbHNlLCJQYXJlbnRTdHlsZSI6eyIkcmVmIjoiODkifX0sIkF1dG9TaXplIjowLCJGb3JlZ3JvdW5kIjp7IiRpZCI6IjMyNSIsIkNvbG9yIjp7IiRpZCI6IjMyNiIsIkEiOjI1NSwiUiI6MCwiRyI6MCwiQiI6MH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yNyIsIkxpbmVDb2xvciI6bnVsbCwiTGluZVdlaWdodCI6MC4wLCJMaW5lVHlwZSI6MCwiUGFyZW50U3R5bGUiOm51bGx9LCJQYXJlbnRTdHlsZSI6eyIkcmVmIjoiODgifX0sIkhvcml6b250YWxDb25uZWN0b3JTdHlsZSI6eyIkaWQiOiIzMjgiLCJMaW5lQ29sb3IiOnsiJHJlZiI6Ijk2In0sIkxpbmVXZWlnaHQiOjEuMCwiTGluZVR5cGUiOjAsIlBhcmVudFN0eWxlIjp7IiRyZWYiOiI5NSJ9fSwiVmVydGljYWxDb25uZWN0b3JTdHlsZSI6eyIkaWQiOiIzMjk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MzMCIsIk1hcmdpbiI6eyIkcmVmIjoiMTAyIn0sIlBhZGRpbmciOnsiJHJlZiI6IjEwMyJ9LCJCYWNrZ3JvdW5kIjp7IiRpZCI6IjMzMSIsIkNvbG9yIjp7IiRpZCI6IjMzMiIsIkEiOjI1NSwiUiI6MjQwLCJHIjoxMjcsIkIiOjl9fSwiSXNWaXNpYmxlIjp0cnVlLCJXaWR0aCI6MC4wLCJIZWlnaHQiOjE2LjAsIkJvcmRlclN0eWxlIjp7IiRpZCI6IjMzMyIsIkxpbmVDb2xvciI6eyIkaWQiOiIzMzQiLCIkdHlwZSI6Ik5MUkUuQ29tbW9uLkRvbS5Tb2xpZENvbG9yQnJ1c2gsIE5MUkUuQ29tbW9uIiwiQ29sb3IiOnsiJGlkIjoiMzM1IiwiQSI6MjU1LCJSIjoyNTUsIkciOjAsIkIiOjB9fSwiTGluZVdlaWdodCI6MC4wLCJMaW5lVHlwZSI6MCwiUGFyZW50U3R5bGUiOm51bGx9LCJQYXJlbnRTdHlsZSI6eyIkcmVmIjoiMTAxIn19LCJUaXRsZVN0eWxlIjp7IiRpZCI6IjMzNiIsIkZvbnRTZXR0aW5ncyI6eyIkaWQiOiIzMzciLCJGb250U2l6ZSI6MTAsIkZvbnROYW1lIjoiQ2FsaWJyaSIsIklzQm9sZCI6dHJ1ZSwiSXNJdGFsaWMiOmZhbHNlLCJJc1VuZGVybGluZWQiOmZhbHNlLCJQYXJlbnRTdHlsZSI6eyIkcmVmIjoiMTA4In19LCJBdXRvU2l6ZSI6MCwiRm9yZWdyb3VuZCI6eyIkaWQiOiIzMzgiLCJDb2xvciI6eyIkaWQiOiIzMzkiLCJBIjoyNTUsIlIiOjEzMiwiRyI6NjAsIkIiOjEyfX0sIk1heFdpZHRoIjoxMTQuMTI4ODIyMzI2NjYwMTY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0MCIsIkxpbmVDb2xvciI6bnVsbCwiTGluZVdlaWdodCI6MC4wLCJMaW5lVHlwZSI6MCwiUGFyZW50U3R5bGUiOm51bGx9LCJQYXJlbnRTdHlsZSI6eyIkcmVmIjoiMTA3In19LCJEYXRlU3R5bGUiOnsiJGlkIjoiMzQxIiwiRm9udFNldHRpbmdzIjp7IiRpZCI6IjM0MiIsIkZvbnRTaXplIjoxMCwiRm9udE5hbWUiOiJDYWxpYnJpIiwiSXNCb2xkIjpmYWxzZSwiSXNJdGFsaWMiOmZhbHNlLCJJc1VuZGVybGluZWQiOmZhbHNlLCJQYXJlbnRTdHlsZSI6eyIkcmVmIjoiMTE1In19LCJBdXRvU2l6ZSI6MCwiRm9yZWdyb3VuZCI6eyIkaWQiOiIzNDMiLCJDb2xvciI6eyIkaWQiOiIzNDQ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DUiLCJMaW5lQ29sb3IiOm51bGwsIkxpbmVXZWlnaHQiOjAuMCwiTGluZVR5cGUiOjAsIlBhcmVudFN0eWxlIjpudWxsfSwiUGFyZW50U3R5bGUiOnsiJHJlZiI6IjExNCJ9fSwiRGF0ZUZvcm1hdCI6eyIkaWQiOiIzNDYiLCJGb3JtYXRTdHJpbmciOiJNL2QiLCJTZXBhcmF0b3IiOiIvIiwiVXNlSW50ZXJuYXRpb25hbERhdGVGb3JtYXQiOmZhbHNlfSwiSXNWaXNpYmxlIjp0cnVlLCJQYXJlbnRTdHlsZSI6eyIkcmVmIjoiODAifX0sIkluZGV4Ijo1LCJJZCI6IjQwMDRmNDI5LTg0MDAtNDUwNy1iODQ5LWI4YzRlZDJhZDg0NCIsIkltcG9ydElkIjpudWxsLCJUaXRsZSI6IlBhcnRuZXIgRGV2ZWxvcG1lbnQiLCJOb3RlIjpudWxsLCJIeXBlcmxpbmsiOm51bGwsIklzQ2hhbmdlZCI6ZmFsc2UsIklzTmV3Ijp0cnVlfSx7IiRpZCI6IjM0NyIsIkdyb3VwTmFtZSI6bnVsbCwiU3RhcnREYXRlIjoiMjAxNi0xMC0xNVQwMDowMDowMFoiLCJFbmREYXRlIjoiMjAxNi0xMS0zMFQyMzo1OTo1OS45OTlaIiwiUGVyY2VudGFnZUNvbXBsZXRlIjpudWxsLCJTdHlsZSI6eyIkaWQiOiIzNDgiLCJTaGFwZSI6MywiU2hhcGVUaGlja25lc3MiOjEsIkR1cmF0aW9uRm9ybWF0IjowLCJJbmNsdWRlTm9uV29ya2luZ0RheXNJbkR1cmF0aW9uIjpmYWxzZSwiUGVyY2VudGFnZUNvbXBsZXRlU3R5bGUiOnsiJGlkIjoiMzQ5IiwiRm9udFNldHRpbmdzIjp7IiRpZCI6IjM1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1MSIsIkxpbmVDb2xvciI6bnVsbCwiTGluZVdlaWdodCI6MC4wLCJMaW5lVHlwZSI6MCwiUGFyZW50U3R5bGUiOm51bGx9LCJQYXJlbnRTdHlsZSI6eyIkcmVmIjoiODEifX0sIkR1cmF0aW9uU3R5bGUiOnsiJGlkIjoiMzUyIiwiRm9udFNldHRpbmdzIjp7IiRpZCI6IjM1M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1NCIsIkxpbmVDb2xvciI6bnVsbCwiTGluZVdlaWdodCI6MC4wLCJMaW5lVHlwZSI6MCwiUGFyZW50U3R5bGUiOm51bGx9LCJQYXJlbnRTdHlsZSI6eyIkcmVmIjoiODgifX0sIkhvcml6b250YWxDb25uZWN0b3JTdHlsZSI6eyIkaWQiOiIzNTUiLCJMaW5lQ29sb3IiOnsiJHJlZiI6Ijk2In0sIkxpbmVXZWlnaHQiOjEuMCwiTGluZVR5cGUiOjAsIlBhcmVudFN0eWxlIjp7IiRyZWYiOiI5NSJ9fSwiVmVydGljYWxDb25uZWN0b3JTdHlsZSI6eyIkaWQiOiIzNTY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M1NyIsIk1hcmdpbiI6eyIkcmVmIjoiMTAyIn0sIlBhZGRpbmciOnsiJGlkIjoiMzU4IiwiVG9wIjowLCJMZWZ0IjowLCJSaWdodCI6MiwiQm90dG9tIjowfSwiQmFja2dyb3VuZCI6eyIkaWQiOiIzNTkiLCJDb2xvciI6eyIkaWQiOiIzNjAiLCJBIjoyNTUsIlIiOjc4LCJHIjoxMzMsIkIiOjY2fX0sIklzVmlzaWJsZSI6dHJ1ZSwiV2lkdGgiOjAuMCwiSGVpZ2h0IjoxNi4wLCJCb3JkZXJTdHlsZSI6eyIkaWQiOiIzNjEiLCJMaW5lQ29sb3IiOnsiJGlkIjoiMzYyIiwiJHR5cGUiOiJOTFJFLkNvbW1vbi5Eb20uU29saWRDb2xvckJydXNoLCBOTFJFLkNvbW1vbiIsIkNvbG9yIjp7IiRpZCI6IjM2MyIsIkEiOjI1NSwiUiI6MjU1LCJHIjowLCJCIjowfX0sIkxpbmVXZWlnaHQiOjAuMCwiTGluZVR5cGUiOjAsIlBhcmVudFN0eWxlIjpudWxsfSwiUGFyZW50U3R5bGUiOnsiJHJlZiI6IjEwMSJ9fSwiVGl0bGVTdHlsZSI6eyIkaWQiOiIzNjQiLCJGb250U2V0dGluZ3MiOnsiJGlkIjoiMzY1IiwiRm9udFNpemUiOjEwLCJGb250TmFtZSI6IkNhbGlicmkiLCJJc0JvbGQiOnRydWUsIklzSXRhbGljIjpmYWxzZSwiSXNVbmRlcmxpbmVkIjpmYWxzZSwiUGFyZW50U3R5bGUiOnsiJHJlZiI6IjEwOCJ9fSwiQXV0b1NpemUiOjAsIkZvcmVncm91bmQiOnsiJGlkIjoiMzY2IiwiQ29sb3IiOnsiJGlkIjoiMzY3IiwiQSI6MjU1LCJSIjo1NiwiRyI6ODcsIkIiOjM1fX0sIk1heFdpZHRoIjo2Mi4zNzgzNDU0ODk1MDE5NTM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2OCIsIkxpbmVDb2xvciI6bnVsbCwiTGluZVdlaWdodCI6MC4wLCJMaW5lVHlwZSI6MCwiUGFyZW50U3R5bGUiOm51bGx9LCJQYXJlbnRTdHlsZSI6eyIkcmVmIjoiMTA3In19LCJEYXRlU3R5bGUiOnsiJGlkIjoiMzY5IiwiRm9udFNldHRpbmdzIjp7IiRpZCI6IjM3MCIsIkZvbnRTaXplIjoxMCwiRm9udE5hbWUiOiJDYWxpYnJpIiwiSXNCb2xkIjpmYWxzZSwiSXNJdGFsaWMiOmZhbHNlLCJJc1VuZGVybGluZWQiOmZhbHNlLCJQYXJlbnRTdHlsZSI6eyIkcmVmIjoiMTE1In19LCJBdXRvU2l6ZSI6MCwiRm9yZWdyb3VuZCI6eyIkaWQiOiIzNzEiLCJDb2xvciI6eyIkaWQiOiIzNzI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zMiLCJMaW5lQ29sb3IiOm51bGwsIkxpbmVXZWlnaHQiOjAuMCwiTGluZVR5cGUiOjAsIlBhcmVudFN0eWxlIjpudWxsfSwiUGFyZW50U3R5bGUiOnsiJHJlZiI6IjExNCJ9fSwiRGF0ZUZvcm1hdCI6eyIkaWQiOiIzNzQiLCJGb3JtYXRTdHJpbmciOiJNL2QiLCJTZXBhcmF0b3IiOiIvIiwiVXNlSW50ZXJuYXRpb25hbERhdGVGb3JtYXQiOmZhbHNlfSwiSXNWaXNpYmxlIjp0cnVlLCJQYXJlbnRTdHlsZSI6eyIkcmVmIjoiODAifX0sIkluZGV4Ijo2LCJJZCI6IjhkZWE3ZTc5LWVjNDMtNDUxYy05NTQ4LWQzMDFmZWJiMTNjNCIsIkltcG9ydElkIjpudWxsLCJUaXRsZSI6Ik1hcmtldGluZyIsIk5vdGUiOm51bGwsIkh5cGVybGluayI6bnVsbCwiSXNDaGFuZ2VkIjpmYWxzZSwiSXNOZXciOnRydWV9XSwiTXNQcm9qZWN0SXRlbXNUcmVlIjp7IiRpZCI6IjM3NSIsIlJvb3QiOnsiJGlkIjoiMzc2IiwiSW1wb3J0SWQiOm51bGwsIklzSW1wb3J0ZWQiOmZhbHNlLCJDaGlsZHJlbiI6W119fSwiU2V0dGluZ3MiOnsiJGlkIjoiMzc3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dHJ1ZSwiSW1wb3J0VHlwZSI6MCwiRmlsZVBhdGgiOm51bGwsIlRpbWVsaW5lSW1wb3J0ZWQ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SXNUZW1wbGF0ZSI6dHJ1ZSwiVmVyc2lvbiI6eyIkaWQiOiIyIiwiVmVyc2lvbiI6IjMuMC4xIiwiT3JpZ2luYWxBc3NlbWJseVZlcnNpb24iOiIyLjAxLjEyLjAwIiwiRWRpdGlvbiI6IlBsdXMiLCJJc1BsdXNFZGl0aW9uIjp0cnV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UwLCJHIjo1MCwiQiI6NTB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Q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N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S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ZmFsc2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nRydW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I1NSwiUiI6MjI3LCJHIjoyMjIsIkIiOjIwOX19LCJBcHBlbmRZZWFyT25ZZWFyQ2hhbmdlIjp0cnVlLCJFbGFwc2VkVGltZUZvcm1hdCI6MCwiVG9kYXlNYXJrZXJQb3NpdGlvbiI6MCwiUXVpY2tQb3NpdGlvbiI6MywiQWJzb2x1dGVQb3NpdGlvbiI6MzUxLjAsIk1hcmdpbiI6eyIkaWQiOiI0OSIsIlRvcCI6MCwiTGVmdCI6MTAsIlJpZ2h0IjoxMCwiQm90dG9tIjowfSwiUGFkZGluZyI6eyIkaWQiOiI1MCIsIlRvcCI6MCwiTGVmdCI6MCwiUmlnaHQiOjAsIkJvdHRvbSI6MH0sIkJhY2tncm91bmQiOnsiJGlkIjoiNTEiLCJDb2xvciI6eyIkaWQiOiI1MiIsIkEiOjI1NSwiUiI6NTAsIkciOjUwLCJCIjo1MH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c5LCJHIjoxMjksIkIiOjE4OX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SwiRm9udE5hbWUiOiJDYWxpYnJpIiwiSXNCb2xkIjp0cnVlLCJJc0l0YWxpYyI6ZmFsc2UsIklzVW5kZXJsaW5lZCI6ZmFsc2UsIlBhcmVudFN0eWxlIjpudWxsfSwiQXV0b1NpemUiOjAsIkZvcmVncm91bmQiOnsiJGlkIjoiNjciLCJDb2xvciI6eyIkaWQiOiI2OCIsIkEiOjI1NSwiUiI6MCwiRyI6MCwiQiI6MH19LCJNYXhXaWR0aCI6MjAwLjAsIk1heEhlaWdodCI6IkluZmluaXR5IiwiU21hcnRGb3JlZ3JvdW5kSXNBY3RpdmUiOmZhbHNlLCJIb3Jpem9udGFsQWxpZ25tZW50IjoxLCJWZXJ0aWNhbEFsaWdubWVudCI6MCwiU21hcnRGb3JlZ3JvdW5kIjpudWxsLCJNYXJnaW4iOnsiJGlkIjoiNjkiLCJUb3AiOjAsIkxlZnQiOjAsIlJpZ2h0IjowLCJCb3R0b20iOjB9LCJQYWRkaW5nIjp7IiRpZCI6IjcwIiwiVG9wIjowLCJMZWZ0IjowLCJSaWdodCI6MCwiQm90dG9tIjowfSwiQmFja2dyb3VuZCI6eyIkaWQiOiI3MSIsIkNvbG9yIjp7IiRyZWYiOiIyMCJ9fSwiSXNWaXNpYmxlIjp0cnVlLCJXaWR0aCI6MC4wLCJIZWlnaHQiOjAuMCwiQm9yZGVyU3R5bGUiOm51bGwsIlBhcmVudFN0eWxlIjpudWxsfSwiRGF0ZVN0eWxlIjp7IiRpZCI6IjcyIiwiRm9udFNldHRpbmdzIjp7IiRpZCI6IjczIiwiRm9udFNpemUiOjEwLCJGb250TmFtZSI6IkNhbGlicmkiLCJJc0JvbGQiOmZhbHNlLCJJc0l0YWxpYyI6ZmFsc2UsIklzVW5kZXJsaW5lZCI6ZmFsc2UsIlBhcmVudFN0eWxlIjpudWxsfSwiQXV0b1NpemUiOjAsIkZvcmVncm91bmQiOnsiJGlkIjoiNzQiLCJDb2xvciI6eyIkaWQiOiI3NSIsIkEiOjI1NSwiUiI6NTAsIkciOjUwLCJCIjo1MH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1NLmRkLnl5eXkiLCJTZXBhcmF0b3IiOiIu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iwiRm9udE5hbWUiOiJDYWxpYnJpIiwiSXNCb2xkIjpmYWxzZSwiSXNJdGFsaWMiOmZhbHNlLCJJc1VuZGVybGluZWQiOmZhbHNlLCJQYXJlbnRTdHlsZSI6bnVsbH0sIkF1dG9TaXplIjowLCJGb3JlZ3JvdW5kIjp7IiRpZCI6IjkwIiwiQ29sb3IiOnsiJGlkIjoiOTEiLCJBIjoyNTUsIlIiOjI1NSwiRyI6MjU1LCJCIjoyNTV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EuMCwiTGluZVR5cGUiOjAsIlBhcmVudFN0eWxlIjpudWxs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TU5LCJHIjo0MSwiQiI6NTR9fSwiTWF4V2lkdGgiOjIwMC4wLCJNYXhIZWlnaHQiOiJJbmZpbml0eSIsIlNtYXJ0Rm9yZWdyb3VuZElzQWN0aXZlIjpmYWxzZSwiSG9yaXpvbnRhbEFsaWdubWVudCI6MC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yLCJGb250TmFtZSI6IkNhbGlicmkiLCJJc0JvbGQiOmZhbHNlLCJJc0l0YWxpYyI6ZmFsc2UsIklzVW5kZXJsaW5lZCI6ZmFsc2UsIlBhcmVudFN0eWxlIjpudWxsfSwiQXV0b1NpemUiOjAsIkZvcmVncm91bmQiOnsiJGlkIjoiMTE2IiwiQ29sb3IiOnsiJGlkIjoiMTE3IiwiQSI6MjU1LCJSIjoyNTUsIkciOjI1NSwiQiI6MjU1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IsIlNlcGFyYXRvciI6Ii8iLCJVc2VJbnRlcm5hdGlvbmFsRGF0ZUZvcm1hdCI6ZmFsc2V9LCJJc1Zpc2libGUiOnRydWUsIlBhcmVudFN0eWxlIjpudWxsfSwiU2hvd0VsYXBzZWRUaW1lR3JhZGllbnRTdHlsZSI6ZmFsc2V9LCJTY2FsZSI6eyIkaWQiOiIxMjIiLCJTdGFydERhdGUiOiIyMDE2LTAxLTAxVDAwOjAwOjAwIiwiRW5kRGF0ZSI6IjIwMTYtMTEtMzBUMjM6NTk6NTkuOTk5WiIsIkZvcm1hdCI6Ik1NTSIsIlR5cGUiOjIsIkF1dG9EYXRlUmFuZ2UiOmZhbHNlLCJXb3JraW5nRGF5cyI6MzEsIlRvZGF5TWFya2VyVGV4dCI6IlRvZGF5IiwiQXV0b1NjYWxlVHlwZSI6dHJ1ZX0sIk1pbGVzdG9uZXMiOlt7IiRpZCI6IjEyMyIsIkRhdGUiOiIyMDE2LTAxLTE1VDIzOjU5OjU5Ljk5OVoiLCJTdHlsZSI6eyIkaWQiOiIxMjQiLCJTaGFwZSI6MSwiQ29ubmVjdG9yTWFyZ2luIjp7IiRyZWYiOiI1NCJ9LCJDb25uZWN0b3JTdHlsZSI6eyIkaWQiOiIxMjUiLCJMaW5lQ29sb3IiOnsiJGlkIjoiMTI2IiwiJHR5cGUiOiJOTFJFLkNvbW1vbi5Eb20uU29saWRDb2xvckJydXNoLCBOTFJFLkNvbW1vbiIsIkNvbG9yIjp7IiRpZCI6IjEyNyIsIkEiOjI1NSwiUiI6MTU5LCJHIjo0MSwiQiI6NTR9fSwiTGluZVdlaWdodCI6MS4wLCJMaW5lVHlwZSI6MCwiUGFyZW50U3R5bGUiOnsiJHJlZiI6IjU1In19LCJJc0JlbG93VGltZWJhbmQiOnRydWUsIkhpZGVEYXRlIjpmYWxzZSwiU2hhcGVTaXplIjoxLCJTcGFjaW5nIjowLjAsIlBhZGRpbmciOnsiJGlkIjoiMTI4IiwiVG9wIjowLCJMZWZ0IjowLCJSaWdodCI6MCwiQm90dG9tIjowfSwiU2hhcGVTdHlsZSI6eyIkaWQiOiIxMjkiLCJNYXJnaW4iOnsiJHJlZiI6IjYwIn0sIlBhZGRpbmciOnsiJHJlZiI6IjYxIn0sIkJhY2tncm91bmQiOnsiJGlkIjoiMTMwIiwiQ29sb3IiOnsiJGlkIjoiMTMxIiwiQSI6MjU1LCJSIjoxNTksIkciOjQxLCJCIjo1NH19LCJJc1Zpc2libGUiOnRydWUsIldpZHRoIjoxOC4wLCJIZWlnaHQiOjIwLjAsIkJvcmRlclN0eWxlIjp7IiRpZCI6IjEzMiIsIkxpbmVDb2xvciI6eyIkcmVmIjoiNjMifSwiTGluZVdlaWdodCI6MC4wLCJMaW5lVHlwZSI6MCwiUGFyZW50U3R5bGUiOnsiJHJlZiI6IjYyIn19LCJQYXJlbnRTdHlsZSI6eyIkcmVmIjoiNTkifX0sIlRpdGxlU3R5bGUiOnsiJGlkIjoiMTMzIiwiRm9udFNldHRpbmdzIjp7IiRpZCI6IjEzNCIsIkZvbnRTaXplIjoxMCwiRm9udE5hbWUiOiJDYWxpYnJpIiwiSXNCb2xkIjp0cnVlLCJJc0l0YWxpYyI6dHJ1ZSwiSXNVbmRlcmxpbmVkIjp0cnVlLCJQYXJlbnRTdHlsZSI6eyIkcmVmIjoiNjYifX0sIkF1dG9TaXplIjowLCJGb3JlZ3JvdW5kIjp7IiRpZCI6IjEzNSIsIkNvbG9yIjp7IiRpZCI6IjEzNiIsIkEiOjI1NSwiUiI6MTU5LCJHIjo0MSwiQiI6NTR9fSwiTWF4V2lkdGgiOjU0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zNyIsIkxpbmVDb2xvciI6bnVsbCwiTGluZVdlaWdodCI6MC4wLCJMaW5lVHlwZSI6MCwiUGFyZW50U3R5bGUiOm51bGx9LCJQYXJlbnRTdHlsZSI6eyIkcmVmIjoiNjUifX0sIkRhdGVTdHlsZSI6eyIkaWQiOiIxMzgiLCJGb250U2V0dGluZ3MiOnsiJGlkIjoiMTM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QwIiwiTGluZUNvbG9yIjpudWxsLCJMaW5lV2VpZ2h0IjowLjAsIkxpbmVUeXBlIjowLCJQYXJlbnRTdHlsZSI6bnVsbH0sIlBhcmVudFN0eWxlIjp7IiRyZWYiOiI3MiJ9fSwiRGF0ZUZvcm1hdCI6eyIkcmVmIjoiNzkifSwiSXNWaXNpYmxlIjp0cnVlLCJQYXJlbnRTdHlsZSI6eyIkcmVmIjoiNTMifX0sIlBvc2l0aW9uIjp7IiRpZCI6IjE0MSIsIlJhdGlvIjowLjEyMzk4ODI4ODc4NTIwNDQ1LCJJc0N1c3RvbSI6dHJ1ZX0sIklkIjoiYTNmOTA4MDQtZTUxZS00YzQ3LTgyNmYtMDJjMDE0ZjYyMzViIiwiSW1wb3J0SWQiOm51bGwsIlRpdGxlIjoiUHJvamVjdCBTdGFydCIsIk5vdGUiOm51bGwsIkh5cGVybGluayI6bnVsbCwiSXNDaGFuZ2VkIjpmYWxzZSwiSXNOZXciOnRydWV9LHsiJGlkIjoiMTQyIiwiRGF0ZSI6IjIwMTYtMDYtMzBUMjM6NTk6NTkuOTk5WiIsIlN0eWxlIjp7IiRpZCI6IjE0MyIsIlNoYXBlIjowLCJDb25uZWN0b3JNYXJnaW4iOnsiJHJlZiI6IjU0In0sIkNvbm5lY3RvclN0eWxlIjp7IiRpZCI6IjE0NCIsIkxpbmVDb2xvciI6eyIkaWQiOiIxNDUiLCIkdHlwZSI6Ik5MUkUuQ29tbW9uLkRvbS5Tb2xpZENvbG9yQnJ1c2gsIE5MUkUuQ29tbW9uIiwiQ29sb3IiOnsiJGlkIjoiMTQ2IiwiQSI6MjU1LCJSIjo1MCwiRyI6OTAsIkIiOjE1OH19LCJMaW5lV2VpZ2h0IjoxLjAsIkxpbmVUeXBlIjowLCJQYXJlbnRTdHlsZSI6eyIkcmVmIjoiNTUifX0sIklzQmVsb3dUaW1lYmFuZCI6ZmFsc2UsIkhpZGVEYXRlIjpmYWxzZSwiU2hhcGVTaXplIjoxLCJTcGFjaW5nIjowLjAsIlBhZGRpbmciOnsiJGlkIjoiMTQ3IiwiVG9wIjowLCJMZWZ0IjowLCJSaWdodCI6MCwiQm90dG9tIjowfSwiU2hhcGVTdHlsZSI6eyIkaWQiOiIxNDgiLCJNYXJnaW4iOnsiJHJlZiI6IjYwIn0sIlBhZGRpbmciOnsiJHJlZiI6IjYxIn0sIkJhY2tncm91bmQiOnsiJGlkIjoiMTQ5IiwiQ29sb3IiOnsiJGlkIjoiMTUwIiwiQSI6MjU1LCJSIjo1MCwiRyI6OTAsIkIiOjE1OH19LCJJc1Zpc2libGUiOnRydWUsIldpZHRoIjoxOC4wLCJIZWlnaHQiOjIwLjAsIkJvcmRlclN0eWxlIjp7IiRpZCI6IjE1MSIsIkxpbmVDb2xvciI6eyIkcmVmIjoiNjMifSwiTGluZVdlaWdodCI6MC4wLCJMaW5lVHlwZSI6MCwiUGFyZW50U3R5bGUiOnsiJHJlZiI6IjYyIn19LCJQYXJlbnRTdHlsZSI6eyIkcmVmIjoiNTkifX0sIlRpdGxlU3R5bGUiOnsiJGlkIjoiMTUyIiwiRm9udFNldHRpbmdzIjp7IiRpZCI6IjE1MyIsIkZvbnRTaXplIjoxMCwiRm9udE5hbWUiOiJDYWxpYnJpIiwiSXNCb2xkIjp0cnVlLCJJc0l0YWxpYyI6ZmFsc2UsIklzVW5kZXJsaW5lZCI6ZmFsc2UsIlBhcmVudFN0eWxlIjp7IiRyZWYiOiI2NiJ9fSwiQXV0b1NpemUiOjAsIkZvcmVncm91bmQiOnsiJHJlZiI6IjY3In0sIk1heFdpZHRoIjo2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U0IiwiTGluZUNvbG9yIjpudWxsLCJMaW5lV2VpZ2h0IjowLjAsIkxpbmVUeXBlIjowLCJQYXJlbnRTdHlsZSI6bnVsbH0sIlBhcmVudFN0eWxlIjp7IiRyZWYiOiI2NSJ9fSwiRGF0ZVN0eWxlIjp7IiRpZCI6IjE1NSIsIkZvbnRTZXR0aW5ncyI6eyIkaWQiOiIxNT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ciLCJMaW5lQ29sb3IiOm51bGwsIkxpbmVXZWlnaHQiOjAuMCwiTGluZVR5cGUiOjAsIlBhcmVudFN0eWxlIjpudWxsfSwiUGFyZW50U3R5bGUiOnsiJHJlZiI6IjcyIn19LCJEYXRlRm9ybWF0Ijp7IiRyZWYiOiI3OSJ9LCJJc1Zpc2libGUiOnRydWUsIlBhcmVudFN0eWxlIjp7IiRyZWYiOiI1MyJ9fSwiUG9zaXRpb24iOnsiJGlkIjoiMTU4IiwiUmF0aW8iOjAuMDg0Nzc4MzQwNjU3NTUyMDksIklzQ3VzdG9tIjp0cnVlfSwiSWQiOiJmZmE3MTNhMi1jMzEyLTRiNGQtODdlMy05NzIwOTQ5ZTZkNzciLCJJbXBvcnRJZCI6bnVsbCwiVGl0bGUiOiJWYWxpZGF0aW9uIENhbGwgMSIsIk5vdGUiOm51bGwsIkh5cGVybGluayI6bnVsbCwiSXNDaGFuZ2VkIjpmYWxzZSwiSXNOZXciOnRydWV9LHsiJGlkIjoiMTU5IiwiRGF0ZSI6IjIwMTYtMDgtMTVUMjM6NTk6NTkuOTk5WiIsIlN0eWxlIjp7IiRpZCI6IjE2MCIsIlNoYXBlIjowLCJDb25uZWN0b3JNYXJnaW4iOnsiJHJlZiI6IjU0In0sIkNvbm5lY3RvclN0eWxlIjp7IiRpZCI6IjE2MSIsIkxpbmVDb2xvciI6eyIkaWQiOiIxNjIiLCIkdHlwZSI6Ik5MUkUuQ29tbW9uLkRvbS5Tb2xpZENvbG9yQnJ1c2gsIE5MUkUuQ29tbW9uIiwiQ29sb3IiOnsiJGlkIjoiMTYzIiwiQSI6MjU1LCJSIjo1NywiRyI6OTcsIkIiOjE2N319LCJMaW5lV2VpZ2h0IjoxLjAsIkxpbmVUeXBlIjowLCJQYXJlbnRTdHlsZSI6eyIkcmVmIjoiNTUifX0sIklzQmVsb3dUaW1lYmFuZCI6ZmFsc2UsIkhpZGVEYXRlIjpmYWxzZSwiU2hhcGVTaXplIjoxLCJTcGFjaW5nIjowLjAsIlBhZGRpbmciOnsiJGlkIjoiMTY0IiwiVG9wIjowLCJMZWZ0IjowLCJSaWdodCI6MCwiQm90dG9tIjowfSwiU2hhcGVTdHlsZSI6eyIkaWQiOiIxNjUiLCJNYXJnaW4iOnsiJHJlZiI6IjYwIn0sIlBhZGRpbmciOnsiJHJlZiI6IjYxIn0sIkJhY2tncm91bmQiOnsiJGlkIjoiMTY2IiwiQ29sb3IiOnsiJGlkIjoiMTY3IiwiQSI6MjU1LCJSIjo1NywiRyI6OTcsIkIiOjE2N319LCJJc1Zpc2libGUiOnRydWUsIldpZHRoIjoxOC4wLCJIZWlnaHQiOjIwLjAsIkJvcmRlclN0eWxlIjp7IiRpZCI6IjE2OCIsIkxpbmVDb2xvciI6eyIkcmVmIjoiNjMifSwiTGluZVdlaWdodCI6MC4wLCJMaW5lVHlwZSI6MCwiUGFyZW50U3R5bGUiOnsiJHJlZiI6IjYyIn19LCJQYXJlbnRTdHlsZSI6eyIkcmVmIjoiNTkifX0sIlRpdGxlU3R5bGUiOnsiJGlkIjoiMTY5IiwiRm9udFNldHRpbmdzIjp7IiRpZCI6IjE3MCIsIkZvbnRTaXplIjoxMCwiRm9udE5hbWUiOiJDYWxpYnJpIiwiSXNCb2xkIjp0cnVlLCJJc0l0YWxpYyI6ZmFsc2UsIklzVW5kZXJsaW5lZCI6ZmFsc2UsIlBhcmVudFN0eWxlIjp7IiRyZWYiOiI2NiJ9fSwiQXV0b1NpemUiOjAsIkZvcmVncm91bmQiOnsiJHJlZiI6IjY3In0sIk1heFdpZHRoIjo2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cxIiwiTGluZUNvbG9yIjpudWxsLCJMaW5lV2VpZ2h0IjowLjAsIkxpbmVUeXBlIjowLCJQYXJlbnRTdHlsZSI6bnVsbH0sIlBhcmVudFN0eWxlIjp7IiRyZWYiOiI2NSJ9fSwiRGF0ZVN0eWxlIjp7IiRpZCI6IjE3MiIsIkZvbnRTZXR0aW5ncyI6eyIkaWQiOiIxNzM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zQiLCJMaW5lQ29sb3IiOm51bGwsIkxpbmVXZWlnaHQiOjAuMCwiTGluZVR5cGUiOjAsIlBhcmVudFN0eWxlIjpudWxsfSwiUGFyZW50U3R5bGUiOnsiJHJlZiI6IjcyIn19LCJEYXRlRm9ybWF0Ijp7IiRyZWYiOiI3OSJ9LCJJc1Zpc2libGUiOnRydWUsIlBhcmVudFN0eWxlIjp7IiRyZWYiOiI1MyJ9fSwiUG9zaXRpb24iOnsiJGlkIjoiMTc1IiwiUmF0aW8iOjAuMTA2MzAxNzEwMzQwNzExOCwiSXNDdXN0b20iOnRydWV9LCJJZCI6Ijg5NjNhODlmLTcxYjQtNDk2MS04ZmZlLTY0NDA5M2FjOTQ1ZCIsIkltcG9ydElkIjpudWxsLCJUaXRsZSI6IlZhbGlkYXRpb24gQ2FsbCAyIiwiTm90ZSI6bnVsbCwiSHlwZXJsaW5rIjpudWxsLCJJc0NoYW5nZWQiOmZhbHNlLCJJc05ldyI6dHJ1ZX0seyIkaWQiOiIxNzYiLCJEYXRlIjoiMjAxNi0xMC0xMVQyMzo1OTo1OS45OTlaIiwiU3R5bGUiOnsiJGlkIjoiMTc3IiwiU2hhcGUiOjAsIkNvbm5lY3Rvck1hcmdpbiI6eyIkcmVmIjoiNTQifSwiQ29ubmVjdG9yU3R5bGUiOnsiJGlkIjoiMTc4IiwiTGluZUNvbG9yIjp7IiRpZCI6IjE3OSIsIiR0eXBlIjoiTkxSRS5Db21tb24uRG9tLlNvbGlkQ29sb3JCcnVzaCwgTkxSRS5Db21tb24iLCJDb2xvciI6eyIkaWQiOiIxODAiLCJBIjoyNTUsIlIiOjU3LCJHIjo5NywiQiI6MTY3fX0sIkxpbmVXZWlnaHQiOjEuMCwiTGluZVR5cGUiOjAsIlBhcmVudFN0eWxlIjp7IiRyZWYiOiI1NSJ9fSwiSXNCZWxvd1RpbWViYW5kIjpmYWxzZSwiSGlkZURhdGUiOmZhbHNlLCJTaGFwZVNpemUiOjEsIlNwYWNpbmciOjAuMCwiUGFkZGluZyI6eyIkaWQiOiIxODEiLCJUb3AiOjAsIkxlZnQiOjAsIlJpZ2h0IjowLCJCb3R0b20iOjB9LCJTaGFwZVN0eWxlIjp7IiRpZCI6IjE4MiIsIk1hcmdpbiI6eyIkcmVmIjoiNjAifSwiUGFkZGluZyI6eyIkcmVmIjoiNjEifSwiQmFja2dyb3VuZCI6eyIkaWQiOiIxODMiLCJDb2xvciI6eyIkaWQiOiIxODQiLCJBIjoyNTUsIlIiOjU3LCJHIjo5NywiQiI6MTY3fX0sIklzVmlzaWJsZSI6dHJ1ZSwiV2lkdGgiOjE4LjAsIkhlaWdodCI6MjAuMCwiQm9yZGVyU3R5bGUiOnsiJGlkIjoiMTg1IiwiTGluZUNvbG9yIjp7IiRyZWYiOiI2MyJ9LCJMaW5lV2VpZ2h0IjowLjAsIkxpbmVUeXBlIjowLCJQYXJlbnRTdHlsZSI6eyIkcmVmIjoiNjIifX0sIlBhcmVudFN0eWxlIjp7IiRyZWYiOiI1OSJ9fSwiVGl0bGVTdHlsZSI6eyIkaWQiOiIxODYiLCJGb250U2V0dGluZ3MiOnsiJGlkIjoiMTg3IiwiRm9udFNpemUiOjEwLCJGb250TmFtZSI6IkNhbGlicmkiLCJJc0JvbGQiOnRydWUsIklzSXRhbGljIjpmYWxzZSwiSXNVbmRlcmxpbmVkIjpmYWxzZSwiUGFyZW50U3R5bGUiOnsiJHJlZiI6IjY2In19LCJBdXRvU2l6ZSI6MCwiRm9yZWdyb3VuZCI6eyIkcmVmIjoiNjcifSwiTWF4V2lkdGgiOjY5Ljc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DgiLCJMaW5lQ29sb3IiOm51bGwsIkxpbmVXZWlnaHQiOjAuMCwiTGluZVR5cGUiOjAsIlBhcmVudFN0eWxlIjpudWxsfSwiUGFyZW50U3R5bGUiOnsiJHJlZiI6IjY1In19LCJEYXRlU3R5bGUiOnsiJGlkIjoiMTg5IiwiRm9udFNldHRpbmdzIjp7IiRpZCI6IjE5MC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5MSIsIkxpbmVDb2xvciI6bnVsbCwiTGluZVdlaWdodCI6MC4wLCJMaW5lVHlwZSI6MCwiUGFyZW50U3R5bGUiOm51bGx9LCJQYXJlbnRTdHlsZSI6eyIkcmVmIjoiNzIifX0sIkRhdGVGb3JtYXQiOnsiJHJlZiI6Ijc5In0sIklzVmlzaWJsZSI6dHJ1ZSwiUGFyZW50U3R5bGUiOnsiJHJlZiI6IjUzIn19LCJQb3NpdGlvbiI6eyIkaWQiOiIxOTIiLCJSYXRpbyI6MC4xMzA1MzYwMDE2OTk5NDIxMiwiSXNDdXN0b20iOnRydWV9LCJJZCI6IjFmZmFkY2RkLTRmMDYtNDE3ZS05NTkwLTk0MGE0YjY2OTYyNSIsIkltcG9ydElkIjpudWxsLCJUaXRsZSI6IlZhbGlkYXRpb24gQ2FsbCAzIiwiTm90ZSI6bnVsbCwiSHlwZXJsaW5rIjpudWxsLCJJc0NoYW5nZWQiOmZhbHNlLCJJc05ldyI6dHJ1ZX0seyIkaWQiOiIxOTMiLCJEYXRlIjoiMjAxNi0xMS0zMFQyMzo1OTo1OS45OTlaIiwiU3R5bGUiOnsiJGlkIjoiMTk0IiwiU2hhcGUiOjEsIkNvbm5lY3Rvck1hcmdpbiI6eyIkcmVmIjoiNTQifSwiQ29ubmVjdG9yU3R5bGUiOnsiJGlkIjoiMTk1IiwiTGluZUNvbG9yIjp7IiRpZCI6IjE5NiIsIiR0eXBlIjoiTkxSRS5Db21tb24uRG9tLlNvbGlkQ29sb3JCcnVzaCwgTkxSRS5Db21tb24iLCJDb2xvciI6eyIkaWQiOiIxOTciLCJBIjoyNTUsIlIiOjc4LCJHIjoxMzMsIkIiOjY2fX0sIkxpbmVXZWlnaHQiOjEuMCwiTGluZVR5cGUiOjAsIlBhcmVudFN0eWxlIjp7IiRyZWYiOiI1NSJ9fSwiSXNCZWxvd1RpbWViYW5kIjp0cnVlLCJIaWRlRGF0ZSI6ZmFsc2UsIlNoYXBlU2l6ZSI6MSwiU3BhY2luZyI6MC4wLCJQYWRkaW5nIjp7IiRpZCI6IjE5OCIsIlRvcCI6MCwiTGVmdCI6MCwiUmlnaHQiOjAsIkJvdHRvbSI6MH0sIlNoYXBlU3R5bGUiOnsiJGlkIjoiMTk5IiwiTWFyZ2luIjp7IiRyZWYiOiI2MCJ9LCJQYWRkaW5nIjp7IiRyZWYiOiI2MSJ9LCJCYWNrZ3JvdW5kIjp7IiRpZCI6IjIwMCIsIkNvbG9yIjp7IiRpZCI6IjIwMSIsIkEiOjI1NSwiUiI6NzgsIkciOjEzMywiQiI6NjZ9fSwiSXNWaXNpYmxlIjp0cnVlLCJXaWR0aCI6MTguMCwiSGVpZ2h0IjoyMC4wLCJCb3JkZXJTdHlsZSI6eyIkaWQiOiIyMDIiLCJMaW5lQ29sb3IiOnsiJHJlZiI6IjYzIn0sIkxpbmVXZWlnaHQiOjAuMCwiTGluZVR5cGUiOjAsIlBhcmVudFN0eWxlIjp7IiRyZWYiOiI2MiJ9fSwiUGFyZW50U3R5bGUiOnsiJHJlZiI6IjU5In19LCJUaXRsZVN0eWxlIjp7IiRpZCI6IjIwMyIsIkZvbnRTZXR0aW5ncyI6eyIkaWQiOiIyMDQiLCJGb250U2l6ZSI6MTAsIkZvbnROYW1lIjoiQ2FsaWJyaSIsIklzQm9sZCI6dHJ1ZSwiSXNJdGFsaWMiOnRydWUsIklzVW5kZXJsaW5lZCI6dHJ1ZSwiUGFyZW50U3R5bGUiOnsiJHJlZiI6IjY2In19LCJBdXRvU2l6ZSI6MCwiRm9yZWdyb3VuZCI6eyIkaWQiOiIyMDUiLCJDb2xvciI6eyIkaWQiOiIyMDYiLCJBIjoyNTUsIlIiOjU2LCJHIjo4NywiQiI6MzV9fSwiTWF4V2lkdGgiOjQ5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IwNyIsIkxpbmVDb2xvciI6bnVsbCwiTGluZVdlaWdodCI6MC4wLCJMaW5lVHlwZSI6MCwiUGFyZW50U3R5bGUiOm51bGx9LCJQYXJlbnRTdHlsZSI6eyIkcmVmIjoiNjUifX0sIkRhdGVTdHlsZSI6eyIkaWQiOiIyMDgiLCJGb250U2V0dGluZ3MiOnsiJGlkIjoiMjA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EwIiwiTGluZUNvbG9yIjpudWxsLCJMaW5lV2VpZ2h0IjowLjAsIkxpbmVUeXBlIjowLCJQYXJlbnRTdHlsZSI6bnVsbH0sIlBhcmVudFN0eWxlIjp7IiRyZWYiOiI3MiJ9fSwiRGF0ZUZvcm1hdCI6eyIkcmVmIjoiNzkifSwiSXNWaXNpYmxlIjp0cnVlLCJQYXJlbnRTdHlsZSI6eyIkcmVmIjoiNTMifX0sIlBvc2l0aW9uIjp7IiRpZCI6IjIxMSIsIlJhdGlvIjowLjEyMzk4ODI4ODc4NTIwNDQ1LCJJc0N1c3RvbSI6dHJ1ZX0sIklkIjoiNjY3ZjNiMTEtYTZjZi00YjY2LThmYjctMzlmY2E5YWJkNzc5IiwiSW1wb3J0SWQiOm51bGwsIlRpdGxlIjoiUHJvamVjdCBFbmQiLCJOb3RlIjpudWxsLCJIeXBlcmxpbmsiOm51bGwsIklzQ2hhbmdlZCI6ZmFsc2UsIklzTmV3Ijp0cnVlfV0sIlRhc2tzIjpbeyIkaWQiOiIyMTIiLCJHcm91cE5hbWUiOm51bGwsIlN0YXJ0RGF0ZSI6IjIwMTYtMDEtMTVUMDA6MDA6MDBaIiwiRW5kRGF0ZSI6IjIwMTYtMDQtMzBUMjM6NTk6NTkuOTk5WiIsIlBlcmNlbnRhZ2VDb21wbGV0ZSI6bnVsbCwiU3R5bGUiOnsiJGlkIjoiMjEzIiwiU2hhcGUiOjIsIlNoYXBlVGhpY2tuZXNzIjoxLCJEdXJhdGlvbkZvcm1hdCI6MCwiSW5jbHVkZU5vbldvcmtpbmdEYXlzSW5EdXJhdGlvbiI6ZmFsc2UsIlBlcmNlbnRhZ2VDb21wbGV0ZVN0eWxlIjp7IiRpZCI6IjIxNCIsIkZvbnRTZXR0aW5ncyI6eyIkaWQiOiIyMTU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TYiLCJMaW5lQ29sb3IiOm51bGwsIkxpbmVXZWlnaHQiOjAuMCwiTGluZVR5cGUiOjAsIlBhcmVudFN0eWxlIjpudWxsfSwiUGFyZW50U3R5bGUiOnsiJHJlZiI6IjgxIn19LCJEdXJhdGlvblN0eWxlIjp7IiRpZCI6IjIxNyIsIkZvbnRTZXR0aW5ncyI6eyIkaWQiOiIyMTg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TkiLCJMaW5lQ29sb3IiOm51bGwsIkxpbmVXZWlnaHQiOjAuMCwiTGluZVR5cGUiOjAsIlBhcmVudFN0eWxlIjpudWxsfSwiUGFyZW50U3R5bGUiOnsiJHJlZiI6Ijg4In19LCJIb3Jpem9udGFsQ29ubmVjdG9yU3R5bGUiOnsiJGlkIjoiMjIwIiwiTGluZUNvbG9yIjp7IiRyZWYiOiI5NiJ9LCJMaW5lV2VpZ2h0IjoxLjAsIkxpbmVUeXBlIjowLCJQYXJlbnRTdHlsZSI6eyIkcmVmIjoiOTUifX0sIlZlcnRpY2FsQ29ubmVjdG9yU3R5bGUiOnsiJGlkIjoiMjIxIiwiTGluZUNvbG9yIjp7IiRpZCI6IjIyMiIsIiR0eXBlIjoiTkxSRS5Db21tb24uRG9tLlNvbGlkQ29sb3JCcnVzaCwgTkxSRS5Db21tb24iLCJDb2xvciI6eyIkaWQiOiIyMjMiLCJBIjoyNTUsIlIiOjE1OSwiRyI6NDEsIkIiOjU0fX0sIkxpbmVXZWlnaHQiOjI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IyNCIsIk1hcmdpbiI6eyIkcmVmIjoiMTAyIn0sIlBhZGRpbmciOnsiJHJlZiI6IjEwMyJ9LCJCYWNrZ3JvdW5kIjp7IiRpZCI6IjIyNSIsIkNvbG9yIjp7IiRpZCI6IjIyNiIsIkEiOjI1NSwiUiI6MTU5LCJHIjo0MSwiQiI6NTR9fSwiSXNWaXNpYmxlIjp0cnVlLCJXaWR0aCI6MC4wLCJIZWlnaHQiOjE2LjAsIkJvcmRlclN0eWxlIjp7IiRpZCI6IjIyNyIsIkxpbmVDb2xvciI6eyIkaWQiOiIyMjgiLCIkdHlwZSI6Ik5MUkUuQ29tbW9uLkRvbS5Tb2xpZENvbG9yQnJ1c2gsIE5MUkUuQ29tbW9uIiwiQ29sb3IiOnsiJGlkIjoiMjI5IiwiQSI6MjU1LCJSIjoyNTUsIkciOjAsIkIiOjB9fSwiTGluZVdlaWdodCI6MC4wLCJMaW5lVHlwZSI6MCwiUGFyZW50U3R5bGUiOm51bGx9LCJQYXJlbnRTdHlsZSI6eyIkcmVmIjoiMTAxIn19LCJUaXRsZVN0eWxlIjp7IiRpZCI6IjIzMCIsIkZvbnRTZXR0aW5ncyI6eyIkaWQiOiIyMzEiLCJGb250U2l6ZSI6MTAsIkZvbnROYW1lIjoiQ2FsaWJyaSIsIklzQm9sZCI6dHJ1ZSwiSXNJdGFsaWMiOmZhbHNlLCJJc1VuZGVybGluZWQiOmZhbHNlLCJQYXJlbnRTdHlsZSI6eyIkcmVmIjoiMTA4In19LCJBdXRvU2l6ZSI6MCwiRm9yZWdyb3VuZCI6eyIkcmVmIjoiMTA5In0sIk1heFdpZHRoIjo0Ny42MTA0NzM2MzI4MTI1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zIiLCJMaW5lQ29sb3IiOm51bGwsIkxpbmVXZWlnaHQiOjAuMCwiTGluZVR5cGUiOjAsIlBhcmVudFN0eWxlIjpudWxsfSwiUGFyZW50U3R5bGUiOnsiJHJlZiI6IjEwNyJ9fSwiRGF0ZVN0eWxlIjp7IiRpZCI6IjIzMyIsIkZvbnRTZXR0aW5ncyI6eyIkaWQiOiIyMzQiLCJGb250U2l6ZSI6MTAsIkZvbnROYW1lIjoiQ2FsaWJyaSIsIklzQm9sZCI6ZmFsc2UsIklzSXRhbGljIjpmYWxzZSwiSXNVbmRlcmxpbmVkIjpmYWxzZSwiUGFyZW50U3R5bGUiOnsiJHJlZiI6IjExNSJ9fSwiQXV0b1NpemUiOjAsIkZvcmVncm91bmQiOnsiJGlkIjoiMjM1IiwiQ29sb3IiOnsiJGlkIjoiMjM2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M3IiwiTGluZUNvbG9yIjpudWxsLCJMaW5lV2VpZ2h0IjowLjAsIkxpbmVUeXBlIjowLCJQYXJlbnRTdHlsZSI6bnVsbH0sIlBhcmVudFN0eWxlIjp7IiRyZWYiOiIxMTQifX0sIkRhdGVGb3JtYXQiOnsiJGlkIjoiMjM4IiwiRm9ybWF0U3RyaW5nIjoiTS9kIiwiU2VwYXJhdG9yIjoiLyIsIlVzZUludGVybmF0aW9uYWxEYXRlRm9ybWF0IjpmYWxzZX0sIklzVmlzaWJsZSI6dHJ1ZSwiUGFyZW50U3R5bGUiOnsiJHJlZiI6IjgwIn19LCJJbmRleCI6MSwiSWQiOiI1NDMzYjgxMy1lYWM4LTQyNzItYjY4YS03YWNmNWVjNWIwMTUiLCJJbXBvcnRJZCI6bnVsbCwiVGl0bGUiOiJSZWNydWl0IiwiTm90ZSI6bnVsbCwiSHlwZXJsaW5rIjpudWxsLCJJc0NoYW5nZWQiOmZhbHNlLCJJc05ldyI6dHJ1ZX0seyIkaWQiOiIyMzkiLCJHcm91cE5hbWUiOm51bGwsIlN0YXJ0RGF0ZSI6IjIwMTYtMDMtMzBUMDA6MDA6MDBaIiwiRW5kRGF0ZSI6IjIwMTYtMDQtMzBUMjM6NTk6NTkuOTk5WiIsIlBlcmNlbnRhZ2VDb21wbGV0ZSI6bnVsbCwiU3R5bGUiOnsiJGlkIjoiMjQwIiwiU2hhcGUiOjIsIlNoYXBlVGhpY2tuZXNzIjoxLCJEdXJhdGlvbkZvcm1hdCI6MCwiSW5jbHVkZU5vbldvcmtpbmdEYXlzSW5EdXJhdGlvbiI6ZmFsc2UsIlBlcmNlbnRhZ2VDb21wbGV0ZVN0eWxlIjp7IiRpZCI6IjI0MSIsIkZvbnRTZXR0aW5ncyI6eyIkaWQiOiIyND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DMiLCJMaW5lQ29sb3IiOm51bGwsIkxpbmVXZWlnaHQiOjAuMCwiTGluZVR5cGUiOjAsIlBhcmVudFN0eWxlIjpudWxsfSwiUGFyZW50U3R5bGUiOnsiJHJlZiI6IjgxIn19LCJEdXJhdGlvblN0eWxlIjp7IiRpZCI6IjI0NCIsIkZvbnRTZXR0aW5ncyI6eyIkaWQiOiIyND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DYiLCJMaW5lQ29sb3IiOm51bGwsIkxpbmVXZWlnaHQiOjAuMCwiTGluZVR5cGUiOjAsIlBhcmVudFN0eWxlIjpudWxsfSwiUGFyZW50U3R5bGUiOnsiJHJlZiI6Ijg4In19LCJIb3Jpem9udGFsQ29ubmVjdG9yU3R5bGUiOnsiJGlkIjoiMjQ3IiwiTGluZUNvbG9yIjp7IiRyZWYiOiI5NiJ9LCJMaW5lV2VpZ2h0IjoxLjAsIkxpbmVUeXBlIjowLCJQYXJlbnRTdHlsZSI6eyIkcmVmIjoiOTUifX0sIlZlcnRpY2FsQ29ubmVjdG9yU3R5bGUiOnsiJGlkIjoiMjQ4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yNDkiLCJNYXJnaW4iOnsiJHJlZiI6IjEwMiJ9LCJQYWRkaW5nIjp7IiRyZWYiOiIxMDMifSwiQmFja2dyb3VuZCI6eyIkaWQiOiIyNTAiLCJDb2xvciI6eyIkaWQiOiIyNTEiLCJBIjoyNTUsIlIiOjE1OSwiRyI6NDEsIkIiOjU0fX0sIklzVmlzaWJsZSI6dHJ1ZSwiV2lkdGgiOjAuMCwiSGVpZ2h0IjoxNi4wLCJCb3JkZXJTdHlsZSI6eyIkaWQiOiIyNTIiLCJMaW5lQ29sb3IiOnsiJGlkIjoiMjUzIiwiJHR5cGUiOiJOTFJFLkNvbW1vbi5Eb20uU29saWRDb2xvckJydXNoLCBOTFJFLkNvbW1vbiIsIkNvbG9yIjp7IiRpZCI6IjI1NCIsIkEiOjI1NSwiUiI6MjU1LCJHIjowLCJCIjowfX0sIkxpbmVXZWlnaHQiOjAuMCwiTGluZVR5cGUiOjAsIlBhcmVudFN0eWxlIjpudWxsfSwiUGFyZW50U3R5bGUiOnsiJHJlZiI6IjEwMSJ9fSwiVGl0bGVTdHlsZSI6eyIkaWQiOiIyNTUiLCJGb250U2V0dGluZ3MiOnsiJGlkIjoiMjU2IiwiRm9udFNpemUiOjEwLCJGb250TmFtZSI6IkNhbGlicmkiLCJJc0JvbGQiOnRydWUsIklzSXRhbGljIjpmYWxzZSwiSXNVbmRlcmxpbmVkIjpmYWxzZSwiUGFyZW50U3R5bGUiOnsiJHJlZiI6IjEwOCJ9fSwiQXV0b1NpemUiOjAsIkZvcmVncm91bmQiOnsiJHJlZiI6IjEwOSJ9LCJNYXhXaWR0aCI6OTYuNzEwMzExODg5NjQ4NDM4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TciLCJMaW5lQ29sb3IiOm51bGwsIkxpbmVXZWlnaHQiOjAuMCwiTGluZVR5cGUiOjAsIlBhcmVudFN0eWxlIjpudWxsfSwiUGFyZW50U3R5bGUiOnsiJHJlZiI6IjEwNyJ9fSwiRGF0ZVN0eWxlIjp7IiRpZCI6IjI1OCIsIkZvbnRTZXR0aW5ncyI6eyIkaWQiOiIyNTkiLCJGb250U2l6ZSI6MTAsIkZvbnROYW1lIjoiQ2FsaWJyaSIsIklzQm9sZCI6ZmFsc2UsIklzSXRhbGljIjpmYWxzZSwiSXNVbmRlcmxpbmVkIjpmYWxzZSwiUGFyZW50U3R5bGUiOnsiJHJlZiI6IjExNSJ9fSwiQXV0b1NpemUiOjAsIkZvcmVncm91bmQiOnsiJGlkIjoiMjYwIiwiQ29sb3IiOnsiJGlkIjoiMjYx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YyIiwiTGluZUNvbG9yIjpudWxsLCJMaW5lV2VpZ2h0IjowLjAsIkxpbmVUeXBlIjowLCJQYXJlbnRTdHlsZSI6bnVsbH0sIlBhcmVudFN0eWxlIjp7IiRyZWYiOiIxMTQifX0sIkRhdGVGb3JtYXQiOnsiJGlkIjoiMjYzIiwiRm9ybWF0U3RyaW5nIjoiTS9kIiwiU2VwYXJhdG9yIjoiLyIsIlVzZUludGVybmF0aW9uYWxEYXRlRm9ybWF0IjpmYWxzZX0sIklzVmlzaWJsZSI6dHJ1ZSwiUGFyZW50U3R5bGUiOnsiJHJlZiI6IjgwIn19LCJJbmRleCI6MiwiSWQiOiIyNzIwNTNhZC01OGEwLTQxN2ItYWVlOS1iZDMxMzMyMDZkMDkiLCJJbXBvcnRJZCI6bnVsbCwiVGl0bGUiOiJMZWdhbCBBZ3JlZW1lbnRzIiwiTm90ZSI6bnVsbCwiSHlwZXJsaW5rIjpudWxsLCJJc0NoYW5nZWQiOmZhbHNlLCJJc05ldyI6dHJ1ZX0seyIkaWQiOiIyNjQiLCJHcm91cE5hbWUiOm51bGwsIlN0YXJ0RGF0ZSI6IjIwMTYtMDQtMTVUMDA6MDA6MDBaIiwiRW5kRGF0ZSI6IjIwMTYtMDYtMzBUMjM6NTk6NTkuOTk5WiIsIlBlcmNlbnRhZ2VDb21wbGV0ZSI6bnVsbCwiU3R5bGUiOnsiJGlkIjoiMjY1IiwiU2hhcGUiOjIsIlNoYXBlVGhpY2tuZXNzIjoxLCJEdXJhdGlvbkZvcm1hdCI6MCwiSW5jbHVkZU5vbldvcmtpbmdEYXlzSW5EdXJhdGlvbiI6ZmFsc2UsIlBlcmNlbnRhZ2VDb21wbGV0ZVN0eWxlIjp7IiRpZCI6IjI2NiIsIkZvbnRTZXR0aW5ncyI6eyIkaWQiOiIyNj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giLCJMaW5lQ29sb3IiOm51bGwsIkxpbmVXZWlnaHQiOjAuMCwiTGluZVR5cGUiOjAsIlBhcmVudFN0eWxlIjpudWxsfSwiUGFyZW50U3R5bGUiOnsiJHJlZiI6IjgxIn19LCJEdXJhdGlvblN0eWxlIjp7IiRpZCI6IjI2OSIsIkZvbnRTZXR0aW5ncyI6eyIkaWQiOiIyNz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zEiLCJMaW5lQ29sb3IiOm51bGwsIkxpbmVXZWlnaHQiOjAuMCwiTGluZVR5cGUiOjAsIlBhcmVudFN0eWxlIjpudWxsfSwiUGFyZW50U3R5bGUiOnsiJHJlZiI6Ijg4In19LCJIb3Jpem9udGFsQ29ubmVjdG9yU3R5bGUiOnsiJGlkIjoiMjcyIiwiTGluZUNvbG9yIjp7IiRyZWYiOiI5NiJ9LCJMaW5lV2VpZ2h0IjoxLjAsIkxpbmVUeXBlIjowLCJQYXJlbnRTdHlsZSI6eyIkcmVmIjoiOTUifX0sIlZlcnRpY2FsQ29ubmVjdG9yU3R5bGUiOnsiJGlkIjoiMjcz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yNzQiLCJNYXJnaW4iOnsiJHJlZiI6IjEwMiJ9LCJQYWRkaW5nIjp7IiRyZWYiOiIxMDMifSwiQmFja2dyb3VuZCI6eyIkaWQiOiIyNzUiLCJDb2xvciI6eyIkaWQiOiIyNzYiLCJBIjoyNTUsIlIiOjQ3LCJHIjo4NSwiQiI6MTUxfX0sIklzVmlzaWJsZSI6dHJ1ZSwiV2lkdGgiOjAuMCwiSGVpZ2h0IjoxNi4wLCJCb3JkZXJTdHlsZSI6eyIkaWQiOiIyNzciLCJMaW5lQ29sb3IiOnsiJGlkIjoiMjc4IiwiJHR5cGUiOiJOTFJFLkNvbW1vbi5Eb20uU29saWRDb2xvckJydXNoLCBOTFJFLkNvbW1vbiIsIkNvbG9yIjp7IiRpZCI6IjI3OSIsIkEiOjI1NSwiUiI6MjU1LCJHIjowLCJCIjowfX0sIkxpbmVXZWlnaHQiOjAuMCwiTGluZVR5cGUiOjAsIlBhcmVudFN0eWxlIjpudWxsfSwiUGFyZW50U3R5bGUiOnsiJHJlZiI6IjEwMSJ9fSwiVGl0bGVTdHlsZSI6eyIkaWQiOiIyODAiLCJGb250U2V0dGluZ3MiOnsiJGlkIjoiMjgxIiwiRm9udFNpemUiOjEwLCJGb250TmFtZSI6IkNhbGlicmkiLCJJc0JvbGQiOnRydWUsIklzSXRhbGljIjpmYWxzZSwiSXNVbmRlcmxpbmVkIjpmYWxzZSwiUGFyZW50U3R5bGUiOnsiJHJlZiI6IjEwOCJ9fSwiQXV0b1NpemUiOjAsIkZvcmVncm91bmQiOnsiJGlkIjoiMjgyIiwiQ29sb3IiOnsiJGlkIjoiMjgzIiwiQSI6MjU1LCJSIjo0NywiRyI6ODUsIkIiOjE1MX19LCJNYXhXaWR0aCI6MTA4LjMyMjY3NzYxMjMwNDY5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ODQiLCJMaW5lQ29sb3IiOm51bGwsIkxpbmVXZWlnaHQiOjAuMCwiTGluZVR5cGUiOjAsIlBhcmVudFN0eWxlIjpudWxsfSwiUGFyZW50U3R5bGUiOnsiJHJlZiI6IjEwNyJ9fSwiRGF0ZVN0eWxlIjp7IiRpZCI6IjI4NSIsIkZvbnRTZXR0aW5ncyI6eyIkaWQiOiIyODYiLCJGb250U2l6ZSI6MTAsIkZvbnROYW1lIjoiQ2FsaWJyaSIsIklzQm9sZCI6ZmFsc2UsIklzSXRhbGljIjpmYWxzZSwiSXNVbmRlcmxpbmVkIjpmYWxzZSwiUGFyZW50U3R5bGUiOnsiJHJlZiI6IjExNSJ9fSwiQXV0b1NpemUiOjAsIkZvcmVncm91bmQiOnsiJGlkIjoiMjg3IiwiQ29sb3IiOnsiJGlkIjoiMjg4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g5IiwiTGluZUNvbG9yIjpudWxsLCJMaW5lV2VpZ2h0IjowLjAsIkxpbmVUeXBlIjowLCJQYXJlbnRTdHlsZSI6bnVsbH0sIlBhcmVudFN0eWxlIjp7IiRyZWYiOiIxMTQifX0sIkRhdGVGb3JtYXQiOnsiJGlkIjoiMjkwIiwiRm9ybWF0U3RyaW5nIjoiTS9kIiwiU2VwYXJhdG9yIjoiLyIsIlVzZUludGVybmF0aW9uYWxEYXRlRm9ybWF0IjpmYWxzZX0sIklzVmlzaWJsZSI6dHJ1ZSwiUGFyZW50U3R5bGUiOnsiJHJlZiI6IjgwIn19LCJJbmRleCI6MywiSWQiOiI4OTQ2OTg3Yy01Yjc5LTQ0NDQtOTM0NC0yMGNmNzZmOTJmOGIiLCJJbXBvcnRJZCI6bnVsbCwiVGl0bGUiOiJBcmNoaXRlY3R1cmUgUmV2aWV3IiwiTm90ZSI6bnVsbCwiSHlwZXJsaW5rIjpudWxsLCJJc0NoYW5nZWQiOmZhbHNlLCJJc05ldyI6dHJ1ZX0seyIkaWQiOiIyOTEiLCJHcm91cE5hbWUiOm51bGwsIlN0YXJ0RGF0ZSI6IjIwMTYtMDQtMTVUMDA6MDA6MDBaIiwiRW5kRGF0ZSI6IjIwMTYtMDYtMzBUMjM6NTk6NTkuOTk5WiIsIlBlcmNlbnRhZ2VDb21wbGV0ZSI6bnVsbCwiU3R5bGUiOnsiJGlkIjoiMjkyIiwiU2hhcGUiOjIsIlNoYXBlVGhpY2tuZXNzIjoxLCJEdXJhdGlvbkZvcm1hdCI6MCwiSW5jbHVkZU5vbldvcmtpbmdEYXlzSW5EdXJhdGlvbiI6ZmFsc2UsIlBlcmNlbnRhZ2VDb21wbGV0ZVN0eWxlIjp7IiRpZCI6IjI5MyIsIkZvbnRTZXR0aW5ncyI6eyIkaWQiOiIyOT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TUiLCJMaW5lQ29sb3IiOm51bGwsIkxpbmVXZWlnaHQiOjAuMCwiTGluZVR5cGUiOjAsIlBhcmVudFN0eWxlIjpudWxsfSwiUGFyZW50U3R5bGUiOnsiJHJlZiI6IjgxIn19LCJEdXJhdGlvblN0eWxlIjp7IiRpZCI6IjI5NiIsIkZvbnRTZXR0aW5ncyI6eyIkaWQiOiIyOTc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OTgiLCJMaW5lQ29sb3IiOm51bGwsIkxpbmVXZWlnaHQiOjAuMCwiTGluZVR5cGUiOjAsIlBhcmVudFN0eWxlIjpudWxsfSwiUGFyZW50U3R5bGUiOnsiJHJlZiI6Ijg4In19LCJIb3Jpem9udGFsQ29ubmVjdG9yU3R5bGUiOnsiJGlkIjoiMjk5IiwiTGluZUNvbG9yIjp7IiRyZWYiOiI5NiJ9LCJMaW5lV2VpZ2h0IjoxLjAsIkxpbmVUeXBlIjowLCJQYXJlbnRTdHlsZSI6eyIkcmVmIjoiOTUifX0sIlZlcnRpY2FsQ29ubmVjdG9yU3R5bGUiOnsiJGlkIjoiMzAw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zMDEiLCJNYXJnaW4iOnsiJHJlZiI6IjEwMiJ9LCJQYWRkaW5nIjp7IiRyZWYiOiIxMDMifSwiQmFja2dyb3VuZCI6eyIkaWQiOiIzMDIiLCJDb2xvciI6eyIkaWQiOiIzMDMiLCJBIjoyNTUsIlIiOjQ3LCJHIjo4NSwiQiI6MTUxfX0sIklzVmlzaWJsZSI6dHJ1ZSwiV2lkdGgiOjAuMCwiSGVpZ2h0IjoxNi4wLCJCb3JkZXJTdHlsZSI6eyIkaWQiOiIzMDQiLCJMaW5lQ29sb3IiOnsiJGlkIjoiMzA1IiwiJHR5cGUiOiJOTFJFLkNvbW1vbi5Eb20uU29saWRDb2xvckJydXNoLCBOTFJFLkNvbW1vbiIsIkNvbG9yIjp7IiRpZCI6IjMwNiIsIkEiOjI1NSwiUiI6MjU1LCJHIjowLCJCIjowfX0sIkxpbmVXZWlnaHQiOjAuMCwiTGluZVR5cGUiOjAsIlBhcmVudFN0eWxlIjpudWxsfSwiUGFyZW50U3R5bGUiOnsiJHJlZiI6IjEwMSJ9fSwiVGl0bGVTdHlsZSI6eyIkaWQiOiIzMDciLCJGb250U2V0dGluZ3MiOnsiJGlkIjoiMzA4IiwiRm9udFNpemUiOjEwLCJGb250TmFtZSI6IkNhbGlicmkiLCJJc0JvbGQiOnRydWUsIklzSXRhbGljIjpmYWxzZSwiSXNVbmRlcmxpbmVkIjpmYWxzZSwiUGFyZW50U3R5bGUiOnsiJHJlZiI6IjEwOCJ9fSwiQXV0b1NpemUiOjAsIkZvcmVncm91bmQiOnsiJGlkIjoiMzA5IiwiQ29sb3IiOnsiJGlkIjoiMzEwIiwiQSI6MjU1LCJSIjo0NywiRyI6ODUsIkIiOjE1MX19LCJNYXhXaWR0aCI6NzYuMDEwMTU0NzI0MTIxM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ExIiwiTGluZUNvbG9yIjpudWxsLCJMaW5lV2VpZ2h0IjowLjAsIkxpbmVUeXBlIjowLCJQYXJlbnRTdHlsZSI6bnVsbH0sIlBhcmVudFN0eWxlIjp7IiRyZWYiOiIxMDcifX0sIkRhdGVTdHlsZSI6eyIkaWQiOiIzMTIiLCJGb250U2V0dGluZ3MiOnsiJGlkIjoiMzEzIiwiRm9udFNpemUiOjEwLCJGb250TmFtZSI6IkNhbGlicmkiLCJJc0JvbGQiOmZhbHNlLCJJc0l0YWxpYyI6ZmFsc2UsIklzVW5kZXJsaW5lZCI6ZmFsc2UsIlBhcmVudFN0eWxlIjp7IiRyZWYiOiIxMTUifX0sIkF1dG9TaXplIjowLCJGb3JlZ3JvdW5kIjp7IiRpZCI6IjMxNCIsIkNvbG9yIjp7IiRpZCI6IjMxNSIsIkEiOjI1NSwiUiI6NTAsIkciOjUwLCJCIjo1MH19LCJNYXhXaWR0aCI6MjAwLjAsIk1heEhlaWdodCI6IkluZmluaXR5IiwiU21hcnRGb3JlZ3JvdW5kSXNBY3RpdmUiOmZhbHNlLCJIb3Jpem9udGFsQWxpZ25tZW50IjoyLCJWZXJ0aWNhbEFsaWdubWVudCI6MCwiU21hcnRGb3JlZ3JvdW5kIjpudWxsLCJNYXJnaW4iOnsiJHJlZiI6IjExOCJ9LCJQYWRkaW5nIjp7IiRyZWYiOiIxMTkifSwiQmFja2dyb3VuZCI6eyIkcmVmIjoiMTIwIn0sIklzVmlzaWJsZSI6dHJ1ZSwiV2lkdGgiOjAuMCwiSGVpZ2h0IjowLjAsIkJvcmRlclN0eWxlIjp7IiRpZCI6IjMxNiIsIkxpbmVDb2xvciI6bnVsbCwiTGluZVdlaWdodCI6MC4wLCJMaW5lVHlwZSI6MCwiUGFyZW50U3R5bGUiOm51bGx9LCJQYXJlbnRTdHlsZSI6eyIkcmVmIjoiMTE0In19LCJEYXRlRm9ybWF0Ijp7IiRpZCI6IjMxNyIsIkZvcm1hdFN0cmluZyI6Ik0vZCIsIlNlcGFyYXRvciI6Ii8iLCJVc2VJbnRlcm5hdGlvbmFsRGF0ZUZvcm1hdCI6ZmFsc2V9LCJJc1Zpc2libGUiOnRydWUsIlBhcmVudFN0eWxlIjp7IiRyZWYiOiI4MCJ9fSwiSW5kZXgiOjQsIklkIjoiNDRmNjU2MzctNTk0My00NGJlLWE1ODAtZGZiNWUxNGVhZTkzIiwiSW1wb3J0SWQiOm51bGwsIlRpdGxlIjoiVHJhaW5pbmcgQ2FsbHMiLCJOb3RlIjpudWxsLCJIeXBlcmxpbmsiOm51bGwsIklzQ2hhbmdlZCI6ZmFsc2UsIklzTmV3Ijp0cnVlfSx7IiRpZCI6IjMxOCIsIkdyb3VwTmFtZSI6bnVsbCwiU3RhcnREYXRlIjoiMjAxNi0wNi0yOVQwMDowMDowMFoiLCJFbmREYXRlIjoiMjAxNi0xMS0wM1QyMzo1OTo1OS45OTlaIiwiUGVyY2VudGFnZUNvbXBsZXRlIjpudWxsLCJTdHlsZSI6eyIkaWQiOiIzMTkiLCJTaGFwZSI6MiwiU2hhcGVUaGlja25lc3MiOjEsIkR1cmF0aW9uRm9ybWF0IjowLCJJbmNsdWRlTm9uV29ya2luZ0RheXNJbkR1cmF0aW9uIjpmYWxzZSwiUGVyY2VudGFnZUNvbXBsZXRlU3R5bGUiOnsiJGlkIjoiMzIwIiwiRm9udFNldHRpbmdzIjp7IiRpZCI6IjMy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yMiIsIkxpbmVDb2xvciI6bnVsbCwiTGluZVdlaWdodCI6MC4wLCJMaW5lVHlwZSI6MCwiUGFyZW50U3R5bGUiOm51bGx9LCJQYXJlbnRTdHlsZSI6eyIkcmVmIjoiODEifX0sIkR1cmF0aW9uU3R5bGUiOnsiJGlkIjoiMzIzIiwiRm9udFNldHRpbmdzIjp7IiRpZCI6IjMyNCIsIkZvbnRTaXplIjoxMCwiRm9udE5hbWUiOiJDYWxpYnJpIiwiSXNCb2xkIjpmYWxzZSwiSXNJdGFsaWMiOmZhbHNlLCJJc1VuZGVybGluZWQiOmZhbHNlLCJQYXJlbnRTdHlsZSI6eyIkcmVmIjoiODkifX0sIkF1dG9TaXplIjowLCJGb3JlZ3JvdW5kIjp7IiRpZCI6IjMyNSIsIkNvbG9yIjp7IiRpZCI6IjMyNiIsIkEiOjI1NSwiUiI6MCwiRyI6MCwiQiI6MH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yNyIsIkxpbmVDb2xvciI6bnVsbCwiTGluZVdlaWdodCI6MC4wLCJMaW5lVHlwZSI6MCwiUGFyZW50U3R5bGUiOm51bGx9LCJQYXJlbnRTdHlsZSI6eyIkcmVmIjoiODgifX0sIkhvcml6b250YWxDb25uZWN0b3JTdHlsZSI6eyIkaWQiOiIzMjgiLCJMaW5lQ29sb3IiOnsiJHJlZiI6Ijk2In0sIkxpbmVXZWlnaHQiOjEuMCwiTGluZVR5cGUiOjAsIlBhcmVudFN0eWxlIjp7IiRyZWYiOiI5NSJ9fSwiVmVydGljYWxDb25uZWN0b3JTdHlsZSI6eyIkaWQiOiIzMjk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MzMCIsIk1hcmdpbiI6eyIkcmVmIjoiMTAyIn0sIlBhZGRpbmciOnsiJHJlZiI6IjEwMyJ9LCJCYWNrZ3JvdW5kIjp7IiRpZCI6IjMzMSIsIkNvbG9yIjp7IiRpZCI6IjMzMiIsIkEiOjI1NSwiUiI6MjQwLCJHIjoxMjcsIkIiOjl9fSwiSXNWaXNpYmxlIjp0cnVlLCJXaWR0aCI6MC4wLCJIZWlnaHQiOjE2LjAsIkJvcmRlclN0eWxlIjp7IiRpZCI6IjMzMyIsIkxpbmVDb2xvciI6eyIkaWQiOiIzMzQiLCIkdHlwZSI6Ik5MUkUuQ29tbW9uLkRvbS5Tb2xpZENvbG9yQnJ1c2gsIE5MUkUuQ29tbW9uIiwiQ29sb3IiOnsiJGlkIjoiMzM1IiwiQSI6MjU1LCJSIjoyNTUsIkciOjAsIkIiOjB9fSwiTGluZVdlaWdodCI6MC4wLCJMaW5lVHlwZSI6MCwiUGFyZW50U3R5bGUiOm51bGx9LCJQYXJlbnRTdHlsZSI6eyIkcmVmIjoiMTAxIn19LCJUaXRsZVN0eWxlIjp7IiRpZCI6IjMzNiIsIkZvbnRTZXR0aW5ncyI6eyIkaWQiOiIzMzciLCJGb250U2l6ZSI6MTAsIkZvbnROYW1lIjoiQ2FsaWJyaSIsIklzQm9sZCI6dHJ1ZSwiSXNJdGFsaWMiOmZhbHNlLCJJc1VuZGVybGluZWQiOmZhbHNlLCJQYXJlbnRTdHlsZSI6eyIkcmVmIjoiMTA4In19LCJBdXRvU2l6ZSI6MCwiRm9yZWdyb3VuZCI6eyIkaWQiOiIzMzgiLCJDb2xvciI6eyIkaWQiOiIzMzkiLCJBIjoyNTUsIlIiOjEzMiwiRyI6NjAsIkIiOjEyfX0sIk1heFdpZHRoIjoxMTQuMTI4ODIyMzI2NjYwMTY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0MCIsIkxpbmVDb2xvciI6bnVsbCwiTGluZVdlaWdodCI6MC4wLCJMaW5lVHlwZSI6MCwiUGFyZW50U3R5bGUiOm51bGx9LCJQYXJlbnRTdHlsZSI6eyIkcmVmIjoiMTA3In19LCJEYXRlU3R5bGUiOnsiJGlkIjoiMzQxIiwiRm9udFNldHRpbmdzIjp7IiRpZCI6IjM0MiIsIkZvbnRTaXplIjoxMCwiRm9udE5hbWUiOiJDYWxpYnJpIiwiSXNCb2xkIjpmYWxzZSwiSXNJdGFsaWMiOmZhbHNlLCJJc1VuZGVybGluZWQiOmZhbHNlLCJQYXJlbnRTdHlsZSI6eyIkcmVmIjoiMTE1In19LCJBdXRvU2l6ZSI6MCwiRm9yZWdyb3VuZCI6eyIkaWQiOiIzNDMiLCJDb2xvciI6eyIkaWQiOiIzNDQ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DUiLCJMaW5lQ29sb3IiOm51bGwsIkxpbmVXZWlnaHQiOjAuMCwiTGluZVR5cGUiOjAsIlBhcmVudFN0eWxlIjpudWxsfSwiUGFyZW50U3R5bGUiOnsiJHJlZiI6IjExNCJ9fSwiRGF0ZUZvcm1hdCI6eyIkaWQiOiIzNDYiLCJGb3JtYXRTdHJpbmciOiJNL2QiLCJTZXBhcmF0b3IiOiIvIiwiVXNlSW50ZXJuYXRpb25hbERhdGVGb3JtYXQiOmZhbHNlfSwiSXNWaXNpYmxlIjp0cnVlLCJQYXJlbnRTdHlsZSI6eyIkcmVmIjoiODAifX0sIkluZGV4Ijo1LCJJZCI6IjQwMDRmNDI5LTg0MDAtNDUwNy1iODQ5LWI4YzRlZDJhZDg0NCIsIkltcG9ydElkIjpudWxsLCJUaXRsZSI6IlBhcnRuZXIgRGV2ZWxvcG1lbnQiLCJOb3RlIjpudWxsLCJIeXBlcmxpbmsiOm51bGwsIklzQ2hhbmdlZCI6ZmFsc2UsIklzTmV3Ijp0cnVlfSx7IiRpZCI6IjM0NyIsIkdyb3VwTmFtZSI6bnVsbCwiU3RhcnREYXRlIjoiMjAxNi0xMC0xNVQwMDowMDowMFoiLCJFbmREYXRlIjoiMjAxNi0xMS0zMFQyMzo1OTo1OS45OTlaIiwiUGVyY2VudGFnZUNvbXBsZXRlIjpudWxsLCJTdHlsZSI6eyIkaWQiOiIzNDgiLCJTaGFwZSI6MywiU2hhcGVUaGlja25lc3MiOjEsIkR1cmF0aW9uRm9ybWF0IjowLCJJbmNsdWRlTm9uV29ya2luZ0RheXNJbkR1cmF0aW9uIjpmYWxzZSwiUGVyY2VudGFnZUNvbXBsZXRlU3R5bGUiOnsiJGlkIjoiMzQ5IiwiRm9udFNldHRpbmdzIjp7IiRpZCI6IjM1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1MSIsIkxpbmVDb2xvciI6bnVsbCwiTGluZVdlaWdodCI6MC4wLCJMaW5lVHlwZSI6MCwiUGFyZW50U3R5bGUiOm51bGx9LCJQYXJlbnRTdHlsZSI6eyIkcmVmIjoiODEifX0sIkR1cmF0aW9uU3R5bGUiOnsiJGlkIjoiMzUyIiwiRm9udFNldHRpbmdzIjp7IiRpZCI6IjM1M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1NCIsIkxpbmVDb2xvciI6bnVsbCwiTGluZVdlaWdodCI6MC4wLCJMaW5lVHlwZSI6MCwiUGFyZW50U3R5bGUiOm51bGx9LCJQYXJlbnRTdHlsZSI6eyIkcmVmIjoiODgifX0sIkhvcml6b250YWxDb25uZWN0b3JTdHlsZSI6eyIkaWQiOiIzNTUiLCJMaW5lQ29sb3IiOnsiJHJlZiI6Ijk2In0sIkxpbmVXZWlnaHQiOjEuMCwiTGluZVR5cGUiOjAsIlBhcmVudFN0eWxlIjp7IiRyZWYiOiI5NSJ9fSwiVmVydGljYWxDb25uZWN0b3JTdHlsZSI6eyIkaWQiOiIzNTY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M1NyIsIk1hcmdpbiI6eyIkcmVmIjoiMTAyIn0sIlBhZGRpbmciOnsiJGlkIjoiMzU4IiwiVG9wIjowLCJMZWZ0IjowLCJSaWdodCI6MiwiQm90dG9tIjowfSwiQmFja2dyb3VuZCI6eyIkaWQiOiIzNTkiLCJDb2xvciI6eyIkaWQiOiIzNjAiLCJBIjoyNTUsIlIiOjc4LCJHIjoxMzMsIkIiOjY2fX0sIklzVmlzaWJsZSI6dHJ1ZSwiV2lkdGgiOjAuMCwiSGVpZ2h0IjoxNi4wLCJCb3JkZXJTdHlsZSI6eyIkaWQiOiIzNjEiLCJMaW5lQ29sb3IiOnsiJGlkIjoiMzYyIiwiJHR5cGUiOiJOTFJFLkNvbW1vbi5Eb20uU29saWRDb2xvckJydXNoLCBOTFJFLkNvbW1vbiIsIkNvbG9yIjp7IiRpZCI6IjM2MyIsIkEiOjI1NSwiUiI6MjU1LCJHIjowLCJCIjowfX0sIkxpbmVXZWlnaHQiOjAuMCwiTGluZVR5cGUiOjAsIlBhcmVudFN0eWxlIjpudWxsfSwiUGFyZW50U3R5bGUiOnsiJHJlZiI6IjEwMSJ9fSwiVGl0bGVTdHlsZSI6eyIkaWQiOiIzNjQiLCJGb250U2V0dGluZ3MiOnsiJGlkIjoiMzY1IiwiRm9udFNpemUiOjEwLCJGb250TmFtZSI6IkNhbGlicmkiLCJJc0JvbGQiOnRydWUsIklzSXRhbGljIjpmYWxzZSwiSXNVbmRlcmxpbmVkIjpmYWxzZSwiUGFyZW50U3R5bGUiOnsiJHJlZiI6IjEwOCJ9fSwiQXV0b1NpemUiOjAsIkZvcmVncm91bmQiOnsiJGlkIjoiMzY2IiwiQ29sb3IiOnsiJGlkIjoiMzY3IiwiQSI6MjU1LCJSIjo1NiwiRyI6ODcsIkIiOjM1fX0sIk1heFdpZHRoIjo2Mi4zNzgzNDU0ODk1MDE5NTM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2OCIsIkxpbmVDb2xvciI6bnVsbCwiTGluZVdlaWdodCI6MC4wLCJMaW5lVHlwZSI6MCwiUGFyZW50U3R5bGUiOm51bGx9LCJQYXJlbnRTdHlsZSI6eyIkcmVmIjoiMTA3In19LCJEYXRlU3R5bGUiOnsiJGlkIjoiMzY5IiwiRm9udFNldHRpbmdzIjp7IiRpZCI6IjM3MCIsIkZvbnRTaXplIjoxMCwiRm9udE5hbWUiOiJDYWxpYnJpIiwiSXNCb2xkIjpmYWxzZSwiSXNJdGFsaWMiOmZhbHNlLCJJc1VuZGVybGluZWQiOmZhbHNlLCJQYXJlbnRTdHlsZSI6eyIkcmVmIjoiMTE1In19LCJBdXRvU2l6ZSI6MCwiRm9yZWdyb3VuZCI6eyIkaWQiOiIzNzEiLCJDb2xvciI6eyIkaWQiOiIzNzI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zMiLCJMaW5lQ29sb3IiOm51bGwsIkxpbmVXZWlnaHQiOjAuMCwiTGluZVR5cGUiOjAsIlBhcmVudFN0eWxlIjpudWxsfSwiUGFyZW50U3R5bGUiOnsiJHJlZiI6IjExNCJ9fSwiRGF0ZUZvcm1hdCI6eyIkaWQiOiIzNzQiLCJGb3JtYXRTdHJpbmciOiJNL2QiLCJTZXBhcmF0b3IiOiIvIiwiVXNlSW50ZXJuYXRpb25hbERhdGVGb3JtYXQiOmZhbHNlfSwiSXNWaXNpYmxlIjp0cnVlLCJQYXJlbnRTdHlsZSI6eyIkcmVmIjoiODAifX0sIkluZGV4Ijo2LCJJZCI6IjhkZWE3ZTc5LWVjNDMtNDUxYy05NTQ4LWQzMDFmZWJiMTNjNCIsIkltcG9ydElkIjpudWxsLCJUaXRsZSI6Ik1hcmtldGluZyIsIk5vdGUiOm51bGwsIkh5cGVybGluayI6bnVsbCwiSXNDaGFuZ2VkIjpmYWxzZSwiSXNOZXciOnRydWV9XSwiTXNQcm9qZWN0SXRlbXNUcmVlIjp7IiRpZCI6IjM3NSIsIlJvb3QiOnsiJGlkIjoiMzc2IiwiSW1wb3J0SWQiOm51bGwsIklzSW1wb3J0ZWQiOmZhbHNlLCJDaGlsZHJlbiI6W119fSwiU2V0dGluZ3MiOnsiJGlkIjoiMzc3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dHJ1ZSwiSW1wb3J0VHlwZSI6MCwiRmlsZVBhdGgiOm51bGwsIlRpbWVsaW5lSW1wb3J0ZWQiOmZhbHNlfQ=="/>
  <p:tag name="__MASTER" val="__part_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Blue transparant">
  <a:themeElements>
    <a:clrScheme name="Blue transparant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transpara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transparant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ue photo">
  <a:themeElements>
    <a:clrScheme name="Blue photo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ph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photo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ue bullets">
  <a:themeElements>
    <a:clrScheme name="Blue bullets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bulle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bullets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Blue transparant">
  <a:themeElements>
    <a:clrScheme name="Blue transparant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transpara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transparant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4740</TotalTime>
  <Words>710</Words>
  <Application>Microsoft Office PowerPoint</Application>
  <PresentationFormat>On-screen Show (4:3)</PresentationFormat>
  <Paragraphs>236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Blue transparant</vt:lpstr>
      <vt:lpstr>Blue photo</vt:lpstr>
      <vt:lpstr>Blue bullets</vt:lpstr>
      <vt:lpstr>1_Blue transparant</vt:lpstr>
      <vt:lpstr>Office Theme</vt:lpstr>
      <vt:lpstr>Active Lane Centering Functional Safety   Phase 1 Presentation </vt:lpstr>
      <vt:lpstr>Agenda</vt:lpstr>
      <vt:lpstr>Introduction</vt:lpstr>
      <vt:lpstr>Introduction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Functional Safety Concept (ISO 26262)</vt:lpstr>
      <vt:lpstr>Item Definition</vt:lpstr>
      <vt:lpstr>Scenarios</vt:lpstr>
      <vt:lpstr>Straight Lane       /</vt:lpstr>
      <vt:lpstr>Curve       /</vt:lpstr>
      <vt:lpstr>PowerPoint Presentation</vt:lpstr>
      <vt:lpstr>Traffic Jam (Vv&lt;50 kph)</vt:lpstr>
      <vt:lpstr>Hazard and Risk Analysis</vt:lpstr>
      <vt:lpstr>Functional Architecture</vt:lpstr>
      <vt:lpstr>Functional Architecture</vt:lpstr>
      <vt:lpstr>Functional Safety Concept</vt:lpstr>
      <vt:lpstr>Safety Measures</vt:lpstr>
      <vt:lpstr>Conclusions</vt:lpstr>
      <vt:lpstr>Future Work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VLC</dc:title>
  <dc:creator>gijs</dc:creator>
  <dc:description>Design by Volle Kracht_x000d_
Template by Orange Pepper BV_x000d_
Copyright 2008</dc:description>
  <cp:lastModifiedBy>Singh, A.</cp:lastModifiedBy>
  <cp:revision>505</cp:revision>
  <cp:lastPrinted>2016-12-01T14:48:43Z</cp:lastPrinted>
  <dcterms:created xsi:type="dcterms:W3CDTF">2008-04-07T08:53:01Z</dcterms:created>
  <dcterms:modified xsi:type="dcterms:W3CDTF">2017-01-19T14:06:12Z</dcterms:modified>
</cp:coreProperties>
</file>