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bookmarkIdSeed="2">
  <p:sldMasterIdLst>
    <p:sldMasterId id="2147483652" r:id="rId1"/>
    <p:sldMasterId id="2147483654" r:id="rId2"/>
    <p:sldMasterId id="2147483656" r:id="rId3"/>
    <p:sldMasterId id="2147483724" r:id="rId4"/>
  </p:sldMasterIdLst>
  <p:notesMasterIdLst>
    <p:notesMasterId r:id="rId19"/>
  </p:notesMasterIdLst>
  <p:sldIdLst>
    <p:sldId id="302" r:id="rId5"/>
    <p:sldId id="413" r:id="rId6"/>
    <p:sldId id="474" r:id="rId7"/>
    <p:sldId id="473" r:id="rId8"/>
    <p:sldId id="457" r:id="rId9"/>
    <p:sldId id="431" r:id="rId10"/>
    <p:sldId id="469" r:id="rId11"/>
    <p:sldId id="465" r:id="rId12"/>
    <p:sldId id="479" r:id="rId13"/>
    <p:sldId id="475" r:id="rId14"/>
    <p:sldId id="480" r:id="rId15"/>
    <p:sldId id="471" r:id="rId16"/>
    <p:sldId id="476" r:id="rId17"/>
    <p:sldId id="364" r:id="rId18"/>
  </p:sldIdLst>
  <p:sldSz cx="9144000" cy="6858000" type="screen4x3"/>
  <p:notesSz cx="6797675" cy="9926638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outers, R.M.C.M." initials="WR" lastIdx="14" clrIdx="0">
    <p:extLst/>
  </p:cmAuthor>
  <p:cmAuthor id="2" name="Singh, A." initials="SA" lastIdx="4" clrIdx="1">
    <p:extLst/>
  </p:cmAuthor>
  <p:cmAuthor id="3" name="Occello, D." initials="OD" lastIdx="1" clrIdx="2">
    <p:extLst>
      <p:ext uri="{19B8F6BF-5375-455C-9EA6-DF929625EA0E}">
        <p15:presenceInfo xmlns:p15="http://schemas.microsoft.com/office/powerpoint/2012/main" userId="S-1-5-21-1895577662-1677200029-1617787245-11744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00000"/>
    <a:srgbClr val="00F039"/>
    <a:srgbClr val="00AEEF"/>
    <a:srgbClr val="007FB0"/>
    <a:srgbClr val="00B0F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5" autoAdjust="0"/>
    <p:restoredTop sz="92745" autoAdjust="0"/>
  </p:normalViewPr>
  <p:slideViewPr>
    <p:cSldViewPr>
      <p:cViewPr varScale="1">
        <p:scale>
          <a:sx n="123" d="100"/>
          <a:sy n="123" d="100"/>
        </p:scale>
        <p:origin x="129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nl-NL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nl-NL" alt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noProof="0" smtClean="0"/>
              <a:t>Click to edit Master text styles</a:t>
            </a:r>
          </a:p>
          <a:p>
            <a:pPr lvl="1"/>
            <a:r>
              <a:rPr lang="nl-NL" altLang="en-US" noProof="0" smtClean="0"/>
              <a:t>Second level</a:t>
            </a:r>
          </a:p>
          <a:p>
            <a:pPr lvl="2"/>
            <a:r>
              <a:rPr lang="nl-NL" altLang="en-US" noProof="0" smtClean="0"/>
              <a:t>Third level</a:t>
            </a:r>
          </a:p>
          <a:p>
            <a:pPr lvl="3"/>
            <a:r>
              <a:rPr lang="nl-NL" altLang="en-US" noProof="0" smtClean="0"/>
              <a:t>Fourth level</a:t>
            </a:r>
          </a:p>
          <a:p>
            <a:pPr lvl="4"/>
            <a:r>
              <a:rPr lang="nl-NL" alt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nl-NL" alt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163A5B2-9649-4445-BC0C-5AB5EA2F68E6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6047624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EA1FEF-A476-4CE5-8D77-71B29D4F2738}" type="slidenum">
              <a:rPr lang="nl-NL" altLang="en-US" smtClean="0"/>
              <a:pPr>
                <a:defRPr/>
              </a:pPr>
              <a:t>0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39859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63A5B2-9649-4445-BC0C-5AB5EA2F68E6}" type="slidenum">
              <a:rPr lang="nl-NL" altLang="en-US" smtClean="0"/>
              <a:pPr>
                <a:defRPr/>
              </a:pPr>
              <a:t>2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959491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63A5B2-9649-4445-BC0C-5AB5EA2F68E6}" type="slidenum">
              <a:rPr lang="nl-NL" altLang="en-US" smtClean="0"/>
              <a:pPr>
                <a:defRPr/>
              </a:pPr>
              <a:t>5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593188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63A5B2-9649-4445-BC0C-5AB5EA2F68E6}" type="slidenum">
              <a:rPr lang="nl-NL" altLang="en-US" smtClean="0"/>
              <a:pPr>
                <a:defRPr/>
              </a:pPr>
              <a:t>6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039651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nl-NL" altLang="en-US" noProof="0" smtClean="0"/>
              <a:t>Click to edit Master title style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45795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0406BB32-BE74-46A3-90B8-E4C6053CF052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3E31D-51D0-47E1-B6D0-4AE525BFD096}" type="datetime1">
              <a:rPr lang="nl-NL" altLang="en-US" smtClean="0"/>
              <a:t>31-1-2017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663374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30988" y="215900"/>
            <a:ext cx="2005012" cy="5343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11188" y="215900"/>
            <a:ext cx="5867400" cy="5343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1843DD74-DBDF-4902-9F94-40B884CC512F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9AE2A-ABDE-4525-9CC4-8379FC6336D2}" type="datetime1">
              <a:rPr lang="nl-NL" altLang="en-US" smtClean="0"/>
              <a:t>31-1-2017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838742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 descr="blue ph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1125538"/>
            <a:ext cx="3571875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5" descr="blue tit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nl-NL" altLang="en-US" noProof="0" smtClean="0"/>
              <a:t>Click to edit Master title style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05547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479D1D70-07A0-48CC-ACAB-694EC5619A0C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F0985F-20BE-4CEE-B155-566A093A2D4E}" type="datetime1">
              <a:rPr lang="nl-NL" altLang="en-US" smtClean="0"/>
              <a:t>31-1-2017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588231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292274C3-145D-476E-A16E-0EF7B3691E0E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46FA5-6029-4A1E-9003-DA7673FE3E43}" type="datetime1">
              <a:rPr lang="nl-NL" altLang="en-US" smtClean="0"/>
              <a:t>31-1-2017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449992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19537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83125" y="1600200"/>
            <a:ext cx="3921125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1D989C55-4A29-4F9D-BB4F-01E77BDCC8A3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F453A-D2AD-45B1-A1B0-B834F7FA07EC}" type="datetime1">
              <a:rPr lang="nl-NL" altLang="en-US" smtClean="0"/>
              <a:t>31-1-2017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57901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7D32DC53-B75F-45B4-B032-72F6FEB17A19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4B84E4-E140-4475-B877-9CBE2D83C488}" type="datetime1">
              <a:rPr lang="nl-NL" altLang="en-US" smtClean="0"/>
              <a:t>31-1-2017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944044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02353A6C-4E3A-4F0A-9D7C-065EE2545C76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18B40D-4BEB-47F6-8832-592AE404D8DC}" type="datetime1">
              <a:rPr lang="nl-NL" altLang="en-US" smtClean="0"/>
              <a:t>31-1-2017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425935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7F04CE70-58C9-4F4C-9A9B-CAC0EE8CAD2F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99A12B-F0A8-454F-BF5A-DFDC59E8ABA6}" type="datetime1">
              <a:rPr lang="nl-NL" altLang="en-US" smtClean="0"/>
              <a:t>31-1-2017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1523529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7F12D985-66F6-4BAF-A255-9904B91951AF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44BB27-0556-4171-AD8B-8F454DBFF4FB}" type="datetime1">
              <a:rPr lang="nl-NL" altLang="en-US" smtClean="0"/>
              <a:t>31-1-2017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57491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7BF7F183-C4FE-40E2-A2C8-B2646D01BE22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F53D56-40D4-419E-95AA-B117CB211CF3}" type="datetime1">
              <a:rPr lang="nl-NL" altLang="en-US" smtClean="0"/>
              <a:t>31-1-2017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7810031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E2520A8B-1380-48D8-82C6-F5E77E8E413E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7A0A1E-0E72-4263-AD95-8A7948D6DF40}" type="datetime1">
              <a:rPr lang="nl-NL" altLang="en-US" smtClean="0"/>
              <a:t>31-1-2017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3757578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7946812E-8BCA-4057-9221-B24468D56521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7B95C-7D6F-45A7-9D98-429FE6A067BD}" type="datetime1">
              <a:rPr lang="nl-NL" altLang="en-US" smtClean="0"/>
              <a:t>31-1-2017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8215109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30988" y="215900"/>
            <a:ext cx="2005012" cy="5522913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11188" y="215900"/>
            <a:ext cx="5867400" cy="5522913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E94EF861-01D0-4845-89F8-919C04DCFDE4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BE2463-635D-4642-B5D5-962D89D2B69E}" type="datetime1">
              <a:rPr lang="nl-NL" altLang="en-US" smtClean="0"/>
              <a:t>31-1-2017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4186499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nl-NL" altLang="en-US" noProof="0" smtClean="0"/>
              <a:t>Click to edit Master title style</a:t>
            </a:r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657963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F762BCC2-5489-45F3-8776-E84592F90889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5C218-5754-4D50-906A-1E1E3996030D}" type="datetime1">
              <a:rPr lang="nl-NL" altLang="en-US" smtClean="0"/>
              <a:t>31-1-2017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9983008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71C75EB8-9E33-44B1-B11B-4E1A2EC877E9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96CA1-AB2D-4C00-9FB7-88AEF97708FF}" type="datetime1">
              <a:rPr lang="nl-NL" altLang="en-US" smtClean="0"/>
              <a:t>31-1-2017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339146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19537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83125" y="1600200"/>
            <a:ext cx="3921125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6B2F5C7E-883E-46DF-9DBE-AE48805B89AE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8BA04D-3A05-4A08-ADF4-4BA38893306F}" type="datetime1">
              <a:rPr lang="nl-NL" altLang="en-US" smtClean="0"/>
              <a:t>31-1-2017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5801041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03BA2EF6-E1B9-4AD2-B557-36BF5121E91A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AD5124-6135-4080-9D7B-3FB85D993DE4}" type="datetime1">
              <a:rPr lang="nl-NL" altLang="en-US" smtClean="0"/>
              <a:t>31-1-2017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9374415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7B45CC08-F842-433A-9B07-1B5F0E265BD6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2CEF9-0121-44FE-90C0-6640478412DC}" type="datetime1">
              <a:rPr lang="nl-NL" altLang="en-US" smtClean="0"/>
              <a:t>31-1-2017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9990799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355C5B46-20FF-4274-AC78-2717D8D92502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27762-D0C9-4456-8EFF-5BC62B0B2E7F}" type="datetime1">
              <a:rPr lang="nl-NL" altLang="en-US" smtClean="0"/>
              <a:t>31-1-2017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86649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9C147D9C-AE7B-4C11-AB4D-A9BAEC5D1F50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F3978-A2F3-4AEA-BD35-10B63BF38F8A}" type="datetime1">
              <a:rPr lang="nl-NL" altLang="en-US" smtClean="0"/>
              <a:t>31-1-2017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9145097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ECA55406-21CF-434D-BD9E-2DBBE8D3F71D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B00B5-FAD6-44A6-BA7C-48347CC5B0D0}" type="datetime1">
              <a:rPr lang="nl-NL" altLang="en-US" smtClean="0"/>
              <a:t>31-1-2017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8848167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B1525F62-DE65-420C-AB11-AD641CC87E57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24250-70B5-4597-BEA8-DDCFD5F75341}" type="datetime1">
              <a:rPr lang="nl-NL" altLang="en-US" smtClean="0"/>
              <a:t>31-1-2017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1720974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B35ADB0C-6FA8-4304-A122-C9DFA9996504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D3D55F-3FCC-4CD3-86D5-5087976F3286}" type="datetime1">
              <a:rPr lang="nl-NL" altLang="en-US" smtClean="0"/>
              <a:t>31-1-2017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992092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30988" y="215900"/>
            <a:ext cx="2005012" cy="5522913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11188" y="215900"/>
            <a:ext cx="5867400" cy="5522913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175B18FE-017E-496C-ADDF-832F2E0EB2BA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93E34-E679-479F-955E-AAABDC3293AB}" type="datetime1">
              <a:rPr lang="nl-NL" altLang="en-US" smtClean="0"/>
              <a:t>31-1-2017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9845507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nl-NL" altLang="en-US" noProof="0" smtClean="0"/>
              <a:t>Click to edit Master title style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187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101073"/>
                </a:solidFill>
              </a:rPr>
              <a:t>/ name of department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FFFFFF"/>
                </a:solidFill>
              </a:rPr>
              <a:t>PAGE </a:t>
            </a:r>
            <a:fld id="{FEF9334E-2ABC-40CD-86CF-248FB1F53D86}" type="slidenum">
              <a:rPr lang="nl-NL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95B13A-73D8-4947-BEE3-7EEF461AB9A9}" type="datetime1">
              <a:rPr lang="nl-NL" altLang="en-US" smtClean="0">
                <a:solidFill>
                  <a:srgbClr val="FFFFFF"/>
                </a:solidFill>
              </a:rPr>
              <a:t>31-1-2017</a:t>
            </a:fld>
            <a:endParaRPr lang="nl-NL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31397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101073"/>
                </a:solidFill>
              </a:rPr>
              <a:t>/ name of department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FFFFFF"/>
                </a:solidFill>
              </a:rPr>
              <a:t>PAGE </a:t>
            </a:r>
            <a:fld id="{638ECCD3-18AF-4D09-B527-A5186A40912E}" type="slidenum">
              <a:rPr lang="nl-NL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11E8B0-CD64-4B75-A7F6-C1394D449252}" type="datetime1">
              <a:rPr lang="nl-NL" altLang="en-US" smtClean="0">
                <a:solidFill>
                  <a:srgbClr val="FFFFFF"/>
                </a:solidFill>
              </a:rPr>
              <a:t>31-1-2017</a:t>
            </a:fld>
            <a:endParaRPr lang="nl-NL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7146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21125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4713" y="1600200"/>
            <a:ext cx="3921125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101073"/>
                </a:solidFill>
              </a:rPr>
              <a:t>/ name of department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FFFFFF"/>
                </a:solidFill>
              </a:rPr>
              <a:t>PAGE </a:t>
            </a:r>
            <a:fld id="{0DEFBFA0-7EFE-4B57-93C4-FFFD2B011595}" type="slidenum">
              <a:rPr lang="nl-NL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FC6E8-BBB6-45F5-BC7B-234A0434CD28}" type="datetime1">
              <a:rPr lang="nl-NL" altLang="en-US" smtClean="0">
                <a:solidFill>
                  <a:srgbClr val="FFFFFF"/>
                </a:solidFill>
              </a:rPr>
              <a:t>31-1-2017</a:t>
            </a:fld>
            <a:endParaRPr lang="nl-NL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995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101073"/>
                </a:solidFill>
              </a:rPr>
              <a:t>/ name of department</a:t>
            </a: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FFFFFF"/>
                </a:solidFill>
              </a:rPr>
              <a:t>PAGE </a:t>
            </a:r>
            <a:fld id="{385D2608-6E3A-4FA8-B674-CB0FBC468727}" type="slidenum">
              <a:rPr lang="nl-NL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AB96D8-C8EC-44E2-90A0-165ACC893BE6}" type="datetime1">
              <a:rPr lang="nl-NL" altLang="en-US" smtClean="0">
                <a:solidFill>
                  <a:srgbClr val="FFFFFF"/>
                </a:solidFill>
              </a:rPr>
              <a:t>31-1-2017</a:t>
            </a:fld>
            <a:endParaRPr lang="nl-NL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06361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101073"/>
                </a:solidFill>
              </a:rPr>
              <a:t>/ name of department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FFFFFF"/>
                </a:solidFill>
              </a:rPr>
              <a:t>PAGE </a:t>
            </a:r>
            <a:fld id="{B0C60F62-91F4-47D0-AB36-3E2464A7C193}" type="slidenum">
              <a:rPr lang="nl-NL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5EC1B2-2953-4B4E-8FA4-9968B48B3F1C}" type="datetime1">
              <a:rPr lang="nl-NL" altLang="en-US" smtClean="0">
                <a:solidFill>
                  <a:srgbClr val="FFFFFF"/>
                </a:solidFill>
              </a:rPr>
              <a:t>31-1-2017</a:t>
            </a:fld>
            <a:endParaRPr lang="nl-NL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5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21125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84713" y="1600200"/>
            <a:ext cx="3921125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F0084AE9-CCAD-4FA0-9709-4D8EEC72F23F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9C718-3610-454E-8953-F44022730C32}" type="datetime1">
              <a:rPr lang="nl-NL" altLang="en-US" smtClean="0"/>
              <a:t>31-1-2017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57274836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101073"/>
                </a:solidFill>
              </a:rPr>
              <a:t>/ name of department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FFFFFF"/>
                </a:solidFill>
              </a:rPr>
              <a:t>PAGE </a:t>
            </a:r>
            <a:fld id="{B0F5E09B-95E4-4FF9-9BA1-9DD124534504}" type="slidenum">
              <a:rPr lang="nl-NL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102A92-A0D1-4CC7-B6CC-83E3B3B59004}" type="datetime1">
              <a:rPr lang="nl-NL" altLang="en-US" smtClean="0">
                <a:solidFill>
                  <a:srgbClr val="FFFFFF"/>
                </a:solidFill>
              </a:rPr>
              <a:t>31-1-2017</a:t>
            </a:fld>
            <a:endParaRPr lang="nl-NL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32316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101073"/>
                </a:solidFill>
              </a:rPr>
              <a:t>/ name of department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FFFFFF"/>
                </a:solidFill>
              </a:rPr>
              <a:t>PAGE </a:t>
            </a:r>
            <a:fld id="{ED02DA72-828A-4721-A802-60FE4E571A61}" type="slidenum">
              <a:rPr lang="nl-NL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D5B3A-38E0-411B-8C7B-D8283AAE4E60}" type="datetime1">
              <a:rPr lang="nl-NL" altLang="en-US" smtClean="0">
                <a:solidFill>
                  <a:srgbClr val="FFFFFF"/>
                </a:solidFill>
              </a:rPr>
              <a:t>31-1-2017</a:t>
            </a:fld>
            <a:endParaRPr lang="nl-NL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72560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101073"/>
                </a:solidFill>
              </a:rPr>
              <a:t>/ name of department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FFFFFF"/>
                </a:solidFill>
              </a:rPr>
              <a:t>PAGE </a:t>
            </a:r>
            <a:fld id="{0B148694-717C-4E3C-8AB0-33262340EB54}" type="slidenum">
              <a:rPr lang="nl-NL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EE5A13-2B83-419B-A69F-362E4BD126EF}" type="datetime1">
              <a:rPr lang="nl-NL" altLang="en-US" smtClean="0">
                <a:solidFill>
                  <a:srgbClr val="FFFFFF"/>
                </a:solidFill>
              </a:rPr>
              <a:t>31-1-2017</a:t>
            </a:fld>
            <a:endParaRPr lang="nl-NL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84560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101073"/>
                </a:solidFill>
              </a:rPr>
              <a:t>/ name of department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FFFFFF"/>
                </a:solidFill>
              </a:rPr>
              <a:t>PAGE </a:t>
            </a:r>
            <a:fld id="{FEF4F50B-B40F-4A71-B5B4-87A57ADF4AF2}" type="slidenum">
              <a:rPr lang="nl-NL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3E116-2F14-49D4-AB42-D52114F20EF1}" type="datetime1">
              <a:rPr lang="nl-NL" altLang="en-US" smtClean="0">
                <a:solidFill>
                  <a:srgbClr val="FFFFFF"/>
                </a:solidFill>
              </a:rPr>
              <a:t>31-1-2017</a:t>
            </a:fld>
            <a:endParaRPr lang="nl-NL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46487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988" y="215900"/>
            <a:ext cx="2005012" cy="5343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215900"/>
            <a:ext cx="5867400" cy="5343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101073"/>
                </a:solidFill>
              </a:rPr>
              <a:t>/ name of department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FFFFFF"/>
                </a:solidFill>
              </a:rPr>
              <a:t>PAGE </a:t>
            </a:r>
            <a:fld id="{1AB3A0F4-BB4B-47F3-9217-36D5C4037533}" type="slidenum">
              <a:rPr lang="nl-NL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F6C55-B501-432A-AAC5-BCA2738C6FC5}" type="datetime1">
              <a:rPr lang="nl-NL" altLang="en-US" smtClean="0">
                <a:solidFill>
                  <a:srgbClr val="FFFFFF"/>
                </a:solidFill>
              </a:rPr>
              <a:t>31-1-2017</a:t>
            </a:fld>
            <a:endParaRPr lang="nl-NL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262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D848158D-BD3C-49BB-94DB-A5252ECEA0DF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22A6E-3931-4ADC-8CD0-669F24977352}" type="datetime1">
              <a:rPr lang="nl-NL" altLang="en-US" smtClean="0"/>
              <a:t>31-1-2017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85648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2E923411-93D8-4DAF-B8F5-C1162D7CC761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5E4F2-5DB5-4C55-AAB6-C8B245527386}" type="datetime1">
              <a:rPr lang="nl-NL" altLang="en-US" smtClean="0"/>
              <a:t>31-1-2017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99888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51BDE468-E720-47A4-BD95-53B090127448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3D33D-6BAC-4B87-9AB9-6078C59B717C}" type="datetime1">
              <a:rPr lang="nl-NL" altLang="en-US" smtClean="0"/>
              <a:t>31-1-2017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73443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CD258410-5F0E-47C1-B59C-1D74BA82BA76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B1AFC-BDA3-4CA9-8E0D-E71E095FAA60}" type="datetime1">
              <a:rPr lang="nl-NL" altLang="en-US" smtClean="0"/>
              <a:t>31-1-2017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89987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AF779F06-9024-4A84-9CB2-249A171B7C02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85401-2F83-44A2-BB5A-E0487C86340C}" type="datetime1">
              <a:rPr lang="nl-NL" altLang="en-US" smtClean="0"/>
              <a:t>31-1-2017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3406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blue ba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15900"/>
            <a:ext cx="8024812" cy="92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Click to edit Master title style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3598862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pic>
        <p:nvPicPr>
          <p:cNvPr id="1029" name="Picture 10" descr="date ba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408738"/>
            <a:ext cx="21240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8"/>
            <a:ext cx="6096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nl-NL" altLang="en-US"/>
              <a:t>PAGE </a:t>
            </a:r>
            <a:fld id="{E3070AF0-31AD-46EC-8669-9E0B7A889479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pic>
        <p:nvPicPr>
          <p:cNvPr id="1031" name="Picture 12" descr="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3" y="5978525"/>
            <a:ext cx="20304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5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F96AB0C-FBFE-44DF-B171-760DFDB99D2E}" type="datetime1">
              <a:rPr lang="nl-NL" altLang="en-US" smtClean="0"/>
              <a:t>31-1-2017</a:t>
            </a:fld>
            <a:endParaRPr lang="nl-NL" altLang="en-US"/>
          </a:p>
        </p:txBody>
      </p:sp>
      <p:sp>
        <p:nvSpPr>
          <p:cNvPr id="1033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94650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Click to edit Master text styles</a:t>
            </a:r>
          </a:p>
          <a:p>
            <a:pPr lvl="1"/>
            <a:r>
              <a:rPr lang="nl-NL" altLang="en-US" smtClean="0"/>
              <a:t>Second level</a:t>
            </a:r>
          </a:p>
          <a:p>
            <a:pPr lvl="2"/>
            <a:r>
              <a:rPr lang="nl-NL" altLang="en-US" smtClean="0"/>
              <a:t>Third level</a:t>
            </a:r>
          </a:p>
          <a:p>
            <a:pPr lvl="3"/>
            <a:r>
              <a:rPr lang="nl-NL" altLang="en-US" smtClean="0"/>
              <a:t>Fourth level</a:t>
            </a:r>
          </a:p>
          <a:p>
            <a:pPr lvl="4"/>
            <a:r>
              <a:rPr lang="nl-NL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6575" indent="-2667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09625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3pPr>
      <a:lvl4pPr marL="1090613" indent="-2794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571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571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571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571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9" descr="blue ba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9" descr="date ba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408738"/>
            <a:ext cx="21240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15900"/>
            <a:ext cx="8024812" cy="92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Click to edit Master title style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3598862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8"/>
            <a:ext cx="6096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nl-NL" altLang="en-US"/>
              <a:t>PAGE </a:t>
            </a:r>
            <a:fld id="{35C094F7-1309-4FA5-825C-8E679BE7C5E4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pic>
        <p:nvPicPr>
          <p:cNvPr id="2055" name="Picture 11" descr="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3" y="5978525"/>
            <a:ext cx="20304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5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B1E1C6A-F8A5-4A55-BE3D-E3BFD8AE751D}" type="datetime1">
              <a:rPr lang="nl-NL" altLang="en-US" smtClean="0"/>
              <a:t>31-1-2017</a:t>
            </a:fld>
            <a:endParaRPr lang="nl-NL" altLang="en-US"/>
          </a:p>
        </p:txBody>
      </p:sp>
      <p:sp>
        <p:nvSpPr>
          <p:cNvPr id="205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93062" cy="413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Click to edit Master text styles</a:t>
            </a:r>
          </a:p>
          <a:p>
            <a:pPr lvl="1"/>
            <a:r>
              <a:rPr lang="nl-NL" altLang="en-US" smtClean="0"/>
              <a:t>Second level</a:t>
            </a:r>
          </a:p>
          <a:p>
            <a:pPr lvl="2"/>
            <a:r>
              <a:rPr lang="nl-NL" altLang="en-US" smtClean="0"/>
              <a:t>Third level</a:t>
            </a:r>
          </a:p>
          <a:p>
            <a:pPr lvl="3"/>
            <a:r>
              <a:rPr lang="nl-NL" altLang="en-US" smtClean="0"/>
              <a:t>Fourth level</a:t>
            </a:r>
          </a:p>
          <a:p>
            <a:pPr lvl="4"/>
            <a:r>
              <a:rPr lang="nl-NL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14388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3pPr>
      <a:lvl4pPr marL="1069975" indent="-2540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3" descr="blue ba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2" descr="date ba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408738"/>
            <a:ext cx="21240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15900"/>
            <a:ext cx="8024812" cy="92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Click to edit Master title style</a:t>
            </a:r>
          </a:p>
        </p:txBody>
      </p:sp>
      <p:sp>
        <p:nvSpPr>
          <p:cNvPr id="2191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3598862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2191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8"/>
            <a:ext cx="6096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nl-NL" altLang="en-US"/>
              <a:t>PAGE </a:t>
            </a:r>
            <a:fld id="{AE6E0930-CC6E-4D22-AF3D-326FAA35725A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pic>
        <p:nvPicPr>
          <p:cNvPr id="3079" name="Picture 7" descr="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3" y="5978525"/>
            <a:ext cx="20304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914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9EC2527-089E-408D-89FF-301683A55642}" type="datetime1">
              <a:rPr lang="nl-NL" altLang="en-US" smtClean="0"/>
              <a:t>31-1-2017</a:t>
            </a:fld>
            <a:endParaRPr lang="nl-NL" alt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93062" cy="413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Click to edit Master text styles</a:t>
            </a:r>
          </a:p>
          <a:p>
            <a:pPr lvl="1"/>
            <a:r>
              <a:rPr lang="nl-NL" altLang="en-US" smtClean="0"/>
              <a:t>Second level</a:t>
            </a:r>
          </a:p>
          <a:p>
            <a:pPr lvl="2"/>
            <a:r>
              <a:rPr lang="nl-NL" altLang="en-US" smtClean="0"/>
              <a:t>Third level</a:t>
            </a:r>
          </a:p>
          <a:p>
            <a:pPr lvl="3"/>
            <a:r>
              <a:rPr lang="nl-NL" altLang="en-US" smtClean="0"/>
              <a:t>Fourth level</a:t>
            </a:r>
          </a:p>
          <a:p>
            <a:pPr lvl="4"/>
            <a:r>
              <a:rPr lang="nl-NL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14388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3pPr>
      <a:lvl4pPr marL="1069975" indent="-2540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blue ba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15900"/>
            <a:ext cx="8024812" cy="92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Click to edit Master title style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3598862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nl-NL" altLang="en-US">
                <a:solidFill>
                  <a:srgbClr val="101073"/>
                </a:solidFill>
              </a:rPr>
              <a:t>/ name of department</a:t>
            </a:r>
          </a:p>
        </p:txBody>
      </p:sp>
      <p:pic>
        <p:nvPicPr>
          <p:cNvPr id="1029" name="Picture 10" descr="date ba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408738"/>
            <a:ext cx="21240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8"/>
            <a:ext cx="6096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nl-NL" altLang="en-US">
                <a:solidFill>
                  <a:srgbClr val="FFFFFF"/>
                </a:solidFill>
              </a:rPr>
              <a:t>PAGE </a:t>
            </a:r>
            <a:fld id="{43074383-8915-49FA-BF0E-95DFA37064A6}" type="slidenum">
              <a:rPr lang="nl-NL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  <p:pic>
        <p:nvPicPr>
          <p:cNvPr id="1031" name="Picture 12" descr="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3" y="5978525"/>
            <a:ext cx="20304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5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7F16B0A-5353-4CEC-B104-58DDB0889772}" type="datetime1">
              <a:rPr lang="nl-NL" altLang="en-US" smtClean="0">
                <a:solidFill>
                  <a:srgbClr val="FFFFFF"/>
                </a:solidFill>
              </a:rPr>
              <a:t>31-1-2017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1033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94650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Click to edit Master text styles</a:t>
            </a:r>
          </a:p>
          <a:p>
            <a:pPr lvl="1"/>
            <a:r>
              <a:rPr lang="nl-NL" altLang="en-US" smtClean="0"/>
              <a:t>Second level</a:t>
            </a:r>
          </a:p>
          <a:p>
            <a:pPr lvl="2"/>
            <a:r>
              <a:rPr lang="nl-NL" altLang="en-US" smtClean="0"/>
              <a:t>Third level</a:t>
            </a:r>
          </a:p>
          <a:p>
            <a:pPr lvl="3"/>
            <a:r>
              <a:rPr lang="nl-NL" altLang="en-US" smtClean="0"/>
              <a:t>Fourth level</a:t>
            </a:r>
          </a:p>
          <a:p>
            <a:pPr lvl="4"/>
            <a:r>
              <a:rPr lang="nl-NL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711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6575" indent="-2667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09625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3pPr>
      <a:lvl4pPr marL="1090613" indent="-2794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571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571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571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571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61" Type="http://schemas.openxmlformats.org/officeDocument/2006/relationships/tags" Target="../tags/tag61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slideLayout" Target="../slideLayouts/slideLayout4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77.xml"/><Relationship Id="rId18" Type="http://schemas.openxmlformats.org/officeDocument/2006/relationships/tags" Target="../tags/tag82.xml"/><Relationship Id="rId26" Type="http://schemas.openxmlformats.org/officeDocument/2006/relationships/tags" Target="../tags/tag90.xml"/><Relationship Id="rId39" Type="http://schemas.openxmlformats.org/officeDocument/2006/relationships/tags" Target="../tags/tag103.xml"/><Relationship Id="rId21" Type="http://schemas.openxmlformats.org/officeDocument/2006/relationships/tags" Target="../tags/tag85.xml"/><Relationship Id="rId34" Type="http://schemas.openxmlformats.org/officeDocument/2006/relationships/tags" Target="../tags/tag98.xml"/><Relationship Id="rId42" Type="http://schemas.openxmlformats.org/officeDocument/2006/relationships/tags" Target="../tags/tag106.xml"/><Relationship Id="rId47" Type="http://schemas.openxmlformats.org/officeDocument/2006/relationships/tags" Target="../tags/tag111.xml"/><Relationship Id="rId50" Type="http://schemas.openxmlformats.org/officeDocument/2006/relationships/tags" Target="../tags/tag114.xml"/><Relationship Id="rId55" Type="http://schemas.openxmlformats.org/officeDocument/2006/relationships/tags" Target="../tags/tag119.xml"/><Relationship Id="rId63" Type="http://schemas.openxmlformats.org/officeDocument/2006/relationships/tags" Target="../tags/tag127.xml"/><Relationship Id="rId68" Type="http://schemas.openxmlformats.org/officeDocument/2006/relationships/tags" Target="../tags/tag132.xml"/><Relationship Id="rId76" Type="http://schemas.openxmlformats.org/officeDocument/2006/relationships/tags" Target="../tags/tag140.xml"/><Relationship Id="rId84" Type="http://schemas.openxmlformats.org/officeDocument/2006/relationships/tags" Target="../tags/tag148.xml"/><Relationship Id="rId89" Type="http://schemas.openxmlformats.org/officeDocument/2006/relationships/notesSlide" Target="../notesSlides/notesSlide3.xml"/><Relationship Id="rId7" Type="http://schemas.openxmlformats.org/officeDocument/2006/relationships/tags" Target="../tags/tag71.xml"/><Relationship Id="rId71" Type="http://schemas.openxmlformats.org/officeDocument/2006/relationships/tags" Target="../tags/tag135.xml"/><Relationship Id="rId2" Type="http://schemas.openxmlformats.org/officeDocument/2006/relationships/tags" Target="../tags/tag66.xml"/><Relationship Id="rId16" Type="http://schemas.openxmlformats.org/officeDocument/2006/relationships/tags" Target="../tags/tag80.xml"/><Relationship Id="rId29" Type="http://schemas.openxmlformats.org/officeDocument/2006/relationships/tags" Target="../tags/tag93.xml"/><Relationship Id="rId11" Type="http://schemas.openxmlformats.org/officeDocument/2006/relationships/tags" Target="../tags/tag75.xml"/><Relationship Id="rId24" Type="http://schemas.openxmlformats.org/officeDocument/2006/relationships/tags" Target="../tags/tag88.xml"/><Relationship Id="rId32" Type="http://schemas.openxmlformats.org/officeDocument/2006/relationships/tags" Target="../tags/tag96.xml"/><Relationship Id="rId37" Type="http://schemas.openxmlformats.org/officeDocument/2006/relationships/tags" Target="../tags/tag101.xml"/><Relationship Id="rId40" Type="http://schemas.openxmlformats.org/officeDocument/2006/relationships/tags" Target="../tags/tag104.xml"/><Relationship Id="rId45" Type="http://schemas.openxmlformats.org/officeDocument/2006/relationships/tags" Target="../tags/tag109.xml"/><Relationship Id="rId53" Type="http://schemas.openxmlformats.org/officeDocument/2006/relationships/tags" Target="../tags/tag117.xml"/><Relationship Id="rId58" Type="http://schemas.openxmlformats.org/officeDocument/2006/relationships/tags" Target="../tags/tag122.xml"/><Relationship Id="rId66" Type="http://schemas.openxmlformats.org/officeDocument/2006/relationships/tags" Target="../tags/tag130.xml"/><Relationship Id="rId74" Type="http://schemas.openxmlformats.org/officeDocument/2006/relationships/tags" Target="../tags/tag138.xml"/><Relationship Id="rId79" Type="http://schemas.openxmlformats.org/officeDocument/2006/relationships/tags" Target="../tags/tag143.xml"/><Relationship Id="rId87" Type="http://schemas.openxmlformats.org/officeDocument/2006/relationships/tags" Target="../tags/tag151.xml"/><Relationship Id="rId5" Type="http://schemas.openxmlformats.org/officeDocument/2006/relationships/tags" Target="../tags/tag69.xml"/><Relationship Id="rId61" Type="http://schemas.openxmlformats.org/officeDocument/2006/relationships/tags" Target="../tags/tag125.xml"/><Relationship Id="rId82" Type="http://schemas.openxmlformats.org/officeDocument/2006/relationships/tags" Target="../tags/tag146.xml"/><Relationship Id="rId19" Type="http://schemas.openxmlformats.org/officeDocument/2006/relationships/tags" Target="../tags/tag83.xml"/><Relationship Id="rId4" Type="http://schemas.openxmlformats.org/officeDocument/2006/relationships/tags" Target="../tags/tag68.xml"/><Relationship Id="rId9" Type="http://schemas.openxmlformats.org/officeDocument/2006/relationships/tags" Target="../tags/tag73.xml"/><Relationship Id="rId14" Type="http://schemas.openxmlformats.org/officeDocument/2006/relationships/tags" Target="../tags/tag78.xml"/><Relationship Id="rId22" Type="http://schemas.openxmlformats.org/officeDocument/2006/relationships/tags" Target="../tags/tag86.xml"/><Relationship Id="rId27" Type="http://schemas.openxmlformats.org/officeDocument/2006/relationships/tags" Target="../tags/tag91.xml"/><Relationship Id="rId30" Type="http://schemas.openxmlformats.org/officeDocument/2006/relationships/tags" Target="../tags/tag94.xml"/><Relationship Id="rId35" Type="http://schemas.openxmlformats.org/officeDocument/2006/relationships/tags" Target="../tags/tag99.xml"/><Relationship Id="rId43" Type="http://schemas.openxmlformats.org/officeDocument/2006/relationships/tags" Target="../tags/tag107.xml"/><Relationship Id="rId48" Type="http://schemas.openxmlformats.org/officeDocument/2006/relationships/tags" Target="../tags/tag112.xml"/><Relationship Id="rId56" Type="http://schemas.openxmlformats.org/officeDocument/2006/relationships/tags" Target="../tags/tag120.xml"/><Relationship Id="rId64" Type="http://schemas.openxmlformats.org/officeDocument/2006/relationships/tags" Target="../tags/tag128.xml"/><Relationship Id="rId69" Type="http://schemas.openxmlformats.org/officeDocument/2006/relationships/tags" Target="../tags/tag133.xml"/><Relationship Id="rId77" Type="http://schemas.openxmlformats.org/officeDocument/2006/relationships/tags" Target="../tags/tag141.xml"/><Relationship Id="rId8" Type="http://schemas.openxmlformats.org/officeDocument/2006/relationships/tags" Target="../tags/tag72.xml"/><Relationship Id="rId51" Type="http://schemas.openxmlformats.org/officeDocument/2006/relationships/tags" Target="../tags/tag115.xml"/><Relationship Id="rId72" Type="http://schemas.openxmlformats.org/officeDocument/2006/relationships/tags" Target="../tags/tag136.xml"/><Relationship Id="rId80" Type="http://schemas.openxmlformats.org/officeDocument/2006/relationships/tags" Target="../tags/tag144.xml"/><Relationship Id="rId85" Type="http://schemas.openxmlformats.org/officeDocument/2006/relationships/tags" Target="../tags/tag149.xml"/><Relationship Id="rId3" Type="http://schemas.openxmlformats.org/officeDocument/2006/relationships/tags" Target="../tags/tag67.xml"/><Relationship Id="rId12" Type="http://schemas.openxmlformats.org/officeDocument/2006/relationships/tags" Target="../tags/tag76.xml"/><Relationship Id="rId17" Type="http://schemas.openxmlformats.org/officeDocument/2006/relationships/tags" Target="../tags/tag81.xml"/><Relationship Id="rId25" Type="http://schemas.openxmlformats.org/officeDocument/2006/relationships/tags" Target="../tags/tag89.xml"/><Relationship Id="rId33" Type="http://schemas.openxmlformats.org/officeDocument/2006/relationships/tags" Target="../tags/tag97.xml"/><Relationship Id="rId38" Type="http://schemas.openxmlformats.org/officeDocument/2006/relationships/tags" Target="../tags/tag102.xml"/><Relationship Id="rId46" Type="http://schemas.openxmlformats.org/officeDocument/2006/relationships/tags" Target="../tags/tag110.xml"/><Relationship Id="rId59" Type="http://schemas.openxmlformats.org/officeDocument/2006/relationships/tags" Target="../tags/tag123.xml"/><Relationship Id="rId67" Type="http://schemas.openxmlformats.org/officeDocument/2006/relationships/tags" Target="../tags/tag131.xml"/><Relationship Id="rId20" Type="http://schemas.openxmlformats.org/officeDocument/2006/relationships/tags" Target="../tags/tag84.xml"/><Relationship Id="rId41" Type="http://schemas.openxmlformats.org/officeDocument/2006/relationships/tags" Target="../tags/tag105.xml"/><Relationship Id="rId54" Type="http://schemas.openxmlformats.org/officeDocument/2006/relationships/tags" Target="../tags/tag118.xml"/><Relationship Id="rId62" Type="http://schemas.openxmlformats.org/officeDocument/2006/relationships/tags" Target="../tags/tag126.xml"/><Relationship Id="rId70" Type="http://schemas.openxmlformats.org/officeDocument/2006/relationships/tags" Target="../tags/tag134.xml"/><Relationship Id="rId75" Type="http://schemas.openxmlformats.org/officeDocument/2006/relationships/tags" Target="../tags/tag139.xml"/><Relationship Id="rId83" Type="http://schemas.openxmlformats.org/officeDocument/2006/relationships/tags" Target="../tags/tag147.xml"/><Relationship Id="rId88" Type="http://schemas.openxmlformats.org/officeDocument/2006/relationships/slideLayout" Target="../slideLayouts/slideLayout40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5" Type="http://schemas.openxmlformats.org/officeDocument/2006/relationships/tags" Target="../tags/tag79.xml"/><Relationship Id="rId23" Type="http://schemas.openxmlformats.org/officeDocument/2006/relationships/tags" Target="../tags/tag87.xml"/><Relationship Id="rId28" Type="http://schemas.openxmlformats.org/officeDocument/2006/relationships/tags" Target="../tags/tag92.xml"/><Relationship Id="rId36" Type="http://schemas.openxmlformats.org/officeDocument/2006/relationships/tags" Target="../tags/tag100.xml"/><Relationship Id="rId49" Type="http://schemas.openxmlformats.org/officeDocument/2006/relationships/tags" Target="../tags/tag113.xml"/><Relationship Id="rId57" Type="http://schemas.openxmlformats.org/officeDocument/2006/relationships/tags" Target="../tags/tag121.xml"/><Relationship Id="rId10" Type="http://schemas.openxmlformats.org/officeDocument/2006/relationships/tags" Target="../tags/tag74.xml"/><Relationship Id="rId31" Type="http://schemas.openxmlformats.org/officeDocument/2006/relationships/tags" Target="../tags/tag95.xml"/><Relationship Id="rId44" Type="http://schemas.openxmlformats.org/officeDocument/2006/relationships/tags" Target="../tags/tag108.xml"/><Relationship Id="rId52" Type="http://schemas.openxmlformats.org/officeDocument/2006/relationships/tags" Target="../tags/tag116.xml"/><Relationship Id="rId60" Type="http://schemas.openxmlformats.org/officeDocument/2006/relationships/tags" Target="../tags/tag124.xml"/><Relationship Id="rId65" Type="http://schemas.openxmlformats.org/officeDocument/2006/relationships/tags" Target="../tags/tag129.xml"/><Relationship Id="rId73" Type="http://schemas.openxmlformats.org/officeDocument/2006/relationships/tags" Target="../tags/tag137.xml"/><Relationship Id="rId78" Type="http://schemas.openxmlformats.org/officeDocument/2006/relationships/tags" Target="../tags/tag142.xml"/><Relationship Id="rId81" Type="http://schemas.openxmlformats.org/officeDocument/2006/relationships/tags" Target="../tags/tag145.xml"/><Relationship Id="rId86" Type="http://schemas.openxmlformats.org/officeDocument/2006/relationships/tags" Target="../tags/tag15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tags" Target="../tags/tag164.xml"/><Relationship Id="rId18" Type="http://schemas.openxmlformats.org/officeDocument/2006/relationships/tags" Target="../tags/tag169.xml"/><Relationship Id="rId26" Type="http://schemas.openxmlformats.org/officeDocument/2006/relationships/tags" Target="../tags/tag177.xml"/><Relationship Id="rId39" Type="http://schemas.openxmlformats.org/officeDocument/2006/relationships/tags" Target="../tags/tag190.xml"/><Relationship Id="rId21" Type="http://schemas.openxmlformats.org/officeDocument/2006/relationships/tags" Target="../tags/tag172.xml"/><Relationship Id="rId34" Type="http://schemas.openxmlformats.org/officeDocument/2006/relationships/tags" Target="../tags/tag185.xml"/><Relationship Id="rId42" Type="http://schemas.openxmlformats.org/officeDocument/2006/relationships/tags" Target="../tags/tag193.xml"/><Relationship Id="rId47" Type="http://schemas.openxmlformats.org/officeDocument/2006/relationships/tags" Target="../tags/tag198.xml"/><Relationship Id="rId50" Type="http://schemas.openxmlformats.org/officeDocument/2006/relationships/tags" Target="../tags/tag201.xml"/><Relationship Id="rId55" Type="http://schemas.openxmlformats.org/officeDocument/2006/relationships/tags" Target="../tags/tag206.xml"/><Relationship Id="rId7" Type="http://schemas.openxmlformats.org/officeDocument/2006/relationships/tags" Target="../tags/tag158.xml"/><Relationship Id="rId2" Type="http://schemas.openxmlformats.org/officeDocument/2006/relationships/tags" Target="../tags/tag153.xml"/><Relationship Id="rId16" Type="http://schemas.openxmlformats.org/officeDocument/2006/relationships/tags" Target="../tags/tag167.xml"/><Relationship Id="rId20" Type="http://schemas.openxmlformats.org/officeDocument/2006/relationships/tags" Target="../tags/tag171.xml"/><Relationship Id="rId29" Type="http://schemas.openxmlformats.org/officeDocument/2006/relationships/tags" Target="../tags/tag180.xml"/><Relationship Id="rId41" Type="http://schemas.openxmlformats.org/officeDocument/2006/relationships/tags" Target="../tags/tag192.xml"/><Relationship Id="rId54" Type="http://schemas.openxmlformats.org/officeDocument/2006/relationships/tags" Target="../tags/tag205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11" Type="http://schemas.openxmlformats.org/officeDocument/2006/relationships/tags" Target="../tags/tag162.xml"/><Relationship Id="rId24" Type="http://schemas.openxmlformats.org/officeDocument/2006/relationships/tags" Target="../tags/tag175.xml"/><Relationship Id="rId32" Type="http://schemas.openxmlformats.org/officeDocument/2006/relationships/tags" Target="../tags/tag183.xml"/><Relationship Id="rId37" Type="http://schemas.openxmlformats.org/officeDocument/2006/relationships/tags" Target="../tags/tag188.xml"/><Relationship Id="rId40" Type="http://schemas.openxmlformats.org/officeDocument/2006/relationships/tags" Target="../tags/tag191.xml"/><Relationship Id="rId45" Type="http://schemas.openxmlformats.org/officeDocument/2006/relationships/tags" Target="../tags/tag196.xml"/><Relationship Id="rId53" Type="http://schemas.openxmlformats.org/officeDocument/2006/relationships/tags" Target="../tags/tag204.xml"/><Relationship Id="rId58" Type="http://schemas.openxmlformats.org/officeDocument/2006/relationships/tags" Target="../tags/tag209.xml"/><Relationship Id="rId5" Type="http://schemas.openxmlformats.org/officeDocument/2006/relationships/tags" Target="../tags/tag156.xml"/><Relationship Id="rId15" Type="http://schemas.openxmlformats.org/officeDocument/2006/relationships/tags" Target="../tags/tag166.xml"/><Relationship Id="rId23" Type="http://schemas.openxmlformats.org/officeDocument/2006/relationships/tags" Target="../tags/tag174.xml"/><Relationship Id="rId28" Type="http://schemas.openxmlformats.org/officeDocument/2006/relationships/tags" Target="../tags/tag179.xml"/><Relationship Id="rId36" Type="http://schemas.openxmlformats.org/officeDocument/2006/relationships/tags" Target="../tags/tag187.xml"/><Relationship Id="rId49" Type="http://schemas.openxmlformats.org/officeDocument/2006/relationships/tags" Target="../tags/tag200.xml"/><Relationship Id="rId57" Type="http://schemas.openxmlformats.org/officeDocument/2006/relationships/tags" Target="../tags/tag208.xml"/><Relationship Id="rId61" Type="http://schemas.openxmlformats.org/officeDocument/2006/relationships/slideLayout" Target="../slideLayouts/slideLayout40.xml"/><Relationship Id="rId10" Type="http://schemas.openxmlformats.org/officeDocument/2006/relationships/tags" Target="../tags/tag161.xml"/><Relationship Id="rId19" Type="http://schemas.openxmlformats.org/officeDocument/2006/relationships/tags" Target="../tags/tag170.xml"/><Relationship Id="rId31" Type="http://schemas.openxmlformats.org/officeDocument/2006/relationships/tags" Target="../tags/tag182.xml"/><Relationship Id="rId44" Type="http://schemas.openxmlformats.org/officeDocument/2006/relationships/tags" Target="../tags/tag195.xml"/><Relationship Id="rId52" Type="http://schemas.openxmlformats.org/officeDocument/2006/relationships/tags" Target="../tags/tag203.xml"/><Relationship Id="rId60" Type="http://schemas.openxmlformats.org/officeDocument/2006/relationships/tags" Target="../tags/tag211.xml"/><Relationship Id="rId4" Type="http://schemas.openxmlformats.org/officeDocument/2006/relationships/tags" Target="../tags/tag155.xml"/><Relationship Id="rId9" Type="http://schemas.openxmlformats.org/officeDocument/2006/relationships/tags" Target="../tags/tag160.xml"/><Relationship Id="rId14" Type="http://schemas.openxmlformats.org/officeDocument/2006/relationships/tags" Target="../tags/tag165.xml"/><Relationship Id="rId22" Type="http://schemas.openxmlformats.org/officeDocument/2006/relationships/tags" Target="../tags/tag173.xml"/><Relationship Id="rId27" Type="http://schemas.openxmlformats.org/officeDocument/2006/relationships/tags" Target="../tags/tag178.xml"/><Relationship Id="rId30" Type="http://schemas.openxmlformats.org/officeDocument/2006/relationships/tags" Target="../tags/tag181.xml"/><Relationship Id="rId35" Type="http://schemas.openxmlformats.org/officeDocument/2006/relationships/tags" Target="../tags/tag186.xml"/><Relationship Id="rId43" Type="http://schemas.openxmlformats.org/officeDocument/2006/relationships/tags" Target="../tags/tag194.xml"/><Relationship Id="rId48" Type="http://schemas.openxmlformats.org/officeDocument/2006/relationships/tags" Target="../tags/tag199.xml"/><Relationship Id="rId56" Type="http://schemas.openxmlformats.org/officeDocument/2006/relationships/tags" Target="../tags/tag207.xml"/><Relationship Id="rId8" Type="http://schemas.openxmlformats.org/officeDocument/2006/relationships/tags" Target="../tags/tag159.xml"/><Relationship Id="rId51" Type="http://schemas.openxmlformats.org/officeDocument/2006/relationships/tags" Target="../tags/tag202.xml"/><Relationship Id="rId3" Type="http://schemas.openxmlformats.org/officeDocument/2006/relationships/tags" Target="../tags/tag154.xml"/><Relationship Id="rId12" Type="http://schemas.openxmlformats.org/officeDocument/2006/relationships/tags" Target="../tags/tag163.xml"/><Relationship Id="rId17" Type="http://schemas.openxmlformats.org/officeDocument/2006/relationships/tags" Target="../tags/tag168.xml"/><Relationship Id="rId25" Type="http://schemas.openxmlformats.org/officeDocument/2006/relationships/tags" Target="../tags/tag176.xml"/><Relationship Id="rId33" Type="http://schemas.openxmlformats.org/officeDocument/2006/relationships/tags" Target="../tags/tag184.xml"/><Relationship Id="rId38" Type="http://schemas.openxmlformats.org/officeDocument/2006/relationships/tags" Target="../tags/tag189.xml"/><Relationship Id="rId46" Type="http://schemas.openxmlformats.org/officeDocument/2006/relationships/tags" Target="../tags/tag197.xml"/><Relationship Id="rId59" Type="http://schemas.openxmlformats.org/officeDocument/2006/relationships/tags" Target="../tags/tag2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>
          <a:xfrm>
            <a:off x="611188" y="1382911"/>
            <a:ext cx="5616575" cy="1470025"/>
          </a:xfrm>
        </p:spPr>
        <p:txBody>
          <a:bodyPr/>
          <a:lstStyle/>
          <a:p>
            <a:pPr eaLnBrk="1" hangingPunct="1"/>
            <a:r>
              <a:rPr lang="nl-NL" altLang="en-US" dirty="0" smtClean="0"/>
              <a:t>Active Lane Centering</a:t>
            </a:r>
            <a:br>
              <a:rPr lang="nl-NL" altLang="en-US" dirty="0" smtClean="0"/>
            </a:br>
            <a:r>
              <a:rPr lang="en-GB" altLang="nl-NL" dirty="0" smtClean="0"/>
              <a:t/>
            </a:r>
            <a:br>
              <a:rPr lang="en-GB" altLang="nl-NL" dirty="0" smtClean="0"/>
            </a:br>
            <a:r>
              <a:rPr lang="en-GB" altLang="nl-NL" sz="1050" dirty="0" smtClean="0"/>
              <a:t> </a:t>
            </a:r>
            <a:r>
              <a:rPr lang="en-GB" altLang="nl-NL" dirty="0" smtClean="0"/>
              <a:t/>
            </a:r>
            <a:br>
              <a:rPr lang="en-GB" altLang="nl-NL" dirty="0" smtClean="0"/>
            </a:br>
            <a:r>
              <a:rPr lang="en-GB" altLang="nl-NL" sz="1800" dirty="0" smtClean="0"/>
              <a:t>Status Update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sz="1200" i="1" dirty="0" smtClean="0"/>
          </a:p>
        </p:txBody>
      </p:sp>
      <p:sp>
        <p:nvSpPr>
          <p:cNvPr id="7171" name="Subtitle 2"/>
          <p:cNvSpPr>
            <a:spLocks noGrp="1"/>
          </p:cNvSpPr>
          <p:nvPr>
            <p:ph type="subTitle" idx="1"/>
          </p:nvPr>
        </p:nvSpPr>
        <p:spPr>
          <a:xfrm>
            <a:off x="323528" y="3788197"/>
            <a:ext cx="5113337" cy="1440160"/>
          </a:xfrm>
        </p:spPr>
        <p:txBody>
          <a:bodyPr/>
          <a:lstStyle/>
          <a:p>
            <a:r>
              <a:rPr lang="en-US" dirty="0" smtClean="0"/>
              <a:t>    A </a:t>
            </a:r>
            <a:r>
              <a:rPr lang="en-US" b="0" dirty="0" err="1" smtClean="0"/>
              <a:t>nshuman</a:t>
            </a:r>
            <a:r>
              <a:rPr lang="en-US" b="0" dirty="0" smtClean="0"/>
              <a:t> </a:t>
            </a:r>
            <a:r>
              <a:rPr lang="en-US" b="0" dirty="0"/>
              <a:t>Singh</a:t>
            </a:r>
          </a:p>
          <a:p>
            <a:r>
              <a:rPr lang="en-US" dirty="0" smtClean="0"/>
              <a:t>    D </a:t>
            </a:r>
            <a:r>
              <a:rPr lang="en-US" b="0" dirty="0" err="1" smtClean="0"/>
              <a:t>avide</a:t>
            </a:r>
            <a:r>
              <a:rPr lang="en-US" b="0" dirty="0" smtClean="0"/>
              <a:t> </a:t>
            </a:r>
            <a:r>
              <a:rPr lang="en-US" b="0" dirty="0"/>
              <a:t>Occello</a:t>
            </a:r>
          </a:p>
          <a:p>
            <a:r>
              <a:rPr lang="en-US" b="0" dirty="0" smtClean="0"/>
              <a:t>R </a:t>
            </a:r>
            <a:r>
              <a:rPr lang="en-US" dirty="0" smtClean="0"/>
              <a:t>A </a:t>
            </a:r>
            <a:r>
              <a:rPr lang="en-US" b="0" dirty="0" err="1" smtClean="0"/>
              <a:t>ymond</a:t>
            </a:r>
            <a:r>
              <a:rPr lang="en-US" b="0" dirty="0" smtClean="0"/>
              <a:t> Wouters</a:t>
            </a:r>
            <a:endParaRPr lang="en-US" b="0" dirty="0"/>
          </a:p>
          <a:p>
            <a:r>
              <a:rPr lang="en-US" dirty="0" smtClean="0"/>
              <a:t>    S </a:t>
            </a:r>
            <a:r>
              <a:rPr lang="en-US" b="0" dirty="0" err="1" smtClean="0"/>
              <a:t>harad</a:t>
            </a:r>
            <a:r>
              <a:rPr lang="en-US" b="0" dirty="0" smtClean="0"/>
              <a:t> </a:t>
            </a:r>
            <a:r>
              <a:rPr lang="en-US" b="0" dirty="0"/>
              <a:t>Bhadgaonkar</a:t>
            </a:r>
            <a:r>
              <a:rPr lang="nl-NL" altLang="en-US" dirty="0" smtClean="0"/>
              <a:t>,  January 27th  2017</a:t>
            </a:r>
            <a:endParaRPr lang="en-US" alt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3782" r="16535"/>
          <a:stretch/>
        </p:blipFill>
        <p:spPr>
          <a:xfrm rot="10800000" flipV="1">
            <a:off x="5724128" y="1304760"/>
            <a:ext cx="4882847" cy="3942000"/>
          </a:xfrm>
          <a:prstGeom prst="trapezoid">
            <a:avLst>
              <a:gd name="adj" fmla="val 28390"/>
            </a:avLst>
          </a:prstGeo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873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Limitation of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FFFFFF"/>
                </a:solidFill>
              </a:rPr>
              <a:t>PAGE </a:t>
            </a:r>
            <a:fld id="{FEF9334E-2ABC-40CD-86CF-248FB1F53D86}" type="slidenum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9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6E95B13A-73D8-4947-BEE3-7EEF461AB9A9}" type="datetime1">
              <a:rPr lang="nl-NL" altLang="en-US" smtClean="0">
                <a:solidFill>
                  <a:srgbClr val="FFFFFF"/>
                </a:solidFill>
              </a:rPr>
              <a:t>31-1-2017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9655" y="1700808"/>
            <a:ext cx="78483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Limitation of driving scenarios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Highway, within specific restrictions (speed, road radius… etc)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 Phase of the ISO26262</a:t>
            </a:r>
            <a:endParaRPr lang="nl-NL" b="1" kern="0" dirty="0" smtClean="0">
              <a:solidFill>
                <a:srgbClr val="000000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not enough time, the time allocated for functional safety was used fully </a:t>
            </a:r>
            <a:endParaRPr lang="en-US" kern="0" dirty="0">
              <a:solidFill>
                <a:srgbClr val="000000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Vision algorithm development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Focus on control algorithm, and preparation for integration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of Mobileye vision system for implementation</a:t>
            </a:r>
            <a:endParaRPr lang="en-US" kern="0" dirty="0">
              <a:solidFill>
                <a:srgbClr val="000000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Development only on NXP </a:t>
            </a:r>
            <a:r>
              <a:rPr lang="en-US" b="1" kern="0" dirty="0" err="1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Bluebox</a:t>
            </a:r>
            <a:endParaRPr lang="en-US" b="1" kern="0" dirty="0" smtClean="0">
              <a:solidFill>
                <a:srgbClr val="000000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Bluebox is not ready for the full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Reserve time for 1 integration test and error logging </a:t>
            </a:r>
            <a:endParaRPr lang="en-US" kern="0" dirty="0">
              <a:solidFill>
                <a:srgbClr val="000000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0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Uncertainity in the availability of hardware</a:t>
            </a:r>
          </a:p>
          <a:p>
            <a:pPr lvl="1"/>
            <a:r>
              <a:rPr lang="nl-NL" dirty="0" smtClean="0"/>
              <a:t>Estimated arrival of Real-Time target machine 15 Feb 2017</a:t>
            </a:r>
          </a:p>
          <a:p>
            <a:r>
              <a:rPr lang="nl-NL" dirty="0" smtClean="0"/>
              <a:t>Reliance on Mobileye for 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FFFFFF"/>
                </a:solidFill>
              </a:rPr>
              <a:t>PAGE </a:t>
            </a:r>
            <a:fld id="{FEF9334E-2ABC-40CD-86CF-248FB1F53D86}" type="slidenum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10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6E95B13A-73D8-4947-BEE3-7EEF461AB9A9}" type="datetime1">
              <a:rPr lang="nl-NL" altLang="en-US" smtClean="0">
                <a:solidFill>
                  <a:srgbClr val="FFFFFF"/>
                </a:solidFill>
              </a:rPr>
              <a:t>31-1-2017</a:t>
            </a:fld>
            <a:endParaRPr lang="nl-NL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33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96" y="1621977"/>
            <a:ext cx="5400972" cy="4926461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FFFFFF"/>
                </a:solidFill>
              </a:rPr>
              <a:t>PAGE </a:t>
            </a:r>
            <a:fld id="{B0F5E09B-95E4-4FF9-9BA1-9DD124534504}" type="slidenum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11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07102A92-A0D1-4CC7-B6CC-83E3B3B59004}" type="datetime1">
              <a:rPr lang="nl-NL" altLang="en-US" smtClean="0">
                <a:solidFill>
                  <a:srgbClr val="FFFFFF"/>
                </a:solidFill>
              </a:rPr>
              <a:t>31-1-2017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1188" y="215900"/>
            <a:ext cx="8024812" cy="9223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dirty="0" smtClean="0"/>
              <a:t>Hardware architecture (To be implemented)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4498" y="1844824"/>
            <a:ext cx="4923606" cy="1788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>
              <a:solidFill>
                <a:srgbClr val="000000"/>
              </a:solidFill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  <a:buSzPts val="1400"/>
            </a:pPr>
            <a:endParaRPr lang="en-US" sz="1400" dirty="0" smtClean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US" dirty="0" smtClean="0">
              <a:solidFill>
                <a:srgbClr val="1F4E79"/>
              </a:solidFill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211960" y="4267268"/>
            <a:ext cx="0" cy="504056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148705" y="3703300"/>
            <a:ext cx="2019449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Vision Processing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13703" y="5949280"/>
            <a:ext cx="1998458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Control strategy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1"/>
          </p:cNvCxnSpPr>
          <p:nvPr/>
        </p:nvCxnSpPr>
        <p:spPr>
          <a:xfrm flipH="1">
            <a:off x="4499992" y="3887966"/>
            <a:ext cx="1648713" cy="98119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203848" y="5301208"/>
            <a:ext cx="936105" cy="66290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90169" y="3004608"/>
            <a:ext cx="2019449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Alternate concept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1"/>
          </p:cNvCxnSpPr>
          <p:nvPr/>
        </p:nvCxnSpPr>
        <p:spPr>
          <a:xfrm flipH="1">
            <a:off x="4211426" y="3189274"/>
            <a:ext cx="1978743" cy="128984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79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56792"/>
            <a:ext cx="5265163" cy="4991646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FFFFFF"/>
                </a:solidFill>
              </a:rPr>
              <a:t>PAGE </a:t>
            </a:r>
            <a:fld id="{B0F5E09B-95E4-4FF9-9BA1-9DD124534504}" type="slidenum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12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07102A92-A0D1-4CC7-B6CC-83E3B3B59004}" type="datetime1">
              <a:rPr lang="nl-NL" altLang="en-US" smtClean="0">
                <a:solidFill>
                  <a:srgbClr val="FFFFFF"/>
                </a:solidFill>
              </a:rPr>
              <a:t>31-1-2017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1188" y="215900"/>
            <a:ext cx="8024812" cy="9223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dirty="0" smtClean="0"/>
              <a:t>Hardware architecture : Test and Error Log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4498" y="1844824"/>
            <a:ext cx="4923606" cy="1788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>
              <a:solidFill>
                <a:srgbClr val="000000"/>
              </a:solidFill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  <a:buSzPts val="1400"/>
            </a:pPr>
            <a:endParaRPr lang="en-US" sz="1400" dirty="0" smtClean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US" dirty="0" smtClean="0">
              <a:solidFill>
                <a:srgbClr val="1F4E79"/>
              </a:solidFill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79912" y="5733256"/>
            <a:ext cx="2019449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Vision Processing</a:t>
            </a:r>
          </a:p>
          <a:p>
            <a:r>
              <a:rPr lang="en-US" dirty="0" smtClean="0"/>
              <a:t>Control Strategy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419872" y="5157192"/>
            <a:ext cx="792088" cy="57606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6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/>
              <a:t>PAGE </a:t>
            </a:r>
            <a:fld id="{7BF7F183-C4FE-40E2-A2C8-B2646D01BE22}" type="slidenum">
              <a:rPr lang="nl-NL" altLang="en-US" smtClean="0"/>
              <a:pPr>
                <a:defRPr/>
              </a:pPr>
              <a:t>13</a:t>
            </a:fld>
            <a:endParaRPr lang="nl-NL" alt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17F53D56-40D4-419E-95AA-B117CB211CF3}" type="datetime1">
              <a:rPr lang="nl-NL" altLang="en-US" smtClean="0"/>
              <a:t>31-1-2017</a:t>
            </a:fld>
            <a:endParaRPr lang="nl-NL" altLang="en-US"/>
          </a:p>
        </p:txBody>
      </p:sp>
      <p:sp>
        <p:nvSpPr>
          <p:cNvPr id="6" name="Rechthoek 5"/>
          <p:cNvSpPr/>
          <p:nvPr/>
        </p:nvSpPr>
        <p:spPr>
          <a:xfrm>
            <a:off x="6516216" y="5301208"/>
            <a:ext cx="2304256" cy="1079999"/>
          </a:xfrm>
          <a:prstGeom prst="rect">
            <a:avLst/>
          </a:prstGeom>
          <a:solidFill>
            <a:schemeClr val="tx2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kstvak 2"/>
          <p:cNvSpPr txBox="1"/>
          <p:nvPr/>
        </p:nvSpPr>
        <p:spPr>
          <a:xfrm>
            <a:off x="3563888" y="1700808"/>
            <a:ext cx="205697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3900" b="1" dirty="0" smtClean="0">
                <a:solidFill>
                  <a:schemeClr val="accent6"/>
                </a:solidFill>
              </a:rPr>
              <a:t>?</a:t>
            </a:r>
            <a:endParaRPr lang="en-GB" sz="239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3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912" y="1700808"/>
            <a:ext cx="6048672" cy="3814291"/>
          </a:xfrm>
        </p:spPr>
        <p:txBody>
          <a:bodyPr/>
          <a:lstStyle/>
          <a:p>
            <a:r>
              <a:rPr lang="en-GB" sz="2000" dirty="0" smtClean="0"/>
              <a:t>Team Update</a:t>
            </a:r>
          </a:p>
          <a:p>
            <a:r>
              <a:rPr lang="en-GB" sz="2000" dirty="0" smtClean="0"/>
              <a:t>Project </a:t>
            </a:r>
            <a:r>
              <a:rPr lang="en-GB" sz="2000" dirty="0" smtClean="0"/>
              <a:t>Timeline</a:t>
            </a:r>
          </a:p>
          <a:p>
            <a:r>
              <a:rPr lang="en-GB" sz="2000" dirty="0"/>
              <a:t>Status from the last </a:t>
            </a:r>
            <a:r>
              <a:rPr lang="en-GB" sz="2000" dirty="0" smtClean="0"/>
              <a:t>lesson</a:t>
            </a:r>
            <a:endParaRPr lang="en-GB" sz="2000" dirty="0"/>
          </a:p>
          <a:p>
            <a:r>
              <a:rPr lang="en-GB" sz="2000" dirty="0" smtClean="0"/>
              <a:t>Planning for next phase</a:t>
            </a:r>
          </a:p>
          <a:p>
            <a:r>
              <a:rPr lang="en-GB" sz="2000" dirty="0" smtClean="0"/>
              <a:t>Scope limitation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FFFFFF"/>
                </a:solidFill>
              </a:rPr>
              <a:t>PAGE </a:t>
            </a:r>
            <a:fld id="{FEF9334E-2ABC-40CD-86CF-248FB1F53D86}" type="slidenum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1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6E95B13A-73D8-4947-BEE3-7EEF461AB9A9}" type="datetime1">
              <a:rPr lang="nl-NL" altLang="en-US" smtClean="0">
                <a:solidFill>
                  <a:srgbClr val="FFFFFF"/>
                </a:solidFill>
              </a:rPr>
              <a:t>31-1-2017</a:t>
            </a:fld>
            <a:endParaRPr lang="nl-NL" altLang="en-US">
              <a:solidFill>
                <a:srgbClr val="FFFFFF"/>
              </a:solidFill>
            </a:endParaRPr>
          </a:p>
        </p:txBody>
      </p:sp>
      <p:pic>
        <p:nvPicPr>
          <p:cNvPr id="3076" name="Picture 4" descr="Risultati immagini per vision based lane centeri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735165" y="1994798"/>
            <a:ext cx="5589239" cy="419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 flipH="1" flipV="1">
            <a:off x="251520" y="3140968"/>
            <a:ext cx="1800200" cy="1440160"/>
          </a:xfrm>
          <a:prstGeom prst="straightConnector1">
            <a:avLst/>
          </a:prstGeom>
          <a:ln w="25400">
            <a:solidFill>
              <a:srgbClr val="F0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9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FFFFFF"/>
                </a:solidFill>
              </a:rPr>
              <a:t>PAGE </a:t>
            </a:r>
            <a:fld id="{B0F5E09B-95E4-4FF9-9BA1-9DD124534504}" type="slidenum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2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07102A92-A0D1-4CC7-B6CC-83E3B3B59004}" type="datetime1">
              <a:rPr lang="nl-NL" altLang="en-US" smtClean="0">
                <a:solidFill>
                  <a:srgbClr val="FFFFFF"/>
                </a:solidFill>
              </a:rPr>
              <a:t>31-1-2017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1188" y="215900"/>
            <a:ext cx="8024812" cy="9223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lvl="0"/>
            <a:r>
              <a:rPr lang="en-GB" altLang="en-US" dirty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P</a:t>
            </a:r>
            <a:r>
              <a:rPr lang="en-GB" altLang="en-US" dirty="0" bmk="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roject Management Team Structure</a:t>
            </a:r>
            <a:endParaRPr lang="en-GB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4498" y="1844824"/>
            <a:ext cx="4923606" cy="1788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>
              <a:solidFill>
                <a:srgbClr val="000000"/>
              </a:solidFill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  <a:buSzPts val="1400"/>
            </a:pPr>
            <a:endParaRPr lang="en-US" sz="1400" dirty="0" smtClean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US" dirty="0" smtClean="0">
              <a:solidFill>
                <a:srgbClr val="1F4E79"/>
              </a:solidFill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96336" y="2924944"/>
            <a:ext cx="579289" cy="43204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9" name="Picture 1" descr="Cap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478" y="2199655"/>
            <a:ext cx="526732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ap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348880"/>
            <a:ext cx="5273675" cy="299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155478" y="224251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155478" y="519050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2352" rIns="91440" bIns="38088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195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195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195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195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195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95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95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95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95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5263" algn="l"/>
              </a:tabLst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5263" algn="l"/>
              </a:tabLst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28772" y="3819345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Sharad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228772" y="482117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Davide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821392" y="4802341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Raymond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338800" y="4817730"/>
            <a:ext cx="1324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smtClean="0"/>
              <a:t>Anshuman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591780" y="1494044"/>
            <a:ext cx="4248472" cy="756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 smtClean="0"/>
              <a:t>Updated!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920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52" name="OTLSHAPE_M_a3f90804e51e4c47826f02c014f6235b_Connector1"/>
          <p:cNvCxnSpPr/>
          <p:nvPr>
            <p:custDataLst>
              <p:tags r:id="rId2"/>
            </p:custDataLst>
          </p:nvPr>
        </p:nvCxnSpPr>
        <p:spPr>
          <a:xfrm>
            <a:off x="1234854" y="5296875"/>
            <a:ext cx="0" cy="413262"/>
          </a:xfrm>
          <a:prstGeom prst="line">
            <a:avLst/>
          </a:prstGeom>
          <a:ln w="9525" cap="flat" cmpd="sng" algn="ctr">
            <a:solidFill>
              <a:srgbClr val="9F293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4" name="OTLSHAPE_T_5433b813eac84272b68a7acf5ec5b015_LeftVerticalConnector1"/>
          <p:cNvCxnSpPr/>
          <p:nvPr>
            <p:custDataLst>
              <p:tags r:id="rId3"/>
            </p:custDataLst>
          </p:nvPr>
        </p:nvCxnSpPr>
        <p:spPr>
          <a:xfrm>
            <a:off x="1219322" y="2153759"/>
            <a:ext cx="0" cy="2698616"/>
          </a:xfrm>
          <a:prstGeom prst="line">
            <a:avLst/>
          </a:prstGeom>
          <a:ln w="19050" cap="flat" cmpd="sng" algn="ctr">
            <a:solidFill>
              <a:srgbClr val="9F293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5" name="OTLSHAPE_TB_00000000000000000000000000000000_LeftEndCaps"/>
          <p:cNvSpPr txBox="1"/>
          <p:nvPr>
            <p:custDataLst>
              <p:tags r:id="rId4"/>
            </p:custDataLst>
          </p:nvPr>
        </p:nvSpPr>
        <p:spPr>
          <a:xfrm>
            <a:off x="254000" y="4934353"/>
            <a:ext cx="353174" cy="21704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400" b="1" spc="-26" smtClean="0">
                <a:solidFill>
                  <a:schemeClr val="accent2"/>
                </a:solidFill>
                <a:latin typeface="Calibri" panose="020F0502020204030204" pitchFamily="34" charset="0"/>
              </a:rPr>
              <a:t>2016</a:t>
            </a:r>
            <a:endParaRPr lang="en-US" sz="1400" b="1" spc="-26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096" name="OTLSHAPE_TB_00000000000000000000000000000000_RightEndCaps"/>
          <p:cNvSpPr txBox="1"/>
          <p:nvPr>
            <p:custDataLst>
              <p:tags r:id="rId5"/>
            </p:custDataLst>
          </p:nvPr>
        </p:nvSpPr>
        <p:spPr>
          <a:xfrm>
            <a:off x="8530002" y="4935152"/>
            <a:ext cx="352149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400" b="1" spc="-26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2017</a:t>
            </a:r>
            <a:endParaRPr lang="en-US" sz="1400" b="1" spc="-26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097" name="OTLSHAPE_TB_00000000000000000000000000000000_ScaleContainer"/>
          <p:cNvSpPr/>
          <p:nvPr>
            <p:custDataLst>
              <p:tags r:id="rId6"/>
            </p:custDataLst>
          </p:nvPr>
        </p:nvSpPr>
        <p:spPr>
          <a:xfrm>
            <a:off x="741511" y="4852375"/>
            <a:ext cx="6540738" cy="381000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323232"/>
              </a:gs>
              <a:gs pos="0">
                <a:srgbClr val="323232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8" name="OTLSHAPE_TB_00000000000000000000000000000000_ElapsedTim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oundRect">
            <a:avLst>
              <a:gd name="adj" fmla="val 100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9" name="OTLSHAPE_TB_00000000000000000000000000000000_TodayMarkerShape" hidden="1"/>
          <p:cNvSpPr/>
          <p:nvPr>
            <p:custDataLst>
              <p:tags r:id="rId8"/>
            </p:custDataLst>
          </p:nvPr>
        </p:nvSpPr>
        <p:spPr>
          <a:xfrm>
            <a:off x="1740040" y="4838700"/>
            <a:ext cx="108858" cy="12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0" name="OTLSHAPE_TB_00000000000000000000000000000000_TodayMarkerText" hidden="1"/>
          <p:cNvSpPr txBox="1"/>
          <p:nvPr>
            <p:custDataLst>
              <p:tags r:id="rId9"/>
            </p:custDataLst>
          </p:nvPr>
        </p:nvSpPr>
        <p:spPr>
          <a:xfrm>
            <a:off x="1794469" y="4965700"/>
            <a:ext cx="347852" cy="16927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100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101" name="OTLSHAPE_TB_00000000000000000000000000000000_TimescaleInterval1"/>
          <p:cNvSpPr txBox="1"/>
          <p:nvPr>
            <p:custDataLst>
              <p:tags r:id="rId10"/>
            </p:custDataLst>
          </p:nvPr>
        </p:nvSpPr>
        <p:spPr>
          <a:xfrm>
            <a:off x="970111" y="4949847"/>
            <a:ext cx="20691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20" dirty="0" smtClean="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  <a:endParaRPr lang="en-US" sz="1200" b="1" spc="-2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102" name="OTLSHAPE_TB_00000000000000000000000000000000_Separator1"/>
          <p:cNvCxnSpPr/>
          <p:nvPr>
            <p:custDataLst>
              <p:tags r:id="rId11"/>
            </p:custDataLst>
          </p:nvPr>
        </p:nvCxnSpPr>
        <p:spPr>
          <a:xfrm>
            <a:off x="1778799" y="4907692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3" name="OTLSHAPE_TB_00000000000000000000000000000000_TimescaleInterval2"/>
          <p:cNvSpPr txBox="1"/>
          <p:nvPr>
            <p:custDataLst>
              <p:tags r:id="rId12"/>
            </p:custDataLst>
          </p:nvPr>
        </p:nvSpPr>
        <p:spPr>
          <a:xfrm>
            <a:off x="3460634" y="4964799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20" dirty="0" smtClean="0">
                <a:solidFill>
                  <a:schemeClr val="lt1"/>
                </a:solidFill>
                <a:latin typeface="Calibri" panose="020F0502020204030204" pitchFamily="34" charset="0"/>
              </a:rPr>
              <a:t>Dec</a:t>
            </a:r>
            <a:endParaRPr lang="en-US" sz="1200" b="1" spc="-2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104" name="OTLSHAPE_TB_00000000000000000000000000000000_Separator2"/>
          <p:cNvCxnSpPr/>
          <p:nvPr>
            <p:custDataLst>
              <p:tags r:id="rId13"/>
            </p:custDataLst>
          </p:nvPr>
        </p:nvCxnSpPr>
        <p:spPr>
          <a:xfrm>
            <a:off x="6147324" y="4915874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5" name="OTLSHAPE_TB_00000000000000000000000000000000_TimescaleInterval3"/>
          <p:cNvSpPr txBox="1"/>
          <p:nvPr>
            <p:custDataLst>
              <p:tags r:id="rId14"/>
            </p:custDataLst>
          </p:nvPr>
        </p:nvSpPr>
        <p:spPr>
          <a:xfrm>
            <a:off x="6816398" y="4949847"/>
            <a:ext cx="2667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18" dirty="0" smtClean="0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  <a:endParaRPr lang="en-US" sz="1200" b="1" spc="-1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141" name="OTLSHAPE_T_44f65637594344bea580dfb5e14eae93_LeftVerticalConnector1" hidden="1"/>
          <p:cNvCxnSpPr/>
          <p:nvPr>
            <p:custDataLst>
              <p:tags r:id="rId15"/>
            </p:custDataLst>
          </p:nvPr>
        </p:nvCxnSpPr>
        <p:spPr>
          <a:xfrm>
            <a:off x="3204317" y="2749684"/>
            <a:ext cx="0" cy="1708016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2" name="OTLSHAPE_T_44f65637594344bea580dfb5e14eae93_RightVerticalConnector1" hidden="1"/>
          <p:cNvCxnSpPr/>
          <p:nvPr>
            <p:custDataLst>
              <p:tags r:id="rId16"/>
            </p:custDataLst>
          </p:nvPr>
        </p:nvCxnSpPr>
        <p:spPr>
          <a:xfrm>
            <a:off x="4889302" y="2749684"/>
            <a:ext cx="0" cy="2286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3" name="OTLSHAPE_T_44f65637594344bea580dfb5e14eae93_RightVerticalConnector2" hidden="1"/>
          <p:cNvCxnSpPr/>
          <p:nvPr>
            <p:custDataLst>
              <p:tags r:id="rId17"/>
            </p:custDataLst>
          </p:nvPr>
        </p:nvCxnSpPr>
        <p:spPr>
          <a:xfrm>
            <a:off x="4889302" y="3181484"/>
            <a:ext cx="0" cy="758306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4" name="OTLSHAPE_T_44f65637594344bea580dfb5e14eae93_RightVerticalConnector4" hidden="1"/>
          <p:cNvCxnSpPr/>
          <p:nvPr>
            <p:custDataLst>
              <p:tags r:id="rId18"/>
            </p:custDataLst>
          </p:nvPr>
        </p:nvCxnSpPr>
        <p:spPr>
          <a:xfrm>
            <a:off x="4889302" y="4249839"/>
            <a:ext cx="0" cy="207861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6" name="OTLSHAPE_M_ffa713a2c3124b4d87e39720949e6d77_Shape"/>
          <p:cNvSpPr/>
          <p:nvPr>
            <p:custDataLst>
              <p:tags r:id="rId19"/>
            </p:custDataLst>
          </p:nvPr>
        </p:nvSpPr>
        <p:spPr>
          <a:xfrm flipV="1">
            <a:off x="1888548" y="4670119"/>
            <a:ext cx="228600" cy="178801"/>
          </a:xfrm>
          <a:prstGeom prst="triangle">
            <a:avLst/>
          </a:prstGeom>
          <a:solidFill>
            <a:srgbClr val="325A9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3" name="OTLSHAPE_M_a3f90804e51e4c47826f02c014f6235b_Title"/>
          <p:cNvSpPr txBox="1"/>
          <p:nvPr>
            <p:custDataLst>
              <p:tags r:id="rId20"/>
            </p:custDataLst>
          </p:nvPr>
        </p:nvSpPr>
        <p:spPr>
          <a:xfrm>
            <a:off x="904654" y="5910066"/>
            <a:ext cx="6604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i="1" u="sng" spc="-4" dirty="0" smtClean="0">
                <a:solidFill>
                  <a:srgbClr val="9F2936"/>
                </a:solidFill>
                <a:latin typeface="Calibri" panose="020F0502020204030204" pitchFamily="34" charset="0"/>
              </a:rPr>
              <a:t>Project Kick Off</a:t>
            </a:r>
            <a:endParaRPr lang="en-US" sz="1000" b="1" i="1" u="sng" spc="-4" dirty="0">
              <a:solidFill>
                <a:srgbClr val="9F2936"/>
              </a:solidFill>
              <a:latin typeface="Calibri" panose="020F0502020204030204" pitchFamily="34" charset="0"/>
            </a:endParaRPr>
          </a:p>
        </p:txBody>
      </p:sp>
      <p:sp>
        <p:nvSpPr>
          <p:cNvPr id="3164" name="OTLSHAPE_M_a3f90804e51e4c47826f02c014f6235b_Date"/>
          <p:cNvSpPr txBox="1"/>
          <p:nvPr>
            <p:custDataLst>
              <p:tags r:id="rId21"/>
            </p:custDataLst>
          </p:nvPr>
        </p:nvSpPr>
        <p:spPr>
          <a:xfrm>
            <a:off x="558659" y="5560074"/>
            <a:ext cx="584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25.11.16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65" name="OTLSHAPE_M_a3f90804e51e4c47826f02c014f6235b_Shape"/>
          <p:cNvSpPr/>
          <p:nvPr>
            <p:custDataLst>
              <p:tags r:id="rId22"/>
            </p:custDataLst>
          </p:nvPr>
        </p:nvSpPr>
        <p:spPr>
          <a:xfrm>
            <a:off x="1120554" y="5169875"/>
            <a:ext cx="228600" cy="254000"/>
          </a:xfrm>
          <a:prstGeom prst="diamond">
            <a:avLst/>
          </a:prstGeom>
          <a:solidFill>
            <a:srgbClr val="9F293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9" name="OTLSHAPE_T_5433b813eac84272b68a7acf5ec5b015_Shape"/>
          <p:cNvSpPr/>
          <p:nvPr>
            <p:custDataLst>
              <p:tags r:id="rId23"/>
            </p:custDataLst>
          </p:nvPr>
        </p:nvSpPr>
        <p:spPr>
          <a:xfrm>
            <a:off x="1212972" y="2052159"/>
            <a:ext cx="5603426" cy="203200"/>
          </a:xfrm>
          <a:prstGeom prst="roundRect">
            <a:avLst>
              <a:gd name="adj" fmla="val 100000"/>
            </a:avLst>
          </a:prstGeom>
          <a:solidFill>
            <a:srgbClr val="9F293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0" name="OTLSHAPE_T_5433b813eac84272b68a7acf5ec5b015_ShapePercentage" hidden="1"/>
          <p:cNvSpPr/>
          <p:nvPr>
            <p:custDataLst>
              <p:tags r:id="rId24"/>
            </p:custDataLst>
          </p:nvPr>
        </p:nvSpPr>
        <p:spPr>
          <a:xfrm>
            <a:off x="1212972" y="165748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1" name="OTLSHAPE_T_5433b813eac84272b68a7acf5ec5b015_TextPercentage" hidden="1"/>
          <p:cNvSpPr txBox="1"/>
          <p:nvPr>
            <p:custDataLst>
              <p:tags r:id="rId25"/>
            </p:custDataLst>
          </p:nvPr>
        </p:nvSpPr>
        <p:spPr>
          <a:xfrm>
            <a:off x="0" y="1657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172" name="OTLSHAPE_T_5433b813eac84272b68a7acf5ec5b015_StartDate" hidden="1"/>
          <p:cNvSpPr txBox="1"/>
          <p:nvPr>
            <p:custDataLst>
              <p:tags r:id="rId26"/>
            </p:custDataLst>
          </p:nvPr>
        </p:nvSpPr>
        <p:spPr>
          <a:xfrm>
            <a:off x="0" y="1657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73" name="OTLSHAPE_T_5433b813eac84272b68a7acf5ec5b015_EndDate" hidden="1"/>
          <p:cNvSpPr txBox="1"/>
          <p:nvPr>
            <p:custDataLst>
              <p:tags r:id="rId27"/>
            </p:custDataLst>
          </p:nvPr>
        </p:nvSpPr>
        <p:spPr>
          <a:xfrm>
            <a:off x="0" y="1657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74" name="OTLSHAPE_T_5433b813eac84272b68a7acf5ec5b015_JoinedDate"/>
          <p:cNvSpPr txBox="1"/>
          <p:nvPr>
            <p:custDataLst>
              <p:tags r:id="rId28"/>
            </p:custDataLst>
          </p:nvPr>
        </p:nvSpPr>
        <p:spPr>
          <a:xfrm>
            <a:off x="387020" y="1808802"/>
            <a:ext cx="1186429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25/11/16 – 13/01/17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75" name="OTLSHAPE_T_5433b813eac84272b68a7acf5ec5b015_Title"/>
          <p:cNvSpPr txBox="1"/>
          <p:nvPr>
            <p:custDataLst>
              <p:tags r:id="rId29"/>
            </p:custDataLst>
          </p:nvPr>
        </p:nvSpPr>
        <p:spPr>
          <a:xfrm>
            <a:off x="2928575" y="1392828"/>
            <a:ext cx="1990856" cy="4924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600" b="1" spc="-6" dirty="0" smtClean="0">
                <a:solidFill>
                  <a:srgbClr val="9F2936"/>
                </a:solidFill>
                <a:latin typeface="Calibri" panose="020F0502020204030204" pitchFamily="34" charset="0"/>
              </a:rPr>
              <a:t>Phase 1: </a:t>
            </a:r>
          </a:p>
          <a:p>
            <a:r>
              <a:rPr lang="en-US" sz="1600" b="1" spc="-6" dirty="0" smtClean="0">
                <a:solidFill>
                  <a:srgbClr val="9F2936"/>
                </a:solidFill>
                <a:latin typeface="Calibri" panose="020F0502020204030204" pitchFamily="34" charset="0"/>
              </a:rPr>
              <a:t>Functional Safety</a:t>
            </a:r>
            <a:endParaRPr lang="en-US" sz="1600" b="1" spc="-6" dirty="0">
              <a:solidFill>
                <a:srgbClr val="9F2936"/>
              </a:solidFill>
              <a:latin typeface="Calibri" panose="020F0502020204030204" pitchFamily="34" charset="0"/>
            </a:endParaRPr>
          </a:p>
        </p:txBody>
      </p:sp>
      <p:sp>
        <p:nvSpPr>
          <p:cNvPr id="3176" name="OTLSHAPE_T_5433b813eac84272b68a7acf5ec5b015_Duration"/>
          <p:cNvSpPr txBox="1"/>
          <p:nvPr>
            <p:custDataLst>
              <p:tags r:id="rId30"/>
            </p:custDataLst>
          </p:nvPr>
        </p:nvSpPr>
        <p:spPr>
          <a:xfrm>
            <a:off x="3791487" y="2076246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dirty="0" smtClean="0">
                <a:solidFill>
                  <a:schemeClr val="lt1"/>
                </a:solidFill>
                <a:latin typeface="Calibri" panose="020F0502020204030204" pitchFamily="34" charset="0"/>
              </a:rPr>
              <a:t>26 days</a:t>
            </a:r>
            <a:endParaRPr lang="en-US" sz="1000" spc="-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178" name="OTLSHAPE_T_272053ad58a0417baee9bd3133206d09_ShapePercentage" hidden="1"/>
          <p:cNvSpPr/>
          <p:nvPr>
            <p:custDataLst>
              <p:tags r:id="rId31"/>
            </p:custDataLst>
          </p:nvPr>
        </p:nvSpPr>
        <p:spPr>
          <a:xfrm>
            <a:off x="2854191" y="198768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9" name="OTLSHAPE_T_272053ad58a0417baee9bd3133206d09_TextPercentage" hidden="1"/>
          <p:cNvSpPr txBox="1"/>
          <p:nvPr>
            <p:custDataLst>
              <p:tags r:id="rId32"/>
            </p:custDataLst>
          </p:nvPr>
        </p:nvSpPr>
        <p:spPr>
          <a:xfrm>
            <a:off x="0" y="19876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180" name="OTLSHAPE_T_272053ad58a0417baee9bd3133206d09_StartDate" hidden="1"/>
          <p:cNvSpPr txBox="1"/>
          <p:nvPr>
            <p:custDataLst>
              <p:tags r:id="rId33"/>
            </p:custDataLst>
          </p:nvPr>
        </p:nvSpPr>
        <p:spPr>
          <a:xfrm>
            <a:off x="0" y="19876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81" name="OTLSHAPE_T_272053ad58a0417baee9bd3133206d09_EndDate" hidden="1"/>
          <p:cNvSpPr txBox="1"/>
          <p:nvPr>
            <p:custDataLst>
              <p:tags r:id="rId34"/>
            </p:custDataLst>
          </p:nvPr>
        </p:nvSpPr>
        <p:spPr>
          <a:xfrm>
            <a:off x="0" y="19876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86" name="OTLSHAPE_T_8946987c5b794444934420cf76f92f8b_ShapePercentage" hidden="1"/>
          <p:cNvSpPr/>
          <p:nvPr>
            <p:custDataLst>
              <p:tags r:id="rId35"/>
            </p:custDataLst>
          </p:nvPr>
        </p:nvSpPr>
        <p:spPr>
          <a:xfrm>
            <a:off x="3204317" y="231788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7" name="OTLSHAPE_T_8946987c5b794444934420cf76f92f8b_TextPercentage" hidden="1"/>
          <p:cNvSpPr txBox="1"/>
          <p:nvPr>
            <p:custDataLst>
              <p:tags r:id="rId36"/>
            </p:custDataLst>
          </p:nvPr>
        </p:nvSpPr>
        <p:spPr>
          <a:xfrm>
            <a:off x="0" y="23178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188" name="OTLSHAPE_T_8946987c5b794444934420cf76f92f8b_StartDate" hidden="1"/>
          <p:cNvSpPr txBox="1"/>
          <p:nvPr>
            <p:custDataLst>
              <p:tags r:id="rId37"/>
            </p:custDataLst>
          </p:nvPr>
        </p:nvSpPr>
        <p:spPr>
          <a:xfrm>
            <a:off x="0" y="23178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89" name="OTLSHAPE_T_8946987c5b794444934420cf76f92f8b_EndDate" hidden="1"/>
          <p:cNvSpPr txBox="1"/>
          <p:nvPr>
            <p:custDataLst>
              <p:tags r:id="rId38"/>
            </p:custDataLst>
          </p:nvPr>
        </p:nvSpPr>
        <p:spPr>
          <a:xfrm>
            <a:off x="0" y="23178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94" name="OTLSHAPE_T_44f65637594344bea580dfb5e14eae93_ShapePercentage" hidden="1"/>
          <p:cNvSpPr/>
          <p:nvPr>
            <p:custDataLst>
              <p:tags r:id="rId39"/>
            </p:custDataLst>
          </p:nvPr>
        </p:nvSpPr>
        <p:spPr>
          <a:xfrm>
            <a:off x="3204317" y="264808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5" name="OTLSHAPE_T_44f65637594344bea580dfb5e14eae93_TextPercentage" hidden="1"/>
          <p:cNvSpPr txBox="1"/>
          <p:nvPr>
            <p:custDataLst>
              <p:tags r:id="rId40"/>
            </p:custDataLst>
          </p:nvPr>
        </p:nvSpPr>
        <p:spPr>
          <a:xfrm>
            <a:off x="0" y="26480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196" name="OTLSHAPE_T_44f65637594344bea580dfb5e14eae93_StartDate" hidden="1"/>
          <p:cNvSpPr txBox="1"/>
          <p:nvPr>
            <p:custDataLst>
              <p:tags r:id="rId41"/>
            </p:custDataLst>
          </p:nvPr>
        </p:nvSpPr>
        <p:spPr>
          <a:xfrm>
            <a:off x="0" y="26480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97" name="OTLSHAPE_T_44f65637594344bea580dfb5e14eae93_EndDate" hidden="1"/>
          <p:cNvSpPr txBox="1"/>
          <p:nvPr>
            <p:custDataLst>
              <p:tags r:id="rId42"/>
            </p:custDataLst>
          </p:nvPr>
        </p:nvSpPr>
        <p:spPr>
          <a:xfrm>
            <a:off x="0" y="26480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202" name="OTLSHAPE_T_4004f42984004507b849b8c4ed2ad844_ShapePercentage" hidden="1"/>
          <p:cNvSpPr/>
          <p:nvPr>
            <p:custDataLst>
              <p:tags r:id="rId43"/>
            </p:custDataLst>
          </p:nvPr>
        </p:nvSpPr>
        <p:spPr>
          <a:xfrm>
            <a:off x="4845537" y="297828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3" name="OTLSHAPE_T_4004f42984004507b849b8c4ed2ad844_TextPercentage" hidden="1"/>
          <p:cNvSpPr txBox="1"/>
          <p:nvPr>
            <p:custDataLst>
              <p:tags r:id="rId44"/>
            </p:custDataLst>
          </p:nvPr>
        </p:nvSpPr>
        <p:spPr>
          <a:xfrm>
            <a:off x="0" y="29782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204" name="OTLSHAPE_T_4004f42984004507b849b8c4ed2ad844_StartDate" hidden="1"/>
          <p:cNvSpPr txBox="1"/>
          <p:nvPr>
            <p:custDataLst>
              <p:tags r:id="rId45"/>
            </p:custDataLst>
          </p:nvPr>
        </p:nvSpPr>
        <p:spPr>
          <a:xfrm>
            <a:off x="0" y="29782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205" name="OTLSHAPE_T_4004f42984004507b849b8c4ed2ad844_EndDate" hidden="1"/>
          <p:cNvSpPr txBox="1"/>
          <p:nvPr>
            <p:custDataLst>
              <p:tags r:id="rId46"/>
            </p:custDataLst>
          </p:nvPr>
        </p:nvSpPr>
        <p:spPr>
          <a:xfrm>
            <a:off x="0" y="29782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210" name="OTLSHAPE_T_8dea7e79ec43451c9548d301febb13c4_ShapePercentage" hidden="1"/>
          <p:cNvSpPr/>
          <p:nvPr>
            <p:custDataLst>
              <p:tags r:id="rId47"/>
            </p:custDataLst>
          </p:nvPr>
        </p:nvSpPr>
        <p:spPr>
          <a:xfrm>
            <a:off x="7208893" y="3308484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1" name="OTLSHAPE_T_8dea7e79ec43451c9548d301febb13c4_TextPercentage" hidden="1"/>
          <p:cNvSpPr txBox="1"/>
          <p:nvPr>
            <p:custDataLst>
              <p:tags r:id="rId48"/>
            </p:custDataLst>
          </p:nvPr>
        </p:nvSpPr>
        <p:spPr>
          <a:xfrm>
            <a:off x="0" y="3308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212" name="OTLSHAPE_T_8dea7e79ec43451c9548d301febb13c4_StartDate" hidden="1"/>
          <p:cNvSpPr txBox="1"/>
          <p:nvPr>
            <p:custDataLst>
              <p:tags r:id="rId49"/>
            </p:custDataLst>
          </p:nvPr>
        </p:nvSpPr>
        <p:spPr>
          <a:xfrm>
            <a:off x="0" y="3308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213" name="OTLSHAPE_T_8dea7e79ec43451c9548d301febb13c4_EndDate" hidden="1"/>
          <p:cNvSpPr txBox="1"/>
          <p:nvPr>
            <p:custDataLst>
              <p:tags r:id="rId50"/>
            </p:custDataLst>
          </p:nvPr>
        </p:nvSpPr>
        <p:spPr>
          <a:xfrm>
            <a:off x="0" y="3308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cxnSp>
        <p:nvCxnSpPr>
          <p:cNvPr id="124" name="OTLSHAPE_T_5433b813eac84272b68a7acf5ec5b015_LeftVerticalConnector1"/>
          <p:cNvCxnSpPr/>
          <p:nvPr>
            <p:custDataLst>
              <p:tags r:id="rId51"/>
            </p:custDataLst>
          </p:nvPr>
        </p:nvCxnSpPr>
        <p:spPr>
          <a:xfrm>
            <a:off x="6800462" y="2157875"/>
            <a:ext cx="0" cy="2698616"/>
          </a:xfrm>
          <a:prstGeom prst="line">
            <a:avLst/>
          </a:prstGeom>
          <a:ln w="19050" cap="flat" cmpd="sng" algn="ctr">
            <a:solidFill>
              <a:srgbClr val="9F293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OTLSHAPE_M_a3f90804e51e4c47826f02c014f6235b_Connector1"/>
          <p:cNvCxnSpPr/>
          <p:nvPr>
            <p:custDataLst>
              <p:tags r:id="rId52"/>
            </p:custDataLst>
          </p:nvPr>
        </p:nvCxnSpPr>
        <p:spPr>
          <a:xfrm>
            <a:off x="6783046" y="5292753"/>
            <a:ext cx="0" cy="413262"/>
          </a:xfrm>
          <a:prstGeom prst="line">
            <a:avLst/>
          </a:prstGeom>
          <a:ln w="9525" cap="flat" cmpd="sng" algn="ctr">
            <a:solidFill>
              <a:srgbClr val="9F293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TLSHAPE_M_a3f90804e51e4c47826f02c014f6235b_Date"/>
          <p:cNvSpPr txBox="1"/>
          <p:nvPr>
            <p:custDataLst>
              <p:tags r:id="rId53"/>
            </p:custDataLst>
          </p:nvPr>
        </p:nvSpPr>
        <p:spPr>
          <a:xfrm>
            <a:off x="6161987" y="5557508"/>
            <a:ext cx="584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13.01.17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136" name="OTLSHAPE_M_a3f90804e51e4c47826f02c014f6235b_Shape"/>
          <p:cNvSpPr/>
          <p:nvPr>
            <p:custDataLst>
              <p:tags r:id="rId54"/>
            </p:custDataLst>
          </p:nvPr>
        </p:nvSpPr>
        <p:spPr>
          <a:xfrm>
            <a:off x="6668746" y="5165753"/>
            <a:ext cx="228600" cy="254000"/>
          </a:xfrm>
          <a:prstGeom prst="diamond">
            <a:avLst/>
          </a:prstGeom>
          <a:solidFill>
            <a:srgbClr val="9F293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TLSHAPE_M_a3f90804e51e4c47826f02c014f6235b_Date"/>
          <p:cNvSpPr txBox="1"/>
          <p:nvPr>
            <p:custDataLst>
              <p:tags r:id="rId55"/>
            </p:custDataLst>
          </p:nvPr>
        </p:nvSpPr>
        <p:spPr>
          <a:xfrm>
            <a:off x="1602290" y="4201330"/>
            <a:ext cx="803032" cy="46166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NCAP Requirements</a:t>
            </a:r>
          </a:p>
          <a:p>
            <a:pPr algn="ctr"/>
            <a:r>
              <a:rPr lang="en-US" sz="1000" b="1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 </a:t>
            </a:r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2</a:t>
            </a:r>
            <a:r>
              <a:rPr lang="en-US" sz="1000" spc="-6" baseline="30000" dirty="0" smtClean="0">
                <a:solidFill>
                  <a:srgbClr val="323232"/>
                </a:solidFill>
                <a:latin typeface="Calibri" panose="020F0502020204030204" pitchFamily="34" charset="0"/>
              </a:rPr>
              <a:t>nd</a:t>
            </a:r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 Dec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95" name="OTLSHAPE_M_ffa713a2c3124b4d87e39720949e6d77_Shape"/>
          <p:cNvSpPr/>
          <p:nvPr>
            <p:custDataLst>
              <p:tags r:id="rId56"/>
            </p:custDataLst>
          </p:nvPr>
        </p:nvSpPr>
        <p:spPr>
          <a:xfrm flipV="1">
            <a:off x="2699975" y="4657762"/>
            <a:ext cx="228600" cy="178801"/>
          </a:xfrm>
          <a:prstGeom prst="triangle">
            <a:avLst/>
          </a:prstGeom>
          <a:solidFill>
            <a:srgbClr val="325A9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TLSHAPE_M_a3f90804e51e4c47826f02c014f6235b_Date"/>
          <p:cNvSpPr txBox="1"/>
          <p:nvPr>
            <p:custDataLst>
              <p:tags r:id="rId57"/>
            </p:custDataLst>
          </p:nvPr>
        </p:nvSpPr>
        <p:spPr>
          <a:xfrm>
            <a:off x="2548473" y="4339810"/>
            <a:ext cx="536227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CAFCR</a:t>
            </a:r>
          </a:p>
          <a:p>
            <a:pPr algn="ct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9</a:t>
            </a:r>
            <a:r>
              <a:rPr lang="en-US" sz="1000" spc="-6" baseline="30000" dirty="0" smtClean="0">
                <a:solidFill>
                  <a:srgbClr val="323232"/>
                </a:solidFill>
                <a:latin typeface="Calibri" panose="020F0502020204030204" pitchFamily="34" charset="0"/>
              </a:rPr>
              <a:t>th</a:t>
            </a:r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 Dec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M_ffa713a2c3124b4d87e39720949e6d77_Shape"/>
          <p:cNvSpPr/>
          <p:nvPr>
            <p:custDataLst>
              <p:tags r:id="rId58"/>
            </p:custDataLst>
          </p:nvPr>
        </p:nvSpPr>
        <p:spPr>
          <a:xfrm flipV="1">
            <a:off x="3791487" y="4661878"/>
            <a:ext cx="228600" cy="178801"/>
          </a:xfrm>
          <a:prstGeom prst="triangle">
            <a:avLst/>
          </a:prstGeom>
          <a:solidFill>
            <a:srgbClr val="325A9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TLSHAPE_M_a3f90804e51e4c47826f02c014f6235b_Date"/>
          <p:cNvSpPr txBox="1"/>
          <p:nvPr>
            <p:custDataLst>
              <p:tags r:id="rId59"/>
            </p:custDataLst>
          </p:nvPr>
        </p:nvSpPr>
        <p:spPr>
          <a:xfrm>
            <a:off x="3639985" y="4343926"/>
            <a:ext cx="536227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HARA </a:t>
            </a:r>
          </a:p>
          <a:p>
            <a:pPr algn="ct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14</a:t>
            </a:r>
            <a:r>
              <a:rPr lang="en-US" sz="1000" spc="-6" baseline="30000" dirty="0" smtClean="0">
                <a:solidFill>
                  <a:srgbClr val="323232"/>
                </a:solidFill>
                <a:latin typeface="Calibri" panose="020F0502020204030204" pitchFamily="34" charset="0"/>
              </a:rPr>
              <a:t>th</a:t>
            </a:r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 Dec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99" name="OTLSHAPE_M_ffa713a2c3124b4d87e39720949e6d77_Shape"/>
          <p:cNvSpPr/>
          <p:nvPr>
            <p:custDataLst>
              <p:tags r:id="rId60"/>
            </p:custDataLst>
          </p:nvPr>
        </p:nvSpPr>
        <p:spPr>
          <a:xfrm flipV="1">
            <a:off x="5039517" y="4657757"/>
            <a:ext cx="228600" cy="178801"/>
          </a:xfrm>
          <a:prstGeom prst="triangle">
            <a:avLst/>
          </a:prstGeom>
          <a:solidFill>
            <a:srgbClr val="325A9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TLSHAPE_M_a3f90804e51e4c47826f02c014f6235b_Date"/>
          <p:cNvSpPr txBox="1"/>
          <p:nvPr>
            <p:custDataLst>
              <p:tags r:id="rId61"/>
            </p:custDataLst>
          </p:nvPr>
        </p:nvSpPr>
        <p:spPr>
          <a:xfrm>
            <a:off x="4888015" y="4339805"/>
            <a:ext cx="536227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FSR </a:t>
            </a:r>
          </a:p>
          <a:p>
            <a:pPr algn="ct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20</a:t>
            </a:r>
            <a:r>
              <a:rPr lang="en-US" sz="1000" spc="-6" baseline="30000" dirty="0" smtClean="0">
                <a:solidFill>
                  <a:srgbClr val="323232"/>
                </a:solidFill>
                <a:latin typeface="Calibri" panose="020F0502020204030204" pitchFamily="34" charset="0"/>
              </a:rPr>
              <a:t>th</a:t>
            </a:r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 Dec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101" name="OTLSHAPE_M_ffa713a2c3124b4d87e39720949e6d77_Shape"/>
          <p:cNvSpPr/>
          <p:nvPr>
            <p:custDataLst>
              <p:tags r:id="rId62"/>
            </p:custDataLst>
          </p:nvPr>
        </p:nvSpPr>
        <p:spPr>
          <a:xfrm flipV="1">
            <a:off x="6452307" y="4661873"/>
            <a:ext cx="228600" cy="178801"/>
          </a:xfrm>
          <a:prstGeom prst="triangle">
            <a:avLst/>
          </a:prstGeom>
          <a:solidFill>
            <a:srgbClr val="325A9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TLSHAPE_M_a3f90804e51e4c47826f02c014f6235b_Date"/>
          <p:cNvSpPr txBox="1"/>
          <p:nvPr>
            <p:custDataLst>
              <p:tags r:id="rId63"/>
            </p:custDataLst>
          </p:nvPr>
        </p:nvSpPr>
        <p:spPr>
          <a:xfrm>
            <a:off x="5902637" y="4327445"/>
            <a:ext cx="843861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Documentation</a:t>
            </a:r>
          </a:p>
          <a:p>
            <a:pPr algn="ct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12</a:t>
            </a:r>
            <a:r>
              <a:rPr lang="en-US" sz="1000" spc="-6" baseline="30000" dirty="0" smtClean="0">
                <a:solidFill>
                  <a:srgbClr val="323232"/>
                </a:solidFill>
                <a:latin typeface="Calibri" panose="020F0502020204030204" pitchFamily="34" charset="0"/>
              </a:rPr>
              <a:t>th</a:t>
            </a:r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 Jan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103" name="OTLSHAPE_M_a3f90804e51e4c47826f02c014f6235b_Title"/>
          <p:cNvSpPr txBox="1"/>
          <p:nvPr>
            <p:custDataLst>
              <p:tags r:id="rId64"/>
            </p:custDataLst>
          </p:nvPr>
        </p:nvSpPr>
        <p:spPr>
          <a:xfrm>
            <a:off x="6510482" y="5766826"/>
            <a:ext cx="77176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i="1" u="sng" spc="-4" dirty="0" smtClean="0">
                <a:solidFill>
                  <a:srgbClr val="9F2936"/>
                </a:solidFill>
                <a:latin typeface="Calibri" panose="020F0502020204030204" pitchFamily="34" charset="0"/>
              </a:rPr>
              <a:t>End – Phase 1</a:t>
            </a:r>
            <a:endParaRPr lang="en-US" sz="1000" b="1" i="1" u="sng" spc="-4" dirty="0">
              <a:solidFill>
                <a:srgbClr val="9F2936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Title 1"/>
          <p:cNvSpPr txBox="1">
            <a:spLocks/>
          </p:cNvSpPr>
          <p:nvPr/>
        </p:nvSpPr>
        <p:spPr>
          <a:xfrm>
            <a:off x="611188" y="215900"/>
            <a:ext cx="8024812" cy="9223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Project Timeline (Phase 1)</a:t>
            </a:r>
            <a:endParaRPr lang="en-US" kern="0" dirty="0"/>
          </a:p>
        </p:txBody>
      </p:sp>
      <p:sp>
        <p:nvSpPr>
          <p:cNvPr id="2" name="Rectangle 1"/>
          <p:cNvSpPr/>
          <p:nvPr/>
        </p:nvSpPr>
        <p:spPr>
          <a:xfrm>
            <a:off x="5371068" y="4856491"/>
            <a:ext cx="776256" cy="376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smtClean="0"/>
              <a:t>Holidays</a:t>
            </a:r>
            <a:endParaRPr lang="en-US" sz="105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283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FFFFFF"/>
                </a:solidFill>
              </a:rPr>
              <a:t>PAGE </a:t>
            </a:r>
            <a:fld id="{B0F5E09B-95E4-4FF9-9BA1-9DD124534504}" type="slidenum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4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07102A92-A0D1-4CC7-B6CC-83E3B3B59004}" type="datetime1">
              <a:rPr lang="nl-NL" altLang="en-US" smtClean="0">
                <a:solidFill>
                  <a:srgbClr val="FFFFFF"/>
                </a:solidFill>
              </a:rPr>
              <a:t>31-1-2017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1188" y="215900"/>
            <a:ext cx="8024812" cy="9223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dirty="0"/>
              <a:t>Status at the end of first phase</a:t>
            </a:r>
          </a:p>
        </p:txBody>
      </p:sp>
      <p:sp>
        <p:nvSpPr>
          <p:cNvPr id="6" name="Rectangle 5"/>
          <p:cNvSpPr/>
          <p:nvPr/>
        </p:nvSpPr>
        <p:spPr>
          <a:xfrm>
            <a:off x="584498" y="1957179"/>
            <a:ext cx="4923606" cy="5407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AutoNum type="arabicPeriod"/>
            </a:pPr>
            <a:r>
              <a:rPr lang="en-US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Euro-NCAP </a:t>
            </a:r>
            <a:r>
              <a:rPr lang="en-US" b="1" kern="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requirements.</a:t>
            </a: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AutoNum type="arabicPeriod"/>
            </a:pPr>
            <a:r>
              <a:rPr lang="en-US" b="1" kern="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Functional safety</a:t>
            </a:r>
          </a:p>
          <a:p>
            <a:pPr marL="800100" lvl="1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b="1" kern="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Hazard Analysis and Risk Assessment</a:t>
            </a:r>
          </a:p>
          <a:p>
            <a:pPr marL="800100" lvl="1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b="1" kern="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Safety goal and ASIL assignment</a:t>
            </a:r>
          </a:p>
          <a:p>
            <a:pPr marL="800100" lvl="1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Functional safety concept</a:t>
            </a:r>
            <a:endParaRPr lang="en-US" b="1" kern="0" dirty="0">
              <a:solidFill>
                <a:srgbClr val="000000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ASIL Decomposition and Decomposed FSR</a:t>
            </a:r>
            <a:endParaRPr lang="en-US" b="1" kern="0" dirty="0">
              <a:solidFill>
                <a:srgbClr val="000000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AutoNum type="arabicPeriod"/>
            </a:pPr>
            <a:r>
              <a:rPr lang="en-US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Functional architecture </a:t>
            </a:r>
          </a:p>
          <a:p>
            <a:pPr marL="34290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AutoNum type="arabicPeriod"/>
            </a:pPr>
            <a:r>
              <a:rPr lang="en-US" b="1" kern="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 delivery</a:t>
            </a: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AutoNum type="arabicPeriod"/>
            </a:pPr>
            <a:endParaRPr lang="en-US" sz="1600" b="1" kern="0" dirty="0">
              <a:solidFill>
                <a:srgbClr val="000000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  <a:buSzPts val="1400"/>
            </a:pPr>
            <a:endParaRPr lang="en-US" sz="1400" dirty="0" smtClean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US" dirty="0" smtClean="0">
              <a:solidFill>
                <a:srgbClr val="1F4E79"/>
              </a:solidFill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927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53" name="OTLSHAPE_M_667f3b11a6cf4b668fb739fca9abd779_Connector1"/>
          <p:cNvCxnSpPr/>
          <p:nvPr>
            <p:custDataLst>
              <p:tags r:id="rId2"/>
            </p:custDataLst>
          </p:nvPr>
        </p:nvCxnSpPr>
        <p:spPr>
          <a:xfrm>
            <a:off x="8130295" y="5172328"/>
            <a:ext cx="0" cy="413262"/>
          </a:xfrm>
          <a:prstGeom prst="line">
            <a:avLst/>
          </a:prstGeom>
          <a:ln w="9525" cap="flat" cmpd="sng" algn="ctr">
            <a:solidFill>
              <a:schemeClr val="bg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2" name="OTLSHAPE_M_a3f90804e51e4c47826f02c014f6235b_Connector1"/>
          <p:cNvCxnSpPr/>
          <p:nvPr>
            <p:custDataLst>
              <p:tags r:id="rId3"/>
            </p:custDataLst>
          </p:nvPr>
        </p:nvCxnSpPr>
        <p:spPr>
          <a:xfrm>
            <a:off x="1234854" y="5172328"/>
            <a:ext cx="0" cy="413262"/>
          </a:xfrm>
          <a:prstGeom prst="line">
            <a:avLst/>
          </a:prstGeom>
          <a:ln w="9525" cap="flat" cmpd="sng" algn="ctr">
            <a:solidFill>
              <a:srgbClr val="9F293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4" name="OTLSHAPE_T_5433b813eac84272b68a7acf5ec5b015_LeftVerticalConnector1"/>
          <p:cNvCxnSpPr/>
          <p:nvPr>
            <p:custDataLst>
              <p:tags r:id="rId4"/>
            </p:custDataLst>
          </p:nvPr>
        </p:nvCxnSpPr>
        <p:spPr>
          <a:xfrm>
            <a:off x="1219322" y="2029212"/>
            <a:ext cx="0" cy="2698616"/>
          </a:xfrm>
          <a:prstGeom prst="line">
            <a:avLst/>
          </a:prstGeom>
          <a:ln w="19050" cap="flat" cmpd="sng" algn="ctr">
            <a:solidFill>
              <a:srgbClr val="9F293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5" name="OTLSHAPE_TB_00000000000000000000000000000000_LeftEndCaps"/>
          <p:cNvSpPr txBox="1"/>
          <p:nvPr>
            <p:custDataLst>
              <p:tags r:id="rId5"/>
            </p:custDataLst>
          </p:nvPr>
        </p:nvSpPr>
        <p:spPr>
          <a:xfrm>
            <a:off x="254000" y="4809806"/>
            <a:ext cx="353174" cy="21704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400" b="1" spc="-26" smtClean="0">
                <a:solidFill>
                  <a:schemeClr val="accent2"/>
                </a:solidFill>
                <a:latin typeface="Calibri" panose="020F0502020204030204" pitchFamily="34" charset="0"/>
              </a:rPr>
              <a:t>2016</a:t>
            </a:r>
            <a:endParaRPr lang="en-US" sz="1400" b="1" spc="-26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096" name="OTLSHAPE_TB_00000000000000000000000000000000_RightEndCaps"/>
          <p:cNvSpPr txBox="1"/>
          <p:nvPr>
            <p:custDataLst>
              <p:tags r:id="rId6"/>
            </p:custDataLst>
          </p:nvPr>
        </p:nvSpPr>
        <p:spPr>
          <a:xfrm>
            <a:off x="8530002" y="4810605"/>
            <a:ext cx="352149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400" b="1" spc="-26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2017</a:t>
            </a:r>
            <a:endParaRPr lang="en-US" sz="1400" b="1" spc="-26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097" name="OTLSHAPE_TB_00000000000000000000000000000000_ScaleContainer"/>
          <p:cNvSpPr/>
          <p:nvPr>
            <p:custDataLst>
              <p:tags r:id="rId7"/>
            </p:custDataLst>
          </p:nvPr>
        </p:nvSpPr>
        <p:spPr>
          <a:xfrm>
            <a:off x="741510" y="4727828"/>
            <a:ext cx="7787979" cy="381000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323232"/>
              </a:gs>
              <a:gs pos="0">
                <a:srgbClr val="323232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8" name="OTLSHAPE_TB_00000000000000000000000000000000_ElapsedTim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oundRect">
            <a:avLst>
              <a:gd name="adj" fmla="val 100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9" name="OTLSHAPE_TB_00000000000000000000000000000000_TodayMarkerShape" hidden="1"/>
          <p:cNvSpPr/>
          <p:nvPr>
            <p:custDataLst>
              <p:tags r:id="rId9"/>
            </p:custDataLst>
          </p:nvPr>
        </p:nvSpPr>
        <p:spPr>
          <a:xfrm>
            <a:off x="1740040" y="4838700"/>
            <a:ext cx="108858" cy="12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0" name="OTLSHAPE_TB_00000000000000000000000000000000_TodayMarkerText" hidden="1"/>
          <p:cNvSpPr txBox="1"/>
          <p:nvPr>
            <p:custDataLst>
              <p:tags r:id="rId10"/>
            </p:custDataLst>
          </p:nvPr>
        </p:nvSpPr>
        <p:spPr>
          <a:xfrm>
            <a:off x="1794469" y="4965700"/>
            <a:ext cx="347852" cy="16927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100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101" name="OTLSHAPE_TB_00000000000000000000000000000000_TimescaleInterval1"/>
          <p:cNvSpPr txBox="1"/>
          <p:nvPr>
            <p:custDataLst>
              <p:tags r:id="rId11"/>
            </p:custDataLst>
          </p:nvPr>
        </p:nvSpPr>
        <p:spPr>
          <a:xfrm>
            <a:off x="970111" y="4825300"/>
            <a:ext cx="20691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20" dirty="0" smtClean="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  <a:endParaRPr lang="en-US" sz="1200" b="1" spc="-2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102" name="OTLSHAPE_TB_00000000000000000000000000000000_Separator1"/>
          <p:cNvCxnSpPr/>
          <p:nvPr>
            <p:custDataLst>
              <p:tags r:id="rId12"/>
            </p:custDataLst>
          </p:nvPr>
        </p:nvCxnSpPr>
        <p:spPr>
          <a:xfrm>
            <a:off x="1377184" y="4772849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3" name="OTLSHAPE_TB_00000000000000000000000000000000_TimescaleInterval2"/>
          <p:cNvSpPr txBox="1"/>
          <p:nvPr>
            <p:custDataLst>
              <p:tags r:id="rId13"/>
            </p:custDataLst>
          </p:nvPr>
        </p:nvSpPr>
        <p:spPr>
          <a:xfrm>
            <a:off x="2293558" y="4825300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20" dirty="0" smtClean="0">
                <a:solidFill>
                  <a:schemeClr val="lt1"/>
                </a:solidFill>
                <a:latin typeface="Calibri" panose="020F0502020204030204" pitchFamily="34" charset="0"/>
              </a:rPr>
              <a:t>Dec</a:t>
            </a:r>
            <a:endParaRPr lang="en-US" sz="1200" b="1" spc="-2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104" name="OTLSHAPE_TB_00000000000000000000000000000000_Separator2"/>
          <p:cNvCxnSpPr/>
          <p:nvPr>
            <p:custDataLst>
              <p:tags r:id="rId14"/>
            </p:custDataLst>
          </p:nvPr>
        </p:nvCxnSpPr>
        <p:spPr>
          <a:xfrm>
            <a:off x="3156989" y="4791328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5" name="OTLSHAPE_TB_00000000000000000000000000000000_TimescaleInterval3"/>
          <p:cNvSpPr txBox="1"/>
          <p:nvPr>
            <p:custDataLst>
              <p:tags r:id="rId15"/>
            </p:custDataLst>
          </p:nvPr>
        </p:nvSpPr>
        <p:spPr>
          <a:xfrm>
            <a:off x="3867252" y="4825300"/>
            <a:ext cx="2667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18" dirty="0" smtClean="0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  <a:endParaRPr lang="en-US" sz="1200" b="1" spc="-1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106" name="OTLSHAPE_TB_00000000000000000000000000000000_Separator3"/>
          <p:cNvCxnSpPr/>
          <p:nvPr>
            <p:custDataLst>
              <p:tags r:id="rId16"/>
            </p:custDataLst>
          </p:nvPr>
        </p:nvCxnSpPr>
        <p:spPr>
          <a:xfrm>
            <a:off x="4953710" y="48253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7" name="OTLSHAPE_TB_00000000000000000000000000000000_TimescaleInterval4"/>
          <p:cNvSpPr txBox="1"/>
          <p:nvPr>
            <p:custDataLst>
              <p:tags r:id="rId17"/>
            </p:custDataLst>
          </p:nvPr>
        </p:nvSpPr>
        <p:spPr>
          <a:xfrm>
            <a:off x="5867789" y="4872601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20" dirty="0" smtClean="0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  <a:endParaRPr lang="en-US" sz="1200" b="1" spc="-2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108" name="OTLSHAPE_TB_00000000000000000000000000000000_Separator4"/>
          <p:cNvCxnSpPr/>
          <p:nvPr>
            <p:custDataLst>
              <p:tags r:id="rId18"/>
            </p:custDataLst>
          </p:nvPr>
        </p:nvCxnSpPr>
        <p:spPr>
          <a:xfrm>
            <a:off x="6569493" y="4791328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9" name="OTLSHAPE_TB_00000000000000000000000000000000_TimescaleInterval5"/>
          <p:cNvSpPr txBox="1"/>
          <p:nvPr>
            <p:custDataLst>
              <p:tags r:id="rId19"/>
            </p:custDataLst>
          </p:nvPr>
        </p:nvSpPr>
        <p:spPr>
          <a:xfrm>
            <a:off x="7668633" y="4872602"/>
            <a:ext cx="2794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18" dirty="0" smtClean="0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  <a:endParaRPr lang="en-US" sz="1200" b="1" spc="-1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110" name="OTLSHAPE_TB_00000000000000000000000000000000_Separator5"/>
          <p:cNvCxnSpPr/>
          <p:nvPr>
            <p:custDataLst>
              <p:tags r:id="rId20"/>
            </p:custDataLst>
          </p:nvPr>
        </p:nvCxnSpPr>
        <p:spPr>
          <a:xfrm>
            <a:off x="8252431" y="4791328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1" name="OTLSHAPE_T_44f65637594344bea580dfb5e14eae93_LeftVerticalConnector1" hidden="1"/>
          <p:cNvCxnSpPr/>
          <p:nvPr>
            <p:custDataLst>
              <p:tags r:id="rId21"/>
            </p:custDataLst>
          </p:nvPr>
        </p:nvCxnSpPr>
        <p:spPr>
          <a:xfrm>
            <a:off x="3204317" y="2749684"/>
            <a:ext cx="0" cy="1708016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2" name="OTLSHAPE_T_44f65637594344bea580dfb5e14eae93_RightVerticalConnector1" hidden="1"/>
          <p:cNvCxnSpPr/>
          <p:nvPr>
            <p:custDataLst>
              <p:tags r:id="rId22"/>
            </p:custDataLst>
          </p:nvPr>
        </p:nvCxnSpPr>
        <p:spPr>
          <a:xfrm>
            <a:off x="4889302" y="2749684"/>
            <a:ext cx="0" cy="2286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3" name="OTLSHAPE_T_44f65637594344bea580dfb5e14eae93_RightVerticalConnector2" hidden="1"/>
          <p:cNvCxnSpPr/>
          <p:nvPr>
            <p:custDataLst>
              <p:tags r:id="rId23"/>
            </p:custDataLst>
          </p:nvPr>
        </p:nvCxnSpPr>
        <p:spPr>
          <a:xfrm>
            <a:off x="4889302" y="3181484"/>
            <a:ext cx="0" cy="758306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4" name="OTLSHAPE_T_44f65637594344bea580dfb5e14eae93_RightVerticalConnector4" hidden="1"/>
          <p:cNvCxnSpPr/>
          <p:nvPr>
            <p:custDataLst>
              <p:tags r:id="rId24"/>
            </p:custDataLst>
          </p:nvPr>
        </p:nvCxnSpPr>
        <p:spPr>
          <a:xfrm>
            <a:off x="4889302" y="4249839"/>
            <a:ext cx="0" cy="207861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3" name="OTLSHAPE_M_a3f90804e51e4c47826f02c014f6235b_Title"/>
          <p:cNvSpPr txBox="1"/>
          <p:nvPr>
            <p:custDataLst>
              <p:tags r:id="rId25"/>
            </p:custDataLst>
          </p:nvPr>
        </p:nvSpPr>
        <p:spPr>
          <a:xfrm>
            <a:off x="904654" y="5785519"/>
            <a:ext cx="6604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i="1" u="sng" spc="-4" dirty="0" smtClean="0">
                <a:solidFill>
                  <a:srgbClr val="9F2936"/>
                </a:solidFill>
                <a:latin typeface="Calibri" panose="020F0502020204030204" pitchFamily="34" charset="0"/>
              </a:rPr>
              <a:t>Project Kick Off</a:t>
            </a:r>
            <a:endParaRPr lang="en-US" sz="1000" b="1" i="1" u="sng" spc="-4" dirty="0">
              <a:solidFill>
                <a:srgbClr val="9F2936"/>
              </a:solidFill>
              <a:latin typeface="Calibri" panose="020F0502020204030204" pitchFamily="34" charset="0"/>
            </a:endParaRPr>
          </a:p>
        </p:txBody>
      </p:sp>
      <p:sp>
        <p:nvSpPr>
          <p:cNvPr id="3164" name="OTLSHAPE_M_a3f90804e51e4c47826f02c014f6235b_Date"/>
          <p:cNvSpPr txBox="1"/>
          <p:nvPr>
            <p:custDataLst>
              <p:tags r:id="rId26"/>
            </p:custDataLst>
          </p:nvPr>
        </p:nvSpPr>
        <p:spPr>
          <a:xfrm>
            <a:off x="558659" y="5435527"/>
            <a:ext cx="584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25.11.16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65" name="OTLSHAPE_M_a3f90804e51e4c47826f02c014f6235b_Shape"/>
          <p:cNvSpPr/>
          <p:nvPr>
            <p:custDataLst>
              <p:tags r:id="rId27"/>
            </p:custDataLst>
          </p:nvPr>
        </p:nvSpPr>
        <p:spPr>
          <a:xfrm>
            <a:off x="1120554" y="5045328"/>
            <a:ext cx="228600" cy="254000"/>
          </a:xfrm>
          <a:prstGeom prst="diamond">
            <a:avLst/>
          </a:prstGeom>
          <a:solidFill>
            <a:srgbClr val="9F293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6" name="OTLSHAPE_M_667f3b11a6cf4b668fb739fca9abd779_Title"/>
          <p:cNvSpPr txBox="1"/>
          <p:nvPr>
            <p:custDataLst>
              <p:tags r:id="rId28"/>
            </p:custDataLst>
          </p:nvPr>
        </p:nvSpPr>
        <p:spPr>
          <a:xfrm>
            <a:off x="7938939" y="5781356"/>
            <a:ext cx="596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i="1" u="sng" spc="-2" dirty="0" smtClean="0">
                <a:solidFill>
                  <a:srgbClr val="385723"/>
                </a:solidFill>
                <a:latin typeface="Calibri" panose="020F0502020204030204" pitchFamily="34" charset="0"/>
              </a:rPr>
              <a:t>Project End</a:t>
            </a:r>
            <a:endParaRPr lang="en-US" sz="1000" b="1" i="1" u="sng" spc="-2" dirty="0">
              <a:solidFill>
                <a:srgbClr val="385723"/>
              </a:solidFill>
              <a:latin typeface="Calibri" panose="020F0502020204030204" pitchFamily="34" charset="0"/>
            </a:endParaRPr>
          </a:p>
        </p:txBody>
      </p:sp>
      <p:sp>
        <p:nvSpPr>
          <p:cNvPr id="3167" name="OTLSHAPE_M_667f3b11a6cf4b668fb739fca9abd779_Date"/>
          <p:cNvSpPr txBox="1"/>
          <p:nvPr>
            <p:custDataLst>
              <p:tags r:id="rId29"/>
            </p:custDataLst>
          </p:nvPr>
        </p:nvSpPr>
        <p:spPr>
          <a:xfrm>
            <a:off x="7496219" y="5430889"/>
            <a:ext cx="584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28.03.17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68" name="OTLSHAPE_M_667f3b11a6cf4b668fb739fca9abd779_Shape"/>
          <p:cNvSpPr/>
          <p:nvPr>
            <p:custDataLst>
              <p:tags r:id="rId30"/>
            </p:custDataLst>
          </p:nvPr>
        </p:nvSpPr>
        <p:spPr>
          <a:xfrm>
            <a:off x="8015995" y="5045328"/>
            <a:ext cx="228600" cy="254000"/>
          </a:xfrm>
          <a:prstGeom prst="diamond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bg2">
                <a:lumMod val="75000"/>
              </a:schemeClr>
            </a:solidFill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9" name="OTLSHAPE_T_5433b813eac84272b68a7acf5ec5b015_Shape"/>
          <p:cNvSpPr/>
          <p:nvPr>
            <p:custDataLst>
              <p:tags r:id="rId31"/>
            </p:custDataLst>
          </p:nvPr>
        </p:nvSpPr>
        <p:spPr>
          <a:xfrm>
            <a:off x="1212972" y="1927612"/>
            <a:ext cx="2349500" cy="203200"/>
          </a:xfrm>
          <a:prstGeom prst="roundRect">
            <a:avLst>
              <a:gd name="adj" fmla="val 100000"/>
            </a:avLst>
          </a:prstGeom>
          <a:solidFill>
            <a:srgbClr val="9F293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0" name="OTLSHAPE_T_5433b813eac84272b68a7acf5ec5b015_ShapePercentage" hidden="1"/>
          <p:cNvSpPr/>
          <p:nvPr>
            <p:custDataLst>
              <p:tags r:id="rId32"/>
            </p:custDataLst>
          </p:nvPr>
        </p:nvSpPr>
        <p:spPr>
          <a:xfrm>
            <a:off x="1212972" y="165748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1" name="OTLSHAPE_T_5433b813eac84272b68a7acf5ec5b015_TextPercentage" hidden="1"/>
          <p:cNvSpPr txBox="1"/>
          <p:nvPr>
            <p:custDataLst>
              <p:tags r:id="rId33"/>
            </p:custDataLst>
          </p:nvPr>
        </p:nvSpPr>
        <p:spPr>
          <a:xfrm>
            <a:off x="0" y="1657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172" name="OTLSHAPE_T_5433b813eac84272b68a7acf5ec5b015_StartDate" hidden="1"/>
          <p:cNvSpPr txBox="1"/>
          <p:nvPr>
            <p:custDataLst>
              <p:tags r:id="rId34"/>
            </p:custDataLst>
          </p:nvPr>
        </p:nvSpPr>
        <p:spPr>
          <a:xfrm>
            <a:off x="0" y="1657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73" name="OTLSHAPE_T_5433b813eac84272b68a7acf5ec5b015_EndDate" hidden="1"/>
          <p:cNvSpPr txBox="1"/>
          <p:nvPr>
            <p:custDataLst>
              <p:tags r:id="rId35"/>
            </p:custDataLst>
          </p:nvPr>
        </p:nvSpPr>
        <p:spPr>
          <a:xfrm>
            <a:off x="0" y="1657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74" name="OTLSHAPE_T_5433b813eac84272b68a7acf5ec5b015_JoinedDate"/>
          <p:cNvSpPr txBox="1"/>
          <p:nvPr>
            <p:custDataLst>
              <p:tags r:id="rId36"/>
            </p:custDataLst>
          </p:nvPr>
        </p:nvSpPr>
        <p:spPr>
          <a:xfrm>
            <a:off x="406304" y="1875324"/>
            <a:ext cx="759339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25/11/16 – 13/01/17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75" name="OTLSHAPE_T_5433b813eac84272b68a7acf5ec5b015_Title"/>
          <p:cNvSpPr txBox="1"/>
          <p:nvPr>
            <p:custDataLst>
              <p:tags r:id="rId37"/>
            </p:custDataLst>
          </p:nvPr>
        </p:nvSpPr>
        <p:spPr>
          <a:xfrm>
            <a:off x="1889167" y="1453423"/>
            <a:ext cx="91373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6" dirty="0" smtClean="0">
                <a:solidFill>
                  <a:srgbClr val="9F2936"/>
                </a:solidFill>
                <a:latin typeface="Calibri" panose="020F0502020204030204" pitchFamily="34" charset="0"/>
              </a:rPr>
              <a:t>Phase 1: Functional Safety</a:t>
            </a:r>
            <a:endParaRPr lang="en-US" sz="1000" b="1" spc="-6" dirty="0">
              <a:solidFill>
                <a:srgbClr val="9F2936"/>
              </a:solidFill>
              <a:latin typeface="Calibri" panose="020F0502020204030204" pitchFamily="34" charset="0"/>
            </a:endParaRPr>
          </a:p>
        </p:txBody>
      </p:sp>
      <p:sp>
        <p:nvSpPr>
          <p:cNvPr id="3176" name="OTLSHAPE_T_5433b813eac84272b68a7acf5ec5b015_Duration"/>
          <p:cNvSpPr txBox="1"/>
          <p:nvPr>
            <p:custDataLst>
              <p:tags r:id="rId38"/>
            </p:custDataLst>
          </p:nvPr>
        </p:nvSpPr>
        <p:spPr>
          <a:xfrm>
            <a:off x="2189398" y="195170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dirty="0" smtClean="0">
                <a:solidFill>
                  <a:schemeClr val="tx2"/>
                </a:solidFill>
                <a:latin typeface="Calibri" panose="020F0502020204030204" pitchFamily="34" charset="0"/>
              </a:rPr>
              <a:t>26 days</a:t>
            </a:r>
            <a:endParaRPr lang="en-US" sz="1000" spc="-8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3178" name="OTLSHAPE_T_272053ad58a0417baee9bd3133206d09_ShapePercentage" hidden="1"/>
          <p:cNvSpPr/>
          <p:nvPr>
            <p:custDataLst>
              <p:tags r:id="rId39"/>
            </p:custDataLst>
          </p:nvPr>
        </p:nvSpPr>
        <p:spPr>
          <a:xfrm>
            <a:off x="2854191" y="198768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9" name="OTLSHAPE_T_272053ad58a0417baee9bd3133206d09_TextPercentage" hidden="1"/>
          <p:cNvSpPr txBox="1"/>
          <p:nvPr>
            <p:custDataLst>
              <p:tags r:id="rId40"/>
            </p:custDataLst>
          </p:nvPr>
        </p:nvSpPr>
        <p:spPr>
          <a:xfrm>
            <a:off x="0" y="19876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180" name="OTLSHAPE_T_272053ad58a0417baee9bd3133206d09_StartDate" hidden="1"/>
          <p:cNvSpPr txBox="1"/>
          <p:nvPr>
            <p:custDataLst>
              <p:tags r:id="rId41"/>
            </p:custDataLst>
          </p:nvPr>
        </p:nvSpPr>
        <p:spPr>
          <a:xfrm>
            <a:off x="0" y="19876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81" name="OTLSHAPE_T_272053ad58a0417baee9bd3133206d09_EndDate" hidden="1"/>
          <p:cNvSpPr txBox="1"/>
          <p:nvPr>
            <p:custDataLst>
              <p:tags r:id="rId42"/>
            </p:custDataLst>
          </p:nvPr>
        </p:nvSpPr>
        <p:spPr>
          <a:xfrm>
            <a:off x="0" y="19876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84" name="OTLSHAPE_T_272053ad58a0417baee9bd3133206d09_Duration"/>
          <p:cNvSpPr txBox="1"/>
          <p:nvPr>
            <p:custDataLst>
              <p:tags r:id="rId43"/>
            </p:custDataLst>
          </p:nvPr>
        </p:nvSpPr>
        <p:spPr>
          <a:xfrm>
            <a:off x="4963527" y="1493066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dirty="0" smtClean="0">
                <a:solidFill>
                  <a:schemeClr val="lt1"/>
                </a:solidFill>
                <a:latin typeface="Calibri" panose="020F0502020204030204" pitchFamily="34" charset="0"/>
              </a:rPr>
              <a:t>23 days</a:t>
            </a:r>
            <a:endParaRPr lang="en-US" sz="1000" spc="-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185" name="OTLSHAPE_T_8946987c5b794444934420cf76f92f8b_Shape"/>
          <p:cNvSpPr/>
          <p:nvPr>
            <p:custDataLst>
              <p:tags r:id="rId44"/>
            </p:custDataLst>
          </p:nvPr>
        </p:nvSpPr>
        <p:spPr>
          <a:xfrm>
            <a:off x="3614498" y="1930116"/>
            <a:ext cx="1220250" cy="203200"/>
          </a:xfrm>
          <a:prstGeom prst="roundRect">
            <a:avLst>
              <a:gd name="adj" fmla="val 100000"/>
            </a:avLst>
          </a:prstGeom>
          <a:solidFill>
            <a:srgbClr val="2F5597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6" name="OTLSHAPE_T_8946987c5b794444934420cf76f92f8b_ShapePercentage" hidden="1"/>
          <p:cNvSpPr/>
          <p:nvPr>
            <p:custDataLst>
              <p:tags r:id="rId45"/>
            </p:custDataLst>
          </p:nvPr>
        </p:nvSpPr>
        <p:spPr>
          <a:xfrm>
            <a:off x="3204317" y="231788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7" name="OTLSHAPE_T_8946987c5b794444934420cf76f92f8b_TextPercentage" hidden="1"/>
          <p:cNvSpPr txBox="1"/>
          <p:nvPr>
            <p:custDataLst>
              <p:tags r:id="rId46"/>
            </p:custDataLst>
          </p:nvPr>
        </p:nvSpPr>
        <p:spPr>
          <a:xfrm>
            <a:off x="0" y="23178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188" name="OTLSHAPE_T_8946987c5b794444934420cf76f92f8b_StartDate" hidden="1"/>
          <p:cNvSpPr txBox="1"/>
          <p:nvPr>
            <p:custDataLst>
              <p:tags r:id="rId47"/>
            </p:custDataLst>
          </p:nvPr>
        </p:nvSpPr>
        <p:spPr>
          <a:xfrm>
            <a:off x="0" y="23178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89" name="OTLSHAPE_T_8946987c5b794444934420cf76f92f8b_EndDate" hidden="1"/>
          <p:cNvSpPr txBox="1"/>
          <p:nvPr>
            <p:custDataLst>
              <p:tags r:id="rId48"/>
            </p:custDataLst>
          </p:nvPr>
        </p:nvSpPr>
        <p:spPr>
          <a:xfrm>
            <a:off x="0" y="23178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94" name="OTLSHAPE_T_44f65637594344bea580dfb5e14eae93_ShapePercentage" hidden="1"/>
          <p:cNvSpPr/>
          <p:nvPr>
            <p:custDataLst>
              <p:tags r:id="rId49"/>
            </p:custDataLst>
          </p:nvPr>
        </p:nvSpPr>
        <p:spPr>
          <a:xfrm>
            <a:off x="3204317" y="264808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5" name="OTLSHAPE_T_44f65637594344bea580dfb5e14eae93_TextPercentage" hidden="1"/>
          <p:cNvSpPr txBox="1"/>
          <p:nvPr>
            <p:custDataLst>
              <p:tags r:id="rId50"/>
            </p:custDataLst>
          </p:nvPr>
        </p:nvSpPr>
        <p:spPr>
          <a:xfrm>
            <a:off x="0" y="26480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196" name="OTLSHAPE_T_44f65637594344bea580dfb5e14eae93_StartDate" hidden="1"/>
          <p:cNvSpPr txBox="1"/>
          <p:nvPr>
            <p:custDataLst>
              <p:tags r:id="rId51"/>
            </p:custDataLst>
          </p:nvPr>
        </p:nvSpPr>
        <p:spPr>
          <a:xfrm>
            <a:off x="0" y="26480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97" name="OTLSHAPE_T_44f65637594344bea580dfb5e14eae93_EndDate" hidden="1"/>
          <p:cNvSpPr txBox="1"/>
          <p:nvPr>
            <p:custDataLst>
              <p:tags r:id="rId52"/>
            </p:custDataLst>
          </p:nvPr>
        </p:nvSpPr>
        <p:spPr>
          <a:xfrm>
            <a:off x="0" y="26480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200" name="OTLSHAPE_T_44f65637594344bea580dfb5e14eae93_Duration"/>
          <p:cNvSpPr txBox="1"/>
          <p:nvPr>
            <p:custDataLst>
              <p:tags r:id="rId53"/>
            </p:custDataLst>
          </p:nvPr>
        </p:nvSpPr>
        <p:spPr>
          <a:xfrm>
            <a:off x="3852500" y="294230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lt1"/>
                </a:solidFill>
                <a:latin typeface="Calibri" panose="020F0502020204030204" pitchFamily="34" charset="0"/>
              </a:rPr>
              <a:t>55 days</a:t>
            </a:r>
            <a:endParaRPr lang="en-US" sz="1000" spc="-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201" name="OTLSHAPE_T_4004f42984004507b849b8c4ed2ad844_Shape"/>
          <p:cNvSpPr/>
          <p:nvPr>
            <p:custDataLst>
              <p:tags r:id="rId54"/>
            </p:custDataLst>
          </p:nvPr>
        </p:nvSpPr>
        <p:spPr>
          <a:xfrm>
            <a:off x="4904767" y="1937019"/>
            <a:ext cx="3218322" cy="203200"/>
          </a:xfrm>
          <a:prstGeom prst="roundRect">
            <a:avLst>
              <a:gd name="adj" fmla="val 100000"/>
            </a:avLst>
          </a:prstGeom>
          <a:solidFill>
            <a:srgbClr val="F07F0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2" name="OTLSHAPE_T_4004f42984004507b849b8c4ed2ad844_ShapePercentage" hidden="1"/>
          <p:cNvSpPr/>
          <p:nvPr>
            <p:custDataLst>
              <p:tags r:id="rId55"/>
            </p:custDataLst>
          </p:nvPr>
        </p:nvSpPr>
        <p:spPr>
          <a:xfrm>
            <a:off x="4845537" y="297828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3" name="OTLSHAPE_T_4004f42984004507b849b8c4ed2ad844_TextPercentage" hidden="1"/>
          <p:cNvSpPr txBox="1"/>
          <p:nvPr>
            <p:custDataLst>
              <p:tags r:id="rId56"/>
            </p:custDataLst>
          </p:nvPr>
        </p:nvSpPr>
        <p:spPr>
          <a:xfrm>
            <a:off x="0" y="29782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204" name="OTLSHAPE_T_4004f42984004507b849b8c4ed2ad844_StartDate" hidden="1"/>
          <p:cNvSpPr txBox="1"/>
          <p:nvPr>
            <p:custDataLst>
              <p:tags r:id="rId57"/>
            </p:custDataLst>
          </p:nvPr>
        </p:nvSpPr>
        <p:spPr>
          <a:xfrm>
            <a:off x="0" y="29782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205" name="OTLSHAPE_T_4004f42984004507b849b8c4ed2ad844_EndDate" hidden="1"/>
          <p:cNvSpPr txBox="1"/>
          <p:nvPr>
            <p:custDataLst>
              <p:tags r:id="rId58"/>
            </p:custDataLst>
          </p:nvPr>
        </p:nvSpPr>
        <p:spPr>
          <a:xfrm>
            <a:off x="0" y="29782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210" name="OTLSHAPE_T_8dea7e79ec43451c9548d301febb13c4_ShapePercentage" hidden="1"/>
          <p:cNvSpPr/>
          <p:nvPr>
            <p:custDataLst>
              <p:tags r:id="rId59"/>
            </p:custDataLst>
          </p:nvPr>
        </p:nvSpPr>
        <p:spPr>
          <a:xfrm>
            <a:off x="7208893" y="3308484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1" name="OTLSHAPE_T_8dea7e79ec43451c9548d301febb13c4_TextPercentage" hidden="1"/>
          <p:cNvSpPr txBox="1"/>
          <p:nvPr>
            <p:custDataLst>
              <p:tags r:id="rId60"/>
            </p:custDataLst>
          </p:nvPr>
        </p:nvSpPr>
        <p:spPr>
          <a:xfrm>
            <a:off x="0" y="3308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212" name="OTLSHAPE_T_8dea7e79ec43451c9548d301febb13c4_StartDate" hidden="1"/>
          <p:cNvSpPr txBox="1"/>
          <p:nvPr>
            <p:custDataLst>
              <p:tags r:id="rId61"/>
            </p:custDataLst>
          </p:nvPr>
        </p:nvSpPr>
        <p:spPr>
          <a:xfrm>
            <a:off x="0" y="3308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213" name="OTLSHAPE_T_8dea7e79ec43451c9548d301febb13c4_EndDate" hidden="1"/>
          <p:cNvSpPr txBox="1"/>
          <p:nvPr>
            <p:custDataLst>
              <p:tags r:id="rId62"/>
            </p:custDataLst>
          </p:nvPr>
        </p:nvSpPr>
        <p:spPr>
          <a:xfrm>
            <a:off x="0" y="3308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cxnSp>
        <p:nvCxnSpPr>
          <p:cNvPr id="124" name="OTLSHAPE_T_5433b813eac84272b68a7acf5ec5b015_LeftVerticalConnector1"/>
          <p:cNvCxnSpPr/>
          <p:nvPr>
            <p:custDataLst>
              <p:tags r:id="rId63"/>
            </p:custDataLst>
          </p:nvPr>
        </p:nvCxnSpPr>
        <p:spPr>
          <a:xfrm>
            <a:off x="3554750" y="2033328"/>
            <a:ext cx="0" cy="2698616"/>
          </a:xfrm>
          <a:prstGeom prst="line">
            <a:avLst/>
          </a:prstGeom>
          <a:ln w="19050" cap="flat" cmpd="sng" algn="ctr">
            <a:solidFill>
              <a:srgbClr val="9F293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OTLSHAPE_T_5433b813eac84272b68a7acf5ec5b015_LeftVerticalConnector1"/>
          <p:cNvCxnSpPr/>
          <p:nvPr>
            <p:custDataLst>
              <p:tags r:id="rId64"/>
            </p:custDataLst>
          </p:nvPr>
        </p:nvCxnSpPr>
        <p:spPr>
          <a:xfrm>
            <a:off x="3624770" y="2029206"/>
            <a:ext cx="0" cy="2698616"/>
          </a:xfrm>
          <a:prstGeom prst="line">
            <a:avLst/>
          </a:prstGeom>
          <a:ln w="190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OTLSHAPE_T_5433b813eac84272b68a7acf5ec5b015_LeftVerticalConnector1"/>
          <p:cNvCxnSpPr/>
          <p:nvPr>
            <p:custDataLst>
              <p:tags r:id="rId65"/>
            </p:custDataLst>
          </p:nvPr>
        </p:nvCxnSpPr>
        <p:spPr>
          <a:xfrm>
            <a:off x="4831142" y="2029206"/>
            <a:ext cx="0" cy="2698616"/>
          </a:xfrm>
          <a:prstGeom prst="line">
            <a:avLst/>
          </a:prstGeom>
          <a:ln w="190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OTLSHAPE_T_5433b813eac84272b68a7acf5ec5b015_LeftVerticalConnector1"/>
          <p:cNvCxnSpPr/>
          <p:nvPr>
            <p:custDataLst>
              <p:tags r:id="rId66"/>
            </p:custDataLst>
          </p:nvPr>
        </p:nvCxnSpPr>
        <p:spPr>
          <a:xfrm>
            <a:off x="4909400" y="2033322"/>
            <a:ext cx="0" cy="2698616"/>
          </a:xfrm>
          <a:prstGeom prst="line">
            <a:avLst/>
          </a:prstGeom>
          <a:ln w="19050" cap="flat" cmpd="sng" algn="ctr">
            <a:solidFill>
              <a:schemeClr val="bg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OTLSHAPE_T_5433b813eac84272b68a7acf5ec5b015_LeftVerticalConnector1"/>
          <p:cNvCxnSpPr/>
          <p:nvPr>
            <p:custDataLst>
              <p:tags r:id="rId67"/>
            </p:custDataLst>
          </p:nvPr>
        </p:nvCxnSpPr>
        <p:spPr>
          <a:xfrm>
            <a:off x="8134508" y="2029200"/>
            <a:ext cx="0" cy="2698616"/>
          </a:xfrm>
          <a:prstGeom prst="line">
            <a:avLst/>
          </a:prstGeom>
          <a:ln w="19050" cap="flat" cmpd="sng" algn="ctr">
            <a:solidFill>
              <a:schemeClr val="bg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TLSHAPE_T_5433b813eac84272b68a7acf5ec5b015_Duration"/>
          <p:cNvSpPr txBox="1"/>
          <p:nvPr>
            <p:custDataLst>
              <p:tags r:id="rId68"/>
            </p:custDataLst>
          </p:nvPr>
        </p:nvSpPr>
        <p:spPr>
          <a:xfrm>
            <a:off x="3981134" y="1939341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dirty="0" smtClean="0">
                <a:solidFill>
                  <a:schemeClr val="tx2"/>
                </a:solidFill>
                <a:latin typeface="Calibri" panose="020F0502020204030204" pitchFamily="34" charset="0"/>
              </a:rPr>
              <a:t>12 days</a:t>
            </a:r>
            <a:endParaRPr lang="en-US" sz="1000" spc="-8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31" name="OTLSHAPE_T_5433b813eac84272b68a7acf5ec5b015_Duration"/>
          <p:cNvSpPr txBox="1"/>
          <p:nvPr>
            <p:custDataLst>
              <p:tags r:id="rId69"/>
            </p:custDataLst>
          </p:nvPr>
        </p:nvSpPr>
        <p:spPr>
          <a:xfrm>
            <a:off x="6497796" y="1959934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dirty="0" smtClean="0">
                <a:solidFill>
                  <a:schemeClr val="tx2"/>
                </a:solidFill>
                <a:latin typeface="Calibri" panose="020F0502020204030204" pitchFamily="34" charset="0"/>
              </a:rPr>
              <a:t>43 days</a:t>
            </a:r>
            <a:endParaRPr lang="en-US" sz="1000" spc="-8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32" name="OTLSHAPE_T_5433b813eac84272b68a7acf5ec5b015_Title"/>
          <p:cNvSpPr txBox="1"/>
          <p:nvPr>
            <p:custDataLst>
              <p:tags r:id="rId70"/>
            </p:custDataLst>
          </p:nvPr>
        </p:nvSpPr>
        <p:spPr>
          <a:xfrm>
            <a:off x="3899774" y="1451141"/>
            <a:ext cx="91373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6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Phase 2:</a:t>
            </a:r>
          </a:p>
          <a:p>
            <a:r>
              <a:rPr lang="en-US" sz="1000" b="1" spc="-6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Design </a:t>
            </a:r>
            <a:endParaRPr lang="en-US" sz="1000" b="1" spc="-6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33" name="OTLSHAPE_T_5433b813eac84272b68a7acf5ec5b015_Title"/>
          <p:cNvSpPr txBox="1"/>
          <p:nvPr>
            <p:custDataLst>
              <p:tags r:id="rId71"/>
            </p:custDataLst>
          </p:nvPr>
        </p:nvSpPr>
        <p:spPr>
          <a:xfrm>
            <a:off x="5910381" y="1451141"/>
            <a:ext cx="91373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6" dirty="0" smtClean="0">
                <a:solidFill>
                  <a:schemeClr val="accent4"/>
                </a:solidFill>
                <a:latin typeface="Calibri" panose="020F0502020204030204" pitchFamily="34" charset="0"/>
              </a:rPr>
              <a:t>Phase 3: Implementation</a:t>
            </a:r>
            <a:endParaRPr lang="en-US" sz="1000" b="1" spc="-6" dirty="0">
              <a:solidFill>
                <a:schemeClr val="accent4"/>
              </a:solidFill>
              <a:latin typeface="Calibri" panose="020F0502020204030204" pitchFamily="34" charset="0"/>
            </a:endParaRPr>
          </a:p>
        </p:txBody>
      </p:sp>
      <p:cxnSp>
        <p:nvCxnSpPr>
          <p:cNvPr id="134" name="OTLSHAPE_M_a3f90804e51e4c47826f02c014f6235b_Connector1"/>
          <p:cNvCxnSpPr/>
          <p:nvPr>
            <p:custDataLst>
              <p:tags r:id="rId72"/>
            </p:custDataLst>
          </p:nvPr>
        </p:nvCxnSpPr>
        <p:spPr>
          <a:xfrm>
            <a:off x="3537334" y="5168206"/>
            <a:ext cx="0" cy="413262"/>
          </a:xfrm>
          <a:prstGeom prst="line">
            <a:avLst/>
          </a:prstGeom>
          <a:ln w="9525" cap="flat" cmpd="sng" algn="ctr">
            <a:solidFill>
              <a:srgbClr val="9F293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TLSHAPE_M_a3f90804e51e4c47826f02c014f6235b_Date"/>
          <p:cNvSpPr txBox="1"/>
          <p:nvPr>
            <p:custDataLst>
              <p:tags r:id="rId73"/>
            </p:custDataLst>
          </p:nvPr>
        </p:nvSpPr>
        <p:spPr>
          <a:xfrm>
            <a:off x="3051696" y="5432961"/>
            <a:ext cx="584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13.01.17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136" name="OTLSHAPE_M_a3f90804e51e4c47826f02c014f6235b_Shape"/>
          <p:cNvSpPr/>
          <p:nvPr>
            <p:custDataLst>
              <p:tags r:id="rId74"/>
            </p:custDataLst>
          </p:nvPr>
        </p:nvSpPr>
        <p:spPr>
          <a:xfrm>
            <a:off x="3423034" y="5041206"/>
            <a:ext cx="228600" cy="254000"/>
          </a:xfrm>
          <a:prstGeom prst="diamond">
            <a:avLst/>
          </a:prstGeom>
          <a:solidFill>
            <a:srgbClr val="9F293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OTLSHAPE_M_a3f90804e51e4c47826f02c014f6235b_Connector1"/>
          <p:cNvCxnSpPr/>
          <p:nvPr>
            <p:custDataLst>
              <p:tags r:id="rId75"/>
            </p:custDataLst>
          </p:nvPr>
        </p:nvCxnSpPr>
        <p:spPr>
          <a:xfrm>
            <a:off x="3599113" y="5164084"/>
            <a:ext cx="0" cy="413262"/>
          </a:xfrm>
          <a:prstGeom prst="line">
            <a:avLst/>
          </a:prstGeom>
          <a:ln w="9525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TLSHAPE_M_a3f90804e51e4c47826f02c014f6235b_Date"/>
          <p:cNvSpPr txBox="1"/>
          <p:nvPr>
            <p:custDataLst>
              <p:tags r:id="rId76"/>
            </p:custDataLst>
          </p:nvPr>
        </p:nvSpPr>
        <p:spPr>
          <a:xfrm>
            <a:off x="3659505" y="5435018"/>
            <a:ext cx="584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16.01.17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139" name="OTLSHAPE_M_a3f90804e51e4c47826f02c014f6235b_Shape"/>
          <p:cNvSpPr/>
          <p:nvPr>
            <p:custDataLst>
              <p:tags r:id="rId77"/>
            </p:custDataLst>
          </p:nvPr>
        </p:nvSpPr>
        <p:spPr>
          <a:xfrm>
            <a:off x="3484813" y="5037084"/>
            <a:ext cx="228600" cy="254000"/>
          </a:xfrm>
          <a:prstGeom prst="diamond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0" name="OTLSHAPE_M_a3f90804e51e4c47826f02c014f6235b_Connector1"/>
          <p:cNvCxnSpPr/>
          <p:nvPr>
            <p:custDataLst>
              <p:tags r:id="rId78"/>
            </p:custDataLst>
          </p:nvPr>
        </p:nvCxnSpPr>
        <p:spPr>
          <a:xfrm>
            <a:off x="4814194" y="5159962"/>
            <a:ext cx="0" cy="413262"/>
          </a:xfrm>
          <a:prstGeom prst="line">
            <a:avLst/>
          </a:prstGeom>
          <a:ln w="9525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TLSHAPE_M_a3f90804e51e4c47826f02c014f6235b_Date"/>
          <p:cNvSpPr txBox="1"/>
          <p:nvPr>
            <p:custDataLst>
              <p:tags r:id="rId79"/>
            </p:custDataLst>
          </p:nvPr>
        </p:nvSpPr>
        <p:spPr>
          <a:xfrm>
            <a:off x="4211551" y="5441416"/>
            <a:ext cx="584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27.01.17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142" name="OTLSHAPE_M_a3f90804e51e4c47826f02c014f6235b_Shape"/>
          <p:cNvSpPr/>
          <p:nvPr>
            <p:custDataLst>
              <p:tags r:id="rId80"/>
            </p:custDataLst>
          </p:nvPr>
        </p:nvSpPr>
        <p:spPr>
          <a:xfrm>
            <a:off x="4699894" y="5032962"/>
            <a:ext cx="228600" cy="254000"/>
          </a:xfrm>
          <a:prstGeom prst="diamond">
            <a:avLst/>
          </a:prstGeom>
          <a:solidFill>
            <a:schemeClr val="accent1">
              <a:lumMod val="50000"/>
            </a:schemeClr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OTLSHAPE_M_a3f90804e51e4c47826f02c014f6235b_Connector1"/>
          <p:cNvCxnSpPr/>
          <p:nvPr>
            <p:custDataLst>
              <p:tags r:id="rId81"/>
            </p:custDataLst>
          </p:nvPr>
        </p:nvCxnSpPr>
        <p:spPr>
          <a:xfrm>
            <a:off x="4900690" y="5164078"/>
            <a:ext cx="0" cy="413262"/>
          </a:xfrm>
          <a:prstGeom prst="line">
            <a:avLst/>
          </a:prstGeom>
          <a:ln w="9525" cap="flat" cmpd="sng" algn="ctr">
            <a:solidFill>
              <a:schemeClr val="bg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TLSHAPE_M_a3f90804e51e4c47826f02c014f6235b_Date"/>
          <p:cNvSpPr txBox="1"/>
          <p:nvPr>
            <p:custDataLst>
              <p:tags r:id="rId82"/>
            </p:custDataLst>
          </p:nvPr>
        </p:nvSpPr>
        <p:spPr>
          <a:xfrm>
            <a:off x="4958697" y="5441416"/>
            <a:ext cx="584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30.01.17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145" name="OTLSHAPE_M_a3f90804e51e4c47826f02c014f6235b_Shape"/>
          <p:cNvSpPr/>
          <p:nvPr>
            <p:custDataLst>
              <p:tags r:id="rId83"/>
            </p:custDataLst>
          </p:nvPr>
        </p:nvSpPr>
        <p:spPr>
          <a:xfrm>
            <a:off x="4786390" y="5037078"/>
            <a:ext cx="228600" cy="254000"/>
          </a:xfrm>
          <a:prstGeom prst="diamond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bg2">
                <a:lumMod val="75000"/>
              </a:schemeClr>
            </a:solidFill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itle 1"/>
          <p:cNvSpPr txBox="1">
            <a:spLocks/>
          </p:cNvSpPr>
          <p:nvPr/>
        </p:nvSpPr>
        <p:spPr>
          <a:xfrm>
            <a:off x="611188" y="215900"/>
            <a:ext cx="8024812" cy="9223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Project Timeline</a:t>
            </a:r>
            <a:endParaRPr lang="en-US" kern="0" dirty="0"/>
          </a:p>
        </p:txBody>
      </p:sp>
      <p:sp>
        <p:nvSpPr>
          <p:cNvPr id="2" name="Right Arrow 1"/>
          <p:cNvSpPr/>
          <p:nvPr/>
        </p:nvSpPr>
        <p:spPr>
          <a:xfrm>
            <a:off x="1215332" y="3463066"/>
            <a:ext cx="2105673" cy="382903"/>
          </a:xfrm>
          <a:prstGeom prst="rightArrow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1</a:t>
            </a:r>
            <a:r>
              <a:rPr lang="en-US" sz="1000" baseline="30000" dirty="0" smtClean="0">
                <a:solidFill>
                  <a:srgbClr val="000000"/>
                </a:solidFill>
              </a:rPr>
              <a:t>st</a:t>
            </a:r>
            <a:r>
              <a:rPr lang="en-US" sz="1000" dirty="0" smtClean="0">
                <a:solidFill>
                  <a:srgbClr val="000000"/>
                </a:solidFill>
              </a:rPr>
              <a:t> Presentation to NXP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285092" y="3429000"/>
            <a:ext cx="19147" cy="1554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TLSHAPE_M_a3f90804e51e4c47826f02c014f6235b_Shape"/>
          <p:cNvSpPr/>
          <p:nvPr>
            <p:custDataLst>
              <p:tags r:id="rId84"/>
            </p:custDataLst>
          </p:nvPr>
        </p:nvSpPr>
        <p:spPr>
          <a:xfrm>
            <a:off x="3203848" y="5013176"/>
            <a:ext cx="228600" cy="254000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TLSHAPE_M_a3f90804e51e4c47826f02c014f6235b_Date"/>
          <p:cNvSpPr txBox="1"/>
          <p:nvPr>
            <p:custDataLst>
              <p:tags r:id="rId85"/>
            </p:custDataLst>
          </p:nvPr>
        </p:nvSpPr>
        <p:spPr>
          <a:xfrm>
            <a:off x="2863154" y="4215582"/>
            <a:ext cx="584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06.01.17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859335" y="4734380"/>
            <a:ext cx="417730" cy="376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800" dirty="0" smtClean="0">
                <a:solidFill>
                  <a:srgbClr val="000000"/>
                </a:solidFill>
              </a:rPr>
              <a:t>Holidays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94" name="Right Arrow 93"/>
          <p:cNvSpPr/>
          <p:nvPr/>
        </p:nvSpPr>
        <p:spPr>
          <a:xfrm>
            <a:off x="3303564" y="3478145"/>
            <a:ext cx="1510534" cy="382903"/>
          </a:xfrm>
          <a:prstGeom prst="rightArrow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Status </a:t>
            </a:r>
            <a:r>
              <a:rPr lang="en-US" sz="1000" dirty="0" err="1" smtClean="0">
                <a:solidFill>
                  <a:srgbClr val="000000"/>
                </a:solidFill>
              </a:rPr>
              <a:t>meeting:NXP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97" name="OTLSHAPE_M_a3f90804e51e4c47826f02c014f6235b_Shape"/>
          <p:cNvSpPr/>
          <p:nvPr>
            <p:custDataLst>
              <p:tags r:id="rId86"/>
            </p:custDataLst>
          </p:nvPr>
        </p:nvSpPr>
        <p:spPr>
          <a:xfrm>
            <a:off x="4055368" y="4981827"/>
            <a:ext cx="228600" cy="254000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TLSHAPE_M_a3f90804e51e4c47826f02c014f6235b_Date"/>
          <p:cNvSpPr txBox="1"/>
          <p:nvPr>
            <p:custDataLst>
              <p:tags r:id="rId87"/>
            </p:custDataLst>
          </p:nvPr>
        </p:nvSpPr>
        <p:spPr>
          <a:xfrm>
            <a:off x="3885884" y="5218191"/>
            <a:ext cx="584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20.01.17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 flipV="1">
            <a:off x="4177578" y="4502652"/>
            <a:ext cx="7274" cy="438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41704" y="4037002"/>
            <a:ext cx="78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Meeting </a:t>
            </a:r>
          </a:p>
          <a:p>
            <a:r>
              <a:rPr lang="en-US" sz="1000" dirty="0" smtClean="0"/>
              <a:t>with </a:t>
            </a:r>
            <a:r>
              <a:rPr lang="en-US" sz="1000" dirty="0" err="1" smtClean="0"/>
              <a:t>Arash</a:t>
            </a:r>
            <a:endParaRPr lang="en-US" sz="1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376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FFFFFF"/>
                </a:solidFill>
              </a:rPr>
              <a:t>PAGE </a:t>
            </a:r>
            <a:fld id="{B0F5E09B-95E4-4FF9-9BA1-9DD124534504}" type="slidenum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6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07102A92-A0D1-4CC7-B6CC-83E3B3B59004}" type="datetime1">
              <a:rPr lang="nl-NL" altLang="en-US" smtClean="0">
                <a:solidFill>
                  <a:srgbClr val="FFFFFF"/>
                </a:solidFill>
              </a:rPr>
              <a:t>31-1-2017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1188" y="215900"/>
            <a:ext cx="8024812" cy="9223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dirty="0"/>
              <a:t>Status at the end of </a:t>
            </a:r>
            <a:r>
              <a:rPr lang="en-GB" dirty="0" smtClean="0"/>
              <a:t>second phase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84498" y="1844824"/>
            <a:ext cx="4923606" cy="1788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>
              <a:solidFill>
                <a:srgbClr val="000000"/>
              </a:solidFill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  <a:buSzPts val="1400"/>
            </a:pPr>
            <a:endParaRPr lang="en-US" sz="1400" dirty="0" smtClean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US" dirty="0" smtClean="0">
              <a:solidFill>
                <a:srgbClr val="1F4E79"/>
              </a:solidFill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4498" y="1628800"/>
            <a:ext cx="4242517" cy="5703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SzPts val="1400"/>
            </a:pPr>
            <a:r>
              <a:rPr lang="en-US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Milestones:</a:t>
            </a:r>
          </a:p>
          <a:p>
            <a:pPr marL="34290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AutoNum type="arabicPeriod"/>
            </a:pPr>
            <a:r>
              <a:rPr lang="en-US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of CAFCR framework for system architecting</a:t>
            </a: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AutoNum type="arabicPeriod"/>
            </a:pPr>
            <a:r>
              <a:rPr lang="en-US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Analysis of existing Hardware</a:t>
            </a:r>
          </a:p>
          <a:p>
            <a:pPr marL="800100" lvl="1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Study hardware components</a:t>
            </a:r>
          </a:p>
          <a:p>
            <a:pPr marL="800100" lvl="1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Study communication networks</a:t>
            </a:r>
            <a:endParaRPr lang="en-US" b="1" kern="0" dirty="0">
              <a:solidFill>
                <a:srgbClr val="000000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AutoNum type="arabicPeriod"/>
            </a:pPr>
            <a:r>
              <a:rPr lang="en-US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Hardware architecture proposals</a:t>
            </a: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AutoNum type="arabicPeriod"/>
            </a:pPr>
            <a:r>
              <a:rPr lang="en-US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 safety concept</a:t>
            </a:r>
          </a:p>
          <a:p>
            <a:pPr marL="34290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AutoNum type="arabicPeriod"/>
            </a:pPr>
            <a:r>
              <a:rPr lang="en-US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 </a:t>
            </a:r>
            <a:r>
              <a:rPr lang="en-US" b="1" kern="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delivery</a:t>
            </a: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AutoNum type="arabicPeriod"/>
            </a:pPr>
            <a:endParaRPr lang="en-US" sz="1600" b="1" kern="0" dirty="0">
              <a:solidFill>
                <a:srgbClr val="000000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  <a:buSzPts val="1400"/>
            </a:pPr>
            <a:endParaRPr lang="en-US" sz="1400" dirty="0" smtClean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US" dirty="0" smtClean="0">
              <a:solidFill>
                <a:srgbClr val="1F4E79"/>
              </a:solidFill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4974" r="5502"/>
          <a:stretch/>
        </p:blipFill>
        <p:spPr>
          <a:xfrm>
            <a:off x="7380312" y="1389804"/>
            <a:ext cx="1296144" cy="448627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491908"/>
              </p:ext>
            </p:extLst>
          </p:nvPr>
        </p:nvGraphicFramePr>
        <p:xfrm>
          <a:off x="4644008" y="1599408"/>
          <a:ext cx="2232249" cy="3989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083"/>
                <a:gridCol w="744083"/>
                <a:gridCol w="744083"/>
              </a:tblGrid>
              <a:tr h="49133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Progress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26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4378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4299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4299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4913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4913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4913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Delayed</a:t>
                      </a:r>
                      <a:endParaRPr 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4650769" y="1855407"/>
            <a:ext cx="2232249" cy="320067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96336" y="2924944"/>
            <a:ext cx="579289" cy="43204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56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Planning for Phase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FFFFFF"/>
                </a:solidFill>
              </a:rPr>
              <a:t>PAGE </a:t>
            </a:r>
            <a:fld id="{FEF9334E-2ABC-40CD-86CF-248FB1F53D86}" type="slidenum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7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6E95B13A-73D8-4947-BEE3-7EEF461AB9A9}" type="datetime1">
              <a:rPr lang="nl-NL" altLang="en-US" smtClean="0">
                <a:solidFill>
                  <a:srgbClr val="FFFFFF"/>
                </a:solidFill>
              </a:rPr>
              <a:t>31-1-2017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9655" y="1700808"/>
            <a:ext cx="7848352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kern="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term </a:t>
            </a:r>
            <a:r>
              <a:rPr lang="en-US" sz="2000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goals </a:t>
            </a:r>
            <a:r>
              <a:rPr lang="en-US" sz="2000" b="1" kern="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next 2 weeks)</a:t>
            </a:r>
          </a:p>
          <a:p>
            <a:endParaRPr lang="en-US" b="1" kern="0" dirty="0">
              <a:solidFill>
                <a:srgbClr val="000000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Interpretation of </a:t>
            </a:r>
            <a:r>
              <a:rPr lang="en-US" b="1" kern="0" dirty="0" err="1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MobilEye</a:t>
            </a:r>
            <a:r>
              <a:rPr lang="en-US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Literature </a:t>
            </a:r>
            <a:r>
              <a:rPr lang="en-US" b="1" kern="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research on current lateral control strategies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up vehicle </a:t>
            </a:r>
            <a:r>
              <a:rPr lang="en-US" b="1" kern="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in </a:t>
            </a:r>
            <a:r>
              <a:rPr lang="en-US" b="1" kern="0" dirty="0" err="1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b="1" kern="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/Simulink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Research on </a:t>
            </a:r>
            <a:r>
              <a:rPr lang="en-US" b="1" kern="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 time prototyping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kern="0" dirty="0">
              <a:solidFill>
                <a:srgbClr val="000000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kern="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 term goals</a:t>
            </a:r>
          </a:p>
          <a:p>
            <a:r>
              <a:rPr lang="en-US" b="1" kern="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kern="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 lateral control strategy for ALC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kern="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 and implement ALC software in car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kern="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Testing and validation with basic test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kern="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 System Design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kern="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Presentation and </a:t>
            </a:r>
            <a:r>
              <a:rPr lang="nl-NL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demonstration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Running low level control algorithm on BlueBox</a:t>
            </a:r>
            <a:endParaRPr lang="nl-NL" b="1" kern="0" dirty="0">
              <a:solidFill>
                <a:srgbClr val="000000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Implementation for switching between MobilEye </a:t>
            </a:r>
          </a:p>
          <a:p>
            <a:r>
              <a:rPr lang="nl-NL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and HDR Mono camera</a:t>
            </a:r>
            <a:endParaRPr lang="en-US" b="1" kern="0" dirty="0">
              <a:solidFill>
                <a:srgbClr val="000000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666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52" name="OTLSHAPE_M_a3f90804e51e4c47826f02c014f6235b_Connector1"/>
          <p:cNvCxnSpPr/>
          <p:nvPr>
            <p:custDataLst>
              <p:tags r:id="rId2"/>
            </p:custDataLst>
          </p:nvPr>
        </p:nvCxnSpPr>
        <p:spPr>
          <a:xfrm>
            <a:off x="1234854" y="5296875"/>
            <a:ext cx="0" cy="413262"/>
          </a:xfrm>
          <a:prstGeom prst="line">
            <a:avLst/>
          </a:prstGeom>
          <a:ln w="9525" cap="flat" cmpd="sng" algn="ctr">
            <a:solidFill>
              <a:srgbClr val="9F293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4" name="OTLSHAPE_T_5433b813eac84272b68a7acf5ec5b015_LeftVerticalConnector1"/>
          <p:cNvCxnSpPr/>
          <p:nvPr>
            <p:custDataLst>
              <p:tags r:id="rId3"/>
            </p:custDataLst>
          </p:nvPr>
        </p:nvCxnSpPr>
        <p:spPr>
          <a:xfrm>
            <a:off x="1187624" y="2153759"/>
            <a:ext cx="0" cy="2698616"/>
          </a:xfrm>
          <a:prstGeom prst="line">
            <a:avLst/>
          </a:prstGeom>
          <a:ln w="1905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5" name="OTLSHAPE_TB_00000000000000000000000000000000_LeftEndCaps"/>
          <p:cNvSpPr txBox="1"/>
          <p:nvPr>
            <p:custDataLst>
              <p:tags r:id="rId4"/>
            </p:custDataLst>
          </p:nvPr>
        </p:nvSpPr>
        <p:spPr>
          <a:xfrm>
            <a:off x="254000" y="4934353"/>
            <a:ext cx="353174" cy="21704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400" b="1" spc="-26" smtClean="0">
                <a:solidFill>
                  <a:schemeClr val="accent2"/>
                </a:solidFill>
                <a:latin typeface="Calibri" panose="020F0502020204030204" pitchFamily="34" charset="0"/>
              </a:rPr>
              <a:t>2016</a:t>
            </a:r>
            <a:endParaRPr lang="en-US" sz="1400" b="1" spc="-26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096" name="OTLSHAPE_TB_00000000000000000000000000000000_RightEndCaps"/>
          <p:cNvSpPr txBox="1"/>
          <p:nvPr>
            <p:custDataLst>
              <p:tags r:id="rId5"/>
            </p:custDataLst>
          </p:nvPr>
        </p:nvSpPr>
        <p:spPr>
          <a:xfrm>
            <a:off x="8530002" y="4935152"/>
            <a:ext cx="352149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400" b="1" spc="-26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2017</a:t>
            </a:r>
            <a:endParaRPr lang="en-US" sz="1400" b="1" spc="-26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097" name="OTLSHAPE_TB_00000000000000000000000000000000_ScaleContainer"/>
          <p:cNvSpPr/>
          <p:nvPr>
            <p:custDataLst>
              <p:tags r:id="rId6"/>
            </p:custDataLst>
          </p:nvPr>
        </p:nvSpPr>
        <p:spPr>
          <a:xfrm>
            <a:off x="741511" y="4852375"/>
            <a:ext cx="6540738" cy="381000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323232"/>
              </a:gs>
              <a:gs pos="0">
                <a:srgbClr val="323232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8" name="OTLSHAPE_TB_00000000000000000000000000000000_ElapsedTim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oundRect">
            <a:avLst>
              <a:gd name="adj" fmla="val 100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9" name="OTLSHAPE_TB_00000000000000000000000000000000_TodayMarkerShape" hidden="1"/>
          <p:cNvSpPr/>
          <p:nvPr>
            <p:custDataLst>
              <p:tags r:id="rId8"/>
            </p:custDataLst>
          </p:nvPr>
        </p:nvSpPr>
        <p:spPr>
          <a:xfrm>
            <a:off x="1740040" y="4838700"/>
            <a:ext cx="108858" cy="12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0" name="OTLSHAPE_TB_00000000000000000000000000000000_TodayMarkerText" hidden="1"/>
          <p:cNvSpPr txBox="1"/>
          <p:nvPr>
            <p:custDataLst>
              <p:tags r:id="rId9"/>
            </p:custDataLst>
          </p:nvPr>
        </p:nvSpPr>
        <p:spPr>
          <a:xfrm>
            <a:off x="1794469" y="4965700"/>
            <a:ext cx="347852" cy="16927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100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101" name="OTLSHAPE_TB_00000000000000000000000000000000_TimescaleInterval1"/>
          <p:cNvSpPr txBox="1"/>
          <p:nvPr>
            <p:custDataLst>
              <p:tags r:id="rId10"/>
            </p:custDataLst>
          </p:nvPr>
        </p:nvSpPr>
        <p:spPr>
          <a:xfrm>
            <a:off x="970111" y="4949847"/>
            <a:ext cx="20691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20" dirty="0" smtClean="0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  <a:endParaRPr lang="en-US" sz="1200" b="1" spc="-2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102" name="OTLSHAPE_TB_00000000000000000000000000000000_Separator1"/>
          <p:cNvCxnSpPr/>
          <p:nvPr>
            <p:custDataLst>
              <p:tags r:id="rId11"/>
            </p:custDataLst>
          </p:nvPr>
        </p:nvCxnSpPr>
        <p:spPr>
          <a:xfrm>
            <a:off x="1234854" y="4896596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3" name="OTLSHAPE_TB_00000000000000000000000000000000_TimescaleInterval2"/>
          <p:cNvSpPr txBox="1"/>
          <p:nvPr>
            <p:custDataLst>
              <p:tags r:id="rId12"/>
            </p:custDataLst>
          </p:nvPr>
        </p:nvSpPr>
        <p:spPr>
          <a:xfrm>
            <a:off x="2511861" y="4945212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20" dirty="0" smtClean="0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  <a:endParaRPr lang="en-US" sz="1200" b="1" spc="-2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104" name="OTLSHAPE_TB_00000000000000000000000000000000_Separator2"/>
          <p:cNvCxnSpPr/>
          <p:nvPr>
            <p:custDataLst>
              <p:tags r:id="rId13"/>
            </p:custDataLst>
          </p:nvPr>
        </p:nvCxnSpPr>
        <p:spPr>
          <a:xfrm>
            <a:off x="6804248" y="4903192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5" name="OTLSHAPE_TB_00000000000000000000000000000000_TimescaleInterval3"/>
          <p:cNvSpPr txBox="1"/>
          <p:nvPr>
            <p:custDataLst>
              <p:tags r:id="rId14"/>
            </p:custDataLst>
          </p:nvPr>
        </p:nvSpPr>
        <p:spPr>
          <a:xfrm>
            <a:off x="5289795" y="4954480"/>
            <a:ext cx="2667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18" dirty="0" smtClean="0">
                <a:solidFill>
                  <a:schemeClr val="lt1"/>
                </a:solidFill>
                <a:latin typeface="Calibri" panose="020F0502020204030204" pitchFamily="34" charset="0"/>
              </a:rPr>
              <a:t>March</a:t>
            </a:r>
            <a:endParaRPr lang="en-US" sz="1200" b="1" spc="-1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141" name="OTLSHAPE_T_44f65637594344bea580dfb5e14eae93_LeftVerticalConnector1" hidden="1"/>
          <p:cNvCxnSpPr/>
          <p:nvPr>
            <p:custDataLst>
              <p:tags r:id="rId15"/>
            </p:custDataLst>
          </p:nvPr>
        </p:nvCxnSpPr>
        <p:spPr>
          <a:xfrm>
            <a:off x="3204317" y="2749684"/>
            <a:ext cx="0" cy="1708016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2" name="OTLSHAPE_T_44f65637594344bea580dfb5e14eae93_RightVerticalConnector1" hidden="1"/>
          <p:cNvCxnSpPr/>
          <p:nvPr>
            <p:custDataLst>
              <p:tags r:id="rId16"/>
            </p:custDataLst>
          </p:nvPr>
        </p:nvCxnSpPr>
        <p:spPr>
          <a:xfrm>
            <a:off x="4889302" y="2749684"/>
            <a:ext cx="0" cy="2286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3" name="OTLSHAPE_T_44f65637594344bea580dfb5e14eae93_RightVerticalConnector2" hidden="1"/>
          <p:cNvCxnSpPr/>
          <p:nvPr>
            <p:custDataLst>
              <p:tags r:id="rId17"/>
            </p:custDataLst>
          </p:nvPr>
        </p:nvCxnSpPr>
        <p:spPr>
          <a:xfrm>
            <a:off x="4889302" y="3181484"/>
            <a:ext cx="0" cy="758306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4" name="OTLSHAPE_T_44f65637594344bea580dfb5e14eae93_RightVerticalConnector4" hidden="1"/>
          <p:cNvCxnSpPr/>
          <p:nvPr>
            <p:custDataLst>
              <p:tags r:id="rId18"/>
            </p:custDataLst>
          </p:nvPr>
        </p:nvCxnSpPr>
        <p:spPr>
          <a:xfrm>
            <a:off x="4889302" y="4249839"/>
            <a:ext cx="0" cy="207861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3" name="OTLSHAPE_M_a3f90804e51e4c47826f02c014f6235b_Title"/>
          <p:cNvSpPr txBox="1"/>
          <p:nvPr>
            <p:custDataLst>
              <p:tags r:id="rId19"/>
            </p:custDataLst>
          </p:nvPr>
        </p:nvSpPr>
        <p:spPr>
          <a:xfrm>
            <a:off x="904654" y="5910066"/>
            <a:ext cx="6604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i="1" u="sng" spc="-4" dirty="0" smtClean="0">
                <a:solidFill>
                  <a:srgbClr val="9F2936"/>
                </a:solidFill>
                <a:latin typeface="Calibri" panose="020F0502020204030204" pitchFamily="34" charset="0"/>
              </a:rPr>
              <a:t>Start Phase 3</a:t>
            </a:r>
            <a:endParaRPr lang="en-US" sz="1000" b="1" i="1" u="sng" spc="-4" dirty="0">
              <a:solidFill>
                <a:srgbClr val="9F2936"/>
              </a:solidFill>
              <a:latin typeface="Calibri" panose="020F0502020204030204" pitchFamily="34" charset="0"/>
            </a:endParaRPr>
          </a:p>
        </p:txBody>
      </p:sp>
      <p:sp>
        <p:nvSpPr>
          <p:cNvPr id="3164" name="OTLSHAPE_M_a3f90804e51e4c47826f02c014f6235b_Date"/>
          <p:cNvSpPr txBox="1"/>
          <p:nvPr>
            <p:custDataLst>
              <p:tags r:id="rId20"/>
            </p:custDataLst>
          </p:nvPr>
        </p:nvSpPr>
        <p:spPr>
          <a:xfrm>
            <a:off x="558659" y="5560074"/>
            <a:ext cx="584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30.01.17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65" name="OTLSHAPE_M_a3f90804e51e4c47826f02c014f6235b_Shape"/>
          <p:cNvSpPr/>
          <p:nvPr>
            <p:custDataLst>
              <p:tags r:id="rId21"/>
            </p:custDataLst>
          </p:nvPr>
        </p:nvSpPr>
        <p:spPr>
          <a:xfrm>
            <a:off x="1120554" y="5169875"/>
            <a:ext cx="228600" cy="254000"/>
          </a:xfrm>
          <a:prstGeom prst="diamond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9" name="OTLSHAPE_T_5433b813eac84272b68a7acf5ec5b015_Shape"/>
          <p:cNvSpPr/>
          <p:nvPr>
            <p:custDataLst>
              <p:tags r:id="rId22"/>
            </p:custDataLst>
          </p:nvPr>
        </p:nvSpPr>
        <p:spPr>
          <a:xfrm>
            <a:off x="1212972" y="2052159"/>
            <a:ext cx="5603426" cy="203200"/>
          </a:xfrm>
          <a:prstGeom prst="roundRect">
            <a:avLst>
              <a:gd name="adj" fmla="val 100000"/>
            </a:avLst>
          </a:prstGeom>
          <a:solidFill>
            <a:srgbClr val="9F293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0" name="OTLSHAPE_T_5433b813eac84272b68a7acf5ec5b015_ShapePercentage" hidden="1"/>
          <p:cNvSpPr/>
          <p:nvPr>
            <p:custDataLst>
              <p:tags r:id="rId23"/>
            </p:custDataLst>
          </p:nvPr>
        </p:nvSpPr>
        <p:spPr>
          <a:xfrm>
            <a:off x="1212972" y="165748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1" name="OTLSHAPE_T_5433b813eac84272b68a7acf5ec5b015_TextPercentage" hidden="1"/>
          <p:cNvSpPr txBox="1"/>
          <p:nvPr>
            <p:custDataLst>
              <p:tags r:id="rId24"/>
            </p:custDataLst>
          </p:nvPr>
        </p:nvSpPr>
        <p:spPr>
          <a:xfrm>
            <a:off x="0" y="1657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172" name="OTLSHAPE_T_5433b813eac84272b68a7acf5ec5b015_StartDate" hidden="1"/>
          <p:cNvSpPr txBox="1"/>
          <p:nvPr>
            <p:custDataLst>
              <p:tags r:id="rId25"/>
            </p:custDataLst>
          </p:nvPr>
        </p:nvSpPr>
        <p:spPr>
          <a:xfrm>
            <a:off x="0" y="1657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73" name="OTLSHAPE_T_5433b813eac84272b68a7acf5ec5b015_EndDate" hidden="1"/>
          <p:cNvSpPr txBox="1"/>
          <p:nvPr>
            <p:custDataLst>
              <p:tags r:id="rId26"/>
            </p:custDataLst>
          </p:nvPr>
        </p:nvSpPr>
        <p:spPr>
          <a:xfrm>
            <a:off x="0" y="1657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75" name="OTLSHAPE_T_5433b813eac84272b68a7acf5ec5b015_Title"/>
          <p:cNvSpPr txBox="1"/>
          <p:nvPr>
            <p:custDataLst>
              <p:tags r:id="rId27"/>
            </p:custDataLst>
          </p:nvPr>
        </p:nvSpPr>
        <p:spPr>
          <a:xfrm>
            <a:off x="2796059" y="1404865"/>
            <a:ext cx="1990856" cy="4924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600" b="1" spc="-6" dirty="0" smtClean="0">
                <a:solidFill>
                  <a:schemeClr val="bg2"/>
                </a:solidFill>
                <a:latin typeface="Calibri" panose="020F0502020204030204" pitchFamily="34" charset="0"/>
              </a:rPr>
              <a:t>Phase 3: </a:t>
            </a:r>
          </a:p>
          <a:p>
            <a:r>
              <a:rPr lang="en-US" sz="1600" b="1" spc="-6" dirty="0" smtClean="0">
                <a:solidFill>
                  <a:schemeClr val="bg2"/>
                </a:solidFill>
                <a:latin typeface="Calibri" panose="020F0502020204030204" pitchFamily="34" charset="0"/>
              </a:rPr>
              <a:t>Implementation</a:t>
            </a:r>
            <a:endParaRPr lang="en-US" sz="1600" b="1" spc="-6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3176" name="OTLSHAPE_T_5433b813eac84272b68a7acf5ec5b015_Duration"/>
          <p:cNvSpPr txBox="1"/>
          <p:nvPr>
            <p:custDataLst>
              <p:tags r:id="rId28"/>
            </p:custDataLst>
          </p:nvPr>
        </p:nvSpPr>
        <p:spPr>
          <a:xfrm>
            <a:off x="3791487" y="2076246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dirty="0" smtClean="0">
                <a:solidFill>
                  <a:schemeClr val="lt1"/>
                </a:solidFill>
                <a:latin typeface="Calibri" panose="020F0502020204030204" pitchFamily="34" charset="0"/>
              </a:rPr>
              <a:t>26 days</a:t>
            </a:r>
            <a:endParaRPr lang="en-US" sz="1000" spc="-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178" name="OTLSHAPE_T_272053ad58a0417baee9bd3133206d09_ShapePercentage" hidden="1"/>
          <p:cNvSpPr/>
          <p:nvPr>
            <p:custDataLst>
              <p:tags r:id="rId29"/>
            </p:custDataLst>
          </p:nvPr>
        </p:nvSpPr>
        <p:spPr>
          <a:xfrm>
            <a:off x="2854191" y="198768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9" name="OTLSHAPE_T_272053ad58a0417baee9bd3133206d09_TextPercentage" hidden="1"/>
          <p:cNvSpPr txBox="1"/>
          <p:nvPr>
            <p:custDataLst>
              <p:tags r:id="rId30"/>
            </p:custDataLst>
          </p:nvPr>
        </p:nvSpPr>
        <p:spPr>
          <a:xfrm>
            <a:off x="0" y="19876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180" name="OTLSHAPE_T_272053ad58a0417baee9bd3133206d09_StartDate" hidden="1"/>
          <p:cNvSpPr txBox="1"/>
          <p:nvPr>
            <p:custDataLst>
              <p:tags r:id="rId31"/>
            </p:custDataLst>
          </p:nvPr>
        </p:nvSpPr>
        <p:spPr>
          <a:xfrm>
            <a:off x="0" y="19876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81" name="OTLSHAPE_T_272053ad58a0417baee9bd3133206d09_EndDate" hidden="1"/>
          <p:cNvSpPr txBox="1"/>
          <p:nvPr>
            <p:custDataLst>
              <p:tags r:id="rId32"/>
            </p:custDataLst>
          </p:nvPr>
        </p:nvSpPr>
        <p:spPr>
          <a:xfrm>
            <a:off x="0" y="19876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86" name="OTLSHAPE_T_8946987c5b794444934420cf76f92f8b_ShapePercentage" hidden="1"/>
          <p:cNvSpPr/>
          <p:nvPr>
            <p:custDataLst>
              <p:tags r:id="rId33"/>
            </p:custDataLst>
          </p:nvPr>
        </p:nvSpPr>
        <p:spPr>
          <a:xfrm>
            <a:off x="3204317" y="231788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7" name="OTLSHAPE_T_8946987c5b794444934420cf76f92f8b_TextPercentage" hidden="1"/>
          <p:cNvSpPr txBox="1"/>
          <p:nvPr>
            <p:custDataLst>
              <p:tags r:id="rId34"/>
            </p:custDataLst>
          </p:nvPr>
        </p:nvSpPr>
        <p:spPr>
          <a:xfrm>
            <a:off x="0" y="23178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188" name="OTLSHAPE_T_8946987c5b794444934420cf76f92f8b_StartDate" hidden="1"/>
          <p:cNvSpPr txBox="1"/>
          <p:nvPr>
            <p:custDataLst>
              <p:tags r:id="rId35"/>
            </p:custDataLst>
          </p:nvPr>
        </p:nvSpPr>
        <p:spPr>
          <a:xfrm>
            <a:off x="0" y="23178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89" name="OTLSHAPE_T_8946987c5b794444934420cf76f92f8b_EndDate" hidden="1"/>
          <p:cNvSpPr txBox="1"/>
          <p:nvPr>
            <p:custDataLst>
              <p:tags r:id="rId36"/>
            </p:custDataLst>
          </p:nvPr>
        </p:nvSpPr>
        <p:spPr>
          <a:xfrm>
            <a:off x="0" y="23178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94" name="OTLSHAPE_T_44f65637594344bea580dfb5e14eae93_ShapePercentage" hidden="1"/>
          <p:cNvSpPr/>
          <p:nvPr>
            <p:custDataLst>
              <p:tags r:id="rId37"/>
            </p:custDataLst>
          </p:nvPr>
        </p:nvSpPr>
        <p:spPr>
          <a:xfrm>
            <a:off x="3204317" y="264808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5" name="OTLSHAPE_T_44f65637594344bea580dfb5e14eae93_TextPercentage" hidden="1"/>
          <p:cNvSpPr txBox="1"/>
          <p:nvPr>
            <p:custDataLst>
              <p:tags r:id="rId38"/>
            </p:custDataLst>
          </p:nvPr>
        </p:nvSpPr>
        <p:spPr>
          <a:xfrm>
            <a:off x="0" y="26480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196" name="OTLSHAPE_T_44f65637594344bea580dfb5e14eae93_StartDate" hidden="1"/>
          <p:cNvSpPr txBox="1"/>
          <p:nvPr>
            <p:custDataLst>
              <p:tags r:id="rId39"/>
            </p:custDataLst>
          </p:nvPr>
        </p:nvSpPr>
        <p:spPr>
          <a:xfrm>
            <a:off x="0" y="26480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97" name="OTLSHAPE_T_44f65637594344bea580dfb5e14eae93_EndDate" hidden="1"/>
          <p:cNvSpPr txBox="1"/>
          <p:nvPr>
            <p:custDataLst>
              <p:tags r:id="rId40"/>
            </p:custDataLst>
          </p:nvPr>
        </p:nvSpPr>
        <p:spPr>
          <a:xfrm>
            <a:off x="0" y="26480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202" name="OTLSHAPE_T_4004f42984004507b849b8c4ed2ad844_ShapePercentage" hidden="1"/>
          <p:cNvSpPr/>
          <p:nvPr>
            <p:custDataLst>
              <p:tags r:id="rId41"/>
            </p:custDataLst>
          </p:nvPr>
        </p:nvSpPr>
        <p:spPr>
          <a:xfrm>
            <a:off x="4845537" y="297828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3" name="OTLSHAPE_T_4004f42984004507b849b8c4ed2ad844_TextPercentage" hidden="1"/>
          <p:cNvSpPr txBox="1"/>
          <p:nvPr>
            <p:custDataLst>
              <p:tags r:id="rId42"/>
            </p:custDataLst>
          </p:nvPr>
        </p:nvSpPr>
        <p:spPr>
          <a:xfrm>
            <a:off x="0" y="29782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204" name="OTLSHAPE_T_4004f42984004507b849b8c4ed2ad844_StartDate" hidden="1"/>
          <p:cNvSpPr txBox="1"/>
          <p:nvPr>
            <p:custDataLst>
              <p:tags r:id="rId43"/>
            </p:custDataLst>
          </p:nvPr>
        </p:nvSpPr>
        <p:spPr>
          <a:xfrm>
            <a:off x="0" y="29782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205" name="OTLSHAPE_T_4004f42984004507b849b8c4ed2ad844_EndDate" hidden="1"/>
          <p:cNvSpPr txBox="1"/>
          <p:nvPr>
            <p:custDataLst>
              <p:tags r:id="rId44"/>
            </p:custDataLst>
          </p:nvPr>
        </p:nvSpPr>
        <p:spPr>
          <a:xfrm>
            <a:off x="0" y="29782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210" name="OTLSHAPE_T_8dea7e79ec43451c9548d301febb13c4_ShapePercentage" hidden="1"/>
          <p:cNvSpPr/>
          <p:nvPr>
            <p:custDataLst>
              <p:tags r:id="rId45"/>
            </p:custDataLst>
          </p:nvPr>
        </p:nvSpPr>
        <p:spPr>
          <a:xfrm>
            <a:off x="7208893" y="3308484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1" name="OTLSHAPE_T_8dea7e79ec43451c9548d301febb13c4_TextPercentage" hidden="1"/>
          <p:cNvSpPr txBox="1"/>
          <p:nvPr>
            <p:custDataLst>
              <p:tags r:id="rId46"/>
            </p:custDataLst>
          </p:nvPr>
        </p:nvSpPr>
        <p:spPr>
          <a:xfrm>
            <a:off x="0" y="3308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212" name="OTLSHAPE_T_8dea7e79ec43451c9548d301febb13c4_StartDate" hidden="1"/>
          <p:cNvSpPr txBox="1"/>
          <p:nvPr>
            <p:custDataLst>
              <p:tags r:id="rId47"/>
            </p:custDataLst>
          </p:nvPr>
        </p:nvSpPr>
        <p:spPr>
          <a:xfrm>
            <a:off x="0" y="3308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213" name="OTLSHAPE_T_8dea7e79ec43451c9548d301febb13c4_EndDate" hidden="1"/>
          <p:cNvSpPr txBox="1"/>
          <p:nvPr>
            <p:custDataLst>
              <p:tags r:id="rId48"/>
            </p:custDataLst>
          </p:nvPr>
        </p:nvSpPr>
        <p:spPr>
          <a:xfrm>
            <a:off x="0" y="3308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cxnSp>
        <p:nvCxnSpPr>
          <p:cNvPr id="124" name="OTLSHAPE_T_5433b813eac84272b68a7acf5ec5b015_LeftVerticalConnector1"/>
          <p:cNvCxnSpPr/>
          <p:nvPr>
            <p:custDataLst>
              <p:tags r:id="rId49"/>
            </p:custDataLst>
          </p:nvPr>
        </p:nvCxnSpPr>
        <p:spPr>
          <a:xfrm>
            <a:off x="6800462" y="2157875"/>
            <a:ext cx="0" cy="2698616"/>
          </a:xfrm>
          <a:prstGeom prst="line">
            <a:avLst/>
          </a:prstGeom>
          <a:ln w="1905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OTLSHAPE_M_a3f90804e51e4c47826f02c014f6235b_Connector1"/>
          <p:cNvCxnSpPr/>
          <p:nvPr>
            <p:custDataLst>
              <p:tags r:id="rId50"/>
            </p:custDataLst>
          </p:nvPr>
        </p:nvCxnSpPr>
        <p:spPr>
          <a:xfrm>
            <a:off x="6783046" y="5292753"/>
            <a:ext cx="0" cy="413262"/>
          </a:xfrm>
          <a:prstGeom prst="line">
            <a:avLst/>
          </a:prstGeom>
          <a:ln w="9525" cap="flat" cmpd="sng" algn="ctr">
            <a:solidFill>
              <a:srgbClr val="9F293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TLSHAPE_M_a3f90804e51e4c47826f02c014f6235b_Date"/>
          <p:cNvSpPr txBox="1"/>
          <p:nvPr>
            <p:custDataLst>
              <p:tags r:id="rId51"/>
            </p:custDataLst>
          </p:nvPr>
        </p:nvSpPr>
        <p:spPr>
          <a:xfrm>
            <a:off x="6161987" y="5557508"/>
            <a:ext cx="584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28.03.17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136" name="OTLSHAPE_M_a3f90804e51e4c47826f02c014f6235b_Shape"/>
          <p:cNvSpPr/>
          <p:nvPr>
            <p:custDataLst>
              <p:tags r:id="rId52"/>
            </p:custDataLst>
          </p:nvPr>
        </p:nvSpPr>
        <p:spPr>
          <a:xfrm>
            <a:off x="6668746" y="5165753"/>
            <a:ext cx="228600" cy="254000"/>
          </a:xfrm>
          <a:prstGeom prst="diamond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TLSHAPE_M_a3f90804e51e4c47826f02c014f6235b_Date"/>
          <p:cNvSpPr txBox="1"/>
          <p:nvPr>
            <p:custDataLst>
              <p:tags r:id="rId53"/>
            </p:custDataLst>
          </p:nvPr>
        </p:nvSpPr>
        <p:spPr>
          <a:xfrm>
            <a:off x="2394543" y="3974471"/>
            <a:ext cx="803032" cy="61555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Predicted Arrival of </a:t>
            </a:r>
            <a:r>
              <a:rPr lang="en-US" sz="1000" b="1" spc="-6" dirty="0" err="1" smtClean="0">
                <a:solidFill>
                  <a:srgbClr val="323232"/>
                </a:solidFill>
                <a:latin typeface="Calibri" panose="020F0502020204030204" pitchFamily="34" charset="0"/>
              </a:rPr>
              <a:t>Speedgoat</a:t>
            </a:r>
            <a:endParaRPr lang="en-US" sz="1000" b="1" spc="-6" dirty="0" smtClean="0">
              <a:solidFill>
                <a:srgbClr val="323232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1000" b="1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 </a:t>
            </a:r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15</a:t>
            </a:r>
            <a:r>
              <a:rPr lang="en-US" sz="1000" spc="-6" baseline="30000" dirty="0" smtClean="0">
                <a:solidFill>
                  <a:srgbClr val="323232"/>
                </a:solidFill>
                <a:latin typeface="Calibri" panose="020F0502020204030204" pitchFamily="34" charset="0"/>
              </a:rPr>
              <a:t>nd</a:t>
            </a:r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 Feb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95" name="OTLSHAPE_M_ffa713a2c3124b4d87e39720949e6d77_Shape"/>
          <p:cNvSpPr/>
          <p:nvPr>
            <p:custDataLst>
              <p:tags r:id="rId54"/>
            </p:custDataLst>
          </p:nvPr>
        </p:nvSpPr>
        <p:spPr>
          <a:xfrm flipV="1">
            <a:off x="2699975" y="4657762"/>
            <a:ext cx="228600" cy="178801"/>
          </a:xfrm>
          <a:prstGeom prst="triangle">
            <a:avLst/>
          </a:prstGeom>
          <a:solidFill>
            <a:srgbClr val="325A9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TLSHAPE_M_ffa713a2c3124b4d87e39720949e6d77_Shape"/>
          <p:cNvSpPr/>
          <p:nvPr>
            <p:custDataLst>
              <p:tags r:id="rId55"/>
            </p:custDataLst>
          </p:nvPr>
        </p:nvSpPr>
        <p:spPr>
          <a:xfrm flipV="1">
            <a:off x="6634396" y="4681473"/>
            <a:ext cx="228600" cy="178801"/>
          </a:xfrm>
          <a:prstGeom prst="triangle">
            <a:avLst/>
          </a:prstGeom>
          <a:solidFill>
            <a:srgbClr val="325A9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TLSHAPE_M_a3f90804e51e4c47826f02c014f6235b_Date"/>
          <p:cNvSpPr txBox="1"/>
          <p:nvPr>
            <p:custDataLst>
              <p:tags r:id="rId56"/>
            </p:custDataLst>
          </p:nvPr>
        </p:nvSpPr>
        <p:spPr>
          <a:xfrm>
            <a:off x="6088551" y="4248360"/>
            <a:ext cx="843861" cy="46166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Documentation Delivery</a:t>
            </a:r>
          </a:p>
          <a:p>
            <a:pPr algn="ct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28</a:t>
            </a:r>
            <a:r>
              <a:rPr lang="en-US" sz="1000" spc="-6" baseline="30000" dirty="0" smtClean="0">
                <a:solidFill>
                  <a:srgbClr val="323232"/>
                </a:solidFill>
                <a:latin typeface="Calibri" panose="020F0502020204030204" pitchFamily="34" charset="0"/>
              </a:rPr>
              <a:t>th</a:t>
            </a:r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 March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103" name="OTLSHAPE_M_a3f90804e51e4c47826f02c014f6235b_Title"/>
          <p:cNvSpPr txBox="1"/>
          <p:nvPr>
            <p:custDataLst>
              <p:tags r:id="rId57"/>
            </p:custDataLst>
          </p:nvPr>
        </p:nvSpPr>
        <p:spPr>
          <a:xfrm>
            <a:off x="6510482" y="5766826"/>
            <a:ext cx="77176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nl-NL" sz="1000" b="1" i="1" u="sng" spc="-4" dirty="0" smtClean="0">
                <a:solidFill>
                  <a:srgbClr val="9F2936"/>
                </a:solidFill>
                <a:latin typeface="Calibri" panose="020F0502020204030204" pitchFamily="34" charset="0"/>
              </a:rPr>
              <a:t>Project End</a:t>
            </a:r>
            <a:endParaRPr lang="en-US" sz="1000" b="1" i="1" u="sng" spc="-4" dirty="0">
              <a:solidFill>
                <a:srgbClr val="9F2936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Title 1"/>
          <p:cNvSpPr txBox="1">
            <a:spLocks/>
          </p:cNvSpPr>
          <p:nvPr/>
        </p:nvSpPr>
        <p:spPr>
          <a:xfrm>
            <a:off x="611188" y="215900"/>
            <a:ext cx="8024812" cy="9223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Planning for Phase 3</a:t>
            </a:r>
            <a:endParaRPr lang="en-US" kern="0" dirty="0"/>
          </a:p>
        </p:txBody>
      </p:sp>
      <p:sp>
        <p:nvSpPr>
          <p:cNvPr id="67" name="OTLSHAPE_T_4004f42984004507b849b8c4ed2ad844_Shape"/>
          <p:cNvSpPr/>
          <p:nvPr>
            <p:custDataLst>
              <p:tags r:id="rId58"/>
            </p:custDataLst>
          </p:nvPr>
        </p:nvSpPr>
        <p:spPr>
          <a:xfrm>
            <a:off x="1177028" y="2060162"/>
            <a:ext cx="5639370" cy="192132"/>
          </a:xfrm>
          <a:prstGeom prst="roundRect">
            <a:avLst>
              <a:gd name="adj" fmla="val 100000"/>
            </a:avLst>
          </a:prstGeom>
          <a:solidFill>
            <a:srgbClr val="F07F0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smtClean="0">
                <a:solidFill>
                  <a:schemeClr val="tx2"/>
                </a:solidFill>
              </a:rPr>
              <a:t>43 days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8" name="OTLSHAPE_TB_00000000000000000000000000000000_Separator1"/>
          <p:cNvCxnSpPr/>
          <p:nvPr>
            <p:custDataLst>
              <p:tags r:id="rId59"/>
            </p:custDataLst>
          </p:nvPr>
        </p:nvCxnSpPr>
        <p:spPr>
          <a:xfrm>
            <a:off x="4139952" y="4903192"/>
            <a:ext cx="0" cy="254000"/>
          </a:xfrm>
          <a:prstGeom prst="line">
            <a:avLst/>
          </a:prstGeom>
          <a:ln w="2857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ight Arrow 68"/>
          <p:cNvSpPr/>
          <p:nvPr/>
        </p:nvSpPr>
        <p:spPr>
          <a:xfrm>
            <a:off x="2814274" y="3212976"/>
            <a:ext cx="3968772" cy="441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rgbClr val="000000"/>
                </a:solidFill>
              </a:rPr>
              <a:t>Testing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" name="Straight Connector 3"/>
          <p:cNvCxnSpPr>
            <a:endCxn id="95" idx="3"/>
          </p:cNvCxnSpPr>
          <p:nvPr/>
        </p:nvCxnSpPr>
        <p:spPr>
          <a:xfrm>
            <a:off x="2793320" y="2252294"/>
            <a:ext cx="20955" cy="24054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ight Arrow 72"/>
          <p:cNvSpPr/>
          <p:nvPr/>
        </p:nvSpPr>
        <p:spPr>
          <a:xfrm>
            <a:off x="2212066" y="2416822"/>
            <a:ext cx="2071901" cy="353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solidFill>
                  <a:srgbClr val="000000"/>
                </a:solidFill>
              </a:rPr>
              <a:t>Vehicle Model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6" name="Right Arrow 75"/>
          <p:cNvSpPr/>
          <p:nvPr/>
        </p:nvSpPr>
        <p:spPr>
          <a:xfrm>
            <a:off x="1224910" y="2589522"/>
            <a:ext cx="970826" cy="441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rgbClr val="000000"/>
                </a:solidFill>
              </a:rPr>
              <a:t>Literature Review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8" name="Right Arrow 77"/>
          <p:cNvSpPr/>
          <p:nvPr/>
        </p:nvSpPr>
        <p:spPr>
          <a:xfrm>
            <a:off x="1232024" y="3501008"/>
            <a:ext cx="980044" cy="2781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smtClean="0">
                <a:solidFill>
                  <a:srgbClr val="000000"/>
                </a:solidFill>
              </a:rPr>
              <a:t>Comunication Setup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23628" y="4021849"/>
            <a:ext cx="1316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chemeClr val="bg2"/>
                </a:solidFill>
              </a:rPr>
              <a:t>Simulation phase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534270" y="4021849"/>
            <a:ext cx="1393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chemeClr val="bg2"/>
                </a:solidFill>
              </a:rPr>
              <a:t>Finalization </a:t>
            </a:r>
            <a:r>
              <a:rPr lang="nl-NL" dirty="0" smtClean="0">
                <a:solidFill>
                  <a:schemeClr val="bg2"/>
                </a:solidFill>
              </a:rPr>
              <a:t>phase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3" name="Right Arrow 82"/>
          <p:cNvSpPr/>
          <p:nvPr/>
        </p:nvSpPr>
        <p:spPr>
          <a:xfrm>
            <a:off x="2212066" y="2846046"/>
            <a:ext cx="2071901" cy="348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rgbClr val="000000"/>
                </a:solidFill>
              </a:rPr>
              <a:t>Controller Design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12" name="Straight Connector 11"/>
          <p:cNvCxnSpPr>
            <a:stCxn id="76" idx="3"/>
            <a:endCxn id="83" idx="1"/>
          </p:cNvCxnSpPr>
          <p:nvPr/>
        </p:nvCxnSpPr>
        <p:spPr>
          <a:xfrm>
            <a:off x="2195736" y="2810508"/>
            <a:ext cx="16330" cy="209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3" idx="1"/>
            <a:endCxn id="78" idx="3"/>
          </p:cNvCxnSpPr>
          <p:nvPr/>
        </p:nvCxnSpPr>
        <p:spPr>
          <a:xfrm>
            <a:off x="2212066" y="2593343"/>
            <a:ext cx="2" cy="1046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TLSHAPE_M_a3f90804e51e4c47826f02c014f6235b_Date"/>
          <p:cNvSpPr txBox="1"/>
          <p:nvPr>
            <p:custDataLst>
              <p:tags r:id="rId60"/>
            </p:custDataLst>
          </p:nvPr>
        </p:nvSpPr>
        <p:spPr>
          <a:xfrm>
            <a:off x="6212465" y="3683201"/>
            <a:ext cx="843861" cy="46166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Demonstration &amp; Presentation</a:t>
            </a:r>
          </a:p>
          <a:p>
            <a:pPr algn="ct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28</a:t>
            </a:r>
            <a:r>
              <a:rPr lang="en-US" sz="1000" spc="-6" baseline="30000" dirty="0" smtClean="0">
                <a:solidFill>
                  <a:srgbClr val="323232"/>
                </a:solidFill>
                <a:latin typeface="Calibri" panose="020F0502020204030204" pitchFamily="34" charset="0"/>
              </a:rPr>
              <a:t>th</a:t>
            </a:r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 March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75" name="Right Arrow 74"/>
          <p:cNvSpPr/>
          <p:nvPr/>
        </p:nvSpPr>
        <p:spPr>
          <a:xfrm>
            <a:off x="4300297" y="2600497"/>
            <a:ext cx="2071901" cy="348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rgbClr val="000000"/>
                </a:solidFill>
              </a:rPr>
              <a:t>Improvement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7" name="Straight Connector 6"/>
          <p:cNvCxnSpPr>
            <a:stCxn id="75" idx="3"/>
          </p:cNvCxnSpPr>
          <p:nvPr/>
        </p:nvCxnSpPr>
        <p:spPr>
          <a:xfrm>
            <a:off x="6372198" y="2774567"/>
            <a:ext cx="2" cy="581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283967" y="2252294"/>
            <a:ext cx="0" cy="258426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105250" y="3995758"/>
            <a:ext cx="1316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chemeClr val="bg2"/>
                </a:solidFill>
              </a:rPr>
              <a:t>Prototype phase</a:t>
            </a:r>
            <a:endParaRPr lang="en-US" dirty="0">
              <a:solidFill>
                <a:schemeClr val="bg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249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Sb2FkbWFwIiwiSXNUZW1wbGF0ZSI6dHJ1ZSwiVmVyc2lvbiI6eyIkaWQiOiIyIiwiVmVyc2lvbiI6IjMuMC4xIiwiT3JpZ2luYWxBc3NlbWJseVZlcnNpb24iOiIyLjAxLjEyLjAwIiwiRWRpdGlvbiI6IlBsdXMiLCJJc1BsdXNFZGl0aW9uIjp0cnVlfSwiRWZmZWN0IjoxLCJTdHlsZSI6eyIkaWQiOiIzIiwiVGltZWJhbmRTdHlsZSI6eyIkaWQiOiI0IiwiU2NhbGVNYXJraW5nIjowLCJTaGFwZSI6MTMsIlNoYXBlU3R5bGUiOnsiJGlkIjoiNSIsIk1hcmdpbiI6eyIkaWQiOiI2IiwiVG9wIjowLCJMZWZ0IjoxMCwiUmlnaHQiOjEwLCJCb3R0b20iOjB9LCJQYWRkaW5nIjp7IiRpZCI6IjciLCJUb3AiOjMsIkxlZnQiOjEzLCJSaWdodCI6MTMsIkJvdHRvbSI6M30sIkJhY2tncm91bmQiOnsiJGlkIjoiOCIsIkNvbG9yIjp7IiRpZCI6IjkiLCJBIjoyNTUsIlIiOjUwLCJHIjo1MCwiQiI6NTB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Q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1hcmdpbiI6eyIkaWQiOiIxNyIsIlRvcCI6MCwiTGVmdCI6MCwiUmlnaHQiOjIw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N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TWFyZ2luIjp7IiRpZCI6IjI1IiwiVG9wIjowLCJMZWZ0IjoyMCwiUmlnaHQiOjAsIkJvdHRvbSI6MH0sIlBhZGRpbmciOnsiJGlkIjoiMjYiLCJUb3AiOjAsIkxlZnQiOjAsIlJpZ2h0IjowLCJCb3R0b20iOjB9LCJCYWNrZ3JvdW5kIjp7IiRpZCI6IjI3IiwiQ29sb3IiOnsiJHJlZiI6IjIwIn19LCJJc1Zpc2libGUiOnRydWUsIldpZHRoIjowLjAsIkhlaWdodCI6MC4wLCJCb3JkZXJTdHlsZSI6bnVsbCwiUGFyZW50U3R5bGUiOm51bGx9LCJUb2RheVRleHRTdHlsZSI6eyIkaWQiOiIyOCIsIkZvbnRTZXR0aW5ncyI6eyIkaWQiOiIyOSIsIkZvbnRTaXplIjoxMS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ZmFsc2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nRydW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I1NSwiUiI6MjI3LCJHIjoyMjIsIkIiOjIwOX19LCJBcHBlbmRZZWFyT25ZZWFyQ2hhbmdlIjp0cnVlLCJFbGFwc2VkVGltZUZvcm1hdCI6MCwiVG9kYXlNYXJrZXJQb3NpdGlvbiI6MCwiUXVpY2tQb3NpdGlvbiI6MywiQWJzb2x1dGVQb3NpdGlvbiI6MzUxLjAsIk1hcmdpbiI6eyIkaWQiOiI0OSIsIlRvcCI6MCwiTGVmdCI6MTAsIlJpZ2h0IjoxMCwiQm90dG9tIjowfSwiUGFkZGluZyI6eyIkaWQiOiI1MCIsIlRvcCI6MCwiTGVmdCI6MCwiUmlnaHQiOjAsIkJvdHRvbSI6MH0sIkJhY2tncm91bmQiOnsiJGlkIjoiNTEiLCJDb2xvciI6eyIkaWQiOiI1MiIsIkEiOjI1NSwiUiI6NTAsIkciOjUwLCJCIjo1MH19LCJJc1Zpc2libGUiOnRydWUsIldpZHRoIjowLjAsIkhlaWdodCI6MC4wLCJCb3JkZXJTdHlsZSI6bnVsbCwiUGFyZW50U3R5bGUiOm51bGx9LCJEZWZhdWx0TWlsZXN0b25lU3R5bGUiOnsiJGlkIjoiNTMiLCJTaGFwZSI6MC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c5LCJHIjoxMjksIkIiOjE4OX19LCJMaW5lV2VpZ2h0IjoxLjAsIkxpbmVUeXBlIjowLCJQYXJlbnRTdHlsZSI6bnVsbH0sIklzQmVsb3dUaW1lYmFuZCI6ZmFsc2U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m51bGwsIklzVmlzaWJsZSI6dHJ1ZSwiV2lkdGgiOjE4LjAsIkhlaWdodCI6MjAuMCwiQm9yZGVyU3R5bGUiOnsiJGlkIjoiNjIiLCJMaW5lQ29sb3IiOnsiJGlkIjoiNjMiLCIkdHlwZSI6Ik5MUkUuQ29tbW9uLkRvbS5Tb2xpZENvbG9yQnJ1c2gsIE5MUkUuQ29tbW9uIiwiQ29sb3IiOnsiJGlkIjoiNjQiLCJBIjoyNTUsIlIiOjI1NSwiRyI6MCwiQiI6MH19LCJMaW5lV2VpZ2h0IjowLjAsIkxpbmVUeXBlIjowLCJQYXJlbnRTdHlsZSI6bnVsbH0sIlBhcmVudFN0eWxlIjpudWxsfSwiVGl0bGVTdHlsZSI6eyIkaWQiOiI2NSIsIkZvbnRTZXR0aW5ncyI6eyIkaWQiOiI2NiIsIkZvbnRTaXplIjoxMSwiRm9udE5hbWUiOiJDYWxpYnJpIiwiSXNCb2xkIjp0cnVlLCJJc0l0YWxpYyI6ZmFsc2UsIklzVW5kZXJsaW5lZCI6ZmFsc2UsIlBhcmVudFN0eWxlIjpudWxsfSwiQXV0b1NpemUiOjAsIkZvcmVncm91bmQiOnsiJGlkIjoiNjciLCJDb2xvciI6eyIkaWQiOiI2OCIsIkEiOjI1NSwiUiI6MCwiRyI6MCwiQiI6MH19LCJNYXhXaWR0aCI6MjAwLjAsIk1heEhlaWdodCI6IkluZmluaXR5IiwiU21hcnRGb3JlZ3JvdW5kSXNBY3RpdmUiOmZhbHNlLCJIb3Jpem9udGFsQWxpZ25tZW50IjoxLCJWZXJ0aWNhbEFsaWdubWVudCI6MCwiU21hcnRGb3JlZ3JvdW5kIjpudWxsLCJNYXJnaW4iOnsiJGlkIjoiNjkiLCJUb3AiOjAsIkxlZnQiOjAsIlJpZ2h0IjowLCJCb3R0b20iOjB9LCJQYWRkaW5nIjp7IiRpZCI6IjcwIiwiVG9wIjowLCJMZWZ0IjowLCJSaWdodCI6MCwiQm90dG9tIjowfSwiQmFja2dyb3VuZCI6eyIkaWQiOiI3MSIsIkNvbG9yIjp7IiRyZWYiOiIyMCJ9fSwiSXNWaXNpYmxlIjp0cnVlLCJXaWR0aCI6MC4wLCJIZWlnaHQiOjAuMCwiQm9yZGVyU3R5bGUiOm51bGwsIlBhcmVudFN0eWxlIjpudWxsfSwiRGF0ZVN0eWxlIjp7IiRpZCI6IjcyIiwiRm9udFNldHRpbmdzIjp7IiRpZCI6IjczIiwiRm9udFNpemUiOjEwLCJGb250TmFtZSI6IkNhbGlicmkiLCJJc0JvbGQiOmZhbHNlLCJJc0l0YWxpYyI6ZmFsc2UsIklzVW5kZXJsaW5lZCI6ZmFsc2UsIlBhcmVudFN0eWxlIjpudWxsfSwiQXV0b1NpemUiOjAsIkZvcmVncm91bmQiOnsiJGlkIjoiNzQiLCJDb2xvciI6eyIkaWQiOiI3NSIsIkEiOjI1NSwiUiI6NTAsIkciOjUwLCJCIjo1MH19LCJNYXhXaWR0aCI6MjAwLjAsIk1heEhlaWdodCI6IkluZmluaXR5IiwiU21hcnRGb3JlZ3JvdW5kSXNBY3RpdmUiOmZhbHNlLCJIb3Jpem9udGFsQWxpZ25tZW50IjowLCJWZXJ0aWNhbEFsaWdubWVudCI6MCwiU21hcnRGb3JlZ3JvdW5kIjpudWxsLCJNYXJnaW4iOnsiJGlkIjoiNzYiLCJUb3AiOjAsIkxlZnQiOjAsIlJpZ2h0IjowLCJCb3R0b20iOjB9LCJQYWRkaW5nIjp7IiRpZCI6Ijc3IiwiVG9wIjowLCJMZWZ0IjowLCJSaWdodCI6MCwiQm90dG9tIjowfSwiQmFja2dyb3VuZCI6eyIkaWQiOiI3OCIsIkNvbG9yIjp7IiRyZWYiOiIyMCJ9fSwiSXNWaXNpYmxlIjp0cnVlLCJXaWR0aCI6MC4wLCJIZWlnaHQiOjAuMCwiQm9yZGVyU3R5bGUiOm51bGwsIlBhcmVudFN0eWxlIjpudWxsfSwiRGF0ZUZvcm1hdCI6eyIkaWQiOiI3OSIsIkZvcm1hdFN0cmluZyI6Ik1NLmRkLnl5eXkiLCJTZXBhcmF0b3IiOiIuIiwiVXNlSW50ZXJuYXRpb25hbERhdGVGb3JtYXQiOmZhbHNlfSwiSXNWaXNpYmxlIjp0cnVlLCJQYXJlbnRTdHlsZSI6bnVsbH0sIkRlZmF1bHRUYXNrU3R5bGUiOnsiJGlkIjoiODAiLCJTaGFwZSI6MiwiU2hhcGVUaGlja25lc3MiOjEsIkR1cmF0aW9uRm9ybWF0IjowLCJJbmNsdWRlTm9uV29ya2luZ0RheXNJbkR1cmF0aW9uIjpmYWxz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iwiRm9udE5hbWUiOiJDYWxpYnJpIiwiSXNCb2xkIjpmYWxzZSwiSXNJdGFsaWMiOmZhbHNlLCJJc1VuZGVybGluZWQiOmZhbHNlLCJQYXJlbnRTdHlsZSI6bnVsbH0sIkF1dG9TaXplIjowLCJGb3JlZ3JvdW5kIjp7IiRpZCI6IjkwIiwiQ29sb3IiOnsiJGlkIjoiOTEiLCJBIjoyNTUsIlIiOjI1NSwiRyI6MjU1LCJCIjoyNTV9fSwiTWF4V2lkdGgiOjIwMC4wLCJNYXhIZWlnaHQiOiJJbmZpbml0eSIsIlNtYXJ0Rm9yZWdyb3VuZElzQWN0aXZlIjpmYWxzZSwiSG9yaXpvbnRhbEFsaWdubWVudCI6MCwiVmVydGljYWxBbGlnbm1lbnQiOjAsIlNtYXJ0Rm9yZWdyb3VuZCI6bnVsbCwiTWFyZ2luIjp7IiRpZCI6IjkyIiwiVG9wIjowLCJMZWZ0IjowLCJSaWdodCI6MCwiQm90dG9tIjowfSwiUGFkZGluZyI6eyIkaWQiOiI5MyIsIlRvcCI6MCwiTGVmdCI6MCwiUmlnaHQiOjAsIkJvdHRvbSI6MH0sIkJhY2tncm91bmQiOnsiJGlkIjoiOTQiLCJDb2xvciI6eyIkcmVmIjoiMjAifX0sIklzVmlzaWJsZSI6dHJ1ZSwiV2lkdGgiOjAuMCwiSGVpZ2h0IjowLjAsIkJvcmRlclN0eWxlIjpudWxsLCJQYXJlbnRTdHlsZSI6bnVsbH0sIkhvcml6b250YWxDb25uZWN0b3JTdHlsZSI6eyIkaWQiOiI5NSIsIkxpbmVDb2xvciI6eyIkaWQiOiI5NiIsIiR0eXBlIjoiTkxSRS5Db21tb24uRG9tLlNvbGlkQ29sb3JCcnVzaCwgTkxSRS5Db21tb24iLCJDb2xvciI6eyIkaWQiOiI5NyIsIkEiOjI1NSwiUiI6MjA0LCJHIjoyMDQsIkIiOjIwNH19LCJMaW5lV2VpZ2h0IjoxLjAsIkxpbmVUeXBlIjowLCJQYXJlbnRTdHlsZSI6bnVsbH0sIlZlcnRpY2FsQ29ubmVjdG9yU3R5bGUiOnsiJGlkIjoiOTgiLCJMaW5lQ29sb3IiOnsiJGlkIjoiOTkiLCIkdHlwZSI6Ik5MUkUuQ29tbW9uLkRvbS5Tb2xpZENvbG9yQnJ1c2gsIE5MUkUuQ29tbW9uIiwiQ29sb3IiOnsiJGlkIjoiMTAwIiwiQSI6MjU1LCJSIjoyMDQsIkciOjIwNCwiQiI6MjA0fX0sIkxpbmVXZWlnaHQiOjEuMCwiTGluZVR5cGUiOjAsIlBhcmVudFN0eWxlIjpudWxs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EwMSIsIk1hcmdpbiI6eyIkaWQiOiIxMDIiLCJUb3AiOjAsIkxlZnQiOjQsIlJpZ2h0Ijo0LCJCb3R0b20iOjB9LCJQYWRkaW5nIjp7IiRpZCI6IjEwMyIsIlRvcCI6MCwiTGVmdCI6MCwiUmlnaHQiOjAsIkJvdHRvbSI6MH0sIkJhY2tncm91bmQiOm51bGwsIklzVmlzaWJsZSI6dHJ1ZSwiV2lkdGgiOjAuMCwiSGVpZ2h0IjoxNi4wLCJCb3JkZXJTdHlsZSI6eyIkaWQiOiIxMDQiLCJMaW5lQ29sb3IiOnsiJGlkIjoiMTA1IiwiJHR5cGUiOiJOTFJFLkNvbW1vbi5Eb20uU29saWRDb2xvckJydXNoLCBOTFJFLkNvbW1vbiIsIkNvbG9yIjp7IiRpZCI6IjEwNiIsIkEiOjI1NSwiUiI6MjU1LCJHIjowLCJCIjowfX0sIkxpbmVXZWlnaHQiOjAuMCwiTGluZVR5cGUiOjAsIlBhcmVudFN0eWxlIjpudWxsfSwiUGFyZW50U3R5bGUiOm51bGx9LCJUaXRsZVN0eWxlIjp7IiRpZCI6IjEwNyIsIkZvbnRTZXR0aW5ncyI6eyIkaWQiOiIxMDgiLCJGb250U2l6ZSI6MTEsIkZvbnROYW1lIjoiQ2FsaWJyaSIsIklzQm9sZCI6dHJ1ZSwiSXNJdGFsaWMiOmZhbHNlLCJJc1VuZGVybGluZWQiOmZhbHNlLCJQYXJlbnRTdHlsZSI6bnVsbH0sIkF1dG9TaXplIjowLCJGb3JlZ3JvdW5kIjp7IiRpZCI6IjEwOSIsIkNvbG9yIjp7IiRpZCI6IjExMCIsIkEiOjI1NSwiUiI6MTU5LCJHIjo0MSwiQiI6NTR9fSwiTWF4V2lkdGgiOjIwMC4wLCJNYXhIZWlnaHQiOiJJbmZpbml0eSIsIlNtYXJ0Rm9yZWdyb3VuZElzQWN0aXZlIjpmYWxzZSwiSG9yaXpvbnRhbEFsaWdubWVudCI6MCwiVmVydGljYWxBbGlnbm1lbnQiOjAsIlNtYXJ0Rm9yZWdyb3VuZCI6bnVsbCwiTWFyZ2luIjp7IiRpZCI6IjExMSIsIlRvcCI6MCwiTGVmdCI6MCwiUmlnaHQiOjAsIkJvdHRvbSI6MH0sIlBhZGRpbmciOnsiJGlkIjoiMTEyIiwiVG9wIjowLCJMZWZ0IjowLCJSaWdodCI6MCwiQm90dG9tIjowfSwiQmFja2dyb3VuZCI6eyIkaWQiOiIxMTMiLCJDb2xvciI6eyIkcmVmIjoiMjAifX0sIklzVmlzaWJsZSI6dHJ1ZSwiV2lkdGgiOjAuMCwiSGVpZ2h0IjowLjAsIkJvcmRlclN0eWxlIjpudWxsLCJQYXJlbnRTdHlsZSI6bnVsbH0sIkRhdGVTdHlsZSI6eyIkaWQiOiIxMTQiLCJGb250U2V0dGluZ3MiOnsiJGlkIjoiMTE1IiwiRm9udFNpemUiOjEyLCJGb250TmFtZSI6IkNhbGlicmkiLCJJc0JvbGQiOmZhbHNlLCJJc0l0YWxpYyI6ZmFsc2UsIklzVW5kZXJsaW5lZCI6ZmFsc2UsIlBhcmVudFN0eWxlIjpudWxsfSwiQXV0b1NpemUiOjAsIkZvcmVncm91bmQiOnsiJGlkIjoiMTE2IiwiQ29sb3IiOnsiJGlkIjoiMTE3IiwiQSI6MjU1LCJSIjoyNTUsIkciOjI1NSwiQiI6MjU1fX0sIk1heFdpZHRoIjoyMDAuMCwiTWF4SGVpZ2h0IjoiSW5maW5pdHkiLCJTbWFydEZvcmVncm91bmRJc0FjdGl2ZSI6ZmFsc2UsIkhvcml6b250YWxBbGlnbm1lbnQiOjAsIlZlcnRpY2FsQWxpZ25tZW50IjowLCJTbWFydEZvcmVncm91bmQiOm51bGwsIk1hcmdpbiI6eyIkaWQiOiIxMTgiLCJUb3AiOjAsIkxlZnQiOjAsIlJpZ2h0IjowLCJCb3R0b20iOjB9LCJQYWRkaW5nIjp7IiRpZCI6IjExOSIsIlRvcCI6MCwiTGVmdCI6MCwiUmlnaHQiOjAsIkJvdHRvbSI6MH0sIkJhY2tncm91bmQiOnsiJGlkIjoiMTIwIiwiQ29sb3IiOnsiJHJlZiI6IjIwIn19LCJJc1Zpc2libGUiOnRydWUsIldpZHRoIjowLjAsIkhlaWdodCI6MC4wLCJCb3JkZXJTdHlsZSI6bnVsbCwiUGFyZW50U3R5bGUiOm51bGx9LCJEYXRlRm9ybWF0Ijp7IiRpZCI6IjEyMSIsIkZvcm1hdFN0cmluZyI6Ik0vZCIsIlNlcGFyYXRvciI6Ii8iLCJVc2VJbnRlcm5hdGlvbmFsRGF0ZUZvcm1hdCI6ZmFsc2V9LCJJc1Zpc2libGUiOnRydWUsIlBhcmVudFN0eWxlIjpudWxsfSwiU2hvd0VsYXBzZWRUaW1lR3JhZGllbnRTdHlsZSI6ZmFsc2V9LCJTY2FsZSI6eyIkaWQiOiIxMjIiLCJTdGFydERhdGUiOiIyMDE2LTAxLTAxVDAwOjAwOjAwIiwiRW5kRGF0ZSI6IjIwMTYtMTEtMzBUMjM6NTk6NTkuOTk5WiIsIkZvcm1hdCI6Ik1NTSIsIlR5cGUiOjIsIkF1dG9EYXRlUmFuZ2UiOmZhbHNlLCJXb3JraW5nRGF5cyI6MzEsIlRvZGF5TWFya2VyVGV4dCI6IlRvZGF5IiwiQXV0b1NjYWxlVHlwZSI6dHJ1ZX0sIk1pbGVzdG9uZXMiOlt7IiRpZCI6IjEyMyIsIkRhdGUiOiIyMDE2LTAxLTE1VDIzOjU5OjU5Ljk5OVoiLCJTdHlsZSI6eyIkaWQiOiIxMjQiLCJTaGFwZSI6MSwiQ29ubmVjdG9yTWFyZ2luIjp7IiRyZWYiOiI1NCJ9LCJDb25uZWN0b3JTdHlsZSI6eyIkaWQiOiIxMjUiLCJMaW5lQ29sb3IiOnsiJGlkIjoiMTI2IiwiJHR5cGUiOiJOTFJFLkNvbW1vbi5Eb20uU29saWRDb2xvckJydXNoLCBOTFJFLkNvbW1vbiIsIkNvbG9yIjp7IiRpZCI6IjEyNyIsIkEiOjI1NSwiUiI6MTU5LCJHIjo0MSwiQiI6NTR9fSwiTGluZVdlaWdodCI6MS4wLCJMaW5lVHlwZSI6MCwiUGFyZW50U3R5bGUiOnsiJHJlZiI6IjU1In19LCJJc0JlbG93VGltZWJhbmQiOnRydWUsIkhpZGVEYXRlIjpmYWxzZSwiU2hhcGVTaXplIjoxLCJTcGFjaW5nIjowLjAsIlBhZGRpbmciOnsiJGlkIjoiMTI4IiwiVG9wIjowLCJMZWZ0IjowLCJSaWdodCI6MCwiQm90dG9tIjowfSwiU2hhcGVTdHlsZSI6eyIkaWQiOiIxMjkiLCJNYXJnaW4iOnsiJHJlZiI6IjYwIn0sIlBhZGRpbmciOnsiJHJlZiI6IjYxIn0sIkJhY2tncm91bmQiOnsiJGlkIjoiMTMwIiwiQ29sb3IiOnsiJGlkIjoiMTMxIiwiQSI6MjU1LCJSIjoxNTksIkciOjQxLCJCIjo1NH19LCJJc1Zpc2libGUiOnRydWUsIldpZHRoIjoxOC4wLCJIZWlnaHQiOjIwLjAsIkJvcmRlclN0eWxlIjp7IiRpZCI6IjEzMiIsIkxpbmVDb2xvciI6eyIkcmVmIjoiNjMifSwiTGluZVdlaWdodCI6MC4wLCJMaW5lVHlwZSI6MCwiUGFyZW50U3R5bGUiOnsiJHJlZiI6IjYyIn19LCJQYXJlbnRTdHlsZSI6eyIkcmVmIjoiNTkifX0sIlRpdGxlU3R5bGUiOnsiJGlkIjoiMTMzIiwiRm9udFNldHRpbmdzIjp7IiRpZCI6IjEzNCIsIkZvbnRTaXplIjoxMCwiRm9udE5hbWUiOiJDYWxpYnJpIiwiSXNCb2xkIjp0cnVlLCJJc0l0YWxpYyI6dHJ1ZSwiSXNVbmRlcmxpbmVkIjp0cnVlLCJQYXJlbnRTdHlsZSI6eyIkcmVmIjoiNjYifX0sIkF1dG9TaXplIjowLCJGb3JlZ3JvdW5kIjp7IiRpZCI6IjEzNSIsIkNvbG9yIjp7IiRpZCI6IjEzNiIsIkEiOjI1NSwiUiI6MTU5LCJHIjo0MSwiQiI6NTR9fSwiTWF4V2lkdGgiOjU0LjA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EzNyIsIkxpbmVDb2xvciI6bnVsbCwiTGluZVdlaWdodCI6MC4wLCJMaW5lVHlwZSI6MCwiUGFyZW50U3R5bGUiOm51bGx9LCJQYXJlbnRTdHlsZSI6eyIkcmVmIjoiNjUifX0sIkRhdGVTdHlsZSI6eyIkaWQiOiIxMzgiLCJGb250U2V0dGluZ3MiOnsiJGlkIjoiMTM5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QwIiwiTGluZUNvbG9yIjpudWxsLCJMaW5lV2VpZ2h0IjowLjAsIkxpbmVUeXBlIjowLCJQYXJlbnRTdHlsZSI6bnVsbH0sIlBhcmVudFN0eWxlIjp7IiRyZWYiOiI3MiJ9fSwiRGF0ZUZvcm1hdCI6eyIkcmVmIjoiNzkifSwiSXNWaXNpYmxlIjp0cnVlLCJQYXJlbnRTdHlsZSI6eyIkcmVmIjoiNTMifX0sIlBvc2l0aW9uIjp7IiRpZCI6IjE0MSIsIlJhdGlvIjowLjEyMzk4ODI4ODc4NTIwNDQ1LCJJc0N1c3RvbSI6dHJ1ZX0sIklkIjoiYTNmOTA4MDQtZTUxZS00YzQ3LTgyNmYtMDJjMDE0ZjYyMzViIiwiSW1wb3J0SWQiOm51bGwsIlRpdGxlIjoiUHJvamVjdCBTdGFydCIsIk5vdGUiOm51bGwsIkh5cGVybGluayI6bnVsbCwiSXNDaGFuZ2VkIjpmYWxzZSwiSXNOZXciOnRydWV9LHsiJGlkIjoiMTQyIiwiRGF0ZSI6IjIwMTYtMDYtMzBUMjM6NTk6NTkuOTk5WiIsIlN0eWxlIjp7IiRpZCI6IjE0MyIsIlNoYXBlIjowLCJDb25uZWN0b3JNYXJnaW4iOnsiJHJlZiI6IjU0In0sIkNvbm5lY3RvclN0eWxlIjp7IiRpZCI6IjE0NCIsIkxpbmVDb2xvciI6eyIkaWQiOiIxNDUiLCIkdHlwZSI6Ik5MUkUuQ29tbW9uLkRvbS5Tb2xpZENvbG9yQnJ1c2gsIE5MUkUuQ29tbW9uIiwiQ29sb3IiOnsiJGlkIjoiMTQ2IiwiQSI6MjU1LCJSIjo1MCwiRyI6OTAsIkIiOjE1OH19LCJMaW5lV2VpZ2h0IjoxLjAsIkxpbmVUeXBlIjowLCJQYXJlbnRTdHlsZSI6eyIkcmVmIjoiNTUifX0sIklzQmVsb3dUaW1lYmFuZCI6ZmFsc2UsIkhpZGVEYXRlIjpmYWxzZSwiU2hhcGVTaXplIjoxLCJTcGFjaW5nIjowLjAsIlBhZGRpbmciOnsiJGlkIjoiMTQ3IiwiVG9wIjowLCJMZWZ0IjowLCJSaWdodCI6MCwiQm90dG9tIjowfSwiU2hhcGVTdHlsZSI6eyIkaWQiOiIxNDgiLCJNYXJnaW4iOnsiJHJlZiI6IjYwIn0sIlBhZGRpbmciOnsiJHJlZiI6IjYxIn0sIkJhY2tncm91bmQiOnsiJGlkIjoiMTQ5IiwiQ29sb3IiOnsiJGlkIjoiMTUwIiwiQSI6MjU1LCJSIjo1MCwiRyI6OTAsIkIiOjE1OH19LCJJc1Zpc2libGUiOnRydWUsIldpZHRoIjoxOC4wLCJIZWlnaHQiOjIwLjAsIkJvcmRlclN0eWxlIjp7IiRpZCI6IjE1MSIsIkxpbmVDb2xvciI6eyIkcmVmIjoiNjMifSwiTGluZVdlaWdodCI6MC4wLCJMaW5lVHlwZSI6MCwiUGFyZW50U3R5bGUiOnsiJHJlZiI6IjYyIn19LCJQYXJlbnRTdHlsZSI6eyIkcmVmIjoiNTkifX0sIlRpdGxlU3R5bGUiOnsiJGlkIjoiMTUyIiwiRm9udFNldHRpbmdzIjp7IiRpZCI6IjE1MyIsIkZvbnRTaXplIjoxMCwiRm9udE5hbWUiOiJDYWxpYnJpIiwiSXNCb2xkIjp0cnVlLCJJc0l0YWxpYyI6ZmFsc2UsIklzVW5kZXJsaW5lZCI6ZmFsc2UsIlBhcmVudFN0eWxlIjp7IiRyZWYiOiI2NiJ9fSwiQXV0b1NpemUiOjAsIkZvcmVncm91bmQiOnsiJHJlZiI6IjY3In0sIk1heFdpZHRoIjo2OS43NS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U0IiwiTGluZUNvbG9yIjpudWxsLCJMaW5lV2VpZ2h0IjowLjAsIkxpbmVUeXBlIjowLCJQYXJlbnRTdHlsZSI6bnVsbH0sIlBhcmVudFN0eWxlIjp7IiRyZWYiOiI2NSJ9fSwiRGF0ZVN0eWxlIjp7IiRpZCI6IjE1NSIsIkZvbnRTZXR0aW5ncyI6eyIkaWQiOiIxNTY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TciLCJMaW5lQ29sb3IiOm51bGwsIkxpbmVXZWlnaHQiOjAuMCwiTGluZVR5cGUiOjAsIlBhcmVudFN0eWxlIjpudWxsfSwiUGFyZW50U3R5bGUiOnsiJHJlZiI6IjcyIn19LCJEYXRlRm9ybWF0Ijp7IiRyZWYiOiI3OSJ9LCJJc1Zpc2libGUiOnRydWUsIlBhcmVudFN0eWxlIjp7IiRyZWYiOiI1MyJ9fSwiUG9zaXRpb24iOnsiJGlkIjoiMTU4IiwiUmF0aW8iOjAuMDg0Nzc4MzQwNjU3NTUyMDksIklzQ3VzdG9tIjp0cnVlfSwiSWQiOiJmZmE3MTNhMi1jMzEyLTRiNGQtODdlMy05NzIwOTQ5ZTZkNzciLCJJbXBvcnRJZCI6bnVsbCwiVGl0bGUiOiJWYWxpZGF0aW9uIENhbGwgMSIsIk5vdGUiOm51bGwsIkh5cGVybGluayI6bnVsbCwiSXNDaGFuZ2VkIjpmYWxzZSwiSXNOZXciOnRydWV9LHsiJGlkIjoiMTU5IiwiRGF0ZSI6IjIwMTYtMDgtMTVUMjM6NTk6NTkuOTk5WiIsIlN0eWxlIjp7IiRpZCI6IjE2MCIsIlNoYXBlIjowLCJDb25uZWN0b3JNYXJnaW4iOnsiJHJlZiI6IjU0In0sIkNvbm5lY3RvclN0eWxlIjp7IiRpZCI6IjE2MSIsIkxpbmVDb2xvciI6eyIkaWQiOiIxNjIiLCIkdHlwZSI6Ik5MUkUuQ29tbW9uLkRvbS5Tb2xpZENvbG9yQnJ1c2gsIE5MUkUuQ29tbW9uIiwiQ29sb3IiOnsiJGlkIjoiMTYzIiwiQSI6MjU1LCJSIjo1NywiRyI6OTcsIkIiOjE2N319LCJMaW5lV2VpZ2h0IjoxLjAsIkxpbmVUeXBlIjowLCJQYXJlbnRTdHlsZSI6eyIkcmVmIjoiNTUifX0sIklzQmVsb3dUaW1lYmFuZCI6ZmFsc2UsIkhpZGVEYXRlIjpmYWxzZSwiU2hhcGVTaXplIjoxLCJTcGFjaW5nIjowLjAsIlBhZGRpbmciOnsiJGlkIjoiMTY0IiwiVG9wIjowLCJMZWZ0IjowLCJSaWdodCI6MCwiQm90dG9tIjowfSwiU2hhcGVTdHlsZSI6eyIkaWQiOiIxNjUiLCJNYXJnaW4iOnsiJHJlZiI6IjYwIn0sIlBhZGRpbmciOnsiJHJlZiI6IjYxIn0sIkJhY2tncm91bmQiOnsiJGlkIjoiMTY2IiwiQ29sb3IiOnsiJGlkIjoiMTY3IiwiQSI6MjU1LCJSIjo1NywiRyI6OTcsIkIiOjE2N319LCJJc1Zpc2libGUiOnRydWUsIldpZHRoIjoxOC4wLCJIZWlnaHQiOjIwLjAsIkJvcmRlclN0eWxlIjp7IiRpZCI6IjE2OCIsIkxpbmVDb2xvciI6eyIkcmVmIjoiNjMifSwiTGluZVdlaWdodCI6MC4wLCJMaW5lVHlwZSI6MCwiUGFyZW50U3R5bGUiOnsiJHJlZiI6IjYyIn19LCJQYXJlbnRTdHlsZSI6eyIkcmVmIjoiNTkifX0sIlRpdGxlU3R5bGUiOnsiJGlkIjoiMTY5IiwiRm9udFNldHRpbmdzIjp7IiRpZCI6IjE3MCIsIkZvbnRTaXplIjoxMCwiRm9udE5hbWUiOiJDYWxpYnJpIiwiSXNCb2xkIjp0cnVlLCJJc0l0YWxpYyI6ZmFsc2UsIklzVW5kZXJsaW5lZCI6ZmFsc2UsIlBhcmVudFN0eWxlIjp7IiRyZWYiOiI2NiJ9fSwiQXV0b1NpemUiOjAsIkZvcmVncm91bmQiOnsiJHJlZiI6IjY3In0sIk1heFdpZHRoIjo2OS43NS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cxIiwiTGluZUNvbG9yIjpudWxsLCJMaW5lV2VpZ2h0IjowLjAsIkxpbmVUeXBlIjowLCJQYXJlbnRTdHlsZSI6bnVsbH0sIlBhcmVudFN0eWxlIjp7IiRyZWYiOiI2NSJ9fSwiRGF0ZVN0eWxlIjp7IiRpZCI6IjE3MiIsIkZvbnRTZXR0aW5ncyI6eyIkaWQiOiIxNzM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zQiLCJMaW5lQ29sb3IiOm51bGwsIkxpbmVXZWlnaHQiOjAuMCwiTGluZVR5cGUiOjAsIlBhcmVudFN0eWxlIjpudWxsfSwiUGFyZW50U3R5bGUiOnsiJHJlZiI6IjcyIn19LCJEYXRlRm9ybWF0Ijp7IiRyZWYiOiI3OSJ9LCJJc1Zpc2libGUiOnRydWUsIlBhcmVudFN0eWxlIjp7IiRyZWYiOiI1MyJ9fSwiUG9zaXRpb24iOnsiJGlkIjoiMTc1IiwiUmF0aW8iOjAuMTA2MzAxNzEwMzQwNzExOCwiSXNDdXN0b20iOnRydWV9LCJJZCI6Ijg5NjNhODlmLTcxYjQtNDk2MS04ZmZlLTY0NDA5M2FjOTQ1ZCIsIkltcG9ydElkIjpudWxsLCJUaXRsZSI6IlZhbGlkYXRpb24gQ2FsbCAyIiwiTm90ZSI6bnVsbCwiSHlwZXJsaW5rIjpudWxsLCJJc0NoYW5nZWQiOmZhbHNlLCJJc05ldyI6dHJ1ZX0seyIkaWQiOiIxNzYiLCJEYXRlIjoiMjAxNi0xMC0xMVQyMzo1OTo1OS45OTlaIiwiU3R5bGUiOnsiJGlkIjoiMTc3IiwiU2hhcGUiOjAsIkNvbm5lY3Rvck1hcmdpbiI6eyIkcmVmIjoiNTQifSwiQ29ubmVjdG9yU3R5bGUiOnsiJGlkIjoiMTc4IiwiTGluZUNvbG9yIjp7IiRpZCI6IjE3OSIsIiR0eXBlIjoiTkxSRS5Db21tb24uRG9tLlNvbGlkQ29sb3JCcnVzaCwgTkxSRS5Db21tb24iLCJDb2xvciI6eyIkaWQiOiIxODAiLCJBIjoyNTUsIlIiOjU3LCJHIjo5NywiQiI6MTY3fX0sIkxpbmVXZWlnaHQiOjEuMCwiTGluZVR5cGUiOjAsIlBhcmVudFN0eWxlIjp7IiRyZWYiOiI1NSJ9fSwiSXNCZWxvd1RpbWViYW5kIjpmYWxzZSwiSGlkZURhdGUiOmZhbHNlLCJTaGFwZVNpemUiOjEsIlNwYWNpbmciOjAuMCwiUGFkZGluZyI6eyIkaWQiOiIxODEiLCJUb3AiOjAsIkxlZnQiOjAsIlJpZ2h0IjowLCJCb3R0b20iOjB9LCJTaGFwZVN0eWxlIjp7IiRpZCI6IjE4MiIsIk1hcmdpbiI6eyIkcmVmIjoiNjAifSwiUGFkZGluZyI6eyIkcmVmIjoiNjEifSwiQmFja2dyb3VuZCI6eyIkaWQiOiIxODMiLCJDb2xvciI6eyIkaWQiOiIxODQiLCJBIjoyNTUsIlIiOjU3LCJHIjo5NywiQiI6MTY3fX0sIklzVmlzaWJsZSI6dHJ1ZSwiV2lkdGgiOjE4LjAsIkhlaWdodCI6MjAuMCwiQm9yZGVyU3R5bGUiOnsiJGlkIjoiMTg1IiwiTGluZUNvbG9yIjp7IiRyZWYiOiI2MyJ9LCJMaW5lV2VpZ2h0IjowLjAsIkxpbmVUeXBlIjowLCJQYXJlbnRTdHlsZSI6eyIkcmVmIjoiNjIifX0sIlBhcmVudFN0eWxlIjp7IiRyZWYiOiI1OSJ9fSwiVGl0bGVTdHlsZSI6eyIkaWQiOiIxODYiLCJGb250U2V0dGluZ3MiOnsiJGlkIjoiMTg3IiwiRm9udFNpemUiOjEwLCJGb250TmFtZSI6IkNhbGlicmkiLCJJc0JvbGQiOnRydWUsIklzSXRhbGljIjpmYWxzZSwiSXNVbmRlcmxpbmVkIjpmYWxzZSwiUGFyZW50U3R5bGUiOnsiJHJlZiI6IjY2In19LCJBdXRvU2l6ZSI6MCwiRm9yZWdyb3VuZCI6eyIkcmVmIjoiNjcifSwiTWF4V2lkdGgiOjY5Ljc1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ODgiLCJMaW5lQ29sb3IiOm51bGwsIkxpbmVXZWlnaHQiOjAuMCwiTGluZVR5cGUiOjAsIlBhcmVudFN0eWxlIjpudWxsfSwiUGFyZW50U3R5bGUiOnsiJHJlZiI6IjY1In19LCJEYXRlU3R5bGUiOnsiJGlkIjoiMTg5IiwiRm9udFNldHRpbmdzIjp7IiRpZCI6IjE5MC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5MSIsIkxpbmVDb2xvciI6bnVsbCwiTGluZVdlaWdodCI6MC4wLCJMaW5lVHlwZSI6MCwiUGFyZW50U3R5bGUiOm51bGx9LCJQYXJlbnRTdHlsZSI6eyIkcmVmIjoiNzIifX0sIkRhdGVGb3JtYXQiOnsiJHJlZiI6Ijc5In0sIklzVmlzaWJsZSI6dHJ1ZSwiUGFyZW50U3R5bGUiOnsiJHJlZiI6IjUzIn19LCJQb3NpdGlvbiI6eyIkaWQiOiIxOTIiLCJSYXRpbyI6MC4xMzA1MzYwMDE2OTk5NDIxMiwiSXNDdXN0b20iOnRydWV9LCJJZCI6IjFmZmFkY2RkLTRmMDYtNDE3ZS05NTkwLTk0MGE0YjY2OTYyNSIsIkltcG9ydElkIjpudWxsLCJUaXRsZSI6IlZhbGlkYXRpb24gQ2FsbCAzIiwiTm90ZSI6bnVsbCwiSHlwZXJsaW5rIjpudWxsLCJJc0NoYW5nZWQiOmZhbHNlLCJJc05ldyI6dHJ1ZX0seyIkaWQiOiIxOTMiLCJEYXRlIjoiMjAxNi0xMS0zMFQyMzo1OTo1OS45OTlaIiwiU3R5bGUiOnsiJGlkIjoiMTk0IiwiU2hhcGUiOjEsIkNvbm5lY3Rvck1hcmdpbiI6eyIkcmVmIjoiNTQifSwiQ29ubmVjdG9yU3R5bGUiOnsiJGlkIjoiMTk1IiwiTGluZUNvbG9yIjp7IiRpZCI6IjE5NiIsIiR0eXBlIjoiTkxSRS5Db21tb24uRG9tLlNvbGlkQ29sb3JCcnVzaCwgTkxSRS5Db21tb24iLCJDb2xvciI6eyIkaWQiOiIxOTciLCJBIjoyNTUsIlIiOjc4LCJHIjoxMzMsIkIiOjY2fX0sIkxpbmVXZWlnaHQiOjEuMCwiTGluZVR5cGUiOjAsIlBhcmVudFN0eWxlIjp7IiRyZWYiOiI1NSJ9fSwiSXNCZWxvd1RpbWViYW5kIjp0cnVlLCJIaWRlRGF0ZSI6ZmFsc2UsIlNoYXBlU2l6ZSI6MSwiU3BhY2luZyI6MC4wLCJQYWRkaW5nIjp7IiRpZCI6IjE5OCIsIlRvcCI6MCwiTGVmdCI6MCwiUmlnaHQiOjAsIkJvdHRvbSI6MH0sIlNoYXBlU3R5bGUiOnsiJGlkIjoiMTk5IiwiTWFyZ2luIjp7IiRyZWYiOiI2MCJ9LCJQYWRkaW5nIjp7IiRyZWYiOiI2MSJ9LCJCYWNrZ3JvdW5kIjp7IiRpZCI6IjIwMCIsIkNvbG9yIjp7IiRpZCI6IjIwMSIsIkEiOjI1NSwiUiI6NzgsIkciOjEzMywiQiI6NjZ9fSwiSXNWaXNpYmxlIjp0cnVlLCJXaWR0aCI6MTguMCwiSGVpZ2h0IjoyMC4wLCJCb3JkZXJTdHlsZSI6eyIkaWQiOiIyMDIiLCJMaW5lQ29sb3IiOnsiJHJlZiI6IjYzIn0sIkxpbmVXZWlnaHQiOjAuMCwiTGluZVR5cGUiOjAsIlBhcmVudFN0eWxlIjp7IiRyZWYiOiI2MiJ9fSwiUGFyZW50U3R5bGUiOnsiJHJlZiI6IjU5In19LCJUaXRsZVN0eWxlIjp7IiRpZCI6IjIwMyIsIkZvbnRTZXR0aW5ncyI6eyIkaWQiOiIyMDQiLCJGb250U2l6ZSI6MTAsIkZvbnROYW1lIjoiQ2FsaWJyaSIsIklzQm9sZCI6dHJ1ZSwiSXNJdGFsaWMiOnRydWUsIklzVW5kZXJsaW5lZCI6dHJ1ZSwiUGFyZW50U3R5bGUiOnsiJHJlZiI6IjY2In19LCJBdXRvU2l6ZSI6MCwiRm9yZWdyb3VuZCI6eyIkaWQiOiIyMDUiLCJDb2xvciI6eyIkaWQiOiIyMDYiLCJBIjoyNTUsIlIiOjU2LCJHIjo4NywiQiI6MzV9fSwiTWF4V2lkdGgiOjQ5LjA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IwNyIsIkxpbmVDb2xvciI6bnVsbCwiTGluZVdlaWdodCI6MC4wLCJMaW5lVHlwZSI6MCwiUGFyZW50U3R5bGUiOm51bGx9LCJQYXJlbnRTdHlsZSI6eyIkcmVmIjoiNjUifX0sIkRhdGVTdHlsZSI6eyIkaWQiOiIyMDgiLCJGb250U2V0dGluZ3MiOnsiJGlkIjoiMjA5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EwIiwiTGluZUNvbG9yIjpudWxsLCJMaW5lV2VpZ2h0IjowLjAsIkxpbmVUeXBlIjowLCJQYXJlbnRTdHlsZSI6bnVsbH0sIlBhcmVudFN0eWxlIjp7IiRyZWYiOiI3MiJ9fSwiRGF0ZUZvcm1hdCI6eyIkcmVmIjoiNzkifSwiSXNWaXNpYmxlIjp0cnVlLCJQYXJlbnRTdHlsZSI6eyIkcmVmIjoiNTMifX0sIlBvc2l0aW9uIjp7IiRpZCI6IjIxMSIsIlJhdGlvIjowLjEyMzk4ODI4ODc4NTIwNDQ1LCJJc0N1c3RvbSI6dHJ1ZX0sIklkIjoiNjY3ZjNiMTEtYTZjZi00YjY2LThmYjctMzlmY2E5YWJkNzc5IiwiSW1wb3J0SWQiOm51bGwsIlRpdGxlIjoiUHJvamVjdCBFbmQiLCJOb3RlIjpudWxsLCJIeXBlcmxpbmsiOm51bGwsIklzQ2hhbmdlZCI6ZmFsc2UsIklzTmV3Ijp0cnVlfV0sIlRhc2tzIjpbeyIkaWQiOiIyMTIiLCJHcm91cE5hbWUiOm51bGwsIlN0YXJ0RGF0ZSI6IjIwMTYtMDEtMTVUMDA6MDA6MDBaIiwiRW5kRGF0ZSI6IjIwMTYtMDQtMzBUMjM6NTk6NTkuOTk5WiIsIlBlcmNlbnRhZ2VDb21wbGV0ZSI6bnVsbCwiU3R5bGUiOnsiJGlkIjoiMjEzIiwiU2hhcGUiOjIsIlNoYXBlVGhpY2tuZXNzIjoxLCJEdXJhdGlvbkZvcm1hdCI6MCwiSW5jbHVkZU5vbldvcmtpbmdEYXlzSW5EdXJhdGlvbiI6ZmFsc2UsIlBlcmNlbnRhZ2VDb21wbGV0ZVN0eWxlIjp7IiRpZCI6IjIxNCIsIkZvbnRTZXR0aW5ncyI6eyIkaWQiOiIyMTU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TYiLCJMaW5lQ29sb3IiOm51bGwsIkxpbmVXZWlnaHQiOjAuMCwiTGluZVR5cGUiOjAsIlBhcmVudFN0eWxlIjpudWxsfSwiUGFyZW50U3R5bGUiOnsiJHJlZiI6IjgxIn19LCJEdXJhdGlvblN0eWxlIjp7IiRpZCI6IjIxNyIsIkZvbnRTZXR0aW5ncyI6eyIkaWQiOiIyMTg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MTkiLCJMaW5lQ29sb3IiOm51bGwsIkxpbmVXZWlnaHQiOjAuMCwiTGluZVR5cGUiOjAsIlBhcmVudFN0eWxlIjpudWxsfSwiUGFyZW50U3R5bGUiOnsiJHJlZiI6Ijg4In19LCJIb3Jpem9udGFsQ29ubmVjdG9yU3R5bGUiOnsiJGlkIjoiMjIwIiwiTGluZUNvbG9yIjp7IiRyZWYiOiI5NiJ9LCJMaW5lV2VpZ2h0IjoxLjAsIkxpbmVUeXBlIjowLCJQYXJlbnRTdHlsZSI6eyIkcmVmIjoiOTUifX0sIlZlcnRpY2FsQ29ubmVjdG9yU3R5bGUiOnsiJGlkIjoiMjIxIiwiTGluZUNvbG9yIjp7IiRpZCI6IjIyMiIsIiR0eXBlIjoiTkxSRS5Db21tb24uRG9tLlNvbGlkQ29sb3JCcnVzaCwgTkxSRS5Db21tb24iLCJDb2xvciI6eyIkaWQiOiIyMjMiLCJBIjoyNTUsIlIiOjE1OSwiRyI6NDEsIkIiOjU0fX0sIkxpbmVXZWlnaHQiOjIuMCwiTGluZVR5cGUiOjAsIlBhcmVudFN0eWxlIjp7IiRyZWYiOiI5OCJ9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IyNCIsIk1hcmdpbiI6eyIkcmVmIjoiMTAyIn0sIlBhZGRpbmciOnsiJHJlZiI6IjEwMyJ9LCJCYWNrZ3JvdW5kIjp7IiRpZCI6IjIyNSIsIkNvbG9yIjp7IiRpZCI6IjIyNiIsIkEiOjI1NSwiUiI6MTU5LCJHIjo0MSwiQiI6NTR9fSwiSXNWaXNpYmxlIjp0cnVlLCJXaWR0aCI6MC4wLCJIZWlnaHQiOjE2LjAsIkJvcmRlclN0eWxlIjp7IiRpZCI6IjIyNyIsIkxpbmVDb2xvciI6eyIkaWQiOiIyMjgiLCIkdHlwZSI6Ik5MUkUuQ29tbW9uLkRvbS5Tb2xpZENvbG9yQnJ1c2gsIE5MUkUuQ29tbW9uIiwiQ29sb3IiOnsiJGlkIjoiMjI5IiwiQSI6MjU1LCJSIjoyNTUsIkciOjAsIkIiOjB9fSwiTGluZVdlaWdodCI6MC4wLCJMaW5lVHlwZSI6MCwiUGFyZW50U3R5bGUiOm51bGx9LCJQYXJlbnRTdHlsZSI6eyIkcmVmIjoiMTAxIn19LCJUaXRsZVN0eWxlIjp7IiRpZCI6IjIzMCIsIkZvbnRTZXR0aW5ncyI6eyIkaWQiOiIyMzEiLCJGb250U2l6ZSI6MTAsIkZvbnROYW1lIjoiQ2FsaWJyaSIsIklzQm9sZCI6dHJ1ZSwiSXNJdGFsaWMiOmZhbHNlLCJJc1VuZGVybGluZWQiOmZhbHNlLCJQYXJlbnRTdHlsZSI6eyIkcmVmIjoiMTA4In19LCJBdXRvU2l6ZSI6MCwiRm9yZWdyb3VuZCI6eyIkcmVmIjoiMTA5In0sIk1heFdpZHRoIjo0Ny42MTA0NzM2MzI4MTI1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MzIiLCJMaW5lQ29sb3IiOm51bGwsIkxpbmVXZWlnaHQiOjAuMCwiTGluZVR5cGUiOjAsIlBhcmVudFN0eWxlIjpudWxsfSwiUGFyZW50U3R5bGUiOnsiJHJlZiI6IjEwNyJ9fSwiRGF0ZVN0eWxlIjp7IiRpZCI6IjIzMyIsIkZvbnRTZXR0aW5ncyI6eyIkaWQiOiIyMzQiLCJGb250U2l6ZSI6MTAsIkZvbnROYW1lIjoiQ2FsaWJyaSIsIklzQm9sZCI6ZmFsc2UsIklzSXRhbGljIjpmYWxzZSwiSXNVbmRlcmxpbmVkIjpmYWxzZSwiUGFyZW50U3R5bGUiOnsiJHJlZiI6IjExNSJ9fSwiQXV0b1NpemUiOjAsIkZvcmVncm91bmQiOnsiJGlkIjoiMjM1IiwiQ29sb3IiOnsiJGlkIjoiMjM2IiwiQSI6MjU1LCJSIjo1MCwiRyI6NTAsIkIiOjUwfX0sIk1heFdpZHRoIjoyMD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jM3IiwiTGluZUNvbG9yIjpudWxsLCJMaW5lV2VpZ2h0IjowLjAsIkxpbmVUeXBlIjowLCJQYXJlbnRTdHlsZSI6bnVsbH0sIlBhcmVudFN0eWxlIjp7IiRyZWYiOiIxMTQifX0sIkRhdGVGb3JtYXQiOnsiJGlkIjoiMjM4IiwiRm9ybWF0U3RyaW5nIjoiTS9kIiwiU2VwYXJhdG9yIjoiLyIsIlVzZUludGVybmF0aW9uYWxEYXRlRm9ybWF0IjpmYWxzZX0sIklzVmlzaWJsZSI6dHJ1ZSwiUGFyZW50U3R5bGUiOnsiJHJlZiI6IjgwIn19LCJJbmRleCI6MSwiSWQiOiI1NDMzYjgxMy1lYWM4LTQyNzItYjY4YS03YWNmNWVjNWIwMTUiLCJJbXBvcnRJZCI6bnVsbCwiVGl0bGUiOiJSZWNydWl0IiwiTm90ZSI6bnVsbCwiSHlwZXJsaW5rIjpudWxsLCJJc0NoYW5nZWQiOmZhbHNlLCJJc05ldyI6dHJ1ZX0seyIkaWQiOiIyMzkiLCJHcm91cE5hbWUiOm51bGwsIlN0YXJ0RGF0ZSI6IjIwMTYtMDMtMzBUMDA6MDA6MDBaIiwiRW5kRGF0ZSI6IjIwMTYtMDQtMzBUMjM6NTk6NTkuOTk5WiIsIlBlcmNlbnRhZ2VDb21wbGV0ZSI6bnVsbCwiU3R5bGUiOnsiJGlkIjoiMjQwIiwiU2hhcGUiOjIsIlNoYXBlVGhpY2tuZXNzIjoxLCJEdXJhdGlvbkZvcm1hdCI6MCwiSW5jbHVkZU5vbldvcmtpbmdEYXlzSW5EdXJhdGlvbiI6ZmFsc2UsIlBlcmNlbnRhZ2VDb21wbGV0ZVN0eWxlIjp7IiRpZCI6IjI0MSIsIkZvbnRTZXR0aW5ncyI6eyIkaWQiOiIyNDI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DMiLCJMaW5lQ29sb3IiOm51bGwsIkxpbmVXZWlnaHQiOjAuMCwiTGluZVR5cGUiOjAsIlBhcmVudFN0eWxlIjpudWxsfSwiUGFyZW50U3R5bGUiOnsiJHJlZiI6IjgxIn19LCJEdXJhdGlvblN0eWxlIjp7IiRpZCI6IjI0NCIsIkZvbnRTZXR0aW5ncyI6eyIkaWQiOiIyNDU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DYiLCJMaW5lQ29sb3IiOm51bGwsIkxpbmVXZWlnaHQiOjAuMCwiTGluZVR5cGUiOjAsIlBhcmVudFN0eWxlIjpudWxsfSwiUGFyZW50U3R5bGUiOnsiJHJlZiI6Ijg4In19LCJIb3Jpem9udGFsQ29ubmVjdG9yU3R5bGUiOnsiJGlkIjoiMjQ3IiwiTGluZUNvbG9yIjp7IiRyZWYiOiI5NiJ9LCJMaW5lV2VpZ2h0IjoxLjAsIkxpbmVUeXBlIjowLCJQYXJlbnRTdHlsZSI6eyIkcmVmIjoiOTUifX0sIlZlcnRpY2FsQ29ubmVjdG9yU3R5bGUiOnsiJGlkIjoiMjQ4IiwiTGluZUNvbG9yIjp7IiRyZWYiOiI5OSJ9LCJMaW5lV2VpZ2h0IjoxLjAsIkxpbmVUeXBlIjowLCJQYXJlbnRTdHlsZSI6eyIkcmVmIjoiOTgifX0sIk1hcmdpbiI6bnVsbCwiU3RhcnREYXRlUG9zaXRpb24iOjMsIkVuZERhdGVQb3NpdGlvbiI6MywiVGl0bGVQb3NpdGlvbiI6NCwiRHVyYXRpb25Qb3NpdGlvbiI6MiwiUGVyY2VudGFnZUNvbXBsZXRlZFBvc2l0aW9uIjo2LCJTcGFjaW5nIjoxMCwiSXNCZWxvd1RpbWViYW5kIjpmYWxzZSwiUGVyY2VudGFnZUNvbXBsZXRlU2hhcGVPcGFjaXR5IjozNSwiU2hhcGVTdHlsZSI6eyIkaWQiOiIyNDkiLCJNYXJnaW4iOnsiJHJlZiI6IjEwMiJ9LCJQYWRkaW5nIjp7IiRyZWYiOiIxMDMifSwiQmFja2dyb3VuZCI6eyIkaWQiOiIyNTAiLCJDb2xvciI6eyIkaWQiOiIyNTEiLCJBIjoyNTUsIlIiOjE1OSwiRyI6NDEsIkIiOjU0fX0sIklzVmlzaWJsZSI6dHJ1ZSwiV2lkdGgiOjAuMCwiSGVpZ2h0IjoxNi4wLCJCb3JkZXJTdHlsZSI6eyIkaWQiOiIyNTIiLCJMaW5lQ29sb3IiOnsiJGlkIjoiMjUzIiwiJHR5cGUiOiJOTFJFLkNvbW1vbi5Eb20uU29saWRDb2xvckJydXNoLCBOTFJFLkNvbW1vbiIsIkNvbG9yIjp7IiRpZCI6IjI1NCIsIkEiOjI1NSwiUiI6MjU1LCJHIjowLCJCIjowfX0sIkxpbmVXZWlnaHQiOjAuMCwiTGluZVR5cGUiOjAsIlBhcmVudFN0eWxlIjpudWxsfSwiUGFyZW50U3R5bGUiOnsiJHJlZiI6IjEwMSJ9fSwiVGl0bGVTdHlsZSI6eyIkaWQiOiIyNTUiLCJGb250U2V0dGluZ3MiOnsiJGlkIjoiMjU2IiwiRm9udFNpemUiOjEwLCJGb250TmFtZSI6IkNhbGlicmkiLCJJc0JvbGQiOnRydWUsIklzSXRhbGljIjpmYWxzZSwiSXNVbmRlcmxpbmVkIjpmYWxzZSwiUGFyZW50U3R5bGUiOnsiJHJlZiI6IjEwOCJ9fSwiQXV0b1NpemUiOjAsIkZvcmVncm91bmQiOnsiJHJlZiI6IjEwOSJ9LCJNYXhXaWR0aCI6OTYuNzEwMzExODg5NjQ4NDM4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NTciLCJMaW5lQ29sb3IiOm51bGwsIkxpbmVXZWlnaHQiOjAuMCwiTGluZVR5cGUiOjAsIlBhcmVudFN0eWxlIjpudWxsfSwiUGFyZW50U3R5bGUiOnsiJHJlZiI6IjEwNyJ9fSwiRGF0ZVN0eWxlIjp7IiRpZCI6IjI1OCIsIkZvbnRTZXR0aW5ncyI6eyIkaWQiOiIyNTkiLCJGb250U2l6ZSI6MTAsIkZvbnROYW1lIjoiQ2FsaWJyaSIsIklzQm9sZCI6ZmFsc2UsIklzSXRhbGljIjpmYWxzZSwiSXNVbmRlcmxpbmVkIjpmYWxzZSwiUGFyZW50U3R5bGUiOnsiJHJlZiI6IjExNSJ9fSwiQXV0b1NpemUiOjAsIkZvcmVncm91bmQiOnsiJGlkIjoiMjYwIiwiQ29sb3IiOnsiJGlkIjoiMjYxIiwiQSI6MjU1LCJSIjo1MCwiRyI6NTAsIkIiOjUwfX0sIk1heFdpZHRoIjoyMD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jYyIiwiTGluZUNvbG9yIjpudWxsLCJMaW5lV2VpZ2h0IjowLjAsIkxpbmVUeXBlIjowLCJQYXJlbnRTdHlsZSI6bnVsbH0sIlBhcmVudFN0eWxlIjp7IiRyZWYiOiIxMTQifX0sIkRhdGVGb3JtYXQiOnsiJGlkIjoiMjYzIiwiRm9ybWF0U3RyaW5nIjoiTS9kIiwiU2VwYXJhdG9yIjoiLyIsIlVzZUludGVybmF0aW9uYWxEYXRlRm9ybWF0IjpmYWxzZX0sIklzVmlzaWJsZSI6dHJ1ZSwiUGFyZW50U3R5bGUiOnsiJHJlZiI6IjgwIn19LCJJbmRleCI6MiwiSWQiOiIyNzIwNTNhZC01OGEwLTQxN2ItYWVlOS1iZDMxMzMyMDZkMDkiLCJJbXBvcnRJZCI6bnVsbCwiVGl0bGUiOiJMZWdhbCBBZ3JlZW1lbnRzIiwiTm90ZSI6bnVsbCwiSHlwZXJsaW5rIjpudWxsLCJJc0NoYW5nZWQiOmZhbHNlLCJJc05ldyI6dHJ1ZX0seyIkaWQiOiIyNjQiLCJHcm91cE5hbWUiOm51bGwsIlN0YXJ0RGF0ZSI6IjIwMTYtMDQtMTVUMDA6MDA6MDBaIiwiRW5kRGF0ZSI6IjIwMTYtMDYtMzBUMjM6NTk6NTkuOTk5WiIsIlBlcmNlbnRhZ2VDb21wbGV0ZSI6bnVsbCwiU3R5bGUiOnsiJGlkIjoiMjY1IiwiU2hhcGUiOjIsIlNoYXBlVGhpY2tuZXNzIjoxLCJEdXJhdGlvbkZvcm1hdCI6MCwiSW5jbHVkZU5vbldvcmtpbmdEYXlzSW5EdXJhdGlvbiI6ZmFsc2UsIlBlcmNlbnRhZ2VDb21wbGV0ZVN0eWxlIjp7IiRpZCI6IjI2NiIsIkZvbnRTZXR0aW5ncyI6eyIkaWQiOiIyNjc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jgiLCJMaW5lQ29sb3IiOm51bGwsIkxpbmVXZWlnaHQiOjAuMCwiTGluZVR5cGUiOjAsIlBhcmVudFN0eWxlIjpudWxsfSwiUGFyZW50U3R5bGUiOnsiJHJlZiI6IjgxIn19LCJEdXJhdGlvblN0eWxlIjp7IiRpZCI6IjI2OSIsIkZvbnRTZXR0aW5ncyI6eyIkaWQiOiIyNzA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zEiLCJMaW5lQ29sb3IiOm51bGwsIkxpbmVXZWlnaHQiOjAuMCwiTGluZVR5cGUiOjAsIlBhcmVudFN0eWxlIjpudWxsfSwiUGFyZW50U3R5bGUiOnsiJHJlZiI6Ijg4In19LCJIb3Jpem9udGFsQ29ubmVjdG9yU3R5bGUiOnsiJGlkIjoiMjcyIiwiTGluZUNvbG9yIjp7IiRyZWYiOiI5NiJ9LCJMaW5lV2VpZ2h0IjoxLjAsIkxpbmVUeXBlIjowLCJQYXJlbnRTdHlsZSI6eyIkcmVmIjoiOTUifX0sIlZlcnRpY2FsQ29ubmVjdG9yU3R5bGUiOnsiJGlkIjoiMjczIiwiTGluZUNvbG9yIjp7IiRyZWYiOiI5OSJ9LCJMaW5lV2VpZ2h0IjoxLjAsIkxpbmVUeXBlIjowLCJQYXJlbnRTdHlsZSI6eyIkcmVmIjoiOTgifX0sIk1hcmdpbiI6bnVsbCwiU3RhcnREYXRlUG9zaXRpb24iOjMsIkVuZERhdGVQb3NpdGlvbiI6MywiVGl0bGVQb3NpdGlvbiI6NCwiRHVyYXRpb25Qb3NpdGlvbiI6MiwiUGVyY2VudGFnZUNvbXBsZXRlZFBvc2l0aW9uIjo2LCJTcGFjaW5nIjoxMCwiSXNCZWxvd1RpbWViYW5kIjpmYWxzZSwiUGVyY2VudGFnZUNvbXBsZXRlU2hhcGVPcGFjaXR5IjozNSwiU2hhcGVTdHlsZSI6eyIkaWQiOiIyNzQiLCJNYXJnaW4iOnsiJHJlZiI6IjEwMiJ9LCJQYWRkaW5nIjp7IiRyZWYiOiIxMDMifSwiQmFja2dyb3VuZCI6eyIkaWQiOiIyNzUiLCJDb2xvciI6eyIkaWQiOiIyNzYiLCJBIjoyNTUsIlIiOjQ3LCJHIjo4NSwiQiI6MTUxfX0sIklzVmlzaWJsZSI6dHJ1ZSwiV2lkdGgiOjAuMCwiSGVpZ2h0IjoxNi4wLCJCb3JkZXJTdHlsZSI6eyIkaWQiOiIyNzciLCJMaW5lQ29sb3IiOnsiJGlkIjoiMjc4IiwiJHR5cGUiOiJOTFJFLkNvbW1vbi5Eb20uU29saWRDb2xvckJydXNoLCBOTFJFLkNvbW1vbiIsIkNvbG9yIjp7IiRpZCI6IjI3OSIsIkEiOjI1NSwiUiI6MjU1LCJHIjowLCJCIjowfX0sIkxpbmVXZWlnaHQiOjAuMCwiTGluZVR5cGUiOjAsIlBhcmVudFN0eWxlIjpudWxsfSwiUGFyZW50U3R5bGUiOnsiJHJlZiI6IjEwMSJ9fSwiVGl0bGVTdHlsZSI6eyIkaWQiOiIyODAiLCJGb250U2V0dGluZ3MiOnsiJGlkIjoiMjgxIiwiRm9udFNpemUiOjEwLCJGb250TmFtZSI6IkNhbGlicmkiLCJJc0JvbGQiOnRydWUsIklzSXRhbGljIjpmYWxzZSwiSXNVbmRlcmxpbmVkIjpmYWxzZSwiUGFyZW50U3R5bGUiOnsiJHJlZiI6IjEwOCJ9fSwiQXV0b1NpemUiOjAsIkZvcmVncm91bmQiOnsiJGlkIjoiMjgyIiwiQ29sb3IiOnsiJGlkIjoiMjgzIiwiQSI6MjU1LCJSIjo0NywiRyI6ODUsIkIiOjE1MX19LCJNYXhXaWR0aCI6MTA4LjMyMjY3NzYxMjMwNDY5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ODQiLCJMaW5lQ29sb3IiOm51bGwsIkxpbmVXZWlnaHQiOjAuMCwiTGluZVR5cGUiOjAsIlBhcmVudFN0eWxlIjpudWxsfSwiUGFyZW50U3R5bGUiOnsiJHJlZiI6IjEwNyJ9fSwiRGF0ZVN0eWxlIjp7IiRpZCI6IjI4NSIsIkZvbnRTZXR0aW5ncyI6eyIkaWQiOiIyODYiLCJGb250U2l6ZSI6MTAsIkZvbnROYW1lIjoiQ2FsaWJyaSIsIklzQm9sZCI6ZmFsc2UsIklzSXRhbGljIjpmYWxzZSwiSXNVbmRlcmxpbmVkIjpmYWxzZSwiUGFyZW50U3R5bGUiOnsiJHJlZiI6IjExNSJ9fSwiQXV0b1NpemUiOjAsIkZvcmVncm91bmQiOnsiJGlkIjoiMjg3IiwiQ29sb3IiOnsiJGlkIjoiMjg4IiwiQSI6MjU1LCJSIjo1MCwiRyI6NTAsIkIiOjUwfX0sIk1heFdpZHRoIjoyMD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jg5IiwiTGluZUNvbG9yIjpudWxsLCJMaW5lV2VpZ2h0IjowLjAsIkxpbmVUeXBlIjowLCJQYXJlbnRTdHlsZSI6bnVsbH0sIlBhcmVudFN0eWxlIjp7IiRyZWYiOiIxMTQifX0sIkRhdGVGb3JtYXQiOnsiJGlkIjoiMjkwIiwiRm9ybWF0U3RyaW5nIjoiTS9kIiwiU2VwYXJhdG9yIjoiLyIsIlVzZUludGVybmF0aW9uYWxEYXRlRm9ybWF0IjpmYWxzZX0sIklzVmlzaWJsZSI6dHJ1ZSwiUGFyZW50U3R5bGUiOnsiJHJlZiI6IjgwIn19LCJJbmRleCI6MywiSWQiOiI4OTQ2OTg3Yy01Yjc5LTQ0NDQtOTM0NC0yMGNmNzZmOTJmOGIiLCJJbXBvcnRJZCI6bnVsbCwiVGl0bGUiOiJBcmNoaXRlY3R1cmUgUmV2aWV3IiwiTm90ZSI6bnVsbCwiSHlwZXJsaW5rIjpudWxsLCJJc0NoYW5nZWQiOmZhbHNlLCJJc05ldyI6dHJ1ZX0seyIkaWQiOiIyOTEiLCJHcm91cE5hbWUiOm51bGwsIlN0YXJ0RGF0ZSI6IjIwMTYtMDQtMTVUMDA6MDA6MDBaIiwiRW5kRGF0ZSI6IjIwMTYtMDYtMzBUMjM6NTk6NTkuOTk5WiIsIlBlcmNlbnRhZ2VDb21wbGV0ZSI6bnVsbCwiU3R5bGUiOnsiJGlkIjoiMjkyIiwiU2hhcGUiOjIsIlNoYXBlVGhpY2tuZXNzIjoxLCJEdXJhdGlvbkZvcm1hdCI6MCwiSW5jbHVkZU5vbldvcmtpbmdEYXlzSW5EdXJhdGlvbiI6ZmFsc2UsIlBlcmNlbnRhZ2VDb21wbGV0ZVN0eWxlIjp7IiRpZCI6IjI5MyIsIkZvbnRTZXR0aW5ncyI6eyIkaWQiOiIyOTQ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OTUiLCJMaW5lQ29sb3IiOm51bGwsIkxpbmVXZWlnaHQiOjAuMCwiTGluZVR5cGUiOjAsIlBhcmVudFN0eWxlIjpudWxsfSwiUGFyZW50U3R5bGUiOnsiJHJlZiI6IjgxIn19LCJEdXJhdGlvblN0eWxlIjp7IiRpZCI6IjI5NiIsIkZvbnRTZXR0aW5ncyI6eyIkaWQiOiIyOTc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OTgiLCJMaW5lQ29sb3IiOm51bGwsIkxpbmVXZWlnaHQiOjAuMCwiTGluZVR5cGUiOjAsIlBhcmVudFN0eWxlIjpudWxsfSwiUGFyZW50U3R5bGUiOnsiJHJlZiI6Ijg4In19LCJIb3Jpem9udGFsQ29ubmVjdG9yU3R5bGUiOnsiJGlkIjoiMjk5IiwiTGluZUNvbG9yIjp7IiRyZWYiOiI5NiJ9LCJMaW5lV2VpZ2h0IjoxLjAsIkxpbmVUeXBlIjowLCJQYXJlbnRTdHlsZSI6eyIkcmVmIjoiOTUifX0sIlZlcnRpY2FsQ29ubmVjdG9yU3R5bGUiOnsiJGlkIjoiMzAwIiwiTGluZUNvbG9yIjp7IiRyZWYiOiI5OSJ9LCJMaW5lV2VpZ2h0IjoxLjAsIkxpbmVUeXBlIjowLCJQYXJlbnRTdHlsZSI6eyIkcmVmIjoiOTgifX0sIk1hcmdpbiI6bnVsbCwiU3RhcnREYXRlUG9zaXRpb24iOjMsIkVuZERhdGVQb3NpdGlvbiI6MywiVGl0bGVQb3NpdGlvbiI6NCwiRHVyYXRpb25Qb3NpdGlvbiI6MiwiUGVyY2VudGFnZUNvbXBsZXRlZFBvc2l0aW9uIjo2LCJTcGFjaW5nIjoxMCwiSXNCZWxvd1RpbWViYW5kIjpmYWxzZSwiUGVyY2VudGFnZUNvbXBsZXRlU2hhcGVPcGFjaXR5IjozNSwiU2hhcGVTdHlsZSI6eyIkaWQiOiIzMDEiLCJNYXJnaW4iOnsiJHJlZiI6IjEwMiJ9LCJQYWRkaW5nIjp7IiRyZWYiOiIxMDMifSwiQmFja2dyb3VuZCI6eyIkaWQiOiIzMDIiLCJDb2xvciI6eyIkaWQiOiIzMDMiLCJBIjoyNTUsIlIiOjQ3LCJHIjo4NSwiQiI6MTUxfX0sIklzVmlzaWJsZSI6dHJ1ZSwiV2lkdGgiOjAuMCwiSGVpZ2h0IjoxNi4wLCJCb3JkZXJTdHlsZSI6eyIkaWQiOiIzMDQiLCJMaW5lQ29sb3IiOnsiJGlkIjoiMzA1IiwiJHR5cGUiOiJOTFJFLkNvbW1vbi5Eb20uU29saWRDb2xvckJydXNoLCBOTFJFLkNvbW1vbiIsIkNvbG9yIjp7IiRpZCI6IjMwNiIsIkEiOjI1NSwiUiI6MjU1LCJHIjowLCJCIjowfX0sIkxpbmVXZWlnaHQiOjAuMCwiTGluZVR5cGUiOjAsIlBhcmVudFN0eWxlIjpudWxsfSwiUGFyZW50U3R5bGUiOnsiJHJlZiI6IjEwMSJ9fSwiVGl0bGVTdHlsZSI6eyIkaWQiOiIzMDciLCJGb250U2V0dGluZ3MiOnsiJGlkIjoiMzA4IiwiRm9udFNpemUiOjEwLCJGb250TmFtZSI6IkNhbGlicmkiLCJJc0JvbGQiOnRydWUsIklzSXRhbGljIjpmYWxzZSwiSXNVbmRlcmxpbmVkIjpmYWxzZSwiUGFyZW50U3R5bGUiOnsiJHJlZiI6IjEwOCJ9fSwiQXV0b1NpemUiOjAsIkZvcmVncm91bmQiOnsiJGlkIjoiMzA5IiwiQ29sb3IiOnsiJGlkIjoiMzEwIiwiQSI6MjU1LCJSIjo0NywiRyI6ODUsIkIiOjE1MX19LCJNYXhXaWR0aCI6NzYuMDEwMTU0NzI0MTIxMS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zExIiwiTGluZUNvbG9yIjpudWxsLCJMaW5lV2VpZ2h0IjowLjAsIkxpbmVUeXBlIjowLCJQYXJlbnRTdHlsZSI6bnVsbH0sIlBhcmVudFN0eWxlIjp7IiRyZWYiOiIxMDcifX0sIkRhdGVTdHlsZSI6eyIkaWQiOiIzMTIiLCJGb250U2V0dGluZ3MiOnsiJGlkIjoiMzEzIiwiRm9udFNpemUiOjEwLCJGb250TmFtZSI6IkNhbGlicmkiLCJJc0JvbGQiOmZhbHNlLCJJc0l0YWxpYyI6ZmFsc2UsIklzVW5kZXJsaW5lZCI6ZmFsc2UsIlBhcmVudFN0eWxlIjp7IiRyZWYiOiIxMTUifX0sIkF1dG9TaXplIjowLCJGb3JlZ3JvdW5kIjp7IiRpZCI6IjMxNCIsIkNvbG9yIjp7IiRpZCI6IjMxNSIsIkEiOjI1NSwiUiI6NTAsIkciOjUwLCJCIjo1MH19LCJNYXhXaWR0aCI6MjAwLjAsIk1heEhlaWdodCI6IkluZmluaXR5IiwiU21hcnRGb3JlZ3JvdW5kSXNBY3RpdmUiOmZhbHNlLCJIb3Jpem9udGFsQWxpZ25tZW50IjoyLCJWZXJ0aWNhbEFsaWdubWVudCI6MCwiU21hcnRGb3JlZ3JvdW5kIjpudWxsLCJNYXJnaW4iOnsiJHJlZiI6IjExOCJ9LCJQYWRkaW5nIjp7IiRyZWYiOiIxMTkifSwiQmFja2dyb3VuZCI6eyIkcmVmIjoiMTIwIn0sIklzVmlzaWJsZSI6dHJ1ZSwiV2lkdGgiOjAuMCwiSGVpZ2h0IjowLjAsIkJvcmRlclN0eWxlIjp7IiRpZCI6IjMxNiIsIkxpbmVDb2xvciI6bnVsbCwiTGluZVdlaWdodCI6MC4wLCJMaW5lVHlwZSI6MCwiUGFyZW50U3R5bGUiOm51bGx9LCJQYXJlbnRTdHlsZSI6eyIkcmVmIjoiMTE0In19LCJEYXRlRm9ybWF0Ijp7IiRpZCI6IjMxNyIsIkZvcm1hdFN0cmluZyI6Ik0vZCIsIlNlcGFyYXRvciI6Ii8iLCJVc2VJbnRlcm5hdGlvbmFsRGF0ZUZvcm1hdCI6ZmFsc2V9LCJJc1Zpc2libGUiOnRydWUsIlBhcmVudFN0eWxlIjp7IiRyZWYiOiI4MCJ9fSwiSW5kZXgiOjQsIklkIjoiNDRmNjU2MzctNTk0My00NGJlLWE1ODAtZGZiNWUxNGVhZTkzIiwiSW1wb3J0SWQiOm51bGwsIlRpdGxlIjoiVHJhaW5pbmcgQ2FsbHMiLCJOb3RlIjpudWxsLCJIeXBlcmxpbmsiOm51bGwsIklzQ2hhbmdlZCI6ZmFsc2UsIklzTmV3Ijp0cnVlfSx7IiRpZCI6IjMxOCIsIkdyb3VwTmFtZSI6bnVsbCwiU3RhcnREYXRlIjoiMjAxNi0wNi0yOVQwMDowMDowMFoiLCJFbmREYXRlIjoiMjAxNi0xMS0wM1QyMzo1OTo1OS45OTlaIiwiUGVyY2VudGFnZUNvbXBsZXRlIjpudWxsLCJTdHlsZSI6eyIkaWQiOiIzMTkiLCJTaGFwZSI6MiwiU2hhcGVUaGlja25lc3MiOjEsIkR1cmF0aW9uRm9ybWF0IjowLCJJbmNsdWRlTm9uV29ya2luZ0RheXNJbkR1cmF0aW9uIjpmYWxzZSwiUGVyY2VudGFnZUNvbXBsZXRlU3R5bGUiOnsiJGlkIjoiMzIwIiwiRm9udFNldHRpbmdzIjp7IiRpZCI6IjMyM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yMiIsIkxpbmVDb2xvciI6bnVsbCwiTGluZVdlaWdodCI6MC4wLCJMaW5lVHlwZSI6MCwiUGFyZW50U3R5bGUiOm51bGx9LCJQYXJlbnRTdHlsZSI6eyIkcmVmIjoiODEifX0sIkR1cmF0aW9uU3R5bGUiOnsiJGlkIjoiMzIzIiwiRm9udFNldHRpbmdzIjp7IiRpZCI6IjMyNCIsIkZvbnRTaXplIjoxMCwiRm9udE5hbWUiOiJDYWxpYnJpIiwiSXNCb2xkIjpmYWxzZSwiSXNJdGFsaWMiOmZhbHNlLCJJc1VuZGVybGluZWQiOmZhbHNlLCJQYXJlbnRTdHlsZSI6eyIkcmVmIjoiODkifX0sIkF1dG9TaXplIjowLCJGb3JlZ3JvdW5kIjp7IiRpZCI6IjMyNSIsIkNvbG9yIjp7IiRpZCI6IjMyNiIsIkEiOjI1NSwiUiI6MCwiRyI6MCwiQiI6MH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yNyIsIkxpbmVDb2xvciI6bnVsbCwiTGluZVdlaWdodCI6MC4wLCJMaW5lVHlwZSI6MCwiUGFyZW50U3R5bGUiOm51bGx9LCJQYXJlbnRTdHlsZSI6eyIkcmVmIjoiODgifX0sIkhvcml6b250YWxDb25uZWN0b3JTdHlsZSI6eyIkaWQiOiIzMjgiLCJMaW5lQ29sb3IiOnsiJHJlZiI6Ijk2In0sIkxpbmVXZWlnaHQiOjEuMCwiTGluZVR5cGUiOjAsIlBhcmVudFN0eWxlIjp7IiRyZWYiOiI5NSJ9fSwiVmVydGljYWxDb25uZWN0b3JTdHlsZSI6eyIkaWQiOiIzMjkiLCJMaW5lQ29sb3IiOnsiJHJlZiI6Ijk5In0sIkxpbmVXZWlnaHQiOjEuMCwiTGluZVR5cGUiOjAsIlBhcmVudFN0eWxlIjp7IiRyZWYiOiI5OCJ9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MzMCIsIk1hcmdpbiI6eyIkcmVmIjoiMTAyIn0sIlBhZGRpbmciOnsiJHJlZiI6IjEwMyJ9LCJCYWNrZ3JvdW5kIjp7IiRpZCI6IjMzMSIsIkNvbG9yIjp7IiRpZCI6IjMzMiIsIkEiOjI1NSwiUiI6MjQwLCJHIjoxMjcsIkIiOjl9fSwiSXNWaXNpYmxlIjp0cnVlLCJXaWR0aCI6MC4wLCJIZWlnaHQiOjE2LjAsIkJvcmRlclN0eWxlIjp7IiRpZCI6IjMzMyIsIkxpbmVDb2xvciI6eyIkaWQiOiIzMzQiLCIkdHlwZSI6Ik5MUkUuQ29tbW9uLkRvbS5Tb2xpZENvbG9yQnJ1c2gsIE5MUkUuQ29tbW9uIiwiQ29sb3IiOnsiJGlkIjoiMzM1IiwiQSI6MjU1LCJSIjoyNTUsIkciOjAsIkIiOjB9fSwiTGluZVdlaWdodCI6MC4wLCJMaW5lVHlwZSI6MCwiUGFyZW50U3R5bGUiOm51bGx9LCJQYXJlbnRTdHlsZSI6eyIkcmVmIjoiMTAxIn19LCJUaXRsZVN0eWxlIjp7IiRpZCI6IjMzNiIsIkZvbnRTZXR0aW5ncyI6eyIkaWQiOiIzMzciLCJGb250U2l6ZSI6MTAsIkZvbnROYW1lIjoiQ2FsaWJyaSIsIklzQm9sZCI6dHJ1ZSwiSXNJdGFsaWMiOmZhbHNlLCJJc1VuZGVybGluZWQiOmZhbHNlLCJQYXJlbnRTdHlsZSI6eyIkcmVmIjoiMTA4In19LCJBdXRvU2l6ZSI6MCwiRm9yZWdyb3VuZCI6eyIkaWQiOiIzMzgiLCJDb2xvciI6eyIkaWQiOiIzMzkiLCJBIjoyNTUsIlIiOjEzMiwiRyI6NjAsIkIiOjEyfX0sIk1heFdpZHRoIjoxMTQuMTI4ODIyMzI2NjYwMTY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0MCIsIkxpbmVDb2xvciI6bnVsbCwiTGluZVdlaWdodCI6MC4wLCJMaW5lVHlwZSI6MCwiUGFyZW50U3R5bGUiOm51bGx9LCJQYXJlbnRTdHlsZSI6eyIkcmVmIjoiMTA3In19LCJEYXRlU3R5bGUiOnsiJGlkIjoiMzQxIiwiRm9udFNldHRpbmdzIjp7IiRpZCI6IjM0MiIsIkZvbnRTaXplIjoxMCwiRm9udE5hbWUiOiJDYWxpYnJpIiwiSXNCb2xkIjpmYWxzZSwiSXNJdGFsaWMiOmZhbHNlLCJJc1VuZGVybGluZWQiOmZhbHNlLCJQYXJlbnRTdHlsZSI6eyIkcmVmIjoiMTE1In19LCJBdXRvU2l6ZSI6MCwiRm9yZWdyb3VuZCI6eyIkaWQiOiIzNDMiLCJDb2xvciI6eyIkaWQiOiIzNDQiLCJBIjoyNTUsIlIiOjUwLCJHIjo1MCwiQiI6NTB9fSwiTWF4V2lkdGgiOjIwMC4wLCJNYXhIZWlnaHQiOiJJbmZpbml0eSIsIlNtYXJ0Rm9yZWdyb3VuZElzQWN0aXZlIjpmYWxzZSwiSG9yaXpvbnRhbEFsaWdubWVudCI6MiwiVmVydGljYWxBbGlnbm1lbnQiOjAsIlNtYXJ0Rm9yZWdyb3VuZCI6bnVsbCwiTWFyZ2luIjp7IiRyZWYiOiIxMTgifSwiUGFkZGluZyI6eyIkcmVmIjoiMTE5In0sIkJhY2tncm91bmQiOnsiJHJlZiI6IjEyMCJ9LCJJc1Zpc2libGUiOnRydWUsIldpZHRoIjowLjAsIkhlaWdodCI6MC4wLCJCb3JkZXJTdHlsZSI6eyIkaWQiOiIzNDUiLCJMaW5lQ29sb3IiOm51bGwsIkxpbmVXZWlnaHQiOjAuMCwiTGluZVR5cGUiOjAsIlBhcmVudFN0eWxlIjpudWxsfSwiUGFyZW50U3R5bGUiOnsiJHJlZiI6IjExNCJ9fSwiRGF0ZUZvcm1hdCI6eyIkaWQiOiIzNDYiLCJGb3JtYXRTdHJpbmciOiJNL2QiLCJTZXBhcmF0b3IiOiIvIiwiVXNlSW50ZXJuYXRpb25hbERhdGVGb3JtYXQiOmZhbHNlfSwiSXNWaXNpYmxlIjp0cnVlLCJQYXJlbnRTdHlsZSI6eyIkcmVmIjoiODAifX0sIkluZGV4Ijo1LCJJZCI6IjQwMDRmNDI5LTg0MDAtNDUwNy1iODQ5LWI4YzRlZDJhZDg0NCIsIkltcG9ydElkIjpudWxsLCJUaXRsZSI6IlBhcnRuZXIgRGV2ZWxvcG1lbnQiLCJOb3RlIjpudWxsLCJIeXBlcmxpbmsiOm51bGwsIklzQ2hhbmdlZCI6ZmFsc2UsIklzTmV3Ijp0cnVlfSx7IiRpZCI6IjM0NyIsIkdyb3VwTmFtZSI6bnVsbCwiU3RhcnREYXRlIjoiMjAxNi0xMC0xNVQwMDowMDowMFoiLCJFbmREYXRlIjoiMjAxNi0xMS0zMFQyMzo1OTo1OS45OTlaIiwiUGVyY2VudGFnZUNvbXBsZXRlIjpudWxsLCJTdHlsZSI6eyIkaWQiOiIzNDgiLCJTaGFwZSI6MywiU2hhcGVUaGlja25lc3MiOjEsIkR1cmF0aW9uRm9ybWF0IjowLCJJbmNsdWRlTm9uV29ya2luZ0RheXNJbkR1cmF0aW9uIjpmYWxzZSwiUGVyY2VudGFnZUNvbXBsZXRlU3R5bGUiOnsiJGlkIjoiMzQ5IiwiRm9udFNldHRpbmdzIjp7IiRpZCI6IjM1M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1MSIsIkxpbmVDb2xvciI6bnVsbCwiTGluZVdlaWdodCI6MC4wLCJMaW5lVHlwZSI6MCwiUGFyZW50U3R5bGUiOm51bGx9LCJQYXJlbnRTdHlsZSI6eyIkcmVmIjoiODEifX0sIkR1cmF0aW9uU3R5bGUiOnsiJGlkIjoiMzUyIiwiRm9udFNldHRpbmdzIjp7IiRpZCI6IjM1My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1NCIsIkxpbmVDb2xvciI6bnVsbCwiTGluZVdlaWdodCI6MC4wLCJMaW5lVHlwZSI6MCwiUGFyZW50U3R5bGUiOm51bGx9LCJQYXJlbnRTdHlsZSI6eyIkcmVmIjoiODgifX0sIkhvcml6b250YWxDb25uZWN0b3JTdHlsZSI6eyIkaWQiOiIzNTUiLCJMaW5lQ29sb3IiOnsiJHJlZiI6Ijk2In0sIkxpbmVXZWlnaHQiOjEuMCwiTGluZVR5cGUiOjAsIlBhcmVudFN0eWxlIjp7IiRyZWYiOiI5NSJ9fSwiVmVydGljYWxDb25uZWN0b3JTdHlsZSI6eyIkaWQiOiIzNTYiLCJMaW5lQ29sb3IiOnsiJHJlZiI6Ijk5In0sIkxpbmVXZWlnaHQiOjEuMCwiTGluZVR5cGUiOjAsIlBhcmVudFN0eWxlIjp7IiRyZWYiOiI5OCJ9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M1NyIsIk1hcmdpbiI6eyIkcmVmIjoiMTAyIn0sIlBhZGRpbmciOnsiJGlkIjoiMzU4IiwiVG9wIjowLCJMZWZ0IjowLCJSaWdodCI6MiwiQm90dG9tIjowfSwiQmFja2dyb3VuZCI6eyIkaWQiOiIzNTkiLCJDb2xvciI6eyIkaWQiOiIzNjAiLCJBIjoyNTUsIlIiOjc4LCJHIjoxMzMsIkIiOjY2fX0sIklzVmlzaWJsZSI6dHJ1ZSwiV2lkdGgiOjAuMCwiSGVpZ2h0IjoxNi4wLCJCb3JkZXJTdHlsZSI6eyIkaWQiOiIzNjEiLCJMaW5lQ29sb3IiOnsiJGlkIjoiMzYyIiwiJHR5cGUiOiJOTFJFLkNvbW1vbi5Eb20uU29saWRDb2xvckJydXNoLCBOTFJFLkNvbW1vbiIsIkNvbG9yIjp7IiRpZCI6IjM2MyIsIkEiOjI1NSwiUiI6MjU1LCJHIjowLCJCIjowfX0sIkxpbmVXZWlnaHQiOjAuMCwiTGluZVR5cGUiOjAsIlBhcmVudFN0eWxlIjpudWxsfSwiUGFyZW50U3R5bGUiOnsiJHJlZiI6IjEwMSJ9fSwiVGl0bGVTdHlsZSI6eyIkaWQiOiIzNjQiLCJGb250U2V0dGluZ3MiOnsiJGlkIjoiMzY1IiwiRm9udFNpemUiOjEwLCJGb250TmFtZSI6IkNhbGlicmkiLCJJc0JvbGQiOnRydWUsIklzSXRhbGljIjpmYWxzZSwiSXNVbmRlcmxpbmVkIjpmYWxzZSwiUGFyZW50U3R5bGUiOnsiJHJlZiI6IjEwOCJ9fSwiQXV0b1NpemUiOjAsIkZvcmVncm91bmQiOnsiJGlkIjoiMzY2IiwiQ29sb3IiOnsiJGlkIjoiMzY3IiwiQSI6MjU1LCJSIjo1NiwiRyI6ODcsIkIiOjM1fX0sIk1heFdpZHRoIjo2Mi4zNzgzNDU0ODk1MDE5NTM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2OCIsIkxpbmVDb2xvciI6bnVsbCwiTGluZVdlaWdodCI6MC4wLCJMaW5lVHlwZSI6MCwiUGFyZW50U3R5bGUiOm51bGx9LCJQYXJlbnRTdHlsZSI6eyIkcmVmIjoiMTA3In19LCJEYXRlU3R5bGUiOnsiJGlkIjoiMzY5IiwiRm9udFNldHRpbmdzIjp7IiRpZCI6IjM3MCIsIkZvbnRTaXplIjoxMCwiRm9udE5hbWUiOiJDYWxpYnJpIiwiSXNCb2xkIjpmYWxzZSwiSXNJdGFsaWMiOmZhbHNlLCJJc1VuZGVybGluZWQiOmZhbHNlLCJQYXJlbnRTdHlsZSI6eyIkcmVmIjoiMTE1In19LCJBdXRvU2l6ZSI6MCwiRm9yZWdyb3VuZCI6eyIkaWQiOiIzNzEiLCJDb2xvciI6eyIkaWQiOiIzNzIiLCJBIjoyNTUsIlIiOjUwLCJHIjo1MCwiQiI6NTB9fSwiTWF4V2lkdGgiOjIwMC4wLCJNYXhIZWlnaHQiOiJJbmZpbml0eSIsIlNtYXJ0Rm9yZWdyb3VuZElzQWN0aXZlIjpmYWxzZSwiSG9yaXpvbnRhbEFsaWdubWVudCI6MiwiVmVydGljYWxBbGlnbm1lbnQiOjAsIlNtYXJ0Rm9yZWdyb3VuZCI6bnVsbCwiTWFyZ2luIjp7IiRyZWYiOiIxMTgifSwiUGFkZGluZyI6eyIkcmVmIjoiMTE5In0sIkJhY2tncm91bmQiOnsiJHJlZiI6IjEyMCJ9LCJJc1Zpc2libGUiOnRydWUsIldpZHRoIjowLjAsIkhlaWdodCI6MC4wLCJCb3JkZXJTdHlsZSI6eyIkaWQiOiIzNzMiLCJMaW5lQ29sb3IiOm51bGwsIkxpbmVXZWlnaHQiOjAuMCwiTGluZVR5cGUiOjAsIlBhcmVudFN0eWxlIjpudWxsfSwiUGFyZW50U3R5bGUiOnsiJHJlZiI6IjExNCJ9fSwiRGF0ZUZvcm1hdCI6eyIkaWQiOiIzNzQiLCJGb3JtYXRTdHJpbmciOiJNL2QiLCJTZXBhcmF0b3IiOiIvIiwiVXNlSW50ZXJuYXRpb25hbERhdGVGb3JtYXQiOmZhbHNlfSwiSXNWaXNpYmxlIjp0cnVlLCJQYXJlbnRTdHlsZSI6eyIkcmVmIjoiODAifX0sIkluZGV4Ijo2LCJJZCI6IjhkZWE3ZTc5LWVjNDMtNDUxYy05NTQ4LWQzMDFmZWJiMTNjNCIsIkltcG9ydElkIjpudWxsLCJUaXRsZSI6Ik1hcmtldGluZyIsIk5vdGUiOm51bGwsIkh5cGVybGluayI6bnVsbCwiSXNDaGFuZ2VkIjpmYWxzZSwiSXNOZXciOnRydWV9XSwiTXNQcm9qZWN0SXRlbXNUcmVlIjp7IiRpZCI6IjM3NSIsIlJvb3QiOnsiJGlkIjoiMzc2IiwiSW1wb3J0SWQiOm51bGwsIklzSW1wb3J0ZWQiOmZhbHNlLCJDaGlsZHJlbiI6W119fSwiU2V0dGluZ3MiOnsiJGlkIjoiMzc3IiwiSW1wYU9wdGlvbnMiOm51bGwsIlVzZUNvbXByZXNzaW9uIjpmYWxzZSwiQ29tcHJlc2lvblBlcmNlbnRhZ2UiOjUwLjAsIkluYWN0aXZlSW50ZXJ2YWxXaWR0aFRocmVzaG9sZCI6MzAuMCwiSW5hY3RpdmVJbnRlcnZhbFdpZHRoIjoxLjAsIlNwbGl0VGFza3MiOmZhbHNlLCJVc2VDbHVzdGVyIjpmYWxzZSwiRXBzaWxvbiI6MC4wLCJNaW5Qb2ludHNUb0Zvcm1BQ2x1c3RlciI6MiwiR2VuZXJhdGVJbnZpc2libGVTaGFwZXMiOnRydWUsIlNtYXJ0VGltZWxpbmVUYXNrUGVyY2VudGFnZUZpdCI6ZmFsc2V9LCJJc05ldyI6dHJ1ZSwiSW1wb3J0VHlwZSI6MCwiRmlsZVBhdGgiOm51bGwsIlRpbWVsaW5lSW1wb3J0ZWQiOmZhbHNl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Sb2FkbWFwIiwiSXNUZW1wbGF0ZSI6dHJ1ZSwiVmVyc2lvbiI6eyIkaWQiOiIyIiwiVmVyc2lvbiI6IjMuMC4xIiwiT3JpZ2luYWxBc3NlbWJseVZlcnNpb24iOiIyLjAxLjEyLjAwIiwiRWRpdGlvbiI6IlBsdXMiLCJJc1BsdXNFZGl0aW9uIjp0cnVlfSwiRWZmZWN0IjoxLCJTdHlsZSI6eyIkaWQiOiIzIiwiVGltZWJhbmRTdHlsZSI6eyIkaWQiOiI0IiwiU2NhbGVNYXJraW5nIjowLCJTaGFwZSI6MTMsIlNoYXBlU3R5bGUiOnsiJGlkIjoiNSIsIk1hcmdpbiI6eyIkaWQiOiI2IiwiVG9wIjowLCJMZWZ0IjoxMCwiUmlnaHQiOjEwLCJCb3R0b20iOjB9LCJQYWRkaW5nIjp7IiRpZCI6IjciLCJUb3AiOjMsIkxlZnQiOjEzLCJSaWdodCI6MTMsIkJvdHRvbSI6M30sIkJhY2tncm91bmQiOnsiJGlkIjoiOCIsIkNvbG9yIjp7IiRpZCI6IjkiLCJBIjoyNTUsIlIiOjUwLCJHIjo1MCwiQiI6NTB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Q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1hcmdpbiI6eyIkaWQiOiIxNyIsIlRvcCI6MCwiTGVmdCI6MCwiUmlnaHQiOjIw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N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TWFyZ2luIjp7IiRpZCI6IjI1IiwiVG9wIjowLCJMZWZ0IjoyMCwiUmlnaHQiOjAsIkJvdHRvbSI6MH0sIlBhZGRpbmciOnsiJGlkIjoiMjYiLCJUb3AiOjAsIkxlZnQiOjAsIlJpZ2h0IjowLCJCb3R0b20iOjB9LCJCYWNrZ3JvdW5kIjp7IiRpZCI6IjI3IiwiQ29sb3IiOnsiJHJlZiI6IjIwIn19LCJJc1Zpc2libGUiOnRydWUsIldpZHRoIjowLjAsIkhlaWdodCI6MC4wLCJCb3JkZXJTdHlsZSI6bnVsbCwiUGFyZW50U3R5bGUiOm51bGx9LCJUb2RheVRleHRTdHlsZSI6eyIkaWQiOiIyOCIsIkZvbnRTZXR0aW5ncyI6eyIkaWQiOiIyOSIsIkZvbnRTaXplIjoxMS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ZmFsc2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nRydW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I1NSwiUiI6MjI3LCJHIjoyMjIsIkIiOjIwOX19LCJBcHBlbmRZZWFyT25ZZWFyQ2hhbmdlIjp0cnVlLCJFbGFwc2VkVGltZUZvcm1hdCI6MCwiVG9kYXlNYXJrZXJQb3NpdGlvbiI6MCwiUXVpY2tQb3NpdGlvbiI6MywiQWJzb2x1dGVQb3NpdGlvbiI6MzUxLjAsIk1hcmdpbiI6eyIkaWQiOiI0OSIsIlRvcCI6MCwiTGVmdCI6MTAsIlJpZ2h0IjoxMCwiQm90dG9tIjowfSwiUGFkZGluZyI6eyIkaWQiOiI1MCIsIlRvcCI6MCwiTGVmdCI6MCwiUmlnaHQiOjAsIkJvdHRvbSI6MH0sIkJhY2tncm91bmQiOnsiJGlkIjoiNTEiLCJDb2xvciI6eyIkaWQiOiI1MiIsIkEiOjI1NSwiUiI6NTAsIkciOjUwLCJCIjo1MH19LCJJc1Zpc2libGUiOnRydWUsIldpZHRoIjowLjAsIkhlaWdodCI6MC4wLCJCb3JkZXJTdHlsZSI6bnVsbCwiUGFyZW50U3R5bGUiOm51bGx9LCJEZWZhdWx0TWlsZXN0b25lU3R5bGUiOnsiJGlkIjoiNTMiLCJTaGFwZSI6MC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c5LCJHIjoxMjksIkIiOjE4OX19LCJMaW5lV2VpZ2h0IjoxLjAsIkxpbmVUeXBlIjowLCJQYXJlbnRTdHlsZSI6bnVsbH0sIklzQmVsb3dUaW1lYmFuZCI6ZmFsc2U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m51bGwsIklzVmlzaWJsZSI6dHJ1ZSwiV2lkdGgiOjE4LjAsIkhlaWdodCI6MjAuMCwiQm9yZGVyU3R5bGUiOnsiJGlkIjoiNjIiLCJMaW5lQ29sb3IiOnsiJGlkIjoiNjMiLCIkdHlwZSI6Ik5MUkUuQ29tbW9uLkRvbS5Tb2xpZENvbG9yQnJ1c2gsIE5MUkUuQ29tbW9uIiwiQ29sb3IiOnsiJGlkIjoiNjQiLCJBIjoyNTUsIlIiOjI1NSwiRyI6MCwiQiI6MH19LCJMaW5lV2VpZ2h0IjowLjAsIkxpbmVUeXBlIjowLCJQYXJlbnRTdHlsZSI6bnVsbH0sIlBhcmVudFN0eWxlIjpudWxsfSwiVGl0bGVTdHlsZSI6eyIkaWQiOiI2NSIsIkZvbnRTZXR0aW5ncyI6eyIkaWQiOiI2NiIsIkZvbnRTaXplIjoxMSwiRm9udE5hbWUiOiJDYWxpYnJpIiwiSXNCb2xkIjp0cnVlLCJJc0l0YWxpYyI6ZmFsc2UsIklzVW5kZXJsaW5lZCI6ZmFsc2UsIlBhcmVudFN0eWxlIjpudWxsfSwiQXV0b1NpemUiOjAsIkZvcmVncm91bmQiOnsiJGlkIjoiNjciLCJDb2xvciI6eyIkaWQiOiI2OCIsIkEiOjI1NSwiUiI6MCwiRyI6MCwiQiI6MH19LCJNYXhXaWR0aCI6MjAwLjAsIk1heEhlaWdodCI6IkluZmluaXR5IiwiU21hcnRGb3JlZ3JvdW5kSXNBY3RpdmUiOmZhbHNlLCJIb3Jpem9udGFsQWxpZ25tZW50IjoxLCJWZXJ0aWNhbEFsaWdubWVudCI6MCwiU21hcnRGb3JlZ3JvdW5kIjpudWxsLCJNYXJnaW4iOnsiJGlkIjoiNjkiLCJUb3AiOjAsIkxlZnQiOjAsIlJpZ2h0IjowLCJCb3R0b20iOjB9LCJQYWRkaW5nIjp7IiRpZCI6IjcwIiwiVG9wIjowLCJMZWZ0IjowLCJSaWdodCI6MCwiQm90dG9tIjowfSwiQmFja2dyb3VuZCI6eyIkaWQiOiI3MSIsIkNvbG9yIjp7IiRyZWYiOiIyMCJ9fSwiSXNWaXNpYmxlIjp0cnVlLCJXaWR0aCI6MC4wLCJIZWlnaHQiOjAuMCwiQm9yZGVyU3R5bGUiOm51bGwsIlBhcmVudFN0eWxlIjpudWxsfSwiRGF0ZVN0eWxlIjp7IiRpZCI6IjcyIiwiRm9udFNldHRpbmdzIjp7IiRpZCI6IjczIiwiRm9udFNpemUiOjEwLCJGb250TmFtZSI6IkNhbGlicmkiLCJJc0JvbGQiOmZhbHNlLCJJc0l0YWxpYyI6ZmFsc2UsIklzVW5kZXJsaW5lZCI6ZmFsc2UsIlBhcmVudFN0eWxlIjpudWxsfSwiQXV0b1NpemUiOjAsIkZvcmVncm91bmQiOnsiJGlkIjoiNzQiLCJDb2xvciI6eyIkaWQiOiI3NSIsIkEiOjI1NSwiUiI6NTAsIkciOjUwLCJCIjo1MH19LCJNYXhXaWR0aCI6MjAwLjAsIk1heEhlaWdodCI6IkluZmluaXR5IiwiU21hcnRGb3JlZ3JvdW5kSXNBY3RpdmUiOmZhbHNlLCJIb3Jpem9udGFsQWxpZ25tZW50IjowLCJWZXJ0aWNhbEFsaWdubWVudCI6MCwiU21hcnRGb3JlZ3JvdW5kIjpudWxsLCJNYXJnaW4iOnsiJGlkIjoiNzYiLCJUb3AiOjAsIkxlZnQiOjAsIlJpZ2h0IjowLCJCb3R0b20iOjB9LCJQYWRkaW5nIjp7IiRpZCI6Ijc3IiwiVG9wIjowLCJMZWZ0IjowLCJSaWdodCI6MCwiQm90dG9tIjowfSwiQmFja2dyb3VuZCI6eyIkaWQiOiI3OCIsIkNvbG9yIjp7IiRyZWYiOiIyMCJ9fSwiSXNWaXNpYmxlIjp0cnVlLCJXaWR0aCI6MC4wLCJIZWlnaHQiOjAuMCwiQm9yZGVyU3R5bGUiOm51bGwsIlBhcmVudFN0eWxlIjpudWxsfSwiRGF0ZUZvcm1hdCI6eyIkaWQiOiI3OSIsIkZvcm1hdFN0cmluZyI6Ik1NLmRkLnl5eXkiLCJTZXBhcmF0b3IiOiIuIiwiVXNlSW50ZXJuYXRpb25hbERhdGVGb3JtYXQiOmZhbHNlfSwiSXNWaXNpYmxlIjp0cnVlLCJQYXJlbnRTdHlsZSI6bnVsbH0sIkRlZmF1bHRUYXNrU3R5bGUiOnsiJGlkIjoiODAiLCJTaGFwZSI6MiwiU2hhcGVUaGlja25lc3MiOjEsIkR1cmF0aW9uRm9ybWF0IjowLCJJbmNsdWRlTm9uV29ya2luZ0RheXNJbkR1cmF0aW9uIjpmYWxz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iwiRm9udE5hbWUiOiJDYWxpYnJpIiwiSXNCb2xkIjpmYWxzZSwiSXNJdGFsaWMiOmZhbHNlLCJJc1VuZGVybGluZWQiOmZhbHNlLCJQYXJlbnRTdHlsZSI6bnVsbH0sIkF1dG9TaXplIjowLCJGb3JlZ3JvdW5kIjp7IiRpZCI6IjkwIiwiQ29sb3IiOnsiJGlkIjoiOTEiLCJBIjoyNTUsIlIiOjI1NSwiRyI6MjU1LCJCIjoyNTV9fSwiTWF4V2lkdGgiOjIwMC4wLCJNYXhIZWlnaHQiOiJJbmZpbml0eSIsIlNtYXJ0Rm9yZWdyb3VuZElzQWN0aXZlIjpmYWxzZSwiSG9yaXpvbnRhbEFsaWdubWVudCI6MCwiVmVydGljYWxBbGlnbm1lbnQiOjAsIlNtYXJ0Rm9yZWdyb3VuZCI6bnVsbCwiTWFyZ2luIjp7IiRpZCI6IjkyIiwiVG9wIjowLCJMZWZ0IjowLCJSaWdodCI6MCwiQm90dG9tIjowfSwiUGFkZGluZyI6eyIkaWQiOiI5MyIsIlRvcCI6MCwiTGVmdCI6MCwiUmlnaHQiOjAsIkJvdHRvbSI6MH0sIkJhY2tncm91bmQiOnsiJGlkIjoiOTQiLCJDb2xvciI6eyIkcmVmIjoiMjAifX0sIklzVmlzaWJsZSI6dHJ1ZSwiV2lkdGgiOjAuMCwiSGVpZ2h0IjowLjAsIkJvcmRlclN0eWxlIjpudWxsLCJQYXJlbnRTdHlsZSI6bnVsbH0sIkhvcml6b250YWxDb25uZWN0b3JTdHlsZSI6eyIkaWQiOiI5NSIsIkxpbmVDb2xvciI6eyIkaWQiOiI5NiIsIiR0eXBlIjoiTkxSRS5Db21tb24uRG9tLlNvbGlkQ29sb3JCcnVzaCwgTkxSRS5Db21tb24iLCJDb2xvciI6eyIkaWQiOiI5NyIsIkEiOjI1NSwiUiI6MjA0LCJHIjoyMDQsIkIiOjIwNH19LCJMaW5lV2VpZ2h0IjoxLjAsIkxpbmVUeXBlIjowLCJQYXJlbnRTdHlsZSI6bnVsbH0sIlZlcnRpY2FsQ29ubmVjdG9yU3R5bGUiOnsiJGlkIjoiOTgiLCJMaW5lQ29sb3IiOnsiJGlkIjoiOTkiLCIkdHlwZSI6Ik5MUkUuQ29tbW9uLkRvbS5Tb2xpZENvbG9yQnJ1c2gsIE5MUkUuQ29tbW9uIiwiQ29sb3IiOnsiJGlkIjoiMTAwIiwiQSI6MjU1LCJSIjoyMDQsIkciOjIwNCwiQiI6MjA0fX0sIkxpbmVXZWlnaHQiOjEuMCwiTGluZVR5cGUiOjAsIlBhcmVudFN0eWxlIjpudWxs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EwMSIsIk1hcmdpbiI6eyIkaWQiOiIxMDIiLCJUb3AiOjAsIkxlZnQiOjQsIlJpZ2h0Ijo0LCJCb3R0b20iOjB9LCJQYWRkaW5nIjp7IiRpZCI6IjEwMyIsIlRvcCI6MCwiTGVmdCI6MCwiUmlnaHQiOjAsIkJvdHRvbSI6MH0sIkJhY2tncm91bmQiOm51bGwsIklzVmlzaWJsZSI6dHJ1ZSwiV2lkdGgiOjAuMCwiSGVpZ2h0IjoxNi4wLCJCb3JkZXJTdHlsZSI6eyIkaWQiOiIxMDQiLCJMaW5lQ29sb3IiOnsiJGlkIjoiMTA1IiwiJHR5cGUiOiJOTFJFLkNvbW1vbi5Eb20uU29saWRDb2xvckJydXNoLCBOTFJFLkNvbW1vbiIsIkNvbG9yIjp7IiRpZCI6IjEwNiIsIkEiOjI1NSwiUiI6MjU1LCJHIjowLCJCIjowfX0sIkxpbmVXZWlnaHQiOjAuMCwiTGluZVR5cGUiOjAsIlBhcmVudFN0eWxlIjpudWxsfSwiUGFyZW50U3R5bGUiOm51bGx9LCJUaXRsZVN0eWxlIjp7IiRpZCI6IjEwNyIsIkZvbnRTZXR0aW5ncyI6eyIkaWQiOiIxMDgiLCJGb250U2l6ZSI6MTEsIkZvbnROYW1lIjoiQ2FsaWJyaSIsIklzQm9sZCI6dHJ1ZSwiSXNJdGFsaWMiOmZhbHNlLCJJc1VuZGVybGluZWQiOmZhbHNlLCJQYXJlbnRTdHlsZSI6bnVsbH0sIkF1dG9TaXplIjowLCJGb3JlZ3JvdW5kIjp7IiRpZCI6IjEwOSIsIkNvbG9yIjp7IiRpZCI6IjExMCIsIkEiOjI1NSwiUiI6MTU5LCJHIjo0MSwiQiI6NTR9fSwiTWF4V2lkdGgiOjIwMC4wLCJNYXhIZWlnaHQiOiJJbmZpbml0eSIsIlNtYXJ0Rm9yZWdyb3VuZElzQWN0aXZlIjpmYWxzZSwiSG9yaXpvbnRhbEFsaWdubWVudCI6MCwiVmVydGljYWxBbGlnbm1lbnQiOjAsIlNtYXJ0Rm9yZWdyb3VuZCI6bnVsbCwiTWFyZ2luIjp7IiRpZCI6IjExMSIsIlRvcCI6MCwiTGVmdCI6MCwiUmlnaHQiOjAsIkJvdHRvbSI6MH0sIlBhZGRpbmciOnsiJGlkIjoiMTEyIiwiVG9wIjowLCJMZWZ0IjowLCJSaWdodCI6MCwiQm90dG9tIjowfSwiQmFja2dyb3VuZCI6eyIkaWQiOiIxMTMiLCJDb2xvciI6eyIkcmVmIjoiMjAifX0sIklzVmlzaWJsZSI6dHJ1ZSwiV2lkdGgiOjAuMCwiSGVpZ2h0IjowLjAsIkJvcmRlclN0eWxlIjpudWxsLCJQYXJlbnRTdHlsZSI6bnVsbH0sIkRhdGVTdHlsZSI6eyIkaWQiOiIxMTQiLCJGb250U2V0dGluZ3MiOnsiJGlkIjoiMTE1IiwiRm9udFNpemUiOjEyLCJGb250TmFtZSI6IkNhbGlicmkiLCJJc0JvbGQiOmZhbHNlLCJJc0l0YWxpYyI6ZmFsc2UsIklzVW5kZXJsaW5lZCI6ZmFsc2UsIlBhcmVudFN0eWxlIjpudWxsfSwiQXV0b1NpemUiOjAsIkZvcmVncm91bmQiOnsiJGlkIjoiMTE2IiwiQ29sb3IiOnsiJGlkIjoiMTE3IiwiQSI6MjU1LCJSIjoyNTUsIkciOjI1NSwiQiI6MjU1fX0sIk1heFdpZHRoIjoyMDAuMCwiTWF4SGVpZ2h0IjoiSW5maW5pdHkiLCJTbWFydEZvcmVncm91bmRJc0FjdGl2ZSI6ZmFsc2UsIkhvcml6b250YWxBbGlnbm1lbnQiOjAsIlZlcnRpY2FsQWxpZ25tZW50IjowLCJTbWFydEZvcmVncm91bmQiOm51bGwsIk1hcmdpbiI6eyIkaWQiOiIxMTgiLCJUb3AiOjAsIkxlZnQiOjAsIlJpZ2h0IjowLCJCb3R0b20iOjB9LCJQYWRkaW5nIjp7IiRpZCI6IjExOSIsIlRvcCI6MCwiTGVmdCI6MCwiUmlnaHQiOjAsIkJvdHRvbSI6MH0sIkJhY2tncm91bmQiOnsiJGlkIjoiMTIwIiwiQ29sb3IiOnsiJHJlZiI6IjIwIn19LCJJc1Zpc2libGUiOnRydWUsIldpZHRoIjowLjAsIkhlaWdodCI6MC4wLCJCb3JkZXJTdHlsZSI6bnVsbCwiUGFyZW50U3R5bGUiOm51bGx9LCJEYXRlRm9ybWF0Ijp7IiRpZCI6IjEyMSIsIkZvcm1hdFN0cmluZyI6Ik0vZCIsIlNlcGFyYXRvciI6Ii8iLCJVc2VJbnRlcm5hdGlvbmFsRGF0ZUZvcm1hdCI6ZmFsc2V9LCJJc1Zpc2libGUiOnRydWUsIlBhcmVudFN0eWxlIjpudWxsfSwiU2hvd0VsYXBzZWRUaW1lR3JhZGllbnRTdHlsZSI6ZmFsc2V9LCJTY2FsZSI6eyIkaWQiOiIxMjIiLCJTdGFydERhdGUiOiIyMDE2LTAxLTAxVDAwOjAwOjAwIiwiRW5kRGF0ZSI6IjIwMTYtMTEtMzBUMjM6NTk6NTkuOTk5WiIsIkZvcm1hdCI6Ik1NTSIsIlR5cGUiOjIsIkF1dG9EYXRlUmFuZ2UiOmZhbHNlLCJXb3JraW5nRGF5cyI6MzEsIlRvZGF5TWFya2VyVGV4dCI6IlRvZGF5IiwiQXV0b1NjYWxlVHlwZSI6dHJ1ZX0sIk1pbGVzdG9uZXMiOlt7IiRpZCI6IjEyMyIsIkRhdGUiOiIyMDE2LTAxLTE1VDIzOjU5OjU5Ljk5OVoiLCJTdHlsZSI6eyIkaWQiOiIxMjQiLCJTaGFwZSI6MSwiQ29ubmVjdG9yTWFyZ2luIjp7IiRyZWYiOiI1NCJ9LCJDb25uZWN0b3JTdHlsZSI6eyIkaWQiOiIxMjUiLCJMaW5lQ29sb3IiOnsiJGlkIjoiMTI2IiwiJHR5cGUiOiJOTFJFLkNvbW1vbi5Eb20uU29saWRDb2xvckJydXNoLCBOTFJFLkNvbW1vbiIsIkNvbG9yIjp7IiRpZCI6IjEyNyIsIkEiOjI1NSwiUiI6MTU5LCJHIjo0MSwiQiI6NTR9fSwiTGluZVdlaWdodCI6MS4wLCJMaW5lVHlwZSI6MCwiUGFyZW50U3R5bGUiOnsiJHJlZiI6IjU1In19LCJJc0JlbG93VGltZWJhbmQiOnRydWUsIkhpZGVEYXRlIjpmYWxzZSwiU2hhcGVTaXplIjoxLCJTcGFjaW5nIjowLjAsIlBhZGRpbmciOnsiJGlkIjoiMTI4IiwiVG9wIjowLCJMZWZ0IjowLCJSaWdodCI6MCwiQm90dG9tIjowfSwiU2hhcGVTdHlsZSI6eyIkaWQiOiIxMjkiLCJNYXJnaW4iOnsiJHJlZiI6IjYwIn0sIlBhZGRpbmciOnsiJHJlZiI6IjYxIn0sIkJhY2tncm91bmQiOnsiJGlkIjoiMTMwIiwiQ29sb3IiOnsiJGlkIjoiMTMxIiwiQSI6MjU1LCJSIjoxNTksIkciOjQxLCJCIjo1NH19LCJJc1Zpc2libGUiOnRydWUsIldpZHRoIjoxOC4wLCJIZWlnaHQiOjIwLjAsIkJvcmRlclN0eWxlIjp7IiRpZCI6IjEzMiIsIkxpbmVDb2xvciI6eyIkcmVmIjoiNjMifSwiTGluZVdlaWdodCI6MC4wLCJMaW5lVHlwZSI6MCwiUGFyZW50U3R5bGUiOnsiJHJlZiI6IjYyIn19LCJQYXJlbnRTdHlsZSI6eyIkcmVmIjoiNTkifX0sIlRpdGxlU3R5bGUiOnsiJGlkIjoiMTMzIiwiRm9udFNldHRpbmdzIjp7IiRpZCI6IjEzNCIsIkZvbnRTaXplIjoxMCwiRm9udE5hbWUiOiJDYWxpYnJpIiwiSXNCb2xkIjp0cnVlLCJJc0l0YWxpYyI6dHJ1ZSwiSXNVbmRlcmxpbmVkIjp0cnVlLCJQYXJlbnRTdHlsZSI6eyIkcmVmIjoiNjYifX0sIkF1dG9TaXplIjowLCJGb3JlZ3JvdW5kIjp7IiRpZCI6IjEzNSIsIkNvbG9yIjp7IiRpZCI6IjEzNiIsIkEiOjI1NSwiUiI6MTU5LCJHIjo0MSwiQiI6NTR9fSwiTWF4V2lkdGgiOjU0LjA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EzNyIsIkxpbmVDb2xvciI6bnVsbCwiTGluZVdlaWdodCI6MC4wLCJMaW5lVHlwZSI6MCwiUGFyZW50U3R5bGUiOm51bGx9LCJQYXJlbnRTdHlsZSI6eyIkcmVmIjoiNjUifX0sIkRhdGVTdHlsZSI6eyIkaWQiOiIxMzgiLCJGb250U2V0dGluZ3MiOnsiJGlkIjoiMTM5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QwIiwiTGluZUNvbG9yIjpudWxsLCJMaW5lV2VpZ2h0IjowLjAsIkxpbmVUeXBlIjowLCJQYXJlbnRTdHlsZSI6bnVsbH0sIlBhcmVudFN0eWxlIjp7IiRyZWYiOiI3MiJ9fSwiRGF0ZUZvcm1hdCI6eyIkcmVmIjoiNzkifSwiSXNWaXNpYmxlIjp0cnVlLCJQYXJlbnRTdHlsZSI6eyIkcmVmIjoiNTMifX0sIlBvc2l0aW9uIjp7IiRpZCI6IjE0MSIsIlJhdGlvIjowLjEyMzk4ODI4ODc4NTIwNDQ1LCJJc0N1c3RvbSI6dHJ1ZX0sIklkIjoiYTNmOTA4MDQtZTUxZS00YzQ3LTgyNmYtMDJjMDE0ZjYyMzViIiwiSW1wb3J0SWQiOm51bGwsIlRpdGxlIjoiUHJvamVjdCBTdGFydCIsIk5vdGUiOm51bGwsIkh5cGVybGluayI6bnVsbCwiSXNDaGFuZ2VkIjpmYWxzZSwiSXNOZXciOnRydWV9LHsiJGlkIjoiMTQyIiwiRGF0ZSI6IjIwMTYtMDYtMzBUMjM6NTk6NTkuOTk5WiIsIlN0eWxlIjp7IiRpZCI6IjE0MyIsIlNoYXBlIjowLCJDb25uZWN0b3JNYXJnaW4iOnsiJHJlZiI6IjU0In0sIkNvbm5lY3RvclN0eWxlIjp7IiRpZCI6IjE0NCIsIkxpbmVDb2xvciI6eyIkaWQiOiIxNDUiLCIkdHlwZSI6Ik5MUkUuQ29tbW9uLkRvbS5Tb2xpZENvbG9yQnJ1c2gsIE5MUkUuQ29tbW9uIiwiQ29sb3IiOnsiJGlkIjoiMTQ2IiwiQSI6MjU1LCJSIjo1MCwiRyI6OTAsIkIiOjE1OH19LCJMaW5lV2VpZ2h0IjoxLjAsIkxpbmVUeXBlIjowLCJQYXJlbnRTdHlsZSI6eyIkcmVmIjoiNTUifX0sIklzQmVsb3dUaW1lYmFuZCI6ZmFsc2UsIkhpZGVEYXRlIjpmYWxzZSwiU2hhcGVTaXplIjoxLCJTcGFjaW5nIjowLjAsIlBhZGRpbmciOnsiJGlkIjoiMTQ3IiwiVG9wIjowLCJMZWZ0IjowLCJSaWdodCI6MCwiQm90dG9tIjowfSwiU2hhcGVTdHlsZSI6eyIkaWQiOiIxNDgiLCJNYXJnaW4iOnsiJHJlZiI6IjYwIn0sIlBhZGRpbmciOnsiJHJlZiI6IjYxIn0sIkJhY2tncm91bmQiOnsiJGlkIjoiMTQ5IiwiQ29sb3IiOnsiJGlkIjoiMTUwIiwiQSI6MjU1LCJSIjo1MCwiRyI6OTAsIkIiOjE1OH19LCJJc1Zpc2libGUiOnRydWUsIldpZHRoIjoxOC4wLCJIZWlnaHQiOjIwLjAsIkJvcmRlclN0eWxlIjp7IiRpZCI6IjE1MSIsIkxpbmVDb2xvciI6eyIkcmVmIjoiNjMifSwiTGluZVdlaWdodCI6MC4wLCJMaW5lVHlwZSI6MCwiUGFyZW50U3R5bGUiOnsiJHJlZiI6IjYyIn19LCJQYXJlbnRTdHlsZSI6eyIkcmVmIjoiNTkifX0sIlRpdGxlU3R5bGUiOnsiJGlkIjoiMTUyIiwiRm9udFNldHRpbmdzIjp7IiRpZCI6IjE1MyIsIkZvbnRTaXplIjoxMCwiRm9udE5hbWUiOiJDYWxpYnJpIiwiSXNCb2xkIjp0cnVlLCJJc0l0YWxpYyI6ZmFsc2UsIklzVW5kZXJsaW5lZCI6ZmFsc2UsIlBhcmVudFN0eWxlIjp7IiRyZWYiOiI2NiJ9fSwiQXV0b1NpemUiOjAsIkZvcmVncm91bmQiOnsiJHJlZiI6IjY3In0sIk1heFdpZHRoIjo2OS43NS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U0IiwiTGluZUNvbG9yIjpudWxsLCJMaW5lV2VpZ2h0IjowLjAsIkxpbmVUeXBlIjowLCJQYXJlbnRTdHlsZSI6bnVsbH0sIlBhcmVudFN0eWxlIjp7IiRyZWYiOiI2NSJ9fSwiRGF0ZVN0eWxlIjp7IiRpZCI6IjE1NSIsIkZvbnRTZXR0aW5ncyI6eyIkaWQiOiIxNTY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TciLCJMaW5lQ29sb3IiOm51bGwsIkxpbmVXZWlnaHQiOjAuMCwiTGluZVR5cGUiOjAsIlBhcmVudFN0eWxlIjpudWxsfSwiUGFyZW50U3R5bGUiOnsiJHJlZiI6IjcyIn19LCJEYXRlRm9ybWF0Ijp7IiRyZWYiOiI3OSJ9LCJJc1Zpc2libGUiOnRydWUsIlBhcmVudFN0eWxlIjp7IiRyZWYiOiI1MyJ9fSwiUG9zaXRpb24iOnsiJGlkIjoiMTU4IiwiUmF0aW8iOjAuMDg0Nzc4MzQwNjU3NTUyMDksIklzQ3VzdG9tIjp0cnVlfSwiSWQiOiJmZmE3MTNhMi1jMzEyLTRiNGQtODdlMy05NzIwOTQ5ZTZkNzciLCJJbXBvcnRJZCI6bnVsbCwiVGl0bGUiOiJWYWxpZGF0aW9uIENhbGwgMSIsIk5vdGUiOm51bGwsIkh5cGVybGluayI6bnVsbCwiSXNDaGFuZ2VkIjpmYWxzZSwiSXNOZXciOnRydWV9LHsiJGlkIjoiMTU5IiwiRGF0ZSI6IjIwMTYtMDgtMTVUMjM6NTk6NTkuOTk5WiIsIlN0eWxlIjp7IiRpZCI6IjE2MCIsIlNoYXBlIjowLCJDb25uZWN0b3JNYXJnaW4iOnsiJHJlZiI6IjU0In0sIkNvbm5lY3RvclN0eWxlIjp7IiRpZCI6IjE2MSIsIkxpbmVDb2xvciI6eyIkaWQiOiIxNjIiLCIkdHlwZSI6Ik5MUkUuQ29tbW9uLkRvbS5Tb2xpZENvbG9yQnJ1c2gsIE5MUkUuQ29tbW9uIiwiQ29sb3IiOnsiJGlkIjoiMTYzIiwiQSI6MjU1LCJSIjo1NywiRyI6OTcsIkIiOjE2N319LCJMaW5lV2VpZ2h0IjoxLjAsIkxpbmVUeXBlIjowLCJQYXJlbnRTdHlsZSI6eyIkcmVmIjoiNTUifX0sIklzQmVsb3dUaW1lYmFuZCI6ZmFsc2UsIkhpZGVEYXRlIjpmYWxzZSwiU2hhcGVTaXplIjoxLCJTcGFjaW5nIjowLjAsIlBhZGRpbmciOnsiJGlkIjoiMTY0IiwiVG9wIjowLCJMZWZ0IjowLCJSaWdodCI6MCwiQm90dG9tIjowfSwiU2hhcGVTdHlsZSI6eyIkaWQiOiIxNjUiLCJNYXJnaW4iOnsiJHJlZiI6IjYwIn0sIlBhZGRpbmciOnsiJHJlZiI6IjYxIn0sIkJhY2tncm91bmQiOnsiJGlkIjoiMTY2IiwiQ29sb3IiOnsiJGlkIjoiMTY3IiwiQSI6MjU1LCJSIjo1NywiRyI6OTcsIkIiOjE2N319LCJJc1Zpc2libGUiOnRydWUsIldpZHRoIjoxOC4wLCJIZWlnaHQiOjIwLjAsIkJvcmRlclN0eWxlIjp7IiRpZCI6IjE2OCIsIkxpbmVDb2xvciI6eyIkcmVmIjoiNjMifSwiTGluZVdlaWdodCI6MC4wLCJMaW5lVHlwZSI6MCwiUGFyZW50U3R5bGUiOnsiJHJlZiI6IjYyIn19LCJQYXJlbnRTdHlsZSI6eyIkcmVmIjoiNTkifX0sIlRpdGxlU3R5bGUiOnsiJGlkIjoiMTY5IiwiRm9udFNldHRpbmdzIjp7IiRpZCI6IjE3MCIsIkZvbnRTaXplIjoxMCwiRm9udE5hbWUiOiJDYWxpYnJpIiwiSXNCb2xkIjp0cnVlLCJJc0l0YWxpYyI6ZmFsc2UsIklzVW5kZXJsaW5lZCI6ZmFsc2UsIlBhcmVudFN0eWxlIjp7IiRyZWYiOiI2NiJ9fSwiQXV0b1NpemUiOjAsIkZvcmVncm91bmQiOnsiJHJlZiI6IjY3In0sIk1heFdpZHRoIjo2OS43NS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cxIiwiTGluZUNvbG9yIjpudWxsLCJMaW5lV2VpZ2h0IjowLjAsIkxpbmVUeXBlIjowLCJQYXJlbnRTdHlsZSI6bnVsbH0sIlBhcmVudFN0eWxlIjp7IiRyZWYiOiI2NSJ9fSwiRGF0ZVN0eWxlIjp7IiRpZCI6IjE3MiIsIkZvbnRTZXR0aW5ncyI6eyIkaWQiOiIxNzM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zQiLCJMaW5lQ29sb3IiOm51bGwsIkxpbmVXZWlnaHQiOjAuMCwiTGluZVR5cGUiOjAsIlBhcmVudFN0eWxlIjpudWxsfSwiUGFyZW50U3R5bGUiOnsiJHJlZiI6IjcyIn19LCJEYXRlRm9ybWF0Ijp7IiRyZWYiOiI3OSJ9LCJJc1Zpc2libGUiOnRydWUsIlBhcmVudFN0eWxlIjp7IiRyZWYiOiI1MyJ9fSwiUG9zaXRpb24iOnsiJGlkIjoiMTc1IiwiUmF0aW8iOjAuMTA2MzAxNzEwMzQwNzExOCwiSXNDdXN0b20iOnRydWV9LCJJZCI6Ijg5NjNhODlmLTcxYjQtNDk2MS04ZmZlLTY0NDA5M2FjOTQ1ZCIsIkltcG9ydElkIjpudWxsLCJUaXRsZSI6IlZhbGlkYXRpb24gQ2FsbCAyIiwiTm90ZSI6bnVsbCwiSHlwZXJsaW5rIjpudWxsLCJJc0NoYW5nZWQiOmZhbHNlLCJJc05ldyI6dHJ1ZX0seyIkaWQiOiIxNzYiLCJEYXRlIjoiMjAxNi0xMC0xMVQyMzo1OTo1OS45OTlaIiwiU3R5bGUiOnsiJGlkIjoiMTc3IiwiU2hhcGUiOjAsIkNvbm5lY3Rvck1hcmdpbiI6eyIkcmVmIjoiNTQifSwiQ29ubmVjdG9yU3R5bGUiOnsiJGlkIjoiMTc4IiwiTGluZUNvbG9yIjp7IiRpZCI6IjE3OSIsIiR0eXBlIjoiTkxSRS5Db21tb24uRG9tLlNvbGlkQ29sb3JCcnVzaCwgTkxSRS5Db21tb24iLCJDb2xvciI6eyIkaWQiOiIxODAiLCJBIjoyNTUsIlIiOjU3LCJHIjo5NywiQiI6MTY3fX0sIkxpbmVXZWlnaHQiOjEuMCwiTGluZVR5cGUiOjAsIlBhcmVudFN0eWxlIjp7IiRyZWYiOiI1NSJ9fSwiSXNCZWxvd1RpbWViYW5kIjpmYWxzZSwiSGlkZURhdGUiOmZhbHNlLCJTaGFwZVNpemUiOjEsIlNwYWNpbmciOjAuMCwiUGFkZGluZyI6eyIkaWQiOiIxODEiLCJUb3AiOjAsIkxlZnQiOjAsIlJpZ2h0IjowLCJCb3R0b20iOjB9LCJTaGFwZVN0eWxlIjp7IiRpZCI6IjE4MiIsIk1hcmdpbiI6eyIkcmVmIjoiNjAifSwiUGFkZGluZyI6eyIkcmVmIjoiNjEifSwiQmFja2dyb3VuZCI6eyIkaWQiOiIxODMiLCJDb2xvciI6eyIkaWQiOiIxODQiLCJBIjoyNTUsIlIiOjU3LCJHIjo5NywiQiI6MTY3fX0sIklzVmlzaWJsZSI6dHJ1ZSwiV2lkdGgiOjE4LjAsIkhlaWdodCI6MjAuMCwiQm9yZGVyU3R5bGUiOnsiJGlkIjoiMTg1IiwiTGluZUNvbG9yIjp7IiRyZWYiOiI2MyJ9LCJMaW5lV2VpZ2h0IjowLjAsIkxpbmVUeXBlIjowLCJQYXJlbnRTdHlsZSI6eyIkcmVmIjoiNjIifX0sIlBhcmVudFN0eWxlIjp7IiRyZWYiOiI1OSJ9fSwiVGl0bGVTdHlsZSI6eyIkaWQiOiIxODYiLCJGb250U2V0dGluZ3MiOnsiJGlkIjoiMTg3IiwiRm9udFNpemUiOjEwLCJGb250TmFtZSI6IkNhbGlicmkiLCJJc0JvbGQiOnRydWUsIklzSXRhbGljIjpmYWxzZSwiSXNVbmRlcmxpbmVkIjpmYWxzZSwiUGFyZW50U3R5bGUiOnsiJHJlZiI6IjY2In19LCJBdXRvU2l6ZSI6MCwiRm9yZWdyb3VuZCI6eyIkcmVmIjoiNjcifSwiTWF4V2lkdGgiOjY5Ljc1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ODgiLCJMaW5lQ29sb3IiOm51bGwsIkxpbmVXZWlnaHQiOjAuMCwiTGluZVR5cGUiOjAsIlBhcmVudFN0eWxlIjpudWxsfSwiUGFyZW50U3R5bGUiOnsiJHJlZiI6IjY1In19LCJEYXRlU3R5bGUiOnsiJGlkIjoiMTg5IiwiRm9udFNldHRpbmdzIjp7IiRpZCI6IjE5MC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5MSIsIkxpbmVDb2xvciI6bnVsbCwiTGluZVdlaWdodCI6MC4wLCJMaW5lVHlwZSI6MCwiUGFyZW50U3R5bGUiOm51bGx9LCJQYXJlbnRTdHlsZSI6eyIkcmVmIjoiNzIifX0sIkRhdGVGb3JtYXQiOnsiJHJlZiI6Ijc5In0sIklzVmlzaWJsZSI6dHJ1ZSwiUGFyZW50U3R5bGUiOnsiJHJlZiI6IjUzIn19LCJQb3NpdGlvbiI6eyIkaWQiOiIxOTIiLCJSYXRpbyI6MC4xMzA1MzYwMDE2OTk5NDIxMiwiSXNDdXN0b20iOnRydWV9LCJJZCI6IjFmZmFkY2RkLTRmMDYtNDE3ZS05NTkwLTk0MGE0YjY2OTYyNSIsIkltcG9ydElkIjpudWxsLCJUaXRsZSI6IlZhbGlkYXRpb24gQ2FsbCAzIiwiTm90ZSI6bnVsbCwiSHlwZXJsaW5rIjpudWxsLCJJc0NoYW5nZWQiOmZhbHNlLCJJc05ldyI6dHJ1ZX0seyIkaWQiOiIxOTMiLCJEYXRlIjoiMjAxNi0xMS0zMFQyMzo1OTo1OS45OTlaIiwiU3R5bGUiOnsiJGlkIjoiMTk0IiwiU2hhcGUiOjEsIkNvbm5lY3Rvck1hcmdpbiI6eyIkcmVmIjoiNTQifSwiQ29ubmVjdG9yU3R5bGUiOnsiJGlkIjoiMTk1IiwiTGluZUNvbG9yIjp7IiRpZCI6IjE5NiIsIiR0eXBlIjoiTkxSRS5Db21tb24uRG9tLlNvbGlkQ29sb3JCcnVzaCwgTkxSRS5Db21tb24iLCJDb2xvciI6eyIkaWQiOiIxOTciLCJBIjoyNTUsIlIiOjc4LCJHIjoxMzMsIkIiOjY2fX0sIkxpbmVXZWlnaHQiOjEuMCwiTGluZVR5cGUiOjAsIlBhcmVudFN0eWxlIjp7IiRyZWYiOiI1NSJ9fSwiSXNCZWxvd1RpbWViYW5kIjp0cnVlLCJIaWRlRGF0ZSI6ZmFsc2UsIlNoYXBlU2l6ZSI6MSwiU3BhY2luZyI6MC4wLCJQYWRkaW5nIjp7IiRpZCI6IjE5OCIsIlRvcCI6MCwiTGVmdCI6MCwiUmlnaHQiOjAsIkJvdHRvbSI6MH0sIlNoYXBlU3R5bGUiOnsiJGlkIjoiMTk5IiwiTWFyZ2luIjp7IiRyZWYiOiI2MCJ9LCJQYWRkaW5nIjp7IiRyZWYiOiI2MSJ9LCJCYWNrZ3JvdW5kIjp7IiRpZCI6IjIwMCIsIkNvbG9yIjp7IiRpZCI6IjIwMSIsIkEiOjI1NSwiUiI6NzgsIkciOjEzMywiQiI6NjZ9fSwiSXNWaXNpYmxlIjp0cnVlLCJXaWR0aCI6MTguMCwiSGVpZ2h0IjoyMC4wLCJCb3JkZXJTdHlsZSI6eyIkaWQiOiIyMDIiLCJMaW5lQ29sb3IiOnsiJHJlZiI6IjYzIn0sIkxpbmVXZWlnaHQiOjAuMCwiTGluZVR5cGUiOjAsIlBhcmVudFN0eWxlIjp7IiRyZWYiOiI2MiJ9fSwiUGFyZW50U3R5bGUiOnsiJHJlZiI6IjU5In19LCJUaXRsZVN0eWxlIjp7IiRpZCI6IjIwMyIsIkZvbnRTZXR0aW5ncyI6eyIkaWQiOiIyMDQiLCJGb250U2l6ZSI6MTAsIkZvbnROYW1lIjoiQ2FsaWJyaSIsIklzQm9sZCI6dHJ1ZSwiSXNJdGFsaWMiOnRydWUsIklzVW5kZXJsaW5lZCI6dHJ1ZSwiUGFyZW50U3R5bGUiOnsiJHJlZiI6IjY2In19LCJBdXRvU2l6ZSI6MCwiRm9yZWdyb3VuZCI6eyIkaWQiOiIyMDUiLCJDb2xvciI6eyIkaWQiOiIyMDYiLCJBIjoyNTUsIlIiOjU2LCJHIjo4NywiQiI6MzV9fSwiTWF4V2lkdGgiOjQ5LjA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IwNyIsIkxpbmVDb2xvciI6bnVsbCwiTGluZVdlaWdodCI6MC4wLCJMaW5lVHlwZSI6MCwiUGFyZW50U3R5bGUiOm51bGx9LCJQYXJlbnRTdHlsZSI6eyIkcmVmIjoiNjUifX0sIkRhdGVTdHlsZSI6eyIkaWQiOiIyMDgiLCJGb250U2V0dGluZ3MiOnsiJGlkIjoiMjA5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EwIiwiTGluZUNvbG9yIjpudWxsLCJMaW5lV2VpZ2h0IjowLjAsIkxpbmVUeXBlIjowLCJQYXJlbnRTdHlsZSI6bnVsbH0sIlBhcmVudFN0eWxlIjp7IiRyZWYiOiI3MiJ9fSwiRGF0ZUZvcm1hdCI6eyIkcmVmIjoiNzkifSwiSXNWaXNpYmxlIjp0cnVlLCJQYXJlbnRTdHlsZSI6eyIkcmVmIjoiNTMifX0sIlBvc2l0aW9uIjp7IiRpZCI6IjIxMSIsIlJhdGlvIjowLjEyMzk4ODI4ODc4NTIwNDQ1LCJJc0N1c3RvbSI6dHJ1ZX0sIklkIjoiNjY3ZjNiMTEtYTZjZi00YjY2LThmYjctMzlmY2E5YWJkNzc5IiwiSW1wb3J0SWQiOm51bGwsIlRpdGxlIjoiUHJvamVjdCBFbmQiLCJOb3RlIjpudWxsLCJIeXBlcmxpbmsiOm51bGwsIklzQ2hhbmdlZCI6ZmFsc2UsIklzTmV3Ijp0cnVlfV0sIlRhc2tzIjpbeyIkaWQiOiIyMTIiLCJHcm91cE5hbWUiOm51bGwsIlN0YXJ0RGF0ZSI6IjIwMTYtMDEtMTVUMDA6MDA6MDBaIiwiRW5kRGF0ZSI6IjIwMTYtMDQtMzBUMjM6NTk6NTkuOTk5WiIsIlBlcmNlbnRhZ2VDb21wbGV0ZSI6bnVsbCwiU3R5bGUiOnsiJGlkIjoiMjEzIiwiU2hhcGUiOjIsIlNoYXBlVGhpY2tuZXNzIjoxLCJEdXJhdGlvbkZvcm1hdCI6MCwiSW5jbHVkZU5vbldvcmtpbmdEYXlzSW5EdXJhdGlvbiI6ZmFsc2UsIlBlcmNlbnRhZ2VDb21wbGV0ZVN0eWxlIjp7IiRpZCI6IjIxNCIsIkZvbnRTZXR0aW5ncyI6eyIkaWQiOiIyMTU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TYiLCJMaW5lQ29sb3IiOm51bGwsIkxpbmVXZWlnaHQiOjAuMCwiTGluZVR5cGUiOjAsIlBhcmVudFN0eWxlIjpudWxsfSwiUGFyZW50U3R5bGUiOnsiJHJlZiI6IjgxIn19LCJEdXJhdGlvblN0eWxlIjp7IiRpZCI6IjIxNyIsIkZvbnRTZXR0aW5ncyI6eyIkaWQiOiIyMTg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MTkiLCJMaW5lQ29sb3IiOm51bGwsIkxpbmVXZWlnaHQiOjAuMCwiTGluZVR5cGUiOjAsIlBhcmVudFN0eWxlIjpudWxsfSwiUGFyZW50U3R5bGUiOnsiJHJlZiI6Ijg4In19LCJIb3Jpem9udGFsQ29ubmVjdG9yU3R5bGUiOnsiJGlkIjoiMjIwIiwiTGluZUNvbG9yIjp7IiRyZWYiOiI5NiJ9LCJMaW5lV2VpZ2h0IjoxLjAsIkxpbmVUeXBlIjowLCJQYXJlbnRTdHlsZSI6eyIkcmVmIjoiOTUifX0sIlZlcnRpY2FsQ29ubmVjdG9yU3R5bGUiOnsiJGlkIjoiMjIxIiwiTGluZUNvbG9yIjp7IiRpZCI6IjIyMiIsIiR0eXBlIjoiTkxSRS5Db21tb24uRG9tLlNvbGlkQ29sb3JCcnVzaCwgTkxSRS5Db21tb24iLCJDb2xvciI6eyIkaWQiOiIyMjMiLCJBIjoyNTUsIlIiOjE1OSwiRyI6NDEsIkIiOjU0fX0sIkxpbmVXZWlnaHQiOjIuMCwiTGluZVR5cGUiOjAsIlBhcmVudFN0eWxlIjp7IiRyZWYiOiI5OCJ9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IyNCIsIk1hcmdpbiI6eyIkcmVmIjoiMTAyIn0sIlBhZGRpbmciOnsiJHJlZiI6IjEwMyJ9LCJCYWNrZ3JvdW5kIjp7IiRpZCI6IjIyNSIsIkNvbG9yIjp7IiRpZCI6IjIyNiIsIkEiOjI1NSwiUiI6MTU5LCJHIjo0MSwiQiI6NTR9fSwiSXNWaXNpYmxlIjp0cnVlLCJXaWR0aCI6MC4wLCJIZWlnaHQiOjE2LjAsIkJvcmRlclN0eWxlIjp7IiRpZCI6IjIyNyIsIkxpbmVDb2xvciI6eyIkaWQiOiIyMjgiLCIkdHlwZSI6Ik5MUkUuQ29tbW9uLkRvbS5Tb2xpZENvbG9yQnJ1c2gsIE5MUkUuQ29tbW9uIiwiQ29sb3IiOnsiJGlkIjoiMjI5IiwiQSI6MjU1LCJSIjoyNTUsIkciOjAsIkIiOjB9fSwiTGluZVdlaWdodCI6MC4wLCJMaW5lVHlwZSI6MCwiUGFyZW50U3R5bGUiOm51bGx9LCJQYXJlbnRTdHlsZSI6eyIkcmVmIjoiMTAxIn19LCJUaXRsZVN0eWxlIjp7IiRpZCI6IjIzMCIsIkZvbnRTZXR0aW5ncyI6eyIkaWQiOiIyMzEiLCJGb250U2l6ZSI6MTAsIkZvbnROYW1lIjoiQ2FsaWJyaSIsIklzQm9sZCI6dHJ1ZSwiSXNJdGFsaWMiOmZhbHNlLCJJc1VuZGVybGluZWQiOmZhbHNlLCJQYXJlbnRTdHlsZSI6eyIkcmVmIjoiMTA4In19LCJBdXRvU2l6ZSI6MCwiRm9yZWdyb3VuZCI6eyIkcmVmIjoiMTA5In0sIk1heFdpZHRoIjo0Ny42MTA0NzM2MzI4MTI1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MzIiLCJMaW5lQ29sb3IiOm51bGwsIkxpbmVXZWlnaHQiOjAuMCwiTGluZVR5cGUiOjAsIlBhcmVudFN0eWxlIjpudWxsfSwiUGFyZW50U3R5bGUiOnsiJHJlZiI6IjEwNyJ9fSwiRGF0ZVN0eWxlIjp7IiRpZCI6IjIzMyIsIkZvbnRTZXR0aW5ncyI6eyIkaWQiOiIyMzQiLCJGb250U2l6ZSI6MTAsIkZvbnROYW1lIjoiQ2FsaWJyaSIsIklzQm9sZCI6ZmFsc2UsIklzSXRhbGljIjpmYWxzZSwiSXNVbmRlcmxpbmVkIjpmYWxzZSwiUGFyZW50U3R5bGUiOnsiJHJlZiI6IjExNSJ9fSwiQXV0b1NpemUiOjAsIkZvcmVncm91bmQiOnsiJGlkIjoiMjM1IiwiQ29sb3IiOnsiJGlkIjoiMjM2IiwiQSI6MjU1LCJSIjo1MCwiRyI6NTAsIkIiOjUwfX0sIk1heFdpZHRoIjoyMD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jM3IiwiTGluZUNvbG9yIjpudWxsLCJMaW5lV2VpZ2h0IjowLjAsIkxpbmVUeXBlIjowLCJQYXJlbnRTdHlsZSI6bnVsbH0sIlBhcmVudFN0eWxlIjp7IiRyZWYiOiIxMTQifX0sIkRhdGVGb3JtYXQiOnsiJGlkIjoiMjM4IiwiRm9ybWF0U3RyaW5nIjoiTS9kIiwiU2VwYXJhdG9yIjoiLyIsIlVzZUludGVybmF0aW9uYWxEYXRlRm9ybWF0IjpmYWxzZX0sIklzVmlzaWJsZSI6dHJ1ZSwiUGFyZW50U3R5bGUiOnsiJHJlZiI6IjgwIn19LCJJbmRleCI6MSwiSWQiOiI1NDMzYjgxMy1lYWM4LTQyNzItYjY4YS03YWNmNWVjNWIwMTUiLCJJbXBvcnRJZCI6bnVsbCwiVGl0bGUiOiJSZWNydWl0IiwiTm90ZSI6bnVsbCwiSHlwZXJsaW5rIjpudWxsLCJJc0NoYW5nZWQiOmZhbHNlLCJJc05ldyI6dHJ1ZX0seyIkaWQiOiIyMzkiLCJHcm91cE5hbWUiOm51bGwsIlN0YXJ0RGF0ZSI6IjIwMTYtMDMtMzBUMDA6MDA6MDBaIiwiRW5kRGF0ZSI6IjIwMTYtMDQtMzBUMjM6NTk6NTkuOTk5WiIsIlBlcmNlbnRhZ2VDb21wbGV0ZSI6bnVsbCwiU3R5bGUiOnsiJGlkIjoiMjQwIiwiU2hhcGUiOjIsIlNoYXBlVGhpY2tuZXNzIjoxLCJEdXJhdGlvbkZvcm1hdCI6MCwiSW5jbHVkZU5vbldvcmtpbmdEYXlzSW5EdXJhdGlvbiI6ZmFsc2UsIlBlcmNlbnRhZ2VDb21wbGV0ZVN0eWxlIjp7IiRpZCI6IjI0MSIsIkZvbnRTZXR0aW5ncyI6eyIkaWQiOiIyNDI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DMiLCJMaW5lQ29sb3IiOm51bGwsIkxpbmVXZWlnaHQiOjAuMCwiTGluZVR5cGUiOjAsIlBhcmVudFN0eWxlIjpudWxsfSwiUGFyZW50U3R5bGUiOnsiJHJlZiI6IjgxIn19LCJEdXJhdGlvblN0eWxlIjp7IiRpZCI6IjI0NCIsIkZvbnRTZXR0aW5ncyI6eyIkaWQiOiIyNDU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DYiLCJMaW5lQ29sb3IiOm51bGwsIkxpbmVXZWlnaHQiOjAuMCwiTGluZVR5cGUiOjAsIlBhcmVudFN0eWxlIjpudWxsfSwiUGFyZW50U3R5bGUiOnsiJHJlZiI6Ijg4In19LCJIb3Jpem9udGFsQ29ubmVjdG9yU3R5bGUiOnsiJGlkIjoiMjQ3IiwiTGluZUNvbG9yIjp7IiRyZWYiOiI5NiJ9LCJMaW5lV2VpZ2h0IjoxLjAsIkxpbmVUeXBlIjowLCJQYXJlbnRTdHlsZSI6eyIkcmVmIjoiOTUifX0sIlZlcnRpY2FsQ29ubmVjdG9yU3R5bGUiOnsiJGlkIjoiMjQ4IiwiTGluZUNvbG9yIjp7IiRyZWYiOiI5OSJ9LCJMaW5lV2VpZ2h0IjoxLjAsIkxpbmVUeXBlIjowLCJQYXJlbnRTdHlsZSI6eyIkcmVmIjoiOTgifX0sIk1hcmdpbiI6bnVsbCwiU3RhcnREYXRlUG9zaXRpb24iOjMsIkVuZERhdGVQb3NpdGlvbiI6MywiVGl0bGVQb3NpdGlvbiI6NCwiRHVyYXRpb25Qb3NpdGlvbiI6MiwiUGVyY2VudGFnZUNvbXBsZXRlZFBvc2l0aW9uIjo2LCJTcGFjaW5nIjoxMCwiSXNCZWxvd1RpbWViYW5kIjpmYWxzZSwiUGVyY2VudGFnZUNvbXBsZXRlU2hhcGVPcGFjaXR5IjozNSwiU2hhcGVTdHlsZSI6eyIkaWQiOiIyNDkiLCJNYXJnaW4iOnsiJHJlZiI6IjEwMiJ9LCJQYWRkaW5nIjp7IiRyZWYiOiIxMDMifSwiQmFja2dyb3VuZCI6eyIkaWQiOiIyNTAiLCJDb2xvciI6eyIkaWQiOiIyNTEiLCJBIjoyNTUsIlIiOjE1OSwiRyI6NDEsIkIiOjU0fX0sIklzVmlzaWJsZSI6dHJ1ZSwiV2lkdGgiOjAuMCwiSGVpZ2h0IjoxNi4wLCJCb3JkZXJTdHlsZSI6eyIkaWQiOiIyNTIiLCJMaW5lQ29sb3IiOnsiJGlkIjoiMjUzIiwiJHR5cGUiOiJOTFJFLkNvbW1vbi5Eb20uU29saWRDb2xvckJydXNoLCBOTFJFLkNvbW1vbiIsIkNvbG9yIjp7IiRpZCI6IjI1NCIsIkEiOjI1NSwiUiI6MjU1LCJHIjowLCJCIjowfX0sIkxpbmVXZWlnaHQiOjAuMCwiTGluZVR5cGUiOjAsIlBhcmVudFN0eWxlIjpudWxsfSwiUGFyZW50U3R5bGUiOnsiJHJlZiI6IjEwMSJ9fSwiVGl0bGVTdHlsZSI6eyIkaWQiOiIyNTUiLCJGb250U2V0dGluZ3MiOnsiJGlkIjoiMjU2IiwiRm9udFNpemUiOjEwLCJGb250TmFtZSI6IkNhbGlicmkiLCJJc0JvbGQiOnRydWUsIklzSXRhbGljIjpmYWxzZSwiSXNVbmRlcmxpbmVkIjpmYWxzZSwiUGFyZW50U3R5bGUiOnsiJHJlZiI6IjEwOCJ9fSwiQXV0b1NpemUiOjAsIkZvcmVncm91bmQiOnsiJHJlZiI6IjEwOSJ9LCJNYXhXaWR0aCI6OTYuNzEwMzExODg5NjQ4NDM4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NTciLCJMaW5lQ29sb3IiOm51bGwsIkxpbmVXZWlnaHQiOjAuMCwiTGluZVR5cGUiOjAsIlBhcmVudFN0eWxlIjpudWxsfSwiUGFyZW50U3R5bGUiOnsiJHJlZiI6IjEwNyJ9fSwiRGF0ZVN0eWxlIjp7IiRpZCI6IjI1OCIsIkZvbnRTZXR0aW5ncyI6eyIkaWQiOiIyNTkiLCJGb250U2l6ZSI6MTAsIkZvbnROYW1lIjoiQ2FsaWJyaSIsIklzQm9sZCI6ZmFsc2UsIklzSXRhbGljIjpmYWxzZSwiSXNVbmRlcmxpbmVkIjpmYWxzZSwiUGFyZW50U3R5bGUiOnsiJHJlZiI6IjExNSJ9fSwiQXV0b1NpemUiOjAsIkZvcmVncm91bmQiOnsiJGlkIjoiMjYwIiwiQ29sb3IiOnsiJGlkIjoiMjYxIiwiQSI6MjU1LCJSIjo1MCwiRyI6NTAsIkIiOjUwfX0sIk1heFdpZHRoIjoyMD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jYyIiwiTGluZUNvbG9yIjpudWxsLCJMaW5lV2VpZ2h0IjowLjAsIkxpbmVUeXBlIjowLCJQYXJlbnRTdHlsZSI6bnVsbH0sIlBhcmVudFN0eWxlIjp7IiRyZWYiOiIxMTQifX0sIkRhdGVGb3JtYXQiOnsiJGlkIjoiMjYzIiwiRm9ybWF0U3RyaW5nIjoiTS9kIiwiU2VwYXJhdG9yIjoiLyIsIlVzZUludGVybmF0aW9uYWxEYXRlRm9ybWF0IjpmYWxzZX0sIklzVmlzaWJsZSI6dHJ1ZSwiUGFyZW50U3R5bGUiOnsiJHJlZiI6IjgwIn19LCJJbmRleCI6MiwiSWQiOiIyNzIwNTNhZC01OGEwLTQxN2ItYWVlOS1iZDMxMzMyMDZkMDkiLCJJbXBvcnRJZCI6bnVsbCwiVGl0bGUiOiJMZWdhbCBBZ3JlZW1lbnRzIiwiTm90ZSI6bnVsbCwiSHlwZXJsaW5rIjpudWxsLCJJc0NoYW5nZWQiOmZhbHNlLCJJc05ldyI6dHJ1ZX0seyIkaWQiOiIyNjQiLCJHcm91cE5hbWUiOm51bGwsIlN0YXJ0RGF0ZSI6IjIwMTYtMDQtMTVUMDA6MDA6MDBaIiwiRW5kRGF0ZSI6IjIwMTYtMDYtMzBUMjM6NTk6NTkuOTk5WiIsIlBlcmNlbnRhZ2VDb21wbGV0ZSI6bnVsbCwiU3R5bGUiOnsiJGlkIjoiMjY1IiwiU2hhcGUiOjIsIlNoYXBlVGhpY2tuZXNzIjoxLCJEdXJhdGlvbkZvcm1hdCI6MCwiSW5jbHVkZU5vbldvcmtpbmdEYXlzSW5EdXJhdGlvbiI6ZmFsc2UsIlBlcmNlbnRhZ2VDb21wbGV0ZVN0eWxlIjp7IiRpZCI6IjI2NiIsIkZvbnRTZXR0aW5ncyI6eyIkaWQiOiIyNjc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jgiLCJMaW5lQ29sb3IiOm51bGwsIkxpbmVXZWlnaHQiOjAuMCwiTGluZVR5cGUiOjAsIlBhcmVudFN0eWxlIjpudWxsfSwiUGFyZW50U3R5bGUiOnsiJHJlZiI6IjgxIn19LCJEdXJhdGlvblN0eWxlIjp7IiRpZCI6IjI2OSIsIkZvbnRTZXR0aW5ncyI6eyIkaWQiOiIyNzA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zEiLCJMaW5lQ29sb3IiOm51bGwsIkxpbmVXZWlnaHQiOjAuMCwiTGluZVR5cGUiOjAsIlBhcmVudFN0eWxlIjpudWxsfSwiUGFyZW50U3R5bGUiOnsiJHJlZiI6Ijg4In19LCJIb3Jpem9udGFsQ29ubmVjdG9yU3R5bGUiOnsiJGlkIjoiMjcyIiwiTGluZUNvbG9yIjp7IiRyZWYiOiI5NiJ9LCJMaW5lV2VpZ2h0IjoxLjAsIkxpbmVUeXBlIjowLCJQYXJlbnRTdHlsZSI6eyIkcmVmIjoiOTUifX0sIlZlcnRpY2FsQ29ubmVjdG9yU3R5bGUiOnsiJGlkIjoiMjczIiwiTGluZUNvbG9yIjp7IiRyZWYiOiI5OSJ9LCJMaW5lV2VpZ2h0IjoxLjAsIkxpbmVUeXBlIjowLCJQYXJlbnRTdHlsZSI6eyIkcmVmIjoiOTgifX0sIk1hcmdpbiI6bnVsbCwiU3RhcnREYXRlUG9zaXRpb24iOjMsIkVuZERhdGVQb3NpdGlvbiI6MywiVGl0bGVQb3NpdGlvbiI6NCwiRHVyYXRpb25Qb3NpdGlvbiI6MiwiUGVyY2VudGFnZUNvbXBsZXRlZFBvc2l0aW9uIjo2LCJTcGFjaW5nIjoxMCwiSXNCZWxvd1RpbWViYW5kIjpmYWxzZSwiUGVyY2VudGFnZUNvbXBsZXRlU2hhcGVPcGFjaXR5IjozNSwiU2hhcGVTdHlsZSI6eyIkaWQiOiIyNzQiLCJNYXJnaW4iOnsiJHJlZiI6IjEwMiJ9LCJQYWRkaW5nIjp7IiRyZWYiOiIxMDMifSwiQmFja2dyb3VuZCI6eyIkaWQiOiIyNzUiLCJDb2xvciI6eyIkaWQiOiIyNzYiLCJBIjoyNTUsIlIiOjQ3LCJHIjo4NSwiQiI6MTUxfX0sIklzVmlzaWJsZSI6dHJ1ZSwiV2lkdGgiOjAuMCwiSGVpZ2h0IjoxNi4wLCJCb3JkZXJTdHlsZSI6eyIkaWQiOiIyNzciLCJMaW5lQ29sb3IiOnsiJGlkIjoiMjc4IiwiJHR5cGUiOiJOTFJFLkNvbW1vbi5Eb20uU29saWRDb2xvckJydXNoLCBOTFJFLkNvbW1vbiIsIkNvbG9yIjp7IiRpZCI6IjI3OSIsIkEiOjI1NSwiUiI6MjU1LCJHIjowLCJCIjowfX0sIkxpbmVXZWlnaHQiOjAuMCwiTGluZVR5cGUiOjAsIlBhcmVudFN0eWxlIjpudWxsfSwiUGFyZW50U3R5bGUiOnsiJHJlZiI6IjEwMSJ9fSwiVGl0bGVTdHlsZSI6eyIkaWQiOiIyODAiLCJGb250U2V0dGluZ3MiOnsiJGlkIjoiMjgxIiwiRm9udFNpemUiOjEwLCJGb250TmFtZSI6IkNhbGlicmkiLCJJc0JvbGQiOnRydWUsIklzSXRhbGljIjpmYWxzZSwiSXNVbmRlcmxpbmVkIjpmYWxzZSwiUGFyZW50U3R5bGUiOnsiJHJlZiI6IjEwOCJ9fSwiQXV0b1NpemUiOjAsIkZvcmVncm91bmQiOnsiJGlkIjoiMjgyIiwiQ29sb3IiOnsiJGlkIjoiMjgzIiwiQSI6MjU1LCJSIjo0NywiRyI6ODUsIkIiOjE1MX19LCJNYXhXaWR0aCI6MTA4LjMyMjY3NzYxMjMwNDY5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ODQiLCJMaW5lQ29sb3IiOm51bGwsIkxpbmVXZWlnaHQiOjAuMCwiTGluZVR5cGUiOjAsIlBhcmVudFN0eWxlIjpudWxsfSwiUGFyZW50U3R5bGUiOnsiJHJlZiI6IjEwNyJ9fSwiRGF0ZVN0eWxlIjp7IiRpZCI6IjI4NSIsIkZvbnRTZXR0aW5ncyI6eyIkaWQiOiIyODYiLCJGb250U2l6ZSI6MTAsIkZvbnROYW1lIjoiQ2FsaWJyaSIsIklzQm9sZCI6ZmFsc2UsIklzSXRhbGljIjpmYWxzZSwiSXNVbmRlcmxpbmVkIjpmYWxzZSwiUGFyZW50U3R5bGUiOnsiJHJlZiI6IjExNSJ9fSwiQXV0b1NpemUiOjAsIkZvcmVncm91bmQiOnsiJGlkIjoiMjg3IiwiQ29sb3IiOnsiJGlkIjoiMjg4IiwiQSI6MjU1LCJSIjo1MCwiRyI6NTAsIkIiOjUwfX0sIk1heFdpZHRoIjoyMD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jg5IiwiTGluZUNvbG9yIjpudWxsLCJMaW5lV2VpZ2h0IjowLjAsIkxpbmVUeXBlIjowLCJQYXJlbnRTdHlsZSI6bnVsbH0sIlBhcmVudFN0eWxlIjp7IiRyZWYiOiIxMTQifX0sIkRhdGVGb3JtYXQiOnsiJGlkIjoiMjkwIiwiRm9ybWF0U3RyaW5nIjoiTS9kIiwiU2VwYXJhdG9yIjoiLyIsIlVzZUludGVybmF0aW9uYWxEYXRlRm9ybWF0IjpmYWxzZX0sIklzVmlzaWJsZSI6dHJ1ZSwiUGFyZW50U3R5bGUiOnsiJHJlZiI6IjgwIn19LCJJbmRleCI6MywiSWQiOiI4OTQ2OTg3Yy01Yjc5LTQ0NDQtOTM0NC0yMGNmNzZmOTJmOGIiLCJJbXBvcnRJZCI6bnVsbCwiVGl0bGUiOiJBcmNoaXRlY3R1cmUgUmV2aWV3IiwiTm90ZSI6bnVsbCwiSHlwZXJsaW5rIjpudWxsLCJJc0NoYW5nZWQiOmZhbHNlLCJJc05ldyI6dHJ1ZX0seyIkaWQiOiIyOTEiLCJHcm91cE5hbWUiOm51bGwsIlN0YXJ0RGF0ZSI6IjIwMTYtMDQtMTVUMDA6MDA6MDBaIiwiRW5kRGF0ZSI6IjIwMTYtMDYtMzBUMjM6NTk6NTkuOTk5WiIsIlBlcmNlbnRhZ2VDb21wbGV0ZSI6bnVsbCwiU3R5bGUiOnsiJGlkIjoiMjkyIiwiU2hhcGUiOjIsIlNoYXBlVGhpY2tuZXNzIjoxLCJEdXJhdGlvbkZvcm1hdCI6MCwiSW5jbHVkZU5vbldvcmtpbmdEYXlzSW5EdXJhdGlvbiI6ZmFsc2UsIlBlcmNlbnRhZ2VDb21wbGV0ZVN0eWxlIjp7IiRpZCI6IjI5MyIsIkZvbnRTZXR0aW5ncyI6eyIkaWQiOiIyOTQ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OTUiLCJMaW5lQ29sb3IiOm51bGwsIkxpbmVXZWlnaHQiOjAuMCwiTGluZVR5cGUiOjAsIlBhcmVudFN0eWxlIjpudWxsfSwiUGFyZW50U3R5bGUiOnsiJHJlZiI6IjgxIn19LCJEdXJhdGlvblN0eWxlIjp7IiRpZCI6IjI5NiIsIkZvbnRTZXR0aW5ncyI6eyIkaWQiOiIyOTc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OTgiLCJMaW5lQ29sb3IiOm51bGwsIkxpbmVXZWlnaHQiOjAuMCwiTGluZVR5cGUiOjAsIlBhcmVudFN0eWxlIjpudWxsfSwiUGFyZW50U3R5bGUiOnsiJHJlZiI6Ijg4In19LCJIb3Jpem9udGFsQ29ubmVjdG9yU3R5bGUiOnsiJGlkIjoiMjk5IiwiTGluZUNvbG9yIjp7IiRyZWYiOiI5NiJ9LCJMaW5lV2VpZ2h0IjoxLjAsIkxpbmVUeXBlIjowLCJQYXJlbnRTdHlsZSI6eyIkcmVmIjoiOTUifX0sIlZlcnRpY2FsQ29ubmVjdG9yU3R5bGUiOnsiJGlkIjoiMzAwIiwiTGluZUNvbG9yIjp7IiRyZWYiOiI5OSJ9LCJMaW5lV2VpZ2h0IjoxLjAsIkxpbmVUeXBlIjowLCJQYXJlbnRTdHlsZSI6eyIkcmVmIjoiOTgifX0sIk1hcmdpbiI6bnVsbCwiU3RhcnREYXRlUG9zaXRpb24iOjMsIkVuZERhdGVQb3NpdGlvbiI6MywiVGl0bGVQb3NpdGlvbiI6NCwiRHVyYXRpb25Qb3NpdGlvbiI6MiwiUGVyY2VudGFnZUNvbXBsZXRlZFBvc2l0aW9uIjo2LCJTcGFjaW5nIjoxMCwiSXNCZWxvd1RpbWViYW5kIjpmYWxzZSwiUGVyY2VudGFnZUNvbXBsZXRlU2hhcGVPcGFjaXR5IjozNSwiU2hhcGVTdHlsZSI6eyIkaWQiOiIzMDEiLCJNYXJnaW4iOnsiJHJlZiI6IjEwMiJ9LCJQYWRkaW5nIjp7IiRyZWYiOiIxMDMifSwiQmFja2dyb3VuZCI6eyIkaWQiOiIzMDIiLCJDb2xvciI6eyIkaWQiOiIzMDMiLCJBIjoyNTUsIlIiOjQ3LCJHIjo4NSwiQiI6MTUxfX0sIklzVmlzaWJsZSI6dHJ1ZSwiV2lkdGgiOjAuMCwiSGVpZ2h0IjoxNi4wLCJCb3JkZXJTdHlsZSI6eyIkaWQiOiIzMDQiLCJMaW5lQ29sb3IiOnsiJGlkIjoiMzA1IiwiJHR5cGUiOiJOTFJFLkNvbW1vbi5Eb20uU29saWRDb2xvckJydXNoLCBOTFJFLkNvbW1vbiIsIkNvbG9yIjp7IiRpZCI6IjMwNiIsIkEiOjI1NSwiUiI6MjU1LCJHIjowLCJCIjowfX0sIkxpbmVXZWlnaHQiOjAuMCwiTGluZVR5cGUiOjAsIlBhcmVudFN0eWxlIjpudWxsfSwiUGFyZW50U3R5bGUiOnsiJHJlZiI6IjEwMSJ9fSwiVGl0bGVTdHlsZSI6eyIkaWQiOiIzMDciLCJGb250U2V0dGluZ3MiOnsiJGlkIjoiMzA4IiwiRm9udFNpemUiOjEwLCJGb250TmFtZSI6IkNhbGlicmkiLCJJc0JvbGQiOnRydWUsIklzSXRhbGljIjpmYWxzZSwiSXNVbmRlcmxpbmVkIjpmYWxzZSwiUGFyZW50U3R5bGUiOnsiJHJlZiI6IjEwOCJ9fSwiQXV0b1NpemUiOjAsIkZvcmVncm91bmQiOnsiJGlkIjoiMzA5IiwiQ29sb3IiOnsiJGlkIjoiMzEwIiwiQSI6MjU1LCJSIjo0NywiRyI6ODUsIkIiOjE1MX19LCJNYXhXaWR0aCI6NzYuMDEwMTU0NzI0MTIxMS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zExIiwiTGluZUNvbG9yIjpudWxsLCJMaW5lV2VpZ2h0IjowLjAsIkxpbmVUeXBlIjowLCJQYXJlbnRTdHlsZSI6bnVsbH0sIlBhcmVudFN0eWxlIjp7IiRyZWYiOiIxMDcifX0sIkRhdGVTdHlsZSI6eyIkaWQiOiIzMTIiLCJGb250U2V0dGluZ3MiOnsiJGlkIjoiMzEzIiwiRm9udFNpemUiOjEwLCJGb250TmFtZSI6IkNhbGlicmkiLCJJc0JvbGQiOmZhbHNlLCJJc0l0YWxpYyI6ZmFsc2UsIklzVW5kZXJsaW5lZCI6ZmFsc2UsIlBhcmVudFN0eWxlIjp7IiRyZWYiOiIxMTUifX0sIkF1dG9TaXplIjowLCJGb3JlZ3JvdW5kIjp7IiRpZCI6IjMxNCIsIkNvbG9yIjp7IiRpZCI6IjMxNSIsIkEiOjI1NSwiUiI6NTAsIkciOjUwLCJCIjo1MH19LCJNYXhXaWR0aCI6MjAwLjAsIk1heEhlaWdodCI6IkluZmluaXR5IiwiU21hcnRGb3JlZ3JvdW5kSXNBY3RpdmUiOmZhbHNlLCJIb3Jpem9udGFsQWxpZ25tZW50IjoyLCJWZXJ0aWNhbEFsaWdubWVudCI6MCwiU21hcnRGb3JlZ3JvdW5kIjpudWxsLCJNYXJnaW4iOnsiJHJlZiI6IjExOCJ9LCJQYWRkaW5nIjp7IiRyZWYiOiIxMTkifSwiQmFja2dyb3VuZCI6eyIkcmVmIjoiMTIwIn0sIklzVmlzaWJsZSI6dHJ1ZSwiV2lkdGgiOjAuMCwiSGVpZ2h0IjowLjAsIkJvcmRlclN0eWxlIjp7IiRpZCI6IjMxNiIsIkxpbmVDb2xvciI6bnVsbCwiTGluZVdlaWdodCI6MC4wLCJMaW5lVHlwZSI6MCwiUGFyZW50U3R5bGUiOm51bGx9LCJQYXJlbnRTdHlsZSI6eyIkcmVmIjoiMTE0In19LCJEYXRlRm9ybWF0Ijp7IiRpZCI6IjMxNyIsIkZvcm1hdFN0cmluZyI6Ik0vZCIsIlNlcGFyYXRvciI6Ii8iLCJVc2VJbnRlcm5hdGlvbmFsRGF0ZUZvcm1hdCI6ZmFsc2V9LCJJc1Zpc2libGUiOnRydWUsIlBhcmVudFN0eWxlIjp7IiRyZWYiOiI4MCJ9fSwiSW5kZXgiOjQsIklkIjoiNDRmNjU2MzctNTk0My00NGJlLWE1ODAtZGZiNWUxNGVhZTkzIiwiSW1wb3J0SWQiOm51bGwsIlRpdGxlIjoiVHJhaW5pbmcgQ2FsbHMiLCJOb3RlIjpudWxsLCJIeXBlcmxpbmsiOm51bGwsIklzQ2hhbmdlZCI6ZmFsc2UsIklzTmV3Ijp0cnVlfSx7IiRpZCI6IjMxOCIsIkdyb3VwTmFtZSI6bnVsbCwiU3RhcnREYXRlIjoiMjAxNi0wNi0yOVQwMDowMDowMFoiLCJFbmREYXRlIjoiMjAxNi0xMS0wM1QyMzo1OTo1OS45OTlaIiwiUGVyY2VudGFnZUNvbXBsZXRlIjpudWxsLCJTdHlsZSI6eyIkaWQiOiIzMTkiLCJTaGFwZSI6MiwiU2hhcGVUaGlja25lc3MiOjEsIkR1cmF0aW9uRm9ybWF0IjowLCJJbmNsdWRlTm9uV29ya2luZ0RheXNJbkR1cmF0aW9uIjpmYWxzZSwiUGVyY2VudGFnZUNvbXBsZXRlU3R5bGUiOnsiJGlkIjoiMzIwIiwiRm9udFNldHRpbmdzIjp7IiRpZCI6IjMyM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yMiIsIkxpbmVDb2xvciI6bnVsbCwiTGluZVdlaWdodCI6MC4wLCJMaW5lVHlwZSI6MCwiUGFyZW50U3R5bGUiOm51bGx9LCJQYXJlbnRTdHlsZSI6eyIkcmVmIjoiODEifX0sIkR1cmF0aW9uU3R5bGUiOnsiJGlkIjoiMzIzIiwiRm9udFNldHRpbmdzIjp7IiRpZCI6IjMyNCIsIkZvbnRTaXplIjoxMCwiRm9udE5hbWUiOiJDYWxpYnJpIiwiSXNCb2xkIjpmYWxzZSwiSXNJdGFsaWMiOmZhbHNlLCJJc1VuZGVybGluZWQiOmZhbHNlLCJQYXJlbnRTdHlsZSI6eyIkcmVmIjoiODkifX0sIkF1dG9TaXplIjowLCJGb3JlZ3JvdW5kIjp7IiRpZCI6IjMyNSIsIkNvbG9yIjp7IiRpZCI6IjMyNiIsIkEiOjI1NSwiUiI6MCwiRyI6MCwiQiI6MH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yNyIsIkxpbmVDb2xvciI6bnVsbCwiTGluZVdlaWdodCI6MC4wLCJMaW5lVHlwZSI6MCwiUGFyZW50U3R5bGUiOm51bGx9LCJQYXJlbnRTdHlsZSI6eyIkcmVmIjoiODgifX0sIkhvcml6b250YWxDb25uZWN0b3JTdHlsZSI6eyIkaWQiOiIzMjgiLCJMaW5lQ29sb3IiOnsiJHJlZiI6Ijk2In0sIkxpbmVXZWlnaHQiOjEuMCwiTGluZVR5cGUiOjAsIlBhcmVudFN0eWxlIjp7IiRyZWYiOiI5NSJ9fSwiVmVydGljYWxDb25uZWN0b3JTdHlsZSI6eyIkaWQiOiIzMjkiLCJMaW5lQ29sb3IiOnsiJHJlZiI6Ijk5In0sIkxpbmVXZWlnaHQiOjEuMCwiTGluZVR5cGUiOjAsIlBhcmVudFN0eWxlIjp7IiRyZWYiOiI5OCJ9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MzMCIsIk1hcmdpbiI6eyIkcmVmIjoiMTAyIn0sIlBhZGRpbmciOnsiJHJlZiI6IjEwMyJ9LCJCYWNrZ3JvdW5kIjp7IiRpZCI6IjMzMSIsIkNvbG9yIjp7IiRpZCI6IjMzMiIsIkEiOjI1NSwiUiI6MjQwLCJHIjoxMjcsIkIiOjl9fSwiSXNWaXNpYmxlIjp0cnVlLCJXaWR0aCI6MC4wLCJIZWlnaHQiOjE2LjAsIkJvcmRlclN0eWxlIjp7IiRpZCI6IjMzMyIsIkxpbmVDb2xvciI6eyIkaWQiOiIzMzQiLCIkdHlwZSI6Ik5MUkUuQ29tbW9uLkRvbS5Tb2xpZENvbG9yQnJ1c2gsIE5MUkUuQ29tbW9uIiwiQ29sb3IiOnsiJGlkIjoiMzM1IiwiQSI6MjU1LCJSIjoyNTUsIkciOjAsIkIiOjB9fSwiTGluZVdlaWdodCI6MC4wLCJMaW5lVHlwZSI6MCwiUGFyZW50U3R5bGUiOm51bGx9LCJQYXJlbnRTdHlsZSI6eyIkcmVmIjoiMTAxIn19LCJUaXRsZVN0eWxlIjp7IiRpZCI6IjMzNiIsIkZvbnRTZXR0aW5ncyI6eyIkaWQiOiIzMzciLCJGb250U2l6ZSI6MTAsIkZvbnROYW1lIjoiQ2FsaWJyaSIsIklzQm9sZCI6dHJ1ZSwiSXNJdGFsaWMiOmZhbHNlLCJJc1VuZGVybGluZWQiOmZhbHNlLCJQYXJlbnRTdHlsZSI6eyIkcmVmIjoiMTA4In19LCJBdXRvU2l6ZSI6MCwiRm9yZWdyb3VuZCI6eyIkaWQiOiIzMzgiLCJDb2xvciI6eyIkaWQiOiIzMzkiLCJBIjoyNTUsIlIiOjEzMiwiRyI6NjAsIkIiOjEyfX0sIk1heFdpZHRoIjoxMTQuMTI4ODIyMzI2NjYwMTY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0MCIsIkxpbmVDb2xvciI6bnVsbCwiTGluZVdlaWdodCI6MC4wLCJMaW5lVHlwZSI6MCwiUGFyZW50U3R5bGUiOm51bGx9LCJQYXJlbnRTdHlsZSI6eyIkcmVmIjoiMTA3In19LCJEYXRlU3R5bGUiOnsiJGlkIjoiMzQxIiwiRm9udFNldHRpbmdzIjp7IiRpZCI6IjM0MiIsIkZvbnRTaXplIjoxMCwiRm9udE5hbWUiOiJDYWxpYnJpIiwiSXNCb2xkIjpmYWxzZSwiSXNJdGFsaWMiOmZhbHNlLCJJc1VuZGVybGluZWQiOmZhbHNlLCJQYXJlbnRTdHlsZSI6eyIkcmVmIjoiMTE1In19LCJBdXRvU2l6ZSI6MCwiRm9yZWdyb3VuZCI6eyIkaWQiOiIzNDMiLCJDb2xvciI6eyIkaWQiOiIzNDQiLCJBIjoyNTUsIlIiOjUwLCJHIjo1MCwiQiI6NTB9fSwiTWF4V2lkdGgiOjIwMC4wLCJNYXhIZWlnaHQiOiJJbmZpbml0eSIsIlNtYXJ0Rm9yZWdyb3VuZElzQWN0aXZlIjpmYWxzZSwiSG9yaXpvbnRhbEFsaWdubWVudCI6MiwiVmVydGljYWxBbGlnbm1lbnQiOjAsIlNtYXJ0Rm9yZWdyb3VuZCI6bnVsbCwiTWFyZ2luIjp7IiRyZWYiOiIxMTgifSwiUGFkZGluZyI6eyIkcmVmIjoiMTE5In0sIkJhY2tncm91bmQiOnsiJHJlZiI6IjEyMCJ9LCJJc1Zpc2libGUiOnRydWUsIldpZHRoIjowLjAsIkhlaWdodCI6MC4wLCJCb3JkZXJTdHlsZSI6eyIkaWQiOiIzNDUiLCJMaW5lQ29sb3IiOm51bGwsIkxpbmVXZWlnaHQiOjAuMCwiTGluZVR5cGUiOjAsIlBhcmVudFN0eWxlIjpudWxsfSwiUGFyZW50U3R5bGUiOnsiJHJlZiI6IjExNCJ9fSwiRGF0ZUZvcm1hdCI6eyIkaWQiOiIzNDYiLCJGb3JtYXRTdHJpbmciOiJNL2QiLCJTZXBhcmF0b3IiOiIvIiwiVXNlSW50ZXJuYXRpb25hbERhdGVGb3JtYXQiOmZhbHNlfSwiSXNWaXNpYmxlIjp0cnVlLCJQYXJlbnRTdHlsZSI6eyIkcmVmIjoiODAifX0sIkluZGV4Ijo1LCJJZCI6IjQwMDRmNDI5LTg0MDAtNDUwNy1iODQ5LWI4YzRlZDJhZDg0NCIsIkltcG9ydElkIjpudWxsLCJUaXRsZSI6IlBhcnRuZXIgRGV2ZWxvcG1lbnQiLCJOb3RlIjpudWxsLCJIeXBlcmxpbmsiOm51bGwsIklzQ2hhbmdlZCI6ZmFsc2UsIklzTmV3Ijp0cnVlfSx7IiRpZCI6IjM0NyIsIkdyb3VwTmFtZSI6bnVsbCwiU3RhcnREYXRlIjoiMjAxNi0xMC0xNVQwMDowMDowMFoiLCJFbmREYXRlIjoiMjAxNi0xMS0zMFQyMzo1OTo1OS45OTlaIiwiUGVyY2VudGFnZUNvbXBsZXRlIjpudWxsLCJTdHlsZSI6eyIkaWQiOiIzNDgiLCJTaGFwZSI6MywiU2hhcGVUaGlja25lc3MiOjEsIkR1cmF0aW9uRm9ybWF0IjowLCJJbmNsdWRlTm9uV29ya2luZ0RheXNJbkR1cmF0aW9uIjpmYWxzZSwiUGVyY2VudGFnZUNvbXBsZXRlU3R5bGUiOnsiJGlkIjoiMzQ5IiwiRm9udFNldHRpbmdzIjp7IiRpZCI6IjM1M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1MSIsIkxpbmVDb2xvciI6bnVsbCwiTGluZVdlaWdodCI6MC4wLCJMaW5lVHlwZSI6MCwiUGFyZW50U3R5bGUiOm51bGx9LCJQYXJlbnRTdHlsZSI6eyIkcmVmIjoiODEifX0sIkR1cmF0aW9uU3R5bGUiOnsiJGlkIjoiMzUyIiwiRm9udFNldHRpbmdzIjp7IiRpZCI6IjM1My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1NCIsIkxpbmVDb2xvciI6bnVsbCwiTGluZVdlaWdodCI6MC4wLCJMaW5lVHlwZSI6MCwiUGFyZW50U3R5bGUiOm51bGx9LCJQYXJlbnRTdHlsZSI6eyIkcmVmIjoiODgifX0sIkhvcml6b250YWxDb25uZWN0b3JTdHlsZSI6eyIkaWQiOiIzNTUiLCJMaW5lQ29sb3IiOnsiJHJlZiI6Ijk2In0sIkxpbmVXZWlnaHQiOjEuMCwiTGluZVR5cGUiOjAsIlBhcmVudFN0eWxlIjp7IiRyZWYiOiI5NSJ9fSwiVmVydGljYWxDb25uZWN0b3JTdHlsZSI6eyIkaWQiOiIzNTYiLCJMaW5lQ29sb3IiOnsiJHJlZiI6Ijk5In0sIkxpbmVXZWlnaHQiOjEuMCwiTGluZVR5cGUiOjAsIlBhcmVudFN0eWxlIjp7IiRyZWYiOiI5OCJ9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M1NyIsIk1hcmdpbiI6eyIkcmVmIjoiMTAyIn0sIlBhZGRpbmciOnsiJGlkIjoiMzU4IiwiVG9wIjowLCJMZWZ0IjowLCJSaWdodCI6MiwiQm90dG9tIjowfSwiQmFja2dyb3VuZCI6eyIkaWQiOiIzNTkiLCJDb2xvciI6eyIkaWQiOiIzNjAiLCJBIjoyNTUsIlIiOjc4LCJHIjoxMzMsIkIiOjY2fX0sIklzVmlzaWJsZSI6dHJ1ZSwiV2lkdGgiOjAuMCwiSGVpZ2h0IjoxNi4wLCJCb3JkZXJTdHlsZSI6eyIkaWQiOiIzNjEiLCJMaW5lQ29sb3IiOnsiJGlkIjoiMzYyIiwiJHR5cGUiOiJOTFJFLkNvbW1vbi5Eb20uU29saWRDb2xvckJydXNoLCBOTFJFLkNvbW1vbiIsIkNvbG9yIjp7IiRpZCI6IjM2MyIsIkEiOjI1NSwiUiI6MjU1LCJHIjowLCJCIjowfX0sIkxpbmVXZWlnaHQiOjAuMCwiTGluZVR5cGUiOjAsIlBhcmVudFN0eWxlIjpudWxsfSwiUGFyZW50U3R5bGUiOnsiJHJlZiI6IjEwMSJ9fSwiVGl0bGVTdHlsZSI6eyIkaWQiOiIzNjQiLCJGb250U2V0dGluZ3MiOnsiJGlkIjoiMzY1IiwiRm9udFNpemUiOjEwLCJGb250TmFtZSI6IkNhbGlicmkiLCJJc0JvbGQiOnRydWUsIklzSXRhbGljIjpmYWxzZSwiSXNVbmRlcmxpbmVkIjpmYWxzZSwiUGFyZW50U3R5bGUiOnsiJHJlZiI6IjEwOCJ9fSwiQXV0b1NpemUiOjAsIkZvcmVncm91bmQiOnsiJGlkIjoiMzY2IiwiQ29sb3IiOnsiJGlkIjoiMzY3IiwiQSI6MjU1LCJSIjo1NiwiRyI6ODcsIkIiOjM1fX0sIk1heFdpZHRoIjo2Mi4zNzgzNDU0ODk1MDE5NTM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2OCIsIkxpbmVDb2xvciI6bnVsbCwiTGluZVdlaWdodCI6MC4wLCJMaW5lVHlwZSI6MCwiUGFyZW50U3R5bGUiOm51bGx9LCJQYXJlbnRTdHlsZSI6eyIkcmVmIjoiMTA3In19LCJEYXRlU3R5bGUiOnsiJGlkIjoiMzY5IiwiRm9udFNldHRpbmdzIjp7IiRpZCI6IjM3MCIsIkZvbnRTaXplIjoxMCwiRm9udE5hbWUiOiJDYWxpYnJpIiwiSXNCb2xkIjpmYWxzZSwiSXNJdGFsaWMiOmZhbHNlLCJJc1VuZGVybGluZWQiOmZhbHNlLCJQYXJlbnRTdHlsZSI6eyIkcmVmIjoiMTE1In19LCJBdXRvU2l6ZSI6MCwiRm9yZWdyb3VuZCI6eyIkaWQiOiIzNzEiLCJDb2xvciI6eyIkaWQiOiIzNzIiLCJBIjoyNTUsIlIiOjUwLCJHIjo1MCwiQiI6NTB9fSwiTWF4V2lkdGgiOjIwMC4wLCJNYXhIZWlnaHQiOiJJbmZpbml0eSIsIlNtYXJ0Rm9yZWdyb3VuZElzQWN0aXZlIjpmYWxzZSwiSG9yaXpvbnRhbEFsaWdubWVudCI6MiwiVmVydGljYWxBbGlnbm1lbnQiOjAsIlNtYXJ0Rm9yZWdyb3VuZCI6bnVsbCwiTWFyZ2luIjp7IiRyZWYiOiIxMTgifSwiUGFkZGluZyI6eyIkcmVmIjoiMTE5In0sIkJhY2tncm91bmQiOnsiJHJlZiI6IjEyMCJ9LCJJc1Zpc2libGUiOnRydWUsIldpZHRoIjowLjAsIkhlaWdodCI6MC4wLCJCb3JkZXJTdHlsZSI6eyIkaWQiOiIzNzMiLCJMaW5lQ29sb3IiOm51bGwsIkxpbmVXZWlnaHQiOjAuMCwiTGluZVR5cGUiOjAsIlBhcmVudFN0eWxlIjpudWxsfSwiUGFyZW50U3R5bGUiOnsiJHJlZiI6IjExNCJ9fSwiRGF0ZUZvcm1hdCI6eyIkaWQiOiIzNzQiLCJGb3JtYXRTdHJpbmciOiJNL2QiLCJTZXBhcmF0b3IiOiIvIiwiVXNlSW50ZXJuYXRpb25hbERhdGVGb3JtYXQiOmZhbHNlfSwiSXNWaXNpYmxlIjp0cnVlLCJQYXJlbnRTdHlsZSI6eyIkcmVmIjoiODAifX0sIkluZGV4Ijo2LCJJZCI6IjhkZWE3ZTc5LWVjNDMtNDUxYy05NTQ4LWQzMDFmZWJiMTNjNCIsIkltcG9ydElkIjpudWxsLCJUaXRsZSI6Ik1hcmtldGluZyIsIk5vdGUiOm51bGwsIkh5cGVybGluayI6bnVsbCwiSXNDaGFuZ2VkIjpmYWxzZSwiSXNOZXciOnRydWV9XSwiTXNQcm9qZWN0SXRlbXNUcmVlIjp7IiRpZCI6IjM3NSIsIlJvb3QiOnsiJGlkIjoiMzc2IiwiSW1wb3J0SWQiOm51bGwsIklzSW1wb3J0ZWQiOmZhbHNlLCJDaGlsZHJlbiI6W119fSwiU2V0dGluZ3MiOnsiJGlkIjoiMzc3IiwiSW1wYU9wdGlvbnMiOm51bGwsIlVzZUNvbXByZXNzaW9uIjpmYWxzZSwiQ29tcHJlc2lvblBlcmNlbnRhZ2UiOjUwLjAsIkluYWN0aXZlSW50ZXJ2YWxXaWR0aFRocmVzaG9sZCI6MzAuMCwiSW5hY3RpdmVJbnRlcnZhbFdpZHRoIjoxLjAsIlNwbGl0VGFza3MiOmZhbHNlLCJVc2VDbHVzdGVyIjpmYWxzZSwiRXBzaWxvbiI6MC4wLCJNaW5Qb2ludHNUb0Zvcm1BQ2x1c3RlciI6MiwiR2VuZXJhdGVJbnZpc2libGVTaGFwZXMiOnRydWUsIlNtYXJ0VGltZWxpbmVUYXNrUGVyY2VudGFnZUZpdCI6ZmFsc2V9LCJJc05ldyI6dHJ1ZSwiSW1wb3J0VHlwZSI6MCwiRmlsZVBhdGgiOm51bGwsIlRpbWVsaW5lSW1wb3J0ZWQiOmZhbHNlfQ=="/>
  <p:tag name="__MASTER" val="__part_0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Sb2FkbWFwIiwiSXNUZW1wbGF0ZSI6dHJ1ZSwiVmVyc2lvbiI6eyIkaWQiOiIyIiwiVmVyc2lvbiI6IjMuMC4xIiwiT3JpZ2luYWxBc3NlbWJseVZlcnNpb24iOiIyLjAxLjEyLjAwIiwiRWRpdGlvbiI6IlBsdXMiLCJJc1BsdXNFZGl0aW9uIjp0cnVlfSwiRWZmZWN0IjoxLCJTdHlsZSI6eyIkaWQiOiIzIiwiVGltZWJhbmRTdHlsZSI6eyIkaWQiOiI0IiwiU2NhbGVNYXJraW5nIjowLCJTaGFwZSI6MTMsIlNoYXBlU3R5bGUiOnsiJGlkIjoiNSIsIk1hcmdpbiI6eyIkaWQiOiI2IiwiVG9wIjowLCJMZWZ0IjoxMCwiUmlnaHQiOjEwLCJCb3R0b20iOjB9LCJQYWRkaW5nIjp7IiRpZCI6IjciLCJUb3AiOjMsIkxlZnQiOjEzLCJSaWdodCI6MTMsIkJvdHRvbSI6M30sIkJhY2tncm91bmQiOnsiJGlkIjoiOCIsIkNvbG9yIjp7IiRpZCI6IjkiLCJBIjoyNTUsIlIiOjUwLCJHIjo1MCwiQiI6NTB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Q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1hcmdpbiI6eyIkaWQiOiIxNyIsIlRvcCI6MCwiTGVmdCI6MCwiUmlnaHQiOjIw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N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TWFyZ2luIjp7IiRpZCI6IjI1IiwiVG9wIjowLCJMZWZ0IjoyMCwiUmlnaHQiOjAsIkJvdHRvbSI6MH0sIlBhZGRpbmciOnsiJGlkIjoiMjYiLCJUb3AiOjAsIkxlZnQiOjAsIlJpZ2h0IjowLCJCb3R0b20iOjB9LCJCYWNrZ3JvdW5kIjp7IiRpZCI6IjI3IiwiQ29sb3IiOnsiJHJlZiI6IjIwIn19LCJJc1Zpc2libGUiOnRydWUsIldpZHRoIjowLjAsIkhlaWdodCI6MC4wLCJCb3JkZXJTdHlsZSI6bnVsbCwiUGFyZW50U3R5bGUiOm51bGx9LCJUb2RheVRleHRTdHlsZSI6eyIkaWQiOiIyOCIsIkZvbnRTZXR0aW5ncyI6eyIkaWQiOiIyOSIsIkZvbnRTaXplIjoxMS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ZmFsc2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nRydW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I1NSwiUiI6MjI3LCJHIjoyMjIsIkIiOjIwOX19LCJBcHBlbmRZZWFyT25ZZWFyQ2hhbmdlIjp0cnVlLCJFbGFwc2VkVGltZUZvcm1hdCI6MCwiVG9kYXlNYXJrZXJQb3NpdGlvbiI6MCwiUXVpY2tQb3NpdGlvbiI6MywiQWJzb2x1dGVQb3NpdGlvbiI6MzUxLjAsIk1hcmdpbiI6eyIkaWQiOiI0OSIsIlRvcCI6MCwiTGVmdCI6MTAsIlJpZ2h0IjoxMCwiQm90dG9tIjowfSwiUGFkZGluZyI6eyIkaWQiOiI1MCIsIlRvcCI6MCwiTGVmdCI6MCwiUmlnaHQiOjAsIkJvdHRvbSI6MH0sIkJhY2tncm91bmQiOnsiJGlkIjoiNTEiLCJDb2xvciI6eyIkaWQiOiI1MiIsIkEiOjI1NSwiUiI6NTAsIkciOjUwLCJCIjo1MH19LCJJc1Zpc2libGUiOnRydWUsIldpZHRoIjowLjAsIkhlaWdodCI6MC4wLCJCb3JkZXJTdHlsZSI6bnVsbCwiUGFyZW50U3R5bGUiOm51bGx9LCJEZWZhdWx0TWlsZXN0b25lU3R5bGUiOnsiJGlkIjoiNTMiLCJTaGFwZSI6MC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c5LCJHIjoxMjksIkIiOjE4OX19LCJMaW5lV2VpZ2h0IjoxLjAsIkxpbmVUeXBlIjowLCJQYXJlbnRTdHlsZSI6bnVsbH0sIklzQmVsb3dUaW1lYmFuZCI6ZmFsc2U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m51bGwsIklzVmlzaWJsZSI6dHJ1ZSwiV2lkdGgiOjE4LjAsIkhlaWdodCI6MjAuMCwiQm9yZGVyU3R5bGUiOnsiJGlkIjoiNjIiLCJMaW5lQ29sb3IiOnsiJGlkIjoiNjMiLCIkdHlwZSI6Ik5MUkUuQ29tbW9uLkRvbS5Tb2xpZENvbG9yQnJ1c2gsIE5MUkUuQ29tbW9uIiwiQ29sb3IiOnsiJGlkIjoiNjQiLCJBIjoyNTUsIlIiOjI1NSwiRyI6MCwiQiI6MH19LCJMaW5lV2VpZ2h0IjowLjAsIkxpbmVUeXBlIjowLCJQYXJlbnRTdHlsZSI6bnVsbH0sIlBhcmVudFN0eWxlIjpudWxsfSwiVGl0bGVTdHlsZSI6eyIkaWQiOiI2NSIsIkZvbnRTZXR0aW5ncyI6eyIkaWQiOiI2NiIsIkZvbnRTaXplIjoxMSwiRm9udE5hbWUiOiJDYWxpYnJpIiwiSXNCb2xkIjp0cnVlLCJJc0l0YWxpYyI6ZmFsc2UsIklzVW5kZXJsaW5lZCI6ZmFsc2UsIlBhcmVudFN0eWxlIjpudWxsfSwiQXV0b1NpemUiOjAsIkZvcmVncm91bmQiOnsiJGlkIjoiNjciLCJDb2xvciI6eyIkaWQiOiI2OCIsIkEiOjI1NSwiUiI6MCwiRyI6MCwiQiI6MH19LCJNYXhXaWR0aCI6MjAwLjAsIk1heEhlaWdodCI6IkluZmluaXR5IiwiU21hcnRGb3JlZ3JvdW5kSXNBY3RpdmUiOmZhbHNlLCJIb3Jpem9udGFsQWxpZ25tZW50IjoxLCJWZXJ0aWNhbEFsaWdubWVudCI6MCwiU21hcnRGb3JlZ3JvdW5kIjpudWxsLCJNYXJnaW4iOnsiJGlkIjoiNjkiLCJUb3AiOjAsIkxlZnQiOjAsIlJpZ2h0IjowLCJCb3R0b20iOjB9LCJQYWRkaW5nIjp7IiRpZCI6IjcwIiwiVG9wIjowLCJMZWZ0IjowLCJSaWdodCI6MCwiQm90dG9tIjowfSwiQmFja2dyb3VuZCI6eyIkaWQiOiI3MSIsIkNvbG9yIjp7IiRyZWYiOiIyMCJ9fSwiSXNWaXNpYmxlIjp0cnVlLCJXaWR0aCI6MC4wLCJIZWlnaHQiOjAuMCwiQm9yZGVyU3R5bGUiOm51bGwsIlBhcmVudFN0eWxlIjpudWxsfSwiRGF0ZVN0eWxlIjp7IiRpZCI6IjcyIiwiRm9udFNldHRpbmdzIjp7IiRpZCI6IjczIiwiRm9udFNpemUiOjEwLCJGb250TmFtZSI6IkNhbGlicmkiLCJJc0JvbGQiOmZhbHNlLCJJc0l0YWxpYyI6ZmFsc2UsIklzVW5kZXJsaW5lZCI6ZmFsc2UsIlBhcmVudFN0eWxlIjpudWxsfSwiQXV0b1NpemUiOjAsIkZvcmVncm91bmQiOnsiJGlkIjoiNzQiLCJDb2xvciI6eyIkaWQiOiI3NSIsIkEiOjI1NSwiUiI6NTAsIkciOjUwLCJCIjo1MH19LCJNYXhXaWR0aCI6MjAwLjAsIk1heEhlaWdodCI6IkluZmluaXR5IiwiU21hcnRGb3JlZ3JvdW5kSXNBY3RpdmUiOmZhbHNlLCJIb3Jpem9udGFsQWxpZ25tZW50IjowLCJWZXJ0aWNhbEFsaWdubWVudCI6MCwiU21hcnRGb3JlZ3JvdW5kIjpudWxsLCJNYXJnaW4iOnsiJGlkIjoiNzYiLCJUb3AiOjAsIkxlZnQiOjAsIlJpZ2h0IjowLCJCb3R0b20iOjB9LCJQYWRkaW5nIjp7IiRpZCI6Ijc3IiwiVG9wIjowLCJMZWZ0IjowLCJSaWdodCI6MCwiQm90dG9tIjowfSwiQmFja2dyb3VuZCI6eyIkaWQiOiI3OCIsIkNvbG9yIjp7IiRyZWYiOiIyMCJ9fSwiSXNWaXNpYmxlIjp0cnVlLCJXaWR0aCI6MC4wLCJIZWlnaHQiOjAuMCwiQm9yZGVyU3R5bGUiOm51bGwsIlBhcmVudFN0eWxlIjpudWxsfSwiRGF0ZUZvcm1hdCI6eyIkaWQiOiI3OSIsIkZvcm1hdFN0cmluZyI6Ik1NLmRkLnl5eXkiLCJTZXBhcmF0b3IiOiIuIiwiVXNlSW50ZXJuYXRpb25hbERhdGVGb3JtYXQiOmZhbHNlfSwiSXNWaXNpYmxlIjp0cnVlLCJQYXJlbnRTdHlsZSI6bnVsbH0sIkRlZmF1bHRUYXNrU3R5bGUiOnsiJGlkIjoiODAiLCJTaGFwZSI6MiwiU2hhcGVUaGlja25lc3MiOjEsIkR1cmF0aW9uRm9ybWF0IjowLCJJbmNsdWRlTm9uV29ya2luZ0RheXNJbkR1cmF0aW9uIjpmYWxz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iwiRm9udE5hbWUiOiJDYWxpYnJpIiwiSXNCb2xkIjpmYWxzZSwiSXNJdGFsaWMiOmZhbHNlLCJJc1VuZGVybGluZWQiOmZhbHNlLCJQYXJlbnRTdHlsZSI6bnVsbH0sIkF1dG9TaXplIjowLCJGb3JlZ3JvdW5kIjp7IiRpZCI6IjkwIiwiQ29sb3IiOnsiJGlkIjoiOTEiLCJBIjoyNTUsIlIiOjI1NSwiRyI6MjU1LCJCIjoyNTV9fSwiTWF4V2lkdGgiOjIwMC4wLCJNYXhIZWlnaHQiOiJJbmZpbml0eSIsIlNtYXJ0Rm9yZWdyb3VuZElzQWN0aXZlIjpmYWxzZSwiSG9yaXpvbnRhbEFsaWdubWVudCI6MCwiVmVydGljYWxBbGlnbm1lbnQiOjAsIlNtYXJ0Rm9yZWdyb3VuZCI6bnVsbCwiTWFyZ2luIjp7IiRpZCI6IjkyIiwiVG9wIjowLCJMZWZ0IjowLCJSaWdodCI6MCwiQm90dG9tIjowfSwiUGFkZGluZyI6eyIkaWQiOiI5MyIsIlRvcCI6MCwiTGVmdCI6MCwiUmlnaHQiOjAsIkJvdHRvbSI6MH0sIkJhY2tncm91bmQiOnsiJGlkIjoiOTQiLCJDb2xvciI6eyIkcmVmIjoiMjAifX0sIklzVmlzaWJsZSI6dHJ1ZSwiV2lkdGgiOjAuMCwiSGVpZ2h0IjowLjAsIkJvcmRlclN0eWxlIjpudWxsLCJQYXJlbnRTdHlsZSI6bnVsbH0sIkhvcml6b250YWxDb25uZWN0b3JTdHlsZSI6eyIkaWQiOiI5NSIsIkxpbmVDb2xvciI6eyIkaWQiOiI5NiIsIiR0eXBlIjoiTkxSRS5Db21tb24uRG9tLlNvbGlkQ29sb3JCcnVzaCwgTkxSRS5Db21tb24iLCJDb2xvciI6eyIkaWQiOiI5NyIsIkEiOjI1NSwiUiI6MjA0LCJHIjoyMDQsIkIiOjIwNH19LCJMaW5lV2VpZ2h0IjoxLjAsIkxpbmVUeXBlIjowLCJQYXJlbnRTdHlsZSI6bnVsbH0sIlZlcnRpY2FsQ29ubmVjdG9yU3R5bGUiOnsiJGlkIjoiOTgiLCJMaW5lQ29sb3IiOnsiJGlkIjoiOTkiLCIkdHlwZSI6Ik5MUkUuQ29tbW9uLkRvbS5Tb2xpZENvbG9yQnJ1c2gsIE5MUkUuQ29tbW9uIiwiQ29sb3IiOnsiJGlkIjoiMTAwIiwiQSI6MjU1LCJSIjoyMDQsIkciOjIwNCwiQiI6MjA0fX0sIkxpbmVXZWlnaHQiOjEuMCwiTGluZVR5cGUiOjAsIlBhcmVudFN0eWxlIjpudWxs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EwMSIsIk1hcmdpbiI6eyIkaWQiOiIxMDIiLCJUb3AiOjAsIkxlZnQiOjQsIlJpZ2h0Ijo0LCJCb3R0b20iOjB9LCJQYWRkaW5nIjp7IiRpZCI6IjEwMyIsIlRvcCI6MCwiTGVmdCI6MCwiUmlnaHQiOjAsIkJvdHRvbSI6MH0sIkJhY2tncm91bmQiOm51bGwsIklzVmlzaWJsZSI6dHJ1ZSwiV2lkdGgiOjAuMCwiSGVpZ2h0IjoxNi4wLCJCb3JkZXJTdHlsZSI6eyIkaWQiOiIxMDQiLCJMaW5lQ29sb3IiOnsiJGlkIjoiMTA1IiwiJHR5cGUiOiJOTFJFLkNvbW1vbi5Eb20uU29saWRDb2xvckJydXNoLCBOTFJFLkNvbW1vbiIsIkNvbG9yIjp7IiRpZCI6IjEwNiIsIkEiOjI1NSwiUiI6MjU1LCJHIjowLCJCIjowfX0sIkxpbmVXZWlnaHQiOjAuMCwiTGluZVR5cGUiOjAsIlBhcmVudFN0eWxlIjpudWxsfSwiUGFyZW50U3R5bGUiOm51bGx9LCJUaXRsZVN0eWxlIjp7IiRpZCI6IjEwNyIsIkZvbnRTZXR0aW5ncyI6eyIkaWQiOiIxMDgiLCJGb250U2l6ZSI6MTEsIkZvbnROYW1lIjoiQ2FsaWJyaSIsIklzQm9sZCI6dHJ1ZSwiSXNJdGFsaWMiOmZhbHNlLCJJc1VuZGVybGluZWQiOmZhbHNlLCJQYXJlbnRTdHlsZSI6bnVsbH0sIkF1dG9TaXplIjowLCJGb3JlZ3JvdW5kIjp7IiRpZCI6IjEwOSIsIkNvbG9yIjp7IiRpZCI6IjExMCIsIkEiOjI1NSwiUiI6MTU5LCJHIjo0MSwiQiI6NTR9fSwiTWF4V2lkdGgiOjIwMC4wLCJNYXhIZWlnaHQiOiJJbmZpbml0eSIsIlNtYXJ0Rm9yZWdyb3VuZElzQWN0aXZlIjpmYWxzZSwiSG9yaXpvbnRhbEFsaWdubWVudCI6MCwiVmVydGljYWxBbGlnbm1lbnQiOjAsIlNtYXJ0Rm9yZWdyb3VuZCI6bnVsbCwiTWFyZ2luIjp7IiRpZCI6IjExMSIsIlRvcCI6MCwiTGVmdCI6MCwiUmlnaHQiOjAsIkJvdHRvbSI6MH0sIlBhZGRpbmciOnsiJGlkIjoiMTEyIiwiVG9wIjowLCJMZWZ0IjowLCJSaWdodCI6MCwiQm90dG9tIjowfSwiQmFja2dyb3VuZCI6eyIkaWQiOiIxMTMiLCJDb2xvciI6eyIkcmVmIjoiMjAifX0sIklzVmlzaWJsZSI6dHJ1ZSwiV2lkdGgiOjAuMCwiSGVpZ2h0IjowLjAsIkJvcmRlclN0eWxlIjpudWxsLCJQYXJlbnRTdHlsZSI6bnVsbH0sIkRhdGVTdHlsZSI6eyIkaWQiOiIxMTQiLCJGb250U2V0dGluZ3MiOnsiJGlkIjoiMTE1IiwiRm9udFNpemUiOjEyLCJGb250TmFtZSI6IkNhbGlicmkiLCJJc0JvbGQiOmZhbHNlLCJJc0l0YWxpYyI6ZmFsc2UsIklzVW5kZXJsaW5lZCI6ZmFsc2UsIlBhcmVudFN0eWxlIjpudWxsfSwiQXV0b1NpemUiOjAsIkZvcmVncm91bmQiOnsiJGlkIjoiMTE2IiwiQ29sb3IiOnsiJGlkIjoiMTE3IiwiQSI6MjU1LCJSIjoyNTUsIkciOjI1NSwiQiI6MjU1fX0sIk1heFdpZHRoIjoyMDAuMCwiTWF4SGVpZ2h0IjoiSW5maW5pdHkiLCJTbWFydEZvcmVncm91bmRJc0FjdGl2ZSI6ZmFsc2UsIkhvcml6b250YWxBbGlnbm1lbnQiOjAsIlZlcnRpY2FsQWxpZ25tZW50IjowLCJTbWFydEZvcmVncm91bmQiOm51bGwsIk1hcmdpbiI6eyIkaWQiOiIxMTgiLCJUb3AiOjAsIkxlZnQiOjAsIlJpZ2h0IjowLCJCb3R0b20iOjB9LCJQYWRkaW5nIjp7IiRpZCI6IjExOSIsIlRvcCI6MCwiTGVmdCI6MCwiUmlnaHQiOjAsIkJvdHRvbSI6MH0sIkJhY2tncm91bmQiOnsiJGlkIjoiMTIwIiwiQ29sb3IiOnsiJHJlZiI6IjIwIn19LCJJc1Zpc2libGUiOnRydWUsIldpZHRoIjowLjAsIkhlaWdodCI6MC4wLCJCb3JkZXJTdHlsZSI6bnVsbCwiUGFyZW50U3R5bGUiOm51bGx9LCJEYXRlRm9ybWF0Ijp7IiRpZCI6IjEyMSIsIkZvcm1hdFN0cmluZyI6Ik0vZCIsIlNlcGFyYXRvciI6Ii8iLCJVc2VJbnRlcm5hdGlvbmFsRGF0ZUZvcm1hdCI6ZmFsc2V9LCJJc1Zpc2libGUiOnRydWUsIlBhcmVudFN0eWxlIjpudWxsfSwiU2hvd0VsYXBzZWRUaW1lR3JhZGllbnRTdHlsZSI6ZmFsc2V9LCJTY2FsZSI6eyIkaWQiOiIxMjIiLCJTdGFydERhdGUiOiIyMDE2LTAxLTAxVDAwOjAwOjAwIiwiRW5kRGF0ZSI6IjIwMTYtMTEtMzBUMjM6NTk6NTkuOTk5WiIsIkZvcm1hdCI6Ik1NTSIsIlR5cGUiOjIsIkF1dG9EYXRlUmFuZ2UiOmZhbHNlLCJXb3JraW5nRGF5cyI6MzEsIlRvZGF5TWFya2VyVGV4dCI6IlRvZGF5IiwiQXV0b1NjYWxlVHlwZSI6dHJ1ZX0sIk1pbGVzdG9uZXMiOlt7IiRpZCI6IjEyMyIsIkRhdGUiOiIyMDE2LTAxLTE1VDIzOjU5OjU5Ljk5OVoiLCJTdHlsZSI6eyIkaWQiOiIxMjQiLCJTaGFwZSI6MSwiQ29ubmVjdG9yTWFyZ2luIjp7IiRyZWYiOiI1NCJ9LCJDb25uZWN0b3JTdHlsZSI6eyIkaWQiOiIxMjUiLCJMaW5lQ29sb3IiOnsiJGlkIjoiMTI2IiwiJHR5cGUiOiJOTFJFLkNvbW1vbi5Eb20uU29saWRDb2xvckJydXNoLCBOTFJFLkNvbW1vbiIsIkNvbG9yIjp7IiRpZCI6IjEyNyIsIkEiOjI1NSwiUiI6MTU5LCJHIjo0MSwiQiI6NTR9fSwiTGluZVdlaWdodCI6MS4wLCJMaW5lVHlwZSI6MCwiUGFyZW50U3R5bGUiOnsiJHJlZiI6IjU1In19LCJJc0JlbG93VGltZWJhbmQiOnRydWUsIkhpZGVEYXRlIjpmYWxzZSwiU2hhcGVTaXplIjoxLCJTcGFjaW5nIjowLjAsIlBhZGRpbmciOnsiJGlkIjoiMTI4IiwiVG9wIjowLCJMZWZ0IjowLCJSaWdodCI6MCwiQm90dG9tIjowfSwiU2hhcGVTdHlsZSI6eyIkaWQiOiIxMjkiLCJNYXJnaW4iOnsiJHJlZiI6IjYwIn0sIlBhZGRpbmciOnsiJHJlZiI6IjYxIn0sIkJhY2tncm91bmQiOnsiJGlkIjoiMTMwIiwiQ29sb3IiOnsiJGlkIjoiMTMxIiwiQSI6MjU1LCJSIjoxNTksIkciOjQxLCJCIjo1NH19LCJJc1Zpc2libGUiOnRydWUsIldpZHRoIjoxOC4wLCJIZWlnaHQiOjIwLjAsIkJvcmRlclN0eWxlIjp7IiRpZCI6IjEzMiIsIkxpbmVDb2xvciI6eyIkcmVmIjoiNjMifSwiTGluZVdlaWdodCI6MC4wLCJMaW5lVHlwZSI6MCwiUGFyZW50U3R5bGUiOnsiJHJlZiI6IjYyIn19LCJQYXJlbnRTdHlsZSI6eyIkcmVmIjoiNTkifX0sIlRpdGxlU3R5bGUiOnsiJGlkIjoiMTMzIiwiRm9udFNldHRpbmdzIjp7IiRpZCI6IjEzNCIsIkZvbnRTaXplIjoxMCwiRm9udE5hbWUiOiJDYWxpYnJpIiwiSXNCb2xkIjp0cnVlLCJJc0l0YWxpYyI6dHJ1ZSwiSXNVbmRlcmxpbmVkIjp0cnVlLCJQYXJlbnRTdHlsZSI6eyIkcmVmIjoiNjYifX0sIkF1dG9TaXplIjowLCJGb3JlZ3JvdW5kIjp7IiRpZCI6IjEzNSIsIkNvbG9yIjp7IiRpZCI6IjEzNiIsIkEiOjI1NSwiUiI6MTU5LCJHIjo0MSwiQiI6NTR9fSwiTWF4V2lkdGgiOjU0LjA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EzNyIsIkxpbmVDb2xvciI6bnVsbCwiTGluZVdlaWdodCI6MC4wLCJMaW5lVHlwZSI6MCwiUGFyZW50U3R5bGUiOm51bGx9LCJQYXJlbnRTdHlsZSI6eyIkcmVmIjoiNjUifX0sIkRhdGVTdHlsZSI6eyIkaWQiOiIxMzgiLCJGb250U2V0dGluZ3MiOnsiJGlkIjoiMTM5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QwIiwiTGluZUNvbG9yIjpudWxsLCJMaW5lV2VpZ2h0IjowLjAsIkxpbmVUeXBlIjowLCJQYXJlbnRTdHlsZSI6bnVsbH0sIlBhcmVudFN0eWxlIjp7IiRyZWYiOiI3MiJ9fSwiRGF0ZUZvcm1hdCI6eyIkcmVmIjoiNzkifSwiSXNWaXNpYmxlIjp0cnVlLCJQYXJlbnRTdHlsZSI6eyIkcmVmIjoiNTMifX0sIlBvc2l0aW9uIjp7IiRpZCI6IjE0MSIsIlJhdGlvIjowLjEyMzk4ODI4ODc4NTIwNDQ1LCJJc0N1c3RvbSI6dHJ1ZX0sIklkIjoiYTNmOTA4MDQtZTUxZS00YzQ3LTgyNmYtMDJjMDE0ZjYyMzViIiwiSW1wb3J0SWQiOm51bGwsIlRpdGxlIjoiUHJvamVjdCBTdGFydCIsIk5vdGUiOm51bGwsIkh5cGVybGluayI6bnVsbCwiSXNDaGFuZ2VkIjpmYWxzZSwiSXNOZXciOnRydWV9LHsiJGlkIjoiMTQyIiwiRGF0ZSI6IjIwMTYtMDYtMzBUMjM6NTk6NTkuOTk5WiIsIlN0eWxlIjp7IiRpZCI6IjE0MyIsIlNoYXBlIjowLCJDb25uZWN0b3JNYXJnaW4iOnsiJHJlZiI6IjU0In0sIkNvbm5lY3RvclN0eWxlIjp7IiRpZCI6IjE0NCIsIkxpbmVDb2xvciI6eyIkaWQiOiIxNDUiLCIkdHlwZSI6Ik5MUkUuQ29tbW9uLkRvbS5Tb2xpZENvbG9yQnJ1c2gsIE5MUkUuQ29tbW9uIiwiQ29sb3IiOnsiJGlkIjoiMTQ2IiwiQSI6MjU1LCJSIjo1MCwiRyI6OTAsIkIiOjE1OH19LCJMaW5lV2VpZ2h0IjoxLjAsIkxpbmVUeXBlIjowLCJQYXJlbnRTdHlsZSI6eyIkcmVmIjoiNTUifX0sIklzQmVsb3dUaW1lYmFuZCI6ZmFsc2UsIkhpZGVEYXRlIjpmYWxzZSwiU2hhcGVTaXplIjoxLCJTcGFjaW5nIjowLjAsIlBhZGRpbmciOnsiJGlkIjoiMTQ3IiwiVG9wIjowLCJMZWZ0IjowLCJSaWdodCI6MCwiQm90dG9tIjowfSwiU2hhcGVTdHlsZSI6eyIkaWQiOiIxNDgiLCJNYXJnaW4iOnsiJHJlZiI6IjYwIn0sIlBhZGRpbmciOnsiJHJlZiI6IjYxIn0sIkJhY2tncm91bmQiOnsiJGlkIjoiMTQ5IiwiQ29sb3IiOnsiJGlkIjoiMTUwIiwiQSI6MjU1LCJSIjo1MCwiRyI6OTAsIkIiOjE1OH19LCJJc1Zpc2libGUiOnRydWUsIldpZHRoIjoxOC4wLCJIZWlnaHQiOjIwLjAsIkJvcmRlclN0eWxlIjp7IiRpZCI6IjE1MSIsIkxpbmVDb2xvciI6eyIkcmVmIjoiNjMifSwiTGluZVdlaWdodCI6MC4wLCJMaW5lVHlwZSI6MCwiUGFyZW50U3R5bGUiOnsiJHJlZiI6IjYyIn19LCJQYXJlbnRTdHlsZSI6eyIkcmVmIjoiNTkifX0sIlRpdGxlU3R5bGUiOnsiJGlkIjoiMTUyIiwiRm9udFNldHRpbmdzIjp7IiRpZCI6IjE1MyIsIkZvbnRTaXplIjoxMCwiRm9udE5hbWUiOiJDYWxpYnJpIiwiSXNCb2xkIjp0cnVlLCJJc0l0YWxpYyI6ZmFsc2UsIklzVW5kZXJsaW5lZCI6ZmFsc2UsIlBhcmVudFN0eWxlIjp7IiRyZWYiOiI2NiJ9fSwiQXV0b1NpemUiOjAsIkZvcmVncm91bmQiOnsiJHJlZiI6IjY3In0sIk1heFdpZHRoIjo2OS43NS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U0IiwiTGluZUNvbG9yIjpudWxsLCJMaW5lV2VpZ2h0IjowLjAsIkxpbmVUeXBlIjowLCJQYXJlbnRTdHlsZSI6bnVsbH0sIlBhcmVudFN0eWxlIjp7IiRyZWYiOiI2NSJ9fSwiRGF0ZVN0eWxlIjp7IiRpZCI6IjE1NSIsIkZvbnRTZXR0aW5ncyI6eyIkaWQiOiIxNTY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TciLCJMaW5lQ29sb3IiOm51bGwsIkxpbmVXZWlnaHQiOjAuMCwiTGluZVR5cGUiOjAsIlBhcmVudFN0eWxlIjpudWxsfSwiUGFyZW50U3R5bGUiOnsiJHJlZiI6IjcyIn19LCJEYXRlRm9ybWF0Ijp7IiRyZWYiOiI3OSJ9LCJJc1Zpc2libGUiOnRydWUsIlBhcmVudFN0eWxlIjp7IiRyZWYiOiI1MyJ9fSwiUG9zaXRpb24iOnsiJGlkIjoiMTU4IiwiUmF0aW8iOjAuMDg0Nzc4MzQwNjU3NTUyMDksIklzQ3VzdG9tIjp0cnVlfSwiSWQiOiJmZmE3MTNhMi1jMzEyLTRiNGQtODdlMy05NzIwOTQ5ZTZkNzciLCJJbXBvcnRJZCI6bnVsbCwiVGl0bGUiOiJWYWxpZGF0aW9uIENhbGwgMSIsIk5vdGUiOm51bGwsIkh5cGVybGluayI6bnVsbCwiSXNDaGFuZ2VkIjpmYWxzZSwiSXNOZXciOnRydWV9LHsiJGlkIjoiMTU5IiwiRGF0ZSI6IjIwMTYtMDgtMTVUMjM6NTk6NTkuOTk5WiIsIlN0eWxlIjp7IiRpZCI6IjE2MCIsIlNoYXBlIjowLCJDb25uZWN0b3JNYXJnaW4iOnsiJHJlZiI6IjU0In0sIkNvbm5lY3RvclN0eWxlIjp7IiRpZCI6IjE2MSIsIkxpbmVDb2xvciI6eyIkaWQiOiIxNjIiLCIkdHlwZSI6Ik5MUkUuQ29tbW9uLkRvbS5Tb2xpZENvbG9yQnJ1c2gsIE5MUkUuQ29tbW9uIiwiQ29sb3IiOnsiJGlkIjoiMTYzIiwiQSI6MjU1LCJSIjo1NywiRyI6OTcsIkIiOjE2N319LCJMaW5lV2VpZ2h0IjoxLjAsIkxpbmVUeXBlIjowLCJQYXJlbnRTdHlsZSI6eyIkcmVmIjoiNTUifX0sIklzQmVsb3dUaW1lYmFuZCI6ZmFsc2UsIkhpZGVEYXRlIjpmYWxzZSwiU2hhcGVTaXplIjoxLCJTcGFjaW5nIjowLjAsIlBhZGRpbmciOnsiJGlkIjoiMTY0IiwiVG9wIjowLCJMZWZ0IjowLCJSaWdodCI6MCwiQm90dG9tIjowfSwiU2hhcGVTdHlsZSI6eyIkaWQiOiIxNjUiLCJNYXJnaW4iOnsiJHJlZiI6IjYwIn0sIlBhZGRpbmciOnsiJHJlZiI6IjYxIn0sIkJhY2tncm91bmQiOnsiJGlkIjoiMTY2IiwiQ29sb3IiOnsiJGlkIjoiMTY3IiwiQSI6MjU1LCJSIjo1NywiRyI6OTcsIkIiOjE2N319LCJJc1Zpc2libGUiOnRydWUsIldpZHRoIjoxOC4wLCJIZWlnaHQiOjIwLjAsIkJvcmRlclN0eWxlIjp7IiRpZCI6IjE2OCIsIkxpbmVDb2xvciI6eyIkcmVmIjoiNjMifSwiTGluZVdlaWdodCI6MC4wLCJMaW5lVHlwZSI6MCwiUGFyZW50U3R5bGUiOnsiJHJlZiI6IjYyIn19LCJQYXJlbnRTdHlsZSI6eyIkcmVmIjoiNTkifX0sIlRpdGxlU3R5bGUiOnsiJGlkIjoiMTY5IiwiRm9udFNldHRpbmdzIjp7IiRpZCI6IjE3MCIsIkZvbnRTaXplIjoxMCwiRm9udE5hbWUiOiJDYWxpYnJpIiwiSXNCb2xkIjp0cnVlLCJJc0l0YWxpYyI6ZmFsc2UsIklzVW5kZXJsaW5lZCI6ZmFsc2UsIlBhcmVudFN0eWxlIjp7IiRyZWYiOiI2NiJ9fSwiQXV0b1NpemUiOjAsIkZvcmVncm91bmQiOnsiJHJlZiI6IjY3In0sIk1heFdpZHRoIjo2OS43NS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cxIiwiTGluZUNvbG9yIjpudWxsLCJMaW5lV2VpZ2h0IjowLjAsIkxpbmVUeXBlIjowLCJQYXJlbnRTdHlsZSI6bnVsbH0sIlBhcmVudFN0eWxlIjp7IiRyZWYiOiI2NSJ9fSwiRGF0ZVN0eWxlIjp7IiRpZCI6IjE3MiIsIkZvbnRTZXR0aW5ncyI6eyIkaWQiOiIxNzM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zQiLCJMaW5lQ29sb3IiOm51bGwsIkxpbmVXZWlnaHQiOjAuMCwiTGluZVR5cGUiOjAsIlBhcmVudFN0eWxlIjpudWxsfSwiUGFyZW50U3R5bGUiOnsiJHJlZiI6IjcyIn19LCJEYXRlRm9ybWF0Ijp7IiRyZWYiOiI3OSJ9LCJJc1Zpc2libGUiOnRydWUsIlBhcmVudFN0eWxlIjp7IiRyZWYiOiI1MyJ9fSwiUG9zaXRpb24iOnsiJGlkIjoiMTc1IiwiUmF0aW8iOjAuMTA2MzAxNzEwMzQwNzExOCwiSXNDdXN0b20iOnRydWV9LCJJZCI6Ijg5NjNhODlmLTcxYjQtNDk2MS04ZmZlLTY0NDA5M2FjOTQ1ZCIsIkltcG9ydElkIjpudWxsLCJUaXRsZSI6IlZhbGlkYXRpb24gQ2FsbCAyIiwiTm90ZSI6bnVsbCwiSHlwZXJsaW5rIjpudWxsLCJJc0NoYW5nZWQiOmZhbHNlLCJJc05ldyI6dHJ1ZX0seyIkaWQiOiIxNzYiLCJEYXRlIjoiMjAxNi0xMC0xMVQyMzo1OTo1OS45OTlaIiwiU3R5bGUiOnsiJGlkIjoiMTc3IiwiU2hhcGUiOjAsIkNvbm5lY3Rvck1hcmdpbiI6eyIkcmVmIjoiNTQifSwiQ29ubmVjdG9yU3R5bGUiOnsiJGlkIjoiMTc4IiwiTGluZUNvbG9yIjp7IiRpZCI6IjE3OSIsIiR0eXBlIjoiTkxSRS5Db21tb24uRG9tLlNvbGlkQ29sb3JCcnVzaCwgTkxSRS5Db21tb24iLCJDb2xvciI6eyIkaWQiOiIxODAiLCJBIjoyNTUsIlIiOjU3LCJHIjo5NywiQiI6MTY3fX0sIkxpbmVXZWlnaHQiOjEuMCwiTGluZVR5cGUiOjAsIlBhcmVudFN0eWxlIjp7IiRyZWYiOiI1NSJ9fSwiSXNCZWxvd1RpbWViYW5kIjpmYWxzZSwiSGlkZURhdGUiOmZhbHNlLCJTaGFwZVNpemUiOjEsIlNwYWNpbmciOjAuMCwiUGFkZGluZyI6eyIkaWQiOiIxODEiLCJUb3AiOjAsIkxlZnQiOjAsIlJpZ2h0IjowLCJCb3R0b20iOjB9LCJTaGFwZVN0eWxlIjp7IiRpZCI6IjE4MiIsIk1hcmdpbiI6eyIkcmVmIjoiNjAifSwiUGFkZGluZyI6eyIkcmVmIjoiNjEifSwiQmFja2dyb3VuZCI6eyIkaWQiOiIxODMiLCJDb2xvciI6eyIkaWQiOiIxODQiLCJBIjoyNTUsIlIiOjU3LCJHIjo5NywiQiI6MTY3fX0sIklzVmlzaWJsZSI6dHJ1ZSwiV2lkdGgiOjE4LjAsIkhlaWdodCI6MjAuMCwiQm9yZGVyU3R5bGUiOnsiJGlkIjoiMTg1IiwiTGluZUNvbG9yIjp7IiRyZWYiOiI2MyJ9LCJMaW5lV2VpZ2h0IjowLjAsIkxpbmVUeXBlIjowLCJQYXJlbnRTdHlsZSI6eyIkcmVmIjoiNjIifX0sIlBhcmVudFN0eWxlIjp7IiRyZWYiOiI1OSJ9fSwiVGl0bGVTdHlsZSI6eyIkaWQiOiIxODYiLCJGb250U2V0dGluZ3MiOnsiJGlkIjoiMTg3IiwiRm9udFNpemUiOjEwLCJGb250TmFtZSI6IkNhbGlicmkiLCJJc0JvbGQiOnRydWUsIklzSXRhbGljIjpmYWxzZSwiSXNVbmRlcmxpbmVkIjpmYWxzZSwiUGFyZW50U3R5bGUiOnsiJHJlZiI6IjY2In19LCJBdXRvU2l6ZSI6MCwiRm9yZWdyb3VuZCI6eyIkcmVmIjoiNjcifSwiTWF4V2lkdGgiOjY5Ljc1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ODgiLCJMaW5lQ29sb3IiOm51bGwsIkxpbmVXZWlnaHQiOjAuMCwiTGluZVR5cGUiOjAsIlBhcmVudFN0eWxlIjpudWxsfSwiUGFyZW50U3R5bGUiOnsiJHJlZiI6IjY1In19LCJEYXRlU3R5bGUiOnsiJGlkIjoiMTg5IiwiRm9udFNldHRpbmdzIjp7IiRpZCI6IjE5MC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5MSIsIkxpbmVDb2xvciI6bnVsbCwiTGluZVdlaWdodCI6MC4wLCJMaW5lVHlwZSI6MCwiUGFyZW50U3R5bGUiOm51bGx9LCJQYXJlbnRTdHlsZSI6eyIkcmVmIjoiNzIifX0sIkRhdGVGb3JtYXQiOnsiJHJlZiI6Ijc5In0sIklzVmlzaWJsZSI6dHJ1ZSwiUGFyZW50U3R5bGUiOnsiJHJlZiI6IjUzIn19LCJQb3NpdGlvbiI6eyIkaWQiOiIxOTIiLCJSYXRpbyI6MC4xMzA1MzYwMDE2OTk5NDIxMiwiSXNDdXN0b20iOnRydWV9LCJJZCI6IjFmZmFkY2RkLTRmMDYtNDE3ZS05NTkwLTk0MGE0YjY2OTYyNSIsIkltcG9ydElkIjpudWxsLCJUaXRsZSI6IlZhbGlkYXRpb24gQ2FsbCAzIiwiTm90ZSI6bnVsbCwiSHlwZXJsaW5rIjpudWxsLCJJc0NoYW5nZWQiOmZhbHNlLCJJc05ldyI6dHJ1ZX0seyIkaWQiOiIxOTMiLCJEYXRlIjoiMjAxNi0xMS0zMFQyMzo1OTo1OS45OTlaIiwiU3R5bGUiOnsiJGlkIjoiMTk0IiwiU2hhcGUiOjEsIkNvbm5lY3Rvck1hcmdpbiI6eyIkcmVmIjoiNTQifSwiQ29ubmVjdG9yU3R5bGUiOnsiJGlkIjoiMTk1IiwiTGluZUNvbG9yIjp7IiRpZCI6IjE5NiIsIiR0eXBlIjoiTkxSRS5Db21tb24uRG9tLlNvbGlkQ29sb3JCcnVzaCwgTkxSRS5Db21tb24iLCJDb2xvciI6eyIkaWQiOiIxOTciLCJBIjoyNTUsIlIiOjc4LCJHIjoxMzMsIkIiOjY2fX0sIkxpbmVXZWlnaHQiOjEuMCwiTGluZVR5cGUiOjAsIlBhcmVudFN0eWxlIjp7IiRyZWYiOiI1NSJ9fSwiSXNCZWxvd1RpbWViYW5kIjp0cnVlLCJIaWRlRGF0ZSI6ZmFsc2UsIlNoYXBlU2l6ZSI6MSwiU3BhY2luZyI6MC4wLCJQYWRkaW5nIjp7IiRpZCI6IjE5OCIsIlRvcCI6MCwiTGVmdCI6MCwiUmlnaHQiOjAsIkJvdHRvbSI6MH0sIlNoYXBlU3R5bGUiOnsiJGlkIjoiMTk5IiwiTWFyZ2luIjp7IiRyZWYiOiI2MCJ9LCJQYWRkaW5nIjp7IiRyZWYiOiI2MSJ9LCJCYWNrZ3JvdW5kIjp7IiRpZCI6IjIwMCIsIkNvbG9yIjp7IiRpZCI6IjIwMSIsIkEiOjI1NSwiUiI6NzgsIkciOjEzMywiQiI6NjZ9fSwiSXNWaXNpYmxlIjp0cnVlLCJXaWR0aCI6MTguMCwiSGVpZ2h0IjoyMC4wLCJCb3JkZXJTdHlsZSI6eyIkaWQiOiIyMDIiLCJMaW5lQ29sb3IiOnsiJHJlZiI6IjYzIn0sIkxpbmVXZWlnaHQiOjAuMCwiTGluZVR5cGUiOjAsIlBhcmVudFN0eWxlIjp7IiRyZWYiOiI2MiJ9fSwiUGFyZW50U3R5bGUiOnsiJHJlZiI6IjU5In19LCJUaXRsZVN0eWxlIjp7IiRpZCI6IjIwMyIsIkZvbnRTZXR0aW5ncyI6eyIkaWQiOiIyMDQiLCJGb250U2l6ZSI6MTAsIkZvbnROYW1lIjoiQ2FsaWJyaSIsIklzQm9sZCI6dHJ1ZSwiSXNJdGFsaWMiOnRydWUsIklzVW5kZXJsaW5lZCI6dHJ1ZSwiUGFyZW50U3R5bGUiOnsiJHJlZiI6IjY2In19LCJBdXRvU2l6ZSI6MCwiRm9yZWdyb3VuZCI6eyIkaWQiOiIyMDUiLCJDb2xvciI6eyIkaWQiOiIyMDYiLCJBIjoyNTUsIlIiOjU2LCJHIjo4NywiQiI6MzV9fSwiTWF4V2lkdGgiOjQ5LjA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IwNyIsIkxpbmVDb2xvciI6bnVsbCwiTGluZVdlaWdodCI6MC4wLCJMaW5lVHlwZSI6MCwiUGFyZW50U3R5bGUiOm51bGx9LCJQYXJlbnRTdHlsZSI6eyIkcmVmIjoiNjUifX0sIkRhdGVTdHlsZSI6eyIkaWQiOiIyMDgiLCJGb250U2V0dGluZ3MiOnsiJGlkIjoiMjA5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EwIiwiTGluZUNvbG9yIjpudWxsLCJMaW5lV2VpZ2h0IjowLjAsIkxpbmVUeXBlIjowLCJQYXJlbnRTdHlsZSI6bnVsbH0sIlBhcmVudFN0eWxlIjp7IiRyZWYiOiI3MiJ9fSwiRGF0ZUZvcm1hdCI6eyIkcmVmIjoiNzkifSwiSXNWaXNpYmxlIjp0cnVlLCJQYXJlbnRTdHlsZSI6eyIkcmVmIjoiNTMifX0sIlBvc2l0aW9uIjp7IiRpZCI6IjIxMSIsIlJhdGlvIjowLjEyMzk4ODI4ODc4NTIwNDQ1LCJJc0N1c3RvbSI6dHJ1ZX0sIklkIjoiNjY3ZjNiMTEtYTZjZi00YjY2LThmYjctMzlmY2E5YWJkNzc5IiwiSW1wb3J0SWQiOm51bGwsIlRpdGxlIjoiUHJvamVjdCBFbmQiLCJOb3RlIjpudWxsLCJIeXBlcmxpbmsiOm51bGwsIklzQ2hhbmdlZCI6ZmFsc2UsIklzTmV3Ijp0cnVlfV0sIlRhc2tzIjpbeyIkaWQiOiIyMTIiLCJHcm91cE5hbWUiOm51bGwsIlN0YXJ0RGF0ZSI6IjIwMTYtMDEtMTVUMDA6MDA6MDBaIiwiRW5kRGF0ZSI6IjIwMTYtMDQtMzBUMjM6NTk6NTkuOTk5WiIsIlBlcmNlbnRhZ2VDb21wbGV0ZSI6bnVsbCwiU3R5bGUiOnsiJGlkIjoiMjEzIiwiU2hhcGUiOjIsIlNoYXBlVGhpY2tuZXNzIjoxLCJEdXJhdGlvbkZvcm1hdCI6MCwiSW5jbHVkZU5vbldvcmtpbmdEYXlzSW5EdXJhdGlvbiI6ZmFsc2UsIlBlcmNlbnRhZ2VDb21wbGV0ZVN0eWxlIjp7IiRpZCI6IjIxNCIsIkZvbnRTZXR0aW5ncyI6eyIkaWQiOiIyMTU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TYiLCJMaW5lQ29sb3IiOm51bGwsIkxpbmVXZWlnaHQiOjAuMCwiTGluZVR5cGUiOjAsIlBhcmVudFN0eWxlIjpudWxsfSwiUGFyZW50U3R5bGUiOnsiJHJlZiI6IjgxIn19LCJEdXJhdGlvblN0eWxlIjp7IiRpZCI6IjIxNyIsIkZvbnRTZXR0aW5ncyI6eyIkaWQiOiIyMTg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MTkiLCJMaW5lQ29sb3IiOm51bGwsIkxpbmVXZWlnaHQiOjAuMCwiTGluZVR5cGUiOjAsIlBhcmVudFN0eWxlIjpudWxsfSwiUGFyZW50U3R5bGUiOnsiJHJlZiI6Ijg4In19LCJIb3Jpem9udGFsQ29ubmVjdG9yU3R5bGUiOnsiJGlkIjoiMjIwIiwiTGluZUNvbG9yIjp7IiRyZWYiOiI5NiJ9LCJMaW5lV2VpZ2h0IjoxLjAsIkxpbmVUeXBlIjowLCJQYXJlbnRTdHlsZSI6eyIkcmVmIjoiOTUifX0sIlZlcnRpY2FsQ29ubmVjdG9yU3R5bGUiOnsiJGlkIjoiMjIxIiwiTGluZUNvbG9yIjp7IiRpZCI6IjIyMiIsIiR0eXBlIjoiTkxSRS5Db21tb24uRG9tLlNvbGlkQ29sb3JCcnVzaCwgTkxSRS5Db21tb24iLCJDb2xvciI6eyIkaWQiOiIyMjMiLCJBIjoyNTUsIlIiOjE1OSwiRyI6NDEsIkIiOjU0fX0sIkxpbmVXZWlnaHQiOjIuMCwiTGluZVR5cGUiOjAsIlBhcmVudFN0eWxlIjp7IiRyZWYiOiI5OCJ9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IyNCIsIk1hcmdpbiI6eyIkcmVmIjoiMTAyIn0sIlBhZGRpbmciOnsiJHJlZiI6IjEwMyJ9LCJCYWNrZ3JvdW5kIjp7IiRpZCI6IjIyNSIsIkNvbG9yIjp7IiRpZCI6IjIyNiIsIkEiOjI1NSwiUiI6MTU5LCJHIjo0MSwiQiI6NTR9fSwiSXNWaXNpYmxlIjp0cnVlLCJXaWR0aCI6MC4wLCJIZWlnaHQiOjE2LjAsIkJvcmRlclN0eWxlIjp7IiRpZCI6IjIyNyIsIkxpbmVDb2xvciI6eyIkaWQiOiIyMjgiLCIkdHlwZSI6Ik5MUkUuQ29tbW9uLkRvbS5Tb2xpZENvbG9yQnJ1c2gsIE5MUkUuQ29tbW9uIiwiQ29sb3IiOnsiJGlkIjoiMjI5IiwiQSI6MjU1LCJSIjoyNTUsIkciOjAsIkIiOjB9fSwiTGluZVdlaWdodCI6MC4wLCJMaW5lVHlwZSI6MCwiUGFyZW50U3R5bGUiOm51bGx9LCJQYXJlbnRTdHlsZSI6eyIkcmVmIjoiMTAxIn19LCJUaXRsZVN0eWxlIjp7IiRpZCI6IjIzMCIsIkZvbnRTZXR0aW5ncyI6eyIkaWQiOiIyMzEiLCJGb250U2l6ZSI6MTAsIkZvbnROYW1lIjoiQ2FsaWJyaSIsIklzQm9sZCI6dHJ1ZSwiSXNJdGFsaWMiOmZhbHNlLCJJc1VuZGVybGluZWQiOmZhbHNlLCJQYXJlbnRTdHlsZSI6eyIkcmVmIjoiMTA4In19LCJBdXRvU2l6ZSI6MCwiRm9yZWdyb3VuZCI6eyIkcmVmIjoiMTA5In0sIk1heFdpZHRoIjo0Ny42MTA0NzM2MzI4MTI1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MzIiLCJMaW5lQ29sb3IiOm51bGwsIkxpbmVXZWlnaHQiOjAuMCwiTGluZVR5cGUiOjAsIlBhcmVudFN0eWxlIjpudWxsfSwiUGFyZW50U3R5bGUiOnsiJHJlZiI6IjEwNyJ9fSwiRGF0ZVN0eWxlIjp7IiRpZCI6IjIzMyIsIkZvbnRTZXR0aW5ncyI6eyIkaWQiOiIyMzQiLCJGb250U2l6ZSI6MTAsIkZvbnROYW1lIjoiQ2FsaWJyaSIsIklzQm9sZCI6ZmFsc2UsIklzSXRhbGljIjpmYWxzZSwiSXNVbmRlcmxpbmVkIjpmYWxzZSwiUGFyZW50U3R5bGUiOnsiJHJlZiI6IjExNSJ9fSwiQXV0b1NpemUiOjAsIkZvcmVncm91bmQiOnsiJGlkIjoiMjM1IiwiQ29sb3IiOnsiJGlkIjoiMjM2IiwiQSI6MjU1LCJSIjo1MCwiRyI6NTAsIkIiOjUwfX0sIk1heFdpZHRoIjoyMD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jM3IiwiTGluZUNvbG9yIjpudWxsLCJMaW5lV2VpZ2h0IjowLjAsIkxpbmVUeXBlIjowLCJQYXJlbnRTdHlsZSI6bnVsbH0sIlBhcmVudFN0eWxlIjp7IiRyZWYiOiIxMTQifX0sIkRhdGVGb3JtYXQiOnsiJGlkIjoiMjM4IiwiRm9ybWF0U3RyaW5nIjoiTS9kIiwiU2VwYXJhdG9yIjoiLyIsIlVzZUludGVybmF0aW9uYWxEYXRlRm9ybWF0IjpmYWxzZX0sIklzVmlzaWJsZSI6dHJ1ZSwiUGFyZW50U3R5bGUiOnsiJHJlZiI6IjgwIn19LCJJbmRleCI6MSwiSWQiOiI1NDMzYjgxMy1lYWM4LTQyNzItYjY4YS03YWNmNWVjNWIwMTUiLCJJbXBvcnRJZCI6bnVsbCwiVGl0bGUiOiJSZWNydWl0IiwiTm90ZSI6bnVsbCwiSHlwZXJsaW5rIjpudWxsLCJJc0NoYW5nZWQiOmZhbHNlLCJJc05ldyI6dHJ1ZX0seyIkaWQiOiIyMzkiLCJHcm91cE5hbWUiOm51bGwsIlN0YXJ0RGF0ZSI6IjIwMTYtMDMtMzBUMDA6MDA6MDBaIiwiRW5kRGF0ZSI6IjIwMTYtMDQtMzBUMjM6NTk6NTkuOTk5WiIsIlBlcmNlbnRhZ2VDb21wbGV0ZSI6bnVsbCwiU3R5bGUiOnsiJGlkIjoiMjQwIiwiU2hhcGUiOjIsIlNoYXBlVGhpY2tuZXNzIjoxLCJEdXJhdGlvbkZvcm1hdCI6MCwiSW5jbHVkZU5vbldvcmtpbmdEYXlzSW5EdXJhdGlvbiI6ZmFsc2UsIlBlcmNlbnRhZ2VDb21wbGV0ZVN0eWxlIjp7IiRpZCI6IjI0MSIsIkZvbnRTZXR0aW5ncyI6eyIkaWQiOiIyNDI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DMiLCJMaW5lQ29sb3IiOm51bGwsIkxpbmVXZWlnaHQiOjAuMCwiTGluZVR5cGUiOjAsIlBhcmVudFN0eWxlIjpudWxsfSwiUGFyZW50U3R5bGUiOnsiJHJlZiI6IjgxIn19LCJEdXJhdGlvblN0eWxlIjp7IiRpZCI6IjI0NCIsIkZvbnRTZXR0aW5ncyI6eyIkaWQiOiIyNDU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DYiLCJMaW5lQ29sb3IiOm51bGwsIkxpbmVXZWlnaHQiOjAuMCwiTGluZVR5cGUiOjAsIlBhcmVudFN0eWxlIjpudWxsfSwiUGFyZW50U3R5bGUiOnsiJHJlZiI6Ijg4In19LCJIb3Jpem9udGFsQ29ubmVjdG9yU3R5bGUiOnsiJGlkIjoiMjQ3IiwiTGluZUNvbG9yIjp7IiRyZWYiOiI5NiJ9LCJMaW5lV2VpZ2h0IjoxLjAsIkxpbmVUeXBlIjowLCJQYXJlbnRTdHlsZSI6eyIkcmVmIjoiOTUifX0sIlZlcnRpY2FsQ29ubmVjdG9yU3R5bGUiOnsiJGlkIjoiMjQ4IiwiTGluZUNvbG9yIjp7IiRyZWYiOiI5OSJ9LCJMaW5lV2VpZ2h0IjoxLjAsIkxpbmVUeXBlIjowLCJQYXJlbnRTdHlsZSI6eyIkcmVmIjoiOTgifX0sIk1hcmdpbiI6bnVsbCwiU3RhcnREYXRlUG9zaXRpb24iOjMsIkVuZERhdGVQb3NpdGlvbiI6MywiVGl0bGVQb3NpdGlvbiI6NCwiRHVyYXRpb25Qb3NpdGlvbiI6MiwiUGVyY2VudGFnZUNvbXBsZXRlZFBvc2l0aW9uIjo2LCJTcGFjaW5nIjoxMCwiSXNCZWxvd1RpbWViYW5kIjpmYWxzZSwiUGVyY2VudGFnZUNvbXBsZXRlU2hhcGVPcGFjaXR5IjozNSwiU2hhcGVTdHlsZSI6eyIkaWQiOiIyNDkiLCJNYXJnaW4iOnsiJHJlZiI6IjEwMiJ9LCJQYWRkaW5nIjp7IiRyZWYiOiIxMDMifSwiQmFja2dyb3VuZCI6eyIkaWQiOiIyNTAiLCJDb2xvciI6eyIkaWQiOiIyNTEiLCJBIjoyNTUsIlIiOjE1OSwiRyI6NDEsIkIiOjU0fX0sIklzVmlzaWJsZSI6dHJ1ZSwiV2lkdGgiOjAuMCwiSGVpZ2h0IjoxNi4wLCJCb3JkZXJTdHlsZSI6eyIkaWQiOiIyNTIiLCJMaW5lQ29sb3IiOnsiJGlkIjoiMjUzIiwiJHR5cGUiOiJOTFJFLkNvbW1vbi5Eb20uU29saWRDb2xvckJydXNoLCBOTFJFLkNvbW1vbiIsIkNvbG9yIjp7IiRpZCI6IjI1NCIsIkEiOjI1NSwiUiI6MjU1LCJHIjowLCJCIjowfX0sIkxpbmVXZWlnaHQiOjAuMCwiTGluZVR5cGUiOjAsIlBhcmVudFN0eWxlIjpudWxsfSwiUGFyZW50U3R5bGUiOnsiJHJlZiI6IjEwMSJ9fSwiVGl0bGVTdHlsZSI6eyIkaWQiOiIyNTUiLCJGb250U2V0dGluZ3MiOnsiJGlkIjoiMjU2IiwiRm9udFNpemUiOjEwLCJGb250TmFtZSI6IkNhbGlicmkiLCJJc0JvbGQiOnRydWUsIklzSXRhbGljIjpmYWxzZSwiSXNVbmRlcmxpbmVkIjpmYWxzZSwiUGFyZW50U3R5bGUiOnsiJHJlZiI6IjEwOCJ9fSwiQXV0b1NpemUiOjAsIkZvcmVncm91bmQiOnsiJHJlZiI6IjEwOSJ9LCJNYXhXaWR0aCI6OTYuNzEwMzExODg5NjQ4NDM4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NTciLCJMaW5lQ29sb3IiOm51bGwsIkxpbmVXZWlnaHQiOjAuMCwiTGluZVR5cGUiOjAsIlBhcmVudFN0eWxlIjpudWxsfSwiUGFyZW50U3R5bGUiOnsiJHJlZiI6IjEwNyJ9fSwiRGF0ZVN0eWxlIjp7IiRpZCI6IjI1OCIsIkZvbnRTZXR0aW5ncyI6eyIkaWQiOiIyNTkiLCJGb250U2l6ZSI6MTAsIkZvbnROYW1lIjoiQ2FsaWJyaSIsIklzQm9sZCI6ZmFsc2UsIklzSXRhbGljIjpmYWxzZSwiSXNVbmRlcmxpbmVkIjpmYWxzZSwiUGFyZW50U3R5bGUiOnsiJHJlZiI6IjExNSJ9fSwiQXV0b1NpemUiOjAsIkZvcmVncm91bmQiOnsiJGlkIjoiMjYwIiwiQ29sb3IiOnsiJGlkIjoiMjYxIiwiQSI6MjU1LCJSIjo1MCwiRyI6NTAsIkIiOjUwfX0sIk1heFdpZHRoIjoyMD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jYyIiwiTGluZUNvbG9yIjpudWxsLCJMaW5lV2VpZ2h0IjowLjAsIkxpbmVUeXBlIjowLCJQYXJlbnRTdHlsZSI6bnVsbH0sIlBhcmVudFN0eWxlIjp7IiRyZWYiOiIxMTQifX0sIkRhdGVGb3JtYXQiOnsiJGlkIjoiMjYzIiwiRm9ybWF0U3RyaW5nIjoiTS9kIiwiU2VwYXJhdG9yIjoiLyIsIlVzZUludGVybmF0aW9uYWxEYXRlRm9ybWF0IjpmYWxzZX0sIklzVmlzaWJsZSI6dHJ1ZSwiUGFyZW50U3R5bGUiOnsiJHJlZiI6IjgwIn19LCJJbmRleCI6MiwiSWQiOiIyNzIwNTNhZC01OGEwLTQxN2ItYWVlOS1iZDMxMzMyMDZkMDkiLCJJbXBvcnRJZCI6bnVsbCwiVGl0bGUiOiJMZWdhbCBBZ3JlZW1lbnRzIiwiTm90ZSI6bnVsbCwiSHlwZXJsaW5rIjpudWxsLCJJc0NoYW5nZWQiOmZhbHNlLCJJc05ldyI6dHJ1ZX0seyIkaWQiOiIyNjQiLCJHcm91cE5hbWUiOm51bGwsIlN0YXJ0RGF0ZSI6IjIwMTYtMDQtMTVUMDA6MDA6MDBaIiwiRW5kRGF0ZSI6IjIwMTYtMDYtMzBUMjM6NTk6NTkuOTk5WiIsIlBlcmNlbnRhZ2VDb21wbGV0ZSI6bnVsbCwiU3R5bGUiOnsiJGlkIjoiMjY1IiwiU2hhcGUiOjIsIlNoYXBlVGhpY2tuZXNzIjoxLCJEdXJhdGlvbkZvcm1hdCI6MCwiSW5jbHVkZU5vbldvcmtpbmdEYXlzSW5EdXJhdGlvbiI6ZmFsc2UsIlBlcmNlbnRhZ2VDb21wbGV0ZVN0eWxlIjp7IiRpZCI6IjI2NiIsIkZvbnRTZXR0aW5ncyI6eyIkaWQiOiIyNjc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jgiLCJMaW5lQ29sb3IiOm51bGwsIkxpbmVXZWlnaHQiOjAuMCwiTGluZVR5cGUiOjAsIlBhcmVudFN0eWxlIjpudWxsfSwiUGFyZW50U3R5bGUiOnsiJHJlZiI6IjgxIn19LCJEdXJhdGlvblN0eWxlIjp7IiRpZCI6IjI2OSIsIkZvbnRTZXR0aW5ncyI6eyIkaWQiOiIyNzA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zEiLCJMaW5lQ29sb3IiOm51bGwsIkxpbmVXZWlnaHQiOjAuMCwiTGluZVR5cGUiOjAsIlBhcmVudFN0eWxlIjpudWxsfSwiUGFyZW50U3R5bGUiOnsiJHJlZiI6Ijg4In19LCJIb3Jpem9udGFsQ29ubmVjdG9yU3R5bGUiOnsiJGlkIjoiMjcyIiwiTGluZUNvbG9yIjp7IiRyZWYiOiI5NiJ9LCJMaW5lV2VpZ2h0IjoxLjAsIkxpbmVUeXBlIjowLCJQYXJlbnRTdHlsZSI6eyIkcmVmIjoiOTUifX0sIlZlcnRpY2FsQ29ubmVjdG9yU3R5bGUiOnsiJGlkIjoiMjczIiwiTGluZUNvbG9yIjp7IiRyZWYiOiI5OSJ9LCJMaW5lV2VpZ2h0IjoxLjAsIkxpbmVUeXBlIjowLCJQYXJlbnRTdHlsZSI6eyIkcmVmIjoiOTgifX0sIk1hcmdpbiI6bnVsbCwiU3RhcnREYXRlUG9zaXRpb24iOjMsIkVuZERhdGVQb3NpdGlvbiI6MywiVGl0bGVQb3NpdGlvbiI6NCwiRHVyYXRpb25Qb3NpdGlvbiI6MiwiUGVyY2VudGFnZUNvbXBsZXRlZFBvc2l0aW9uIjo2LCJTcGFjaW5nIjoxMCwiSXNCZWxvd1RpbWViYW5kIjpmYWxzZSwiUGVyY2VudGFnZUNvbXBsZXRlU2hhcGVPcGFjaXR5IjozNSwiU2hhcGVTdHlsZSI6eyIkaWQiOiIyNzQiLCJNYXJnaW4iOnsiJHJlZiI6IjEwMiJ9LCJQYWRkaW5nIjp7IiRyZWYiOiIxMDMifSwiQmFja2dyb3VuZCI6eyIkaWQiOiIyNzUiLCJDb2xvciI6eyIkaWQiOiIyNzYiLCJBIjoyNTUsIlIiOjQ3LCJHIjo4NSwiQiI6MTUxfX0sIklzVmlzaWJsZSI6dHJ1ZSwiV2lkdGgiOjAuMCwiSGVpZ2h0IjoxNi4wLCJCb3JkZXJTdHlsZSI6eyIkaWQiOiIyNzciLCJMaW5lQ29sb3IiOnsiJGlkIjoiMjc4IiwiJHR5cGUiOiJOTFJFLkNvbW1vbi5Eb20uU29saWRDb2xvckJydXNoLCBOTFJFLkNvbW1vbiIsIkNvbG9yIjp7IiRpZCI6IjI3OSIsIkEiOjI1NSwiUiI6MjU1LCJHIjowLCJCIjowfX0sIkxpbmVXZWlnaHQiOjAuMCwiTGluZVR5cGUiOjAsIlBhcmVudFN0eWxlIjpudWxsfSwiUGFyZW50U3R5bGUiOnsiJHJlZiI6IjEwMSJ9fSwiVGl0bGVTdHlsZSI6eyIkaWQiOiIyODAiLCJGb250U2V0dGluZ3MiOnsiJGlkIjoiMjgxIiwiRm9udFNpemUiOjEwLCJGb250TmFtZSI6IkNhbGlicmkiLCJJc0JvbGQiOnRydWUsIklzSXRhbGljIjpmYWxzZSwiSXNVbmRlcmxpbmVkIjpmYWxzZSwiUGFyZW50U3R5bGUiOnsiJHJlZiI6IjEwOCJ9fSwiQXV0b1NpemUiOjAsIkZvcmVncm91bmQiOnsiJGlkIjoiMjgyIiwiQ29sb3IiOnsiJGlkIjoiMjgzIiwiQSI6MjU1LCJSIjo0NywiRyI6ODUsIkIiOjE1MX19LCJNYXhXaWR0aCI6MTA4LjMyMjY3NzYxMjMwNDY5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ODQiLCJMaW5lQ29sb3IiOm51bGwsIkxpbmVXZWlnaHQiOjAuMCwiTGluZVR5cGUiOjAsIlBhcmVudFN0eWxlIjpudWxsfSwiUGFyZW50U3R5bGUiOnsiJHJlZiI6IjEwNyJ9fSwiRGF0ZVN0eWxlIjp7IiRpZCI6IjI4NSIsIkZvbnRTZXR0aW5ncyI6eyIkaWQiOiIyODYiLCJGb250U2l6ZSI6MTAsIkZvbnROYW1lIjoiQ2FsaWJyaSIsIklzQm9sZCI6ZmFsc2UsIklzSXRhbGljIjpmYWxzZSwiSXNVbmRlcmxpbmVkIjpmYWxzZSwiUGFyZW50U3R5bGUiOnsiJHJlZiI6IjExNSJ9fSwiQXV0b1NpemUiOjAsIkZvcmVncm91bmQiOnsiJGlkIjoiMjg3IiwiQ29sb3IiOnsiJGlkIjoiMjg4IiwiQSI6MjU1LCJSIjo1MCwiRyI6NTAsIkIiOjUwfX0sIk1heFdpZHRoIjoyMD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jg5IiwiTGluZUNvbG9yIjpudWxsLCJMaW5lV2VpZ2h0IjowLjAsIkxpbmVUeXBlIjowLCJQYXJlbnRTdHlsZSI6bnVsbH0sIlBhcmVudFN0eWxlIjp7IiRyZWYiOiIxMTQifX0sIkRhdGVGb3JtYXQiOnsiJGlkIjoiMjkwIiwiRm9ybWF0U3RyaW5nIjoiTS9kIiwiU2VwYXJhdG9yIjoiLyIsIlVzZUludGVybmF0aW9uYWxEYXRlRm9ybWF0IjpmYWxzZX0sIklzVmlzaWJsZSI6dHJ1ZSwiUGFyZW50U3R5bGUiOnsiJHJlZiI6IjgwIn19LCJJbmRleCI6MywiSWQiOiI4OTQ2OTg3Yy01Yjc5LTQ0NDQtOTM0NC0yMGNmNzZmOTJmOGIiLCJJbXBvcnRJZCI6bnVsbCwiVGl0bGUiOiJBcmNoaXRlY3R1cmUgUmV2aWV3IiwiTm90ZSI6bnVsbCwiSHlwZXJsaW5rIjpudWxsLCJJc0NoYW5nZWQiOmZhbHNlLCJJc05ldyI6dHJ1ZX0seyIkaWQiOiIyOTEiLCJHcm91cE5hbWUiOm51bGwsIlN0YXJ0RGF0ZSI6IjIwMTYtMDQtMTVUMDA6MDA6MDBaIiwiRW5kRGF0ZSI6IjIwMTYtMDYtMzBUMjM6NTk6NTkuOTk5WiIsIlBlcmNlbnRhZ2VDb21wbGV0ZSI6bnVsbCwiU3R5bGUiOnsiJGlkIjoiMjkyIiwiU2hhcGUiOjIsIlNoYXBlVGhpY2tuZXNzIjoxLCJEdXJhdGlvbkZvcm1hdCI6MCwiSW5jbHVkZU5vbldvcmtpbmdEYXlzSW5EdXJhdGlvbiI6ZmFsc2UsIlBlcmNlbnRhZ2VDb21wbGV0ZVN0eWxlIjp7IiRpZCI6IjI5MyIsIkZvbnRTZXR0aW5ncyI6eyIkaWQiOiIyOTQ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OTUiLCJMaW5lQ29sb3IiOm51bGwsIkxpbmVXZWlnaHQiOjAuMCwiTGluZVR5cGUiOjAsIlBhcmVudFN0eWxlIjpudWxsfSwiUGFyZW50U3R5bGUiOnsiJHJlZiI6IjgxIn19LCJEdXJhdGlvblN0eWxlIjp7IiRpZCI6IjI5NiIsIkZvbnRTZXR0aW5ncyI6eyIkaWQiOiIyOTc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OTgiLCJMaW5lQ29sb3IiOm51bGwsIkxpbmVXZWlnaHQiOjAuMCwiTGluZVR5cGUiOjAsIlBhcmVudFN0eWxlIjpudWxsfSwiUGFyZW50U3R5bGUiOnsiJHJlZiI6Ijg4In19LCJIb3Jpem9udGFsQ29ubmVjdG9yU3R5bGUiOnsiJGlkIjoiMjk5IiwiTGluZUNvbG9yIjp7IiRyZWYiOiI5NiJ9LCJMaW5lV2VpZ2h0IjoxLjAsIkxpbmVUeXBlIjowLCJQYXJlbnRTdHlsZSI6eyIkcmVmIjoiOTUifX0sIlZlcnRpY2FsQ29ubmVjdG9yU3R5bGUiOnsiJGlkIjoiMzAwIiwiTGluZUNvbG9yIjp7IiRyZWYiOiI5OSJ9LCJMaW5lV2VpZ2h0IjoxLjAsIkxpbmVUeXBlIjowLCJQYXJlbnRTdHlsZSI6eyIkcmVmIjoiOTgifX0sIk1hcmdpbiI6bnVsbCwiU3RhcnREYXRlUG9zaXRpb24iOjMsIkVuZERhdGVQb3NpdGlvbiI6MywiVGl0bGVQb3NpdGlvbiI6NCwiRHVyYXRpb25Qb3NpdGlvbiI6MiwiUGVyY2VudGFnZUNvbXBsZXRlZFBvc2l0aW9uIjo2LCJTcGFjaW5nIjoxMCwiSXNCZWxvd1RpbWViYW5kIjpmYWxzZSwiUGVyY2VudGFnZUNvbXBsZXRlU2hhcGVPcGFjaXR5IjozNSwiU2hhcGVTdHlsZSI6eyIkaWQiOiIzMDEiLCJNYXJnaW4iOnsiJHJlZiI6IjEwMiJ9LCJQYWRkaW5nIjp7IiRyZWYiOiIxMDMifSwiQmFja2dyb3VuZCI6eyIkaWQiOiIzMDIiLCJDb2xvciI6eyIkaWQiOiIzMDMiLCJBIjoyNTUsIlIiOjQ3LCJHIjo4NSwiQiI6MTUxfX0sIklzVmlzaWJsZSI6dHJ1ZSwiV2lkdGgiOjAuMCwiSGVpZ2h0IjoxNi4wLCJCb3JkZXJTdHlsZSI6eyIkaWQiOiIzMDQiLCJMaW5lQ29sb3IiOnsiJGlkIjoiMzA1IiwiJHR5cGUiOiJOTFJFLkNvbW1vbi5Eb20uU29saWRDb2xvckJydXNoLCBOTFJFLkNvbW1vbiIsIkNvbG9yIjp7IiRpZCI6IjMwNiIsIkEiOjI1NSwiUiI6MjU1LCJHIjowLCJCIjowfX0sIkxpbmVXZWlnaHQiOjAuMCwiTGluZVR5cGUiOjAsIlBhcmVudFN0eWxlIjpudWxsfSwiUGFyZW50U3R5bGUiOnsiJHJlZiI6IjEwMSJ9fSwiVGl0bGVTdHlsZSI6eyIkaWQiOiIzMDciLCJGb250U2V0dGluZ3MiOnsiJGlkIjoiMzA4IiwiRm9udFNpemUiOjEwLCJGb250TmFtZSI6IkNhbGlicmkiLCJJc0JvbGQiOnRydWUsIklzSXRhbGljIjpmYWxzZSwiSXNVbmRlcmxpbmVkIjpmYWxzZSwiUGFyZW50U3R5bGUiOnsiJHJlZiI6IjEwOCJ9fSwiQXV0b1NpemUiOjAsIkZvcmVncm91bmQiOnsiJGlkIjoiMzA5IiwiQ29sb3IiOnsiJGlkIjoiMzEwIiwiQSI6MjU1LCJSIjo0NywiRyI6ODUsIkIiOjE1MX19LCJNYXhXaWR0aCI6NzYuMDEwMTU0NzI0MTIxMS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zExIiwiTGluZUNvbG9yIjpudWxsLCJMaW5lV2VpZ2h0IjowLjAsIkxpbmVUeXBlIjowLCJQYXJlbnRTdHlsZSI6bnVsbH0sIlBhcmVudFN0eWxlIjp7IiRyZWYiOiIxMDcifX0sIkRhdGVTdHlsZSI6eyIkaWQiOiIzMTIiLCJGb250U2V0dGluZ3MiOnsiJGlkIjoiMzEzIiwiRm9udFNpemUiOjEwLCJGb250TmFtZSI6IkNhbGlicmkiLCJJc0JvbGQiOmZhbHNlLCJJc0l0YWxpYyI6ZmFsc2UsIklzVW5kZXJsaW5lZCI6ZmFsc2UsIlBhcmVudFN0eWxlIjp7IiRyZWYiOiIxMTUifX0sIkF1dG9TaXplIjowLCJGb3JlZ3JvdW5kIjp7IiRpZCI6IjMxNCIsIkNvbG9yIjp7IiRpZCI6IjMxNSIsIkEiOjI1NSwiUiI6NTAsIkciOjUwLCJCIjo1MH19LCJNYXhXaWR0aCI6MjAwLjAsIk1heEhlaWdodCI6IkluZmluaXR5IiwiU21hcnRGb3JlZ3JvdW5kSXNBY3RpdmUiOmZhbHNlLCJIb3Jpem9udGFsQWxpZ25tZW50IjoyLCJWZXJ0aWNhbEFsaWdubWVudCI6MCwiU21hcnRGb3JlZ3JvdW5kIjpudWxsLCJNYXJnaW4iOnsiJHJlZiI6IjExOCJ9LCJQYWRkaW5nIjp7IiRyZWYiOiIxMTkifSwiQmFja2dyb3VuZCI6eyIkcmVmIjoiMTIwIn0sIklzVmlzaWJsZSI6dHJ1ZSwiV2lkdGgiOjAuMCwiSGVpZ2h0IjowLjAsIkJvcmRlclN0eWxlIjp7IiRpZCI6IjMxNiIsIkxpbmVDb2xvciI6bnVsbCwiTGluZVdlaWdodCI6MC4wLCJMaW5lVHlwZSI6MCwiUGFyZW50U3R5bGUiOm51bGx9LCJQYXJlbnRTdHlsZSI6eyIkcmVmIjoiMTE0In19LCJEYXRlRm9ybWF0Ijp7IiRpZCI6IjMxNyIsIkZvcm1hdFN0cmluZyI6Ik0vZCIsIlNlcGFyYXRvciI6Ii8iLCJVc2VJbnRlcm5hdGlvbmFsRGF0ZUZvcm1hdCI6ZmFsc2V9LCJJc1Zpc2libGUiOnRydWUsIlBhcmVudFN0eWxlIjp7IiRyZWYiOiI4MCJ9fSwiSW5kZXgiOjQsIklkIjoiNDRmNjU2MzctNTk0My00NGJlLWE1ODAtZGZiNWUxNGVhZTkzIiwiSW1wb3J0SWQiOm51bGwsIlRpdGxlIjoiVHJhaW5pbmcgQ2FsbHMiLCJOb3RlIjpudWxsLCJIeXBlcmxpbmsiOm51bGwsIklzQ2hhbmdlZCI6ZmFsc2UsIklzTmV3Ijp0cnVlfSx7IiRpZCI6IjMxOCIsIkdyb3VwTmFtZSI6bnVsbCwiU3RhcnREYXRlIjoiMjAxNi0wNi0yOVQwMDowMDowMFoiLCJFbmREYXRlIjoiMjAxNi0xMS0wM1QyMzo1OTo1OS45OTlaIiwiUGVyY2VudGFnZUNvbXBsZXRlIjpudWxsLCJTdHlsZSI6eyIkaWQiOiIzMTkiLCJTaGFwZSI6MiwiU2hhcGVUaGlja25lc3MiOjEsIkR1cmF0aW9uRm9ybWF0IjowLCJJbmNsdWRlTm9uV29ya2luZ0RheXNJbkR1cmF0aW9uIjpmYWxzZSwiUGVyY2VudGFnZUNvbXBsZXRlU3R5bGUiOnsiJGlkIjoiMzIwIiwiRm9udFNldHRpbmdzIjp7IiRpZCI6IjMyM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yMiIsIkxpbmVDb2xvciI6bnVsbCwiTGluZVdlaWdodCI6MC4wLCJMaW5lVHlwZSI6MCwiUGFyZW50U3R5bGUiOm51bGx9LCJQYXJlbnRTdHlsZSI6eyIkcmVmIjoiODEifX0sIkR1cmF0aW9uU3R5bGUiOnsiJGlkIjoiMzIzIiwiRm9udFNldHRpbmdzIjp7IiRpZCI6IjMyNCIsIkZvbnRTaXplIjoxMCwiRm9udE5hbWUiOiJDYWxpYnJpIiwiSXNCb2xkIjpmYWxzZSwiSXNJdGFsaWMiOmZhbHNlLCJJc1VuZGVybGluZWQiOmZhbHNlLCJQYXJlbnRTdHlsZSI6eyIkcmVmIjoiODkifX0sIkF1dG9TaXplIjowLCJGb3JlZ3JvdW5kIjp7IiRpZCI6IjMyNSIsIkNvbG9yIjp7IiRpZCI6IjMyNiIsIkEiOjI1NSwiUiI6MCwiRyI6MCwiQiI6MH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yNyIsIkxpbmVDb2xvciI6bnVsbCwiTGluZVdlaWdodCI6MC4wLCJMaW5lVHlwZSI6MCwiUGFyZW50U3R5bGUiOm51bGx9LCJQYXJlbnRTdHlsZSI6eyIkcmVmIjoiODgifX0sIkhvcml6b250YWxDb25uZWN0b3JTdHlsZSI6eyIkaWQiOiIzMjgiLCJMaW5lQ29sb3IiOnsiJHJlZiI6Ijk2In0sIkxpbmVXZWlnaHQiOjEuMCwiTGluZVR5cGUiOjAsIlBhcmVudFN0eWxlIjp7IiRyZWYiOiI5NSJ9fSwiVmVydGljYWxDb25uZWN0b3JTdHlsZSI6eyIkaWQiOiIzMjkiLCJMaW5lQ29sb3IiOnsiJHJlZiI6Ijk5In0sIkxpbmVXZWlnaHQiOjEuMCwiTGluZVR5cGUiOjAsIlBhcmVudFN0eWxlIjp7IiRyZWYiOiI5OCJ9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MzMCIsIk1hcmdpbiI6eyIkcmVmIjoiMTAyIn0sIlBhZGRpbmciOnsiJHJlZiI6IjEwMyJ9LCJCYWNrZ3JvdW5kIjp7IiRpZCI6IjMzMSIsIkNvbG9yIjp7IiRpZCI6IjMzMiIsIkEiOjI1NSwiUiI6MjQwLCJHIjoxMjcsIkIiOjl9fSwiSXNWaXNpYmxlIjp0cnVlLCJXaWR0aCI6MC4wLCJIZWlnaHQiOjE2LjAsIkJvcmRlclN0eWxlIjp7IiRpZCI6IjMzMyIsIkxpbmVDb2xvciI6eyIkaWQiOiIzMzQiLCIkdHlwZSI6Ik5MUkUuQ29tbW9uLkRvbS5Tb2xpZENvbG9yQnJ1c2gsIE5MUkUuQ29tbW9uIiwiQ29sb3IiOnsiJGlkIjoiMzM1IiwiQSI6MjU1LCJSIjoyNTUsIkciOjAsIkIiOjB9fSwiTGluZVdlaWdodCI6MC4wLCJMaW5lVHlwZSI6MCwiUGFyZW50U3R5bGUiOm51bGx9LCJQYXJlbnRTdHlsZSI6eyIkcmVmIjoiMTAxIn19LCJUaXRsZVN0eWxlIjp7IiRpZCI6IjMzNiIsIkZvbnRTZXR0aW5ncyI6eyIkaWQiOiIzMzciLCJGb250U2l6ZSI6MTAsIkZvbnROYW1lIjoiQ2FsaWJyaSIsIklzQm9sZCI6dHJ1ZSwiSXNJdGFsaWMiOmZhbHNlLCJJc1VuZGVybGluZWQiOmZhbHNlLCJQYXJlbnRTdHlsZSI6eyIkcmVmIjoiMTA4In19LCJBdXRvU2l6ZSI6MCwiRm9yZWdyb3VuZCI6eyIkaWQiOiIzMzgiLCJDb2xvciI6eyIkaWQiOiIzMzkiLCJBIjoyNTUsIlIiOjEzMiwiRyI6NjAsIkIiOjEyfX0sIk1heFdpZHRoIjoxMTQuMTI4ODIyMzI2NjYwMTY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0MCIsIkxpbmVDb2xvciI6bnVsbCwiTGluZVdlaWdodCI6MC4wLCJMaW5lVHlwZSI6MCwiUGFyZW50U3R5bGUiOm51bGx9LCJQYXJlbnRTdHlsZSI6eyIkcmVmIjoiMTA3In19LCJEYXRlU3R5bGUiOnsiJGlkIjoiMzQxIiwiRm9udFNldHRpbmdzIjp7IiRpZCI6IjM0MiIsIkZvbnRTaXplIjoxMCwiRm9udE5hbWUiOiJDYWxpYnJpIiwiSXNCb2xkIjpmYWxzZSwiSXNJdGFsaWMiOmZhbHNlLCJJc1VuZGVybGluZWQiOmZhbHNlLCJQYXJlbnRTdHlsZSI6eyIkcmVmIjoiMTE1In19LCJBdXRvU2l6ZSI6MCwiRm9yZWdyb3VuZCI6eyIkaWQiOiIzNDMiLCJDb2xvciI6eyIkaWQiOiIzNDQiLCJBIjoyNTUsIlIiOjUwLCJHIjo1MCwiQiI6NTB9fSwiTWF4V2lkdGgiOjIwMC4wLCJNYXhIZWlnaHQiOiJJbmZpbml0eSIsIlNtYXJ0Rm9yZWdyb3VuZElzQWN0aXZlIjpmYWxzZSwiSG9yaXpvbnRhbEFsaWdubWVudCI6MiwiVmVydGljYWxBbGlnbm1lbnQiOjAsIlNtYXJ0Rm9yZWdyb3VuZCI6bnVsbCwiTWFyZ2luIjp7IiRyZWYiOiIxMTgifSwiUGFkZGluZyI6eyIkcmVmIjoiMTE5In0sIkJhY2tncm91bmQiOnsiJHJlZiI6IjEyMCJ9LCJJc1Zpc2libGUiOnRydWUsIldpZHRoIjowLjAsIkhlaWdodCI6MC4wLCJCb3JkZXJTdHlsZSI6eyIkaWQiOiIzNDUiLCJMaW5lQ29sb3IiOm51bGwsIkxpbmVXZWlnaHQiOjAuMCwiTGluZVR5cGUiOjAsIlBhcmVudFN0eWxlIjpudWxsfSwiUGFyZW50U3R5bGUiOnsiJHJlZiI6IjExNCJ9fSwiRGF0ZUZvcm1hdCI6eyIkaWQiOiIzNDYiLCJGb3JtYXRTdHJpbmciOiJNL2QiLCJTZXBhcmF0b3IiOiIvIiwiVXNlSW50ZXJuYXRpb25hbERhdGVGb3JtYXQiOmZhbHNlfSwiSXNWaXNpYmxlIjp0cnVlLCJQYXJlbnRTdHlsZSI6eyIkcmVmIjoiODAifX0sIkluZGV4Ijo1LCJJZCI6IjQwMDRmNDI5LTg0MDAtNDUwNy1iODQ5LWI4YzRlZDJhZDg0NCIsIkltcG9ydElkIjpudWxsLCJUaXRsZSI6IlBhcnRuZXIgRGV2ZWxvcG1lbnQiLCJOb3RlIjpudWxsLCJIeXBlcmxpbmsiOm51bGwsIklzQ2hhbmdlZCI6ZmFsc2UsIklzTmV3Ijp0cnVlfSx7IiRpZCI6IjM0NyIsIkdyb3VwTmFtZSI6bnVsbCwiU3RhcnREYXRlIjoiMjAxNi0xMC0xNVQwMDowMDowMFoiLCJFbmREYXRlIjoiMjAxNi0xMS0zMFQyMzo1OTo1OS45OTlaIiwiUGVyY2VudGFnZUNvbXBsZXRlIjpudWxsLCJTdHlsZSI6eyIkaWQiOiIzNDgiLCJTaGFwZSI6MywiU2hhcGVUaGlja25lc3MiOjEsIkR1cmF0aW9uRm9ybWF0IjowLCJJbmNsdWRlTm9uV29ya2luZ0RheXNJbkR1cmF0aW9uIjpmYWxzZSwiUGVyY2VudGFnZUNvbXBsZXRlU3R5bGUiOnsiJGlkIjoiMzQ5IiwiRm9udFNldHRpbmdzIjp7IiRpZCI6IjM1M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1MSIsIkxpbmVDb2xvciI6bnVsbCwiTGluZVdlaWdodCI6MC4wLCJMaW5lVHlwZSI6MCwiUGFyZW50U3R5bGUiOm51bGx9LCJQYXJlbnRTdHlsZSI6eyIkcmVmIjoiODEifX0sIkR1cmF0aW9uU3R5bGUiOnsiJGlkIjoiMzUyIiwiRm9udFNldHRpbmdzIjp7IiRpZCI6IjM1My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1NCIsIkxpbmVDb2xvciI6bnVsbCwiTGluZVdlaWdodCI6MC4wLCJMaW5lVHlwZSI6MCwiUGFyZW50U3R5bGUiOm51bGx9LCJQYXJlbnRTdHlsZSI6eyIkcmVmIjoiODgifX0sIkhvcml6b250YWxDb25uZWN0b3JTdHlsZSI6eyIkaWQiOiIzNTUiLCJMaW5lQ29sb3IiOnsiJHJlZiI6Ijk2In0sIkxpbmVXZWlnaHQiOjEuMCwiTGluZVR5cGUiOjAsIlBhcmVudFN0eWxlIjp7IiRyZWYiOiI5NSJ9fSwiVmVydGljYWxDb25uZWN0b3JTdHlsZSI6eyIkaWQiOiIzNTYiLCJMaW5lQ29sb3IiOnsiJHJlZiI6Ijk5In0sIkxpbmVXZWlnaHQiOjEuMCwiTGluZVR5cGUiOjAsIlBhcmVudFN0eWxlIjp7IiRyZWYiOiI5OCJ9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M1NyIsIk1hcmdpbiI6eyIkcmVmIjoiMTAyIn0sIlBhZGRpbmciOnsiJGlkIjoiMzU4IiwiVG9wIjowLCJMZWZ0IjowLCJSaWdodCI6MiwiQm90dG9tIjowfSwiQmFja2dyb3VuZCI6eyIkaWQiOiIzNTkiLCJDb2xvciI6eyIkaWQiOiIzNjAiLCJBIjoyNTUsIlIiOjc4LCJHIjoxMzMsIkIiOjY2fX0sIklzVmlzaWJsZSI6dHJ1ZSwiV2lkdGgiOjAuMCwiSGVpZ2h0IjoxNi4wLCJCb3JkZXJTdHlsZSI6eyIkaWQiOiIzNjEiLCJMaW5lQ29sb3IiOnsiJGlkIjoiMzYyIiwiJHR5cGUiOiJOTFJFLkNvbW1vbi5Eb20uU29saWRDb2xvckJydXNoLCBOTFJFLkNvbW1vbiIsIkNvbG9yIjp7IiRpZCI6IjM2MyIsIkEiOjI1NSwiUiI6MjU1LCJHIjowLCJCIjowfX0sIkxpbmVXZWlnaHQiOjAuMCwiTGluZVR5cGUiOjAsIlBhcmVudFN0eWxlIjpudWxsfSwiUGFyZW50U3R5bGUiOnsiJHJlZiI6IjEwMSJ9fSwiVGl0bGVTdHlsZSI6eyIkaWQiOiIzNjQiLCJGb250U2V0dGluZ3MiOnsiJGlkIjoiMzY1IiwiRm9udFNpemUiOjEwLCJGb250TmFtZSI6IkNhbGlicmkiLCJJc0JvbGQiOnRydWUsIklzSXRhbGljIjpmYWxzZSwiSXNVbmRlcmxpbmVkIjpmYWxzZSwiUGFyZW50U3R5bGUiOnsiJHJlZiI6IjEwOCJ9fSwiQXV0b1NpemUiOjAsIkZvcmVncm91bmQiOnsiJGlkIjoiMzY2IiwiQ29sb3IiOnsiJGlkIjoiMzY3IiwiQSI6MjU1LCJSIjo1NiwiRyI6ODcsIkIiOjM1fX0sIk1heFdpZHRoIjo2Mi4zNzgzNDU0ODk1MDE5NTM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2OCIsIkxpbmVDb2xvciI6bnVsbCwiTGluZVdlaWdodCI6MC4wLCJMaW5lVHlwZSI6MCwiUGFyZW50U3R5bGUiOm51bGx9LCJQYXJlbnRTdHlsZSI6eyIkcmVmIjoiMTA3In19LCJEYXRlU3R5bGUiOnsiJGlkIjoiMzY5IiwiRm9udFNldHRpbmdzIjp7IiRpZCI6IjM3MCIsIkZvbnRTaXplIjoxMCwiRm9udE5hbWUiOiJDYWxpYnJpIiwiSXNCb2xkIjpmYWxzZSwiSXNJdGFsaWMiOmZhbHNlLCJJc1VuZGVybGluZWQiOmZhbHNlLCJQYXJlbnRTdHlsZSI6eyIkcmVmIjoiMTE1In19LCJBdXRvU2l6ZSI6MCwiRm9yZWdyb3VuZCI6eyIkaWQiOiIzNzEiLCJDb2xvciI6eyIkaWQiOiIzNzIiLCJBIjoyNTUsIlIiOjUwLCJHIjo1MCwiQiI6NTB9fSwiTWF4V2lkdGgiOjIwMC4wLCJNYXhIZWlnaHQiOiJJbmZpbml0eSIsIlNtYXJ0Rm9yZWdyb3VuZElzQWN0aXZlIjpmYWxzZSwiSG9yaXpvbnRhbEFsaWdubWVudCI6MiwiVmVydGljYWxBbGlnbm1lbnQiOjAsIlNtYXJ0Rm9yZWdyb3VuZCI6bnVsbCwiTWFyZ2luIjp7IiRyZWYiOiIxMTgifSwiUGFkZGluZyI6eyIkcmVmIjoiMTE5In0sIkJhY2tncm91bmQiOnsiJHJlZiI6IjEyMCJ9LCJJc1Zpc2libGUiOnRydWUsIldpZHRoIjowLjAsIkhlaWdodCI6MC4wLCJCb3JkZXJTdHlsZSI6eyIkaWQiOiIzNzMiLCJMaW5lQ29sb3IiOm51bGwsIkxpbmVXZWlnaHQiOjAuMCwiTGluZVR5cGUiOjAsIlBhcmVudFN0eWxlIjpudWxsfSwiUGFyZW50U3R5bGUiOnsiJHJlZiI6IjExNCJ9fSwiRGF0ZUZvcm1hdCI6eyIkaWQiOiIzNzQiLCJGb3JtYXRTdHJpbmciOiJNL2QiLCJTZXBhcmF0b3IiOiIvIiwiVXNlSW50ZXJuYXRpb25hbERhdGVGb3JtYXQiOmZhbHNlfSwiSXNWaXNpYmxlIjp0cnVlLCJQYXJlbnRTdHlsZSI6eyIkcmVmIjoiODAifX0sIkluZGV4Ijo2LCJJZCI6IjhkZWE3ZTc5LWVjNDMtNDUxYy05NTQ4LWQzMDFmZWJiMTNjNCIsIkltcG9ydElkIjpudWxsLCJUaXRsZSI6Ik1hcmtldGluZyIsIk5vdGUiOm51bGwsIkh5cGVybGluayI6bnVsbCwiSXNDaGFuZ2VkIjpmYWxzZSwiSXNOZXciOnRydWV9XSwiTXNQcm9qZWN0SXRlbXNUcmVlIjp7IiRpZCI6IjM3NSIsIlJvb3QiOnsiJGlkIjoiMzc2IiwiSW1wb3J0SWQiOm51bGwsIklzSW1wb3J0ZWQiOmZhbHNlLCJDaGlsZHJlbiI6W119fSwiU2V0dGluZ3MiOnsiJGlkIjoiMzc3IiwiSW1wYU9wdGlvbnMiOm51bGwsIlVzZUNvbXByZXNzaW9uIjpmYWxzZSwiQ29tcHJlc2lvblBlcmNlbnRhZ2UiOjUwLjAsIkluYWN0aXZlSW50ZXJ2YWxXaWR0aFRocmVzaG9sZCI6MzAuMCwiSW5hY3RpdmVJbnRlcnZhbFdpZHRoIjoxLjAsIlNwbGl0VGFza3MiOmZhbHNlLCJVc2VDbHVzdGVyIjpmYWxzZSwiRXBzaWxvbiI6MC4wLCJNaW5Qb2ludHNUb0Zvcm1BQ2x1c3RlciI6MiwiR2VuZXJhdGVJbnZpc2libGVTaGFwZXMiOnRydWUsIlNtYXJ0VGltZWxpbmVUYXNrUGVyY2VudGFnZUZpdCI6ZmFsc2V9LCJJc05ldyI6dHJ1ZSwiSW1wb3J0VHlwZSI6MCwiRmlsZVBhdGgiOm51bGwsIlRpbWVsaW5lSW1wb3J0ZWQiOmZhbHNlfQ=="/>
  <p:tag name="__MASTER" val="__part_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Blue transparant">
  <a:themeElements>
    <a:clrScheme name="Blue transparant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Blue transpara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ue transparant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ue photo">
  <a:themeElements>
    <a:clrScheme name="Blue photo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Blue pho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ue photo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lue bullets">
  <a:themeElements>
    <a:clrScheme name="Blue bullets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Blue bulle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ue bullets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Blue transparant">
  <a:themeElements>
    <a:clrScheme name="Blue transparant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Blue transpara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ue transparant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Kantoor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8067</TotalTime>
  <Words>528</Words>
  <Application>Microsoft Office PowerPoint</Application>
  <PresentationFormat>On-screen Show (4:3)</PresentationFormat>
  <Paragraphs>230</Paragraphs>
  <Slides>14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 Unicode MS</vt:lpstr>
      <vt:lpstr>Arial</vt:lpstr>
      <vt:lpstr>Calibri</vt:lpstr>
      <vt:lpstr>Calibri Light</vt:lpstr>
      <vt:lpstr>Times New Roman</vt:lpstr>
      <vt:lpstr>Wingdings</vt:lpstr>
      <vt:lpstr>Blue transparant</vt:lpstr>
      <vt:lpstr>Blue photo</vt:lpstr>
      <vt:lpstr>Blue bullets</vt:lpstr>
      <vt:lpstr>1_Blue transparant</vt:lpstr>
      <vt:lpstr>Active Lane Centering    Status Update 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Planning for Phase 3</vt:lpstr>
      <vt:lpstr>PowerPoint Presentation</vt:lpstr>
      <vt:lpstr>Limitation of Scope</vt:lpstr>
      <vt:lpstr>Risks</vt:lpstr>
      <vt:lpstr>PowerPoint Presentation</vt:lpstr>
      <vt:lpstr>PowerPoint Presentation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VLC</dc:title>
  <dc:creator>gijs</dc:creator>
  <dc:description>Design by Volle Kracht_x000d_
Template by Orange Pepper BV_x000d_
Copyright 2008</dc:description>
  <cp:lastModifiedBy>Occello, D.</cp:lastModifiedBy>
  <cp:revision>571</cp:revision>
  <cp:lastPrinted>2016-12-01T14:48:43Z</cp:lastPrinted>
  <dcterms:created xsi:type="dcterms:W3CDTF">2008-04-07T08:53:01Z</dcterms:created>
  <dcterms:modified xsi:type="dcterms:W3CDTF">2017-02-01T14:05:15Z</dcterms:modified>
</cp:coreProperties>
</file>