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72" r:id="rId2"/>
    <p:sldId id="27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61A7"/>
    <a:srgbClr val="325A9E"/>
    <a:srgbClr val="1C5B81"/>
    <a:srgbClr val="9F2936"/>
    <a:srgbClr val="1DB246"/>
    <a:srgbClr val="D51116"/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29" autoAdjust="0"/>
    <p:restoredTop sz="94660"/>
  </p:normalViewPr>
  <p:slideViewPr>
    <p:cSldViewPr snapToGrid="0">
      <p:cViewPr varScale="1">
        <p:scale>
          <a:sx n="89" d="100"/>
          <a:sy n="89" d="100"/>
        </p:scale>
        <p:origin x="89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02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1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1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5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73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5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2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36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8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3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0" y="0"/>
            <a:ext cx="9144000" cy="6858000"/>
          </a:xfrm>
          <a:prstGeom prst="rect">
            <a:avLst/>
          </a:prstGeom>
          <a:gradFill>
            <a:gsLst>
              <a:gs pos="57054">
                <a:srgbClr val="EEEEEE"/>
              </a:gs>
              <a:gs pos="0">
                <a:schemeClr val="bg1"/>
              </a:gs>
              <a:gs pos="7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5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slideLayout" Target="../slideLayouts/slideLayout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96.xml"/><Relationship Id="rId18" Type="http://schemas.openxmlformats.org/officeDocument/2006/relationships/tags" Target="../tags/tag101.xml"/><Relationship Id="rId26" Type="http://schemas.openxmlformats.org/officeDocument/2006/relationships/tags" Target="../tags/tag109.xml"/><Relationship Id="rId39" Type="http://schemas.openxmlformats.org/officeDocument/2006/relationships/tags" Target="../tags/tag122.xml"/><Relationship Id="rId21" Type="http://schemas.openxmlformats.org/officeDocument/2006/relationships/tags" Target="../tags/tag104.xml"/><Relationship Id="rId34" Type="http://schemas.openxmlformats.org/officeDocument/2006/relationships/tags" Target="../tags/tag117.xml"/><Relationship Id="rId42" Type="http://schemas.openxmlformats.org/officeDocument/2006/relationships/tags" Target="../tags/tag125.xml"/><Relationship Id="rId47" Type="http://schemas.openxmlformats.org/officeDocument/2006/relationships/tags" Target="../tags/tag130.xml"/><Relationship Id="rId50" Type="http://schemas.openxmlformats.org/officeDocument/2006/relationships/tags" Target="../tags/tag133.xml"/><Relationship Id="rId55" Type="http://schemas.openxmlformats.org/officeDocument/2006/relationships/tags" Target="../tags/tag138.xml"/><Relationship Id="rId63" Type="http://schemas.openxmlformats.org/officeDocument/2006/relationships/tags" Target="../tags/tag146.xml"/><Relationship Id="rId7" Type="http://schemas.openxmlformats.org/officeDocument/2006/relationships/tags" Target="../tags/tag90.xml"/><Relationship Id="rId2" Type="http://schemas.openxmlformats.org/officeDocument/2006/relationships/tags" Target="../tags/tag85.xml"/><Relationship Id="rId16" Type="http://schemas.openxmlformats.org/officeDocument/2006/relationships/tags" Target="../tags/tag99.xml"/><Relationship Id="rId20" Type="http://schemas.openxmlformats.org/officeDocument/2006/relationships/tags" Target="../tags/tag103.xml"/><Relationship Id="rId29" Type="http://schemas.openxmlformats.org/officeDocument/2006/relationships/tags" Target="../tags/tag112.xml"/><Relationship Id="rId41" Type="http://schemas.openxmlformats.org/officeDocument/2006/relationships/tags" Target="../tags/tag124.xml"/><Relationship Id="rId54" Type="http://schemas.openxmlformats.org/officeDocument/2006/relationships/tags" Target="../tags/tag137.xml"/><Relationship Id="rId62" Type="http://schemas.openxmlformats.org/officeDocument/2006/relationships/tags" Target="../tags/tag14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24" Type="http://schemas.openxmlformats.org/officeDocument/2006/relationships/tags" Target="../tags/tag107.xml"/><Relationship Id="rId32" Type="http://schemas.openxmlformats.org/officeDocument/2006/relationships/tags" Target="../tags/tag115.xml"/><Relationship Id="rId37" Type="http://schemas.openxmlformats.org/officeDocument/2006/relationships/tags" Target="../tags/tag120.xml"/><Relationship Id="rId40" Type="http://schemas.openxmlformats.org/officeDocument/2006/relationships/tags" Target="../tags/tag123.xml"/><Relationship Id="rId45" Type="http://schemas.openxmlformats.org/officeDocument/2006/relationships/tags" Target="../tags/tag128.xml"/><Relationship Id="rId53" Type="http://schemas.openxmlformats.org/officeDocument/2006/relationships/tags" Target="../tags/tag136.xml"/><Relationship Id="rId58" Type="http://schemas.openxmlformats.org/officeDocument/2006/relationships/tags" Target="../tags/tag141.xml"/><Relationship Id="rId5" Type="http://schemas.openxmlformats.org/officeDocument/2006/relationships/tags" Target="../tags/tag88.xml"/><Relationship Id="rId15" Type="http://schemas.openxmlformats.org/officeDocument/2006/relationships/tags" Target="../tags/tag98.xml"/><Relationship Id="rId23" Type="http://schemas.openxmlformats.org/officeDocument/2006/relationships/tags" Target="../tags/tag106.xml"/><Relationship Id="rId28" Type="http://schemas.openxmlformats.org/officeDocument/2006/relationships/tags" Target="../tags/tag111.xml"/><Relationship Id="rId36" Type="http://schemas.openxmlformats.org/officeDocument/2006/relationships/tags" Target="../tags/tag119.xml"/><Relationship Id="rId49" Type="http://schemas.openxmlformats.org/officeDocument/2006/relationships/tags" Target="../tags/tag132.xml"/><Relationship Id="rId57" Type="http://schemas.openxmlformats.org/officeDocument/2006/relationships/tags" Target="../tags/tag140.xml"/><Relationship Id="rId61" Type="http://schemas.openxmlformats.org/officeDocument/2006/relationships/tags" Target="../tags/tag144.xml"/><Relationship Id="rId10" Type="http://schemas.openxmlformats.org/officeDocument/2006/relationships/tags" Target="../tags/tag93.xml"/><Relationship Id="rId19" Type="http://schemas.openxmlformats.org/officeDocument/2006/relationships/tags" Target="../tags/tag102.xml"/><Relationship Id="rId31" Type="http://schemas.openxmlformats.org/officeDocument/2006/relationships/tags" Target="../tags/tag114.xml"/><Relationship Id="rId44" Type="http://schemas.openxmlformats.org/officeDocument/2006/relationships/tags" Target="../tags/tag127.xml"/><Relationship Id="rId52" Type="http://schemas.openxmlformats.org/officeDocument/2006/relationships/tags" Target="../tags/tag135.xml"/><Relationship Id="rId60" Type="http://schemas.openxmlformats.org/officeDocument/2006/relationships/tags" Target="../tags/tag143.xml"/><Relationship Id="rId65" Type="http://schemas.openxmlformats.org/officeDocument/2006/relationships/slideLayout" Target="../slideLayouts/slideLayout7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tags" Target="../tags/tag97.xml"/><Relationship Id="rId22" Type="http://schemas.openxmlformats.org/officeDocument/2006/relationships/tags" Target="../tags/tag105.xml"/><Relationship Id="rId27" Type="http://schemas.openxmlformats.org/officeDocument/2006/relationships/tags" Target="../tags/tag110.xml"/><Relationship Id="rId30" Type="http://schemas.openxmlformats.org/officeDocument/2006/relationships/tags" Target="../tags/tag113.xml"/><Relationship Id="rId35" Type="http://schemas.openxmlformats.org/officeDocument/2006/relationships/tags" Target="../tags/tag118.xml"/><Relationship Id="rId43" Type="http://schemas.openxmlformats.org/officeDocument/2006/relationships/tags" Target="../tags/tag126.xml"/><Relationship Id="rId48" Type="http://schemas.openxmlformats.org/officeDocument/2006/relationships/tags" Target="../tags/tag131.xml"/><Relationship Id="rId56" Type="http://schemas.openxmlformats.org/officeDocument/2006/relationships/tags" Target="../tags/tag139.xml"/><Relationship Id="rId64" Type="http://schemas.openxmlformats.org/officeDocument/2006/relationships/tags" Target="../tags/tag147.xml"/><Relationship Id="rId8" Type="http://schemas.openxmlformats.org/officeDocument/2006/relationships/tags" Target="../tags/tag91.xml"/><Relationship Id="rId51" Type="http://schemas.openxmlformats.org/officeDocument/2006/relationships/tags" Target="../tags/tag134.xml"/><Relationship Id="rId3" Type="http://schemas.openxmlformats.org/officeDocument/2006/relationships/tags" Target="../tags/tag86.xml"/><Relationship Id="rId12" Type="http://schemas.openxmlformats.org/officeDocument/2006/relationships/tags" Target="../tags/tag95.xml"/><Relationship Id="rId17" Type="http://schemas.openxmlformats.org/officeDocument/2006/relationships/tags" Target="../tags/tag100.xml"/><Relationship Id="rId25" Type="http://schemas.openxmlformats.org/officeDocument/2006/relationships/tags" Target="../tags/tag108.xml"/><Relationship Id="rId33" Type="http://schemas.openxmlformats.org/officeDocument/2006/relationships/tags" Target="../tags/tag116.xml"/><Relationship Id="rId38" Type="http://schemas.openxmlformats.org/officeDocument/2006/relationships/tags" Target="../tags/tag121.xml"/><Relationship Id="rId46" Type="http://schemas.openxmlformats.org/officeDocument/2006/relationships/tags" Target="../tags/tag129.xml"/><Relationship Id="rId59" Type="http://schemas.openxmlformats.org/officeDocument/2006/relationships/tags" Target="../tags/tag1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53" name="OTLSHAPE_M_667f3b11a6cf4b668fb739fca9abd779_Connector1"/>
          <p:cNvCxnSpPr/>
          <p:nvPr>
            <p:custDataLst>
              <p:tags r:id="rId2"/>
            </p:custDataLst>
          </p:nvPr>
        </p:nvCxnSpPr>
        <p:spPr>
          <a:xfrm>
            <a:off x="8130295" y="4902200"/>
            <a:ext cx="0" cy="41326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2" name="OTLSHAPE_M_a3f90804e51e4c47826f02c014f6235b_Connector1"/>
          <p:cNvCxnSpPr/>
          <p:nvPr>
            <p:custDataLst>
              <p:tags r:id="rId3"/>
            </p:custDataLst>
          </p:nvPr>
        </p:nvCxnSpPr>
        <p:spPr>
          <a:xfrm>
            <a:off x="1234854" y="4902200"/>
            <a:ext cx="0" cy="413262"/>
          </a:xfrm>
          <a:prstGeom prst="line">
            <a:avLst/>
          </a:prstGeom>
          <a:ln w="9525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4" name="OTLSHAPE_T_5433b813eac84272b68a7acf5ec5b015_LeftVerticalConnector1"/>
          <p:cNvCxnSpPr/>
          <p:nvPr>
            <p:custDataLst>
              <p:tags r:id="rId4"/>
            </p:custDataLst>
          </p:nvPr>
        </p:nvCxnSpPr>
        <p:spPr>
          <a:xfrm>
            <a:off x="1219322" y="1759084"/>
            <a:ext cx="0" cy="2698616"/>
          </a:xfrm>
          <a:prstGeom prst="line">
            <a:avLst/>
          </a:prstGeom>
          <a:ln w="19050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5" name="OTLSHAPE_TB_00000000000000000000000000000000_LeftEndCaps"/>
          <p:cNvSpPr txBox="1"/>
          <p:nvPr>
            <p:custDataLst>
              <p:tags r:id="rId5"/>
            </p:custDataLst>
          </p:nvPr>
        </p:nvSpPr>
        <p:spPr>
          <a:xfrm>
            <a:off x="254000" y="4539678"/>
            <a:ext cx="353174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400" b="1" spc="-26" smtClean="0">
                <a:solidFill>
                  <a:schemeClr val="accent2"/>
                </a:solidFill>
                <a:latin typeface="Calibri" panose="020F0502020204030204" pitchFamily="34" charset="0"/>
              </a:rPr>
              <a:t>2016</a:t>
            </a:r>
            <a:endParaRPr lang="en-US" sz="1400" b="1" spc="-26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096" name="OTLSHAPE_TB_00000000000000000000000000000000_RightEndCaps"/>
          <p:cNvSpPr txBox="1"/>
          <p:nvPr>
            <p:custDataLst>
              <p:tags r:id="rId6"/>
            </p:custDataLst>
          </p:nvPr>
        </p:nvSpPr>
        <p:spPr>
          <a:xfrm>
            <a:off x="8530002" y="4540477"/>
            <a:ext cx="352149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400" b="1" spc="-26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2017</a:t>
            </a:r>
            <a:endParaRPr lang="en-US" sz="1400" b="1" spc="-26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097" name="OTLSHAPE_TB_00000000000000000000000000000000_ScaleContainer"/>
          <p:cNvSpPr/>
          <p:nvPr>
            <p:custDataLst>
              <p:tags r:id="rId7"/>
            </p:custDataLst>
          </p:nvPr>
        </p:nvSpPr>
        <p:spPr>
          <a:xfrm>
            <a:off x="741510" y="4457700"/>
            <a:ext cx="7787979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323232"/>
              </a:gs>
              <a:gs pos="0">
                <a:srgbClr val="32323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8" name="OTLSHAPE_TB_00000000000000000000000000000000_ElapsedTim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9" name="OTLSHAPE_TB_00000000000000000000000000000000_TodayMarkerShape" hidden="1"/>
          <p:cNvSpPr/>
          <p:nvPr>
            <p:custDataLst>
              <p:tags r:id="rId9"/>
            </p:custDataLst>
          </p:nvPr>
        </p:nvSpPr>
        <p:spPr>
          <a:xfrm>
            <a:off x="1740040" y="4838700"/>
            <a:ext cx="108858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0" name="OTLSHAPE_TB_00000000000000000000000000000000_TodayMarkerText" hidden="1"/>
          <p:cNvSpPr txBox="1"/>
          <p:nvPr>
            <p:custDataLst>
              <p:tags r:id="rId10"/>
            </p:custDataLst>
          </p:nvPr>
        </p:nvSpPr>
        <p:spPr>
          <a:xfrm>
            <a:off x="1794469" y="4965700"/>
            <a:ext cx="347852" cy="16927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101" name="OTLSHAPE_TB_00000000000000000000000000000000_TimescaleInterval1"/>
          <p:cNvSpPr txBox="1"/>
          <p:nvPr>
            <p:custDataLst>
              <p:tags r:id="rId11"/>
            </p:custDataLst>
          </p:nvPr>
        </p:nvSpPr>
        <p:spPr>
          <a:xfrm>
            <a:off x="970111" y="4555172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200" b="1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02" name="OTLSHAPE_TB_00000000000000000000000000000000_Separator1"/>
          <p:cNvCxnSpPr/>
          <p:nvPr>
            <p:custDataLst>
              <p:tags r:id="rId12"/>
            </p:custDataLst>
          </p:nvPr>
        </p:nvCxnSpPr>
        <p:spPr>
          <a:xfrm>
            <a:off x="1377184" y="4502721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3" name="OTLSHAPE_TB_00000000000000000000000000000000_TimescaleInterval2"/>
          <p:cNvSpPr txBox="1"/>
          <p:nvPr>
            <p:custDataLst>
              <p:tags r:id="rId13"/>
            </p:custDataLst>
          </p:nvPr>
        </p:nvSpPr>
        <p:spPr>
          <a:xfrm>
            <a:off x="2293558" y="4555172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b="1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04" name="OTLSHAPE_TB_00000000000000000000000000000000_Separator2"/>
          <p:cNvCxnSpPr/>
          <p:nvPr>
            <p:custDataLst>
              <p:tags r:id="rId14"/>
            </p:custDataLst>
          </p:nvPr>
        </p:nvCxnSpPr>
        <p:spPr>
          <a:xfrm>
            <a:off x="3156989" y="45212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5" name="OTLSHAPE_TB_00000000000000000000000000000000_TimescaleInterval3"/>
          <p:cNvSpPr txBox="1"/>
          <p:nvPr>
            <p:custDataLst>
              <p:tags r:id="rId15"/>
            </p:custDataLst>
          </p:nvPr>
        </p:nvSpPr>
        <p:spPr>
          <a:xfrm>
            <a:off x="3867252" y="4555172"/>
            <a:ext cx="266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18" dirty="0" smtClean="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  <a:endParaRPr lang="en-US" sz="1200" b="1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06" name="OTLSHAPE_TB_00000000000000000000000000000000_Separator3"/>
          <p:cNvCxnSpPr/>
          <p:nvPr>
            <p:custDataLst>
              <p:tags r:id="rId16"/>
            </p:custDataLst>
          </p:nvPr>
        </p:nvCxnSpPr>
        <p:spPr>
          <a:xfrm>
            <a:off x="4953710" y="4555172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7" name="OTLSHAPE_TB_00000000000000000000000000000000_TimescaleInterval4"/>
          <p:cNvSpPr txBox="1"/>
          <p:nvPr>
            <p:custDataLst>
              <p:tags r:id="rId17"/>
            </p:custDataLst>
          </p:nvPr>
        </p:nvSpPr>
        <p:spPr>
          <a:xfrm>
            <a:off x="5867789" y="460247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US" sz="1200" b="1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08" name="OTLSHAPE_TB_00000000000000000000000000000000_Separator4"/>
          <p:cNvCxnSpPr/>
          <p:nvPr>
            <p:custDataLst>
              <p:tags r:id="rId18"/>
            </p:custDataLst>
          </p:nvPr>
        </p:nvCxnSpPr>
        <p:spPr>
          <a:xfrm>
            <a:off x="6569493" y="45212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9" name="OTLSHAPE_TB_00000000000000000000000000000000_TimescaleInterval5"/>
          <p:cNvSpPr txBox="1"/>
          <p:nvPr>
            <p:custDataLst>
              <p:tags r:id="rId19"/>
            </p:custDataLst>
          </p:nvPr>
        </p:nvSpPr>
        <p:spPr>
          <a:xfrm>
            <a:off x="7668633" y="4602474"/>
            <a:ext cx="2794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18" dirty="0" smtClean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n-US" sz="1200" b="1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10" name="OTLSHAPE_TB_00000000000000000000000000000000_Separator5"/>
          <p:cNvCxnSpPr/>
          <p:nvPr>
            <p:custDataLst>
              <p:tags r:id="rId20"/>
            </p:custDataLst>
          </p:nvPr>
        </p:nvCxnSpPr>
        <p:spPr>
          <a:xfrm>
            <a:off x="8252431" y="45212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1" name="OTLSHAPE_T_44f65637594344bea580dfb5e14eae93_LeftVerticalConnector1" hidden="1"/>
          <p:cNvCxnSpPr/>
          <p:nvPr>
            <p:custDataLst>
              <p:tags r:id="rId21"/>
            </p:custDataLst>
          </p:nvPr>
        </p:nvCxnSpPr>
        <p:spPr>
          <a:xfrm>
            <a:off x="3204317" y="2749684"/>
            <a:ext cx="0" cy="170801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2" name="OTLSHAPE_T_44f65637594344bea580dfb5e14eae93_RightVerticalConnector1" hidden="1"/>
          <p:cNvCxnSpPr/>
          <p:nvPr>
            <p:custDataLst>
              <p:tags r:id="rId22"/>
            </p:custDataLst>
          </p:nvPr>
        </p:nvCxnSpPr>
        <p:spPr>
          <a:xfrm>
            <a:off x="4889302" y="2749684"/>
            <a:ext cx="0" cy="2286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3" name="OTLSHAPE_T_44f65637594344bea580dfb5e14eae93_RightVerticalConnector2" hidden="1"/>
          <p:cNvCxnSpPr/>
          <p:nvPr>
            <p:custDataLst>
              <p:tags r:id="rId23"/>
            </p:custDataLst>
          </p:nvPr>
        </p:nvCxnSpPr>
        <p:spPr>
          <a:xfrm>
            <a:off x="4889302" y="3181484"/>
            <a:ext cx="0" cy="75830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4" name="OTLSHAPE_T_44f65637594344bea580dfb5e14eae93_RightVerticalConnector4" hidden="1"/>
          <p:cNvCxnSpPr/>
          <p:nvPr>
            <p:custDataLst>
              <p:tags r:id="rId24"/>
            </p:custDataLst>
          </p:nvPr>
        </p:nvCxnSpPr>
        <p:spPr>
          <a:xfrm>
            <a:off x="4889302" y="4249839"/>
            <a:ext cx="0" cy="207861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3" name="OTLSHAPE_M_a3f90804e51e4c47826f02c014f6235b_Title"/>
          <p:cNvSpPr txBox="1"/>
          <p:nvPr>
            <p:custDataLst>
              <p:tags r:id="rId25"/>
            </p:custDataLst>
          </p:nvPr>
        </p:nvSpPr>
        <p:spPr>
          <a:xfrm>
            <a:off x="904654" y="5515391"/>
            <a:ext cx="6604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i="1" u="sng" spc="-4" dirty="0" smtClean="0">
                <a:solidFill>
                  <a:srgbClr val="9F2936"/>
                </a:solidFill>
                <a:latin typeface="Calibri" panose="020F0502020204030204" pitchFamily="34" charset="0"/>
              </a:rPr>
              <a:t>Project Kick Off</a:t>
            </a:r>
            <a:endParaRPr lang="en-US" sz="1000" b="1" i="1" u="sng" spc="-4" dirty="0">
              <a:solidFill>
                <a:srgbClr val="9F2936"/>
              </a:solidFill>
              <a:latin typeface="Calibri" panose="020F0502020204030204" pitchFamily="34" charset="0"/>
            </a:endParaRPr>
          </a:p>
        </p:txBody>
      </p:sp>
      <p:sp>
        <p:nvSpPr>
          <p:cNvPr id="3164" name="OTLSHAPE_M_a3f90804e51e4c47826f02c014f6235b_Date"/>
          <p:cNvSpPr txBox="1"/>
          <p:nvPr>
            <p:custDataLst>
              <p:tags r:id="rId26"/>
            </p:custDataLst>
          </p:nvPr>
        </p:nvSpPr>
        <p:spPr>
          <a:xfrm>
            <a:off x="558659" y="5165399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25.11.16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65" name="OTLSHAPE_M_a3f90804e51e4c47826f02c014f6235b_Shape"/>
          <p:cNvSpPr/>
          <p:nvPr>
            <p:custDataLst>
              <p:tags r:id="rId27"/>
            </p:custDataLst>
          </p:nvPr>
        </p:nvSpPr>
        <p:spPr>
          <a:xfrm>
            <a:off x="1120554" y="4775200"/>
            <a:ext cx="228600" cy="254000"/>
          </a:xfrm>
          <a:prstGeom prst="diamond">
            <a:avLst/>
          </a:prstGeom>
          <a:solidFill>
            <a:srgbClr val="9F293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6" name="OTLSHAPE_M_667f3b11a6cf4b668fb739fca9abd779_Title"/>
          <p:cNvSpPr txBox="1"/>
          <p:nvPr>
            <p:custDataLst>
              <p:tags r:id="rId28"/>
            </p:custDataLst>
          </p:nvPr>
        </p:nvSpPr>
        <p:spPr>
          <a:xfrm>
            <a:off x="7938939" y="5511228"/>
            <a:ext cx="596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i="1" u="sng" spc="-2" dirty="0" smtClean="0">
                <a:solidFill>
                  <a:srgbClr val="385723"/>
                </a:solidFill>
                <a:latin typeface="Calibri" panose="020F0502020204030204" pitchFamily="34" charset="0"/>
              </a:rPr>
              <a:t>Project End</a:t>
            </a:r>
            <a:endParaRPr lang="en-US" sz="1000" b="1" i="1" u="sng" spc="-2" dirty="0">
              <a:solidFill>
                <a:srgbClr val="385723"/>
              </a:solidFill>
              <a:latin typeface="Calibri" panose="020F0502020204030204" pitchFamily="34" charset="0"/>
            </a:endParaRPr>
          </a:p>
        </p:txBody>
      </p:sp>
      <p:sp>
        <p:nvSpPr>
          <p:cNvPr id="3167" name="OTLSHAPE_M_667f3b11a6cf4b668fb739fca9abd779_Date"/>
          <p:cNvSpPr txBox="1"/>
          <p:nvPr>
            <p:custDataLst>
              <p:tags r:id="rId29"/>
            </p:custDataLst>
          </p:nvPr>
        </p:nvSpPr>
        <p:spPr>
          <a:xfrm>
            <a:off x="7496219" y="5160761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28.03.17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68" name="OTLSHAPE_M_667f3b11a6cf4b668fb739fca9abd779_Shape"/>
          <p:cNvSpPr/>
          <p:nvPr>
            <p:custDataLst>
              <p:tags r:id="rId30"/>
            </p:custDataLst>
          </p:nvPr>
        </p:nvSpPr>
        <p:spPr>
          <a:xfrm>
            <a:off x="8015995" y="4775200"/>
            <a:ext cx="228600" cy="254000"/>
          </a:xfrm>
          <a:prstGeom prst="diamond">
            <a:avLst/>
          </a:prstGeom>
          <a:solidFill>
            <a:schemeClr val="accent4"/>
          </a:solidFill>
          <a:ln w="12700" cap="flat" cmpd="sng" algn="ctr">
            <a:solidFill>
              <a:schemeClr val="accent4"/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9" name="OTLSHAPE_T_5433b813eac84272b68a7acf5ec5b015_Shape"/>
          <p:cNvSpPr/>
          <p:nvPr>
            <p:custDataLst>
              <p:tags r:id="rId31"/>
            </p:custDataLst>
          </p:nvPr>
        </p:nvSpPr>
        <p:spPr>
          <a:xfrm>
            <a:off x="1212972" y="1657484"/>
            <a:ext cx="2349500" cy="203200"/>
          </a:xfrm>
          <a:prstGeom prst="roundRect">
            <a:avLst>
              <a:gd name="adj" fmla="val 100000"/>
            </a:avLst>
          </a:prstGeom>
          <a:solidFill>
            <a:srgbClr val="9F293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0" name="OTLSHAPE_T_5433b813eac84272b68a7acf5ec5b015_ShapePercentage" hidden="1"/>
          <p:cNvSpPr/>
          <p:nvPr>
            <p:custDataLst>
              <p:tags r:id="rId32"/>
            </p:custDataLst>
          </p:nvPr>
        </p:nvSpPr>
        <p:spPr>
          <a:xfrm>
            <a:off x="1212972" y="16574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1" name="OTLSHAPE_T_5433b813eac84272b68a7acf5ec5b015_TextPercentage" hidden="1"/>
          <p:cNvSpPr txBox="1"/>
          <p:nvPr>
            <p:custDataLst>
              <p:tags r:id="rId33"/>
            </p:custDataLst>
          </p:nvPr>
        </p:nvSpPr>
        <p:spPr>
          <a:xfrm>
            <a:off x="0" y="1657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72" name="OTLSHAPE_T_5433b813eac84272b68a7acf5ec5b015_StartDate" hidden="1"/>
          <p:cNvSpPr txBox="1"/>
          <p:nvPr>
            <p:custDataLst>
              <p:tags r:id="rId34"/>
            </p:custDataLst>
          </p:nvPr>
        </p:nvSpPr>
        <p:spPr>
          <a:xfrm>
            <a:off x="0" y="1657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73" name="OTLSHAPE_T_5433b813eac84272b68a7acf5ec5b015_EndDate" hidden="1"/>
          <p:cNvSpPr txBox="1"/>
          <p:nvPr>
            <p:custDataLst>
              <p:tags r:id="rId35"/>
            </p:custDataLst>
          </p:nvPr>
        </p:nvSpPr>
        <p:spPr>
          <a:xfrm>
            <a:off x="0" y="1657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74" name="OTLSHAPE_T_5433b813eac84272b68a7acf5ec5b015_JoinedDate"/>
          <p:cNvSpPr txBox="1"/>
          <p:nvPr>
            <p:custDataLst>
              <p:tags r:id="rId36"/>
            </p:custDataLst>
          </p:nvPr>
        </p:nvSpPr>
        <p:spPr>
          <a:xfrm>
            <a:off x="406304" y="1605196"/>
            <a:ext cx="759339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25/11/16 – 13/01/17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75" name="OTLSHAPE_T_5433b813eac84272b68a7acf5ec5b015_Title"/>
          <p:cNvSpPr txBox="1"/>
          <p:nvPr>
            <p:custDataLst>
              <p:tags r:id="rId37"/>
            </p:custDataLst>
          </p:nvPr>
        </p:nvSpPr>
        <p:spPr>
          <a:xfrm>
            <a:off x="1889167" y="1183295"/>
            <a:ext cx="91373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 dirty="0" smtClean="0">
                <a:solidFill>
                  <a:srgbClr val="9F2936"/>
                </a:solidFill>
                <a:latin typeface="Calibri" panose="020F0502020204030204" pitchFamily="34" charset="0"/>
              </a:rPr>
              <a:t>Phase 1: Functional Safety</a:t>
            </a:r>
            <a:endParaRPr lang="en-US" sz="1000" b="1" spc="-6" dirty="0">
              <a:solidFill>
                <a:srgbClr val="9F2936"/>
              </a:solidFill>
              <a:latin typeface="Calibri" panose="020F0502020204030204" pitchFamily="34" charset="0"/>
            </a:endParaRPr>
          </a:p>
        </p:txBody>
      </p:sp>
      <p:sp>
        <p:nvSpPr>
          <p:cNvPr id="3176" name="OTLSHAPE_T_5433b813eac84272b68a7acf5ec5b015_Duration"/>
          <p:cNvSpPr txBox="1"/>
          <p:nvPr>
            <p:custDataLst>
              <p:tags r:id="rId38"/>
            </p:custDataLst>
          </p:nvPr>
        </p:nvSpPr>
        <p:spPr>
          <a:xfrm>
            <a:off x="2189398" y="1681572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chemeClr val="lt1"/>
                </a:solidFill>
                <a:latin typeface="Calibri" panose="020F0502020204030204" pitchFamily="34" charset="0"/>
              </a:rPr>
              <a:t>26 days</a:t>
            </a:r>
            <a:endParaRPr lang="en-US" sz="1000" spc="-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178" name="OTLSHAPE_T_272053ad58a0417baee9bd3133206d09_ShapePercentage" hidden="1"/>
          <p:cNvSpPr/>
          <p:nvPr>
            <p:custDataLst>
              <p:tags r:id="rId39"/>
            </p:custDataLst>
          </p:nvPr>
        </p:nvSpPr>
        <p:spPr>
          <a:xfrm>
            <a:off x="2854191" y="19876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9" name="OTLSHAPE_T_272053ad58a0417baee9bd3133206d09_TextPercentage" hidden="1"/>
          <p:cNvSpPr txBox="1"/>
          <p:nvPr>
            <p:custDataLst>
              <p:tags r:id="rId40"/>
            </p:custDataLst>
          </p:nvPr>
        </p:nvSpPr>
        <p:spPr>
          <a:xfrm>
            <a:off x="0" y="19876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80" name="OTLSHAPE_T_272053ad58a0417baee9bd3133206d09_StartDate" hidden="1"/>
          <p:cNvSpPr txBox="1"/>
          <p:nvPr>
            <p:custDataLst>
              <p:tags r:id="rId41"/>
            </p:custDataLst>
          </p:nvPr>
        </p:nvSpPr>
        <p:spPr>
          <a:xfrm>
            <a:off x="0" y="19876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81" name="OTLSHAPE_T_272053ad58a0417baee9bd3133206d09_EndDate" hidden="1"/>
          <p:cNvSpPr txBox="1"/>
          <p:nvPr>
            <p:custDataLst>
              <p:tags r:id="rId42"/>
            </p:custDataLst>
          </p:nvPr>
        </p:nvSpPr>
        <p:spPr>
          <a:xfrm>
            <a:off x="0" y="19876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84" name="OTLSHAPE_T_272053ad58a0417baee9bd3133206d09_Duration"/>
          <p:cNvSpPr txBox="1"/>
          <p:nvPr>
            <p:custDataLst>
              <p:tags r:id="rId43"/>
            </p:custDataLst>
          </p:nvPr>
        </p:nvSpPr>
        <p:spPr>
          <a:xfrm>
            <a:off x="4963527" y="1222938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chemeClr val="lt1"/>
                </a:solidFill>
                <a:latin typeface="Calibri" panose="020F0502020204030204" pitchFamily="34" charset="0"/>
              </a:rPr>
              <a:t>23 days</a:t>
            </a:r>
            <a:endParaRPr lang="en-US" sz="1000" spc="-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185" name="OTLSHAPE_T_8946987c5b794444934420cf76f92f8b_Shape"/>
          <p:cNvSpPr/>
          <p:nvPr>
            <p:custDataLst>
              <p:tags r:id="rId44"/>
            </p:custDataLst>
          </p:nvPr>
        </p:nvSpPr>
        <p:spPr>
          <a:xfrm>
            <a:off x="3614498" y="1659988"/>
            <a:ext cx="1220250" cy="203200"/>
          </a:xfrm>
          <a:prstGeom prst="roundRect">
            <a:avLst>
              <a:gd name="adj" fmla="val 100000"/>
            </a:avLst>
          </a:prstGeom>
          <a:solidFill>
            <a:srgbClr val="2F5597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6" name="OTLSHAPE_T_8946987c5b794444934420cf76f92f8b_ShapePercentage" hidden="1"/>
          <p:cNvSpPr/>
          <p:nvPr>
            <p:custDataLst>
              <p:tags r:id="rId45"/>
            </p:custDataLst>
          </p:nvPr>
        </p:nvSpPr>
        <p:spPr>
          <a:xfrm>
            <a:off x="3204317" y="23178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7" name="OTLSHAPE_T_8946987c5b794444934420cf76f92f8b_TextPercentage" hidden="1"/>
          <p:cNvSpPr txBox="1"/>
          <p:nvPr>
            <p:custDataLst>
              <p:tags r:id="rId46"/>
            </p:custDataLst>
          </p:nvPr>
        </p:nvSpPr>
        <p:spPr>
          <a:xfrm>
            <a:off x="0" y="231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88" name="OTLSHAPE_T_8946987c5b794444934420cf76f92f8b_StartDate" hidden="1"/>
          <p:cNvSpPr txBox="1"/>
          <p:nvPr>
            <p:custDataLst>
              <p:tags r:id="rId47"/>
            </p:custDataLst>
          </p:nvPr>
        </p:nvSpPr>
        <p:spPr>
          <a:xfrm>
            <a:off x="0" y="231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89" name="OTLSHAPE_T_8946987c5b794444934420cf76f92f8b_EndDate" hidden="1"/>
          <p:cNvSpPr txBox="1"/>
          <p:nvPr>
            <p:custDataLst>
              <p:tags r:id="rId48"/>
            </p:custDataLst>
          </p:nvPr>
        </p:nvSpPr>
        <p:spPr>
          <a:xfrm>
            <a:off x="0" y="231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94" name="OTLSHAPE_T_44f65637594344bea580dfb5e14eae93_ShapePercentage" hidden="1"/>
          <p:cNvSpPr/>
          <p:nvPr>
            <p:custDataLst>
              <p:tags r:id="rId49"/>
            </p:custDataLst>
          </p:nvPr>
        </p:nvSpPr>
        <p:spPr>
          <a:xfrm>
            <a:off x="3204317" y="26480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5" name="OTLSHAPE_T_44f65637594344bea580dfb5e14eae93_TextPercentage" hidden="1"/>
          <p:cNvSpPr txBox="1"/>
          <p:nvPr>
            <p:custDataLst>
              <p:tags r:id="rId50"/>
            </p:custDataLst>
          </p:nvPr>
        </p:nvSpPr>
        <p:spPr>
          <a:xfrm>
            <a:off x="0" y="26480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96" name="OTLSHAPE_T_44f65637594344bea580dfb5e14eae93_StartDate" hidden="1"/>
          <p:cNvSpPr txBox="1"/>
          <p:nvPr>
            <p:custDataLst>
              <p:tags r:id="rId51"/>
            </p:custDataLst>
          </p:nvPr>
        </p:nvSpPr>
        <p:spPr>
          <a:xfrm>
            <a:off x="0" y="26480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97" name="OTLSHAPE_T_44f65637594344bea580dfb5e14eae93_EndDate" hidden="1"/>
          <p:cNvSpPr txBox="1"/>
          <p:nvPr>
            <p:custDataLst>
              <p:tags r:id="rId52"/>
            </p:custDataLst>
          </p:nvPr>
        </p:nvSpPr>
        <p:spPr>
          <a:xfrm>
            <a:off x="0" y="26480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00" name="OTLSHAPE_T_44f65637594344bea580dfb5e14eae93_Duration"/>
          <p:cNvSpPr txBox="1"/>
          <p:nvPr>
            <p:custDataLst>
              <p:tags r:id="rId53"/>
            </p:custDataLst>
          </p:nvPr>
        </p:nvSpPr>
        <p:spPr>
          <a:xfrm>
            <a:off x="3852500" y="2672172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lt1"/>
                </a:solidFill>
                <a:latin typeface="Calibri" panose="020F0502020204030204" pitchFamily="34" charset="0"/>
              </a:rPr>
              <a:t>55 days</a:t>
            </a:r>
            <a:endParaRPr lang="en-US" sz="1000" spc="-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201" name="OTLSHAPE_T_4004f42984004507b849b8c4ed2ad844_Shape"/>
          <p:cNvSpPr/>
          <p:nvPr>
            <p:custDataLst>
              <p:tags r:id="rId54"/>
            </p:custDataLst>
          </p:nvPr>
        </p:nvSpPr>
        <p:spPr>
          <a:xfrm>
            <a:off x="4904767" y="1666891"/>
            <a:ext cx="3218322" cy="203200"/>
          </a:xfrm>
          <a:prstGeom prst="roundRect">
            <a:avLst>
              <a:gd name="adj" fmla="val 100000"/>
            </a:avLst>
          </a:prstGeom>
          <a:solidFill>
            <a:srgbClr val="F07F0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2" name="OTLSHAPE_T_4004f42984004507b849b8c4ed2ad844_ShapePercentage" hidden="1"/>
          <p:cNvSpPr/>
          <p:nvPr>
            <p:custDataLst>
              <p:tags r:id="rId55"/>
            </p:custDataLst>
          </p:nvPr>
        </p:nvSpPr>
        <p:spPr>
          <a:xfrm>
            <a:off x="4845537" y="29782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3" name="OTLSHAPE_T_4004f42984004507b849b8c4ed2ad844_TextPercentage" hidden="1"/>
          <p:cNvSpPr txBox="1"/>
          <p:nvPr>
            <p:custDataLst>
              <p:tags r:id="rId56"/>
            </p:custDataLst>
          </p:nvPr>
        </p:nvSpPr>
        <p:spPr>
          <a:xfrm>
            <a:off x="0" y="2978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04" name="OTLSHAPE_T_4004f42984004507b849b8c4ed2ad844_StartDate" hidden="1"/>
          <p:cNvSpPr txBox="1"/>
          <p:nvPr>
            <p:custDataLst>
              <p:tags r:id="rId57"/>
            </p:custDataLst>
          </p:nvPr>
        </p:nvSpPr>
        <p:spPr>
          <a:xfrm>
            <a:off x="0" y="2978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05" name="OTLSHAPE_T_4004f42984004507b849b8c4ed2ad844_EndDate" hidden="1"/>
          <p:cNvSpPr txBox="1"/>
          <p:nvPr>
            <p:custDataLst>
              <p:tags r:id="rId58"/>
            </p:custDataLst>
          </p:nvPr>
        </p:nvSpPr>
        <p:spPr>
          <a:xfrm>
            <a:off x="0" y="2978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10" name="OTLSHAPE_T_8dea7e79ec43451c9548d301febb13c4_ShapePercentage" hidden="1"/>
          <p:cNvSpPr/>
          <p:nvPr>
            <p:custDataLst>
              <p:tags r:id="rId59"/>
            </p:custDataLst>
          </p:nvPr>
        </p:nvSpPr>
        <p:spPr>
          <a:xfrm>
            <a:off x="7208893" y="3308484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1" name="OTLSHAPE_T_8dea7e79ec43451c9548d301febb13c4_TextPercentage" hidden="1"/>
          <p:cNvSpPr txBox="1"/>
          <p:nvPr>
            <p:custDataLst>
              <p:tags r:id="rId60"/>
            </p:custDataLst>
          </p:nvPr>
        </p:nvSpPr>
        <p:spPr>
          <a:xfrm>
            <a:off x="0" y="3308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12" name="OTLSHAPE_T_8dea7e79ec43451c9548d301febb13c4_StartDate" hidden="1"/>
          <p:cNvSpPr txBox="1"/>
          <p:nvPr>
            <p:custDataLst>
              <p:tags r:id="rId61"/>
            </p:custDataLst>
          </p:nvPr>
        </p:nvSpPr>
        <p:spPr>
          <a:xfrm>
            <a:off x="0" y="3308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13" name="OTLSHAPE_T_8dea7e79ec43451c9548d301febb13c4_EndDate" hidden="1"/>
          <p:cNvSpPr txBox="1"/>
          <p:nvPr>
            <p:custDataLst>
              <p:tags r:id="rId62"/>
            </p:custDataLst>
          </p:nvPr>
        </p:nvSpPr>
        <p:spPr>
          <a:xfrm>
            <a:off x="0" y="3308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cxnSp>
        <p:nvCxnSpPr>
          <p:cNvPr id="124" name="OTLSHAPE_T_5433b813eac84272b68a7acf5ec5b015_LeftVerticalConnector1"/>
          <p:cNvCxnSpPr/>
          <p:nvPr>
            <p:custDataLst>
              <p:tags r:id="rId63"/>
            </p:custDataLst>
          </p:nvPr>
        </p:nvCxnSpPr>
        <p:spPr>
          <a:xfrm>
            <a:off x="3554750" y="1763200"/>
            <a:ext cx="0" cy="2698616"/>
          </a:xfrm>
          <a:prstGeom prst="line">
            <a:avLst/>
          </a:prstGeom>
          <a:ln w="19050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OTLSHAPE_T_5433b813eac84272b68a7acf5ec5b015_LeftVerticalConnector1"/>
          <p:cNvCxnSpPr/>
          <p:nvPr>
            <p:custDataLst>
              <p:tags r:id="rId64"/>
            </p:custDataLst>
          </p:nvPr>
        </p:nvCxnSpPr>
        <p:spPr>
          <a:xfrm>
            <a:off x="3624770" y="1759078"/>
            <a:ext cx="0" cy="2698616"/>
          </a:xfrm>
          <a:prstGeom prst="line">
            <a:avLst/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OTLSHAPE_T_5433b813eac84272b68a7acf5ec5b015_LeftVerticalConnector1"/>
          <p:cNvCxnSpPr/>
          <p:nvPr>
            <p:custDataLst>
              <p:tags r:id="rId65"/>
            </p:custDataLst>
          </p:nvPr>
        </p:nvCxnSpPr>
        <p:spPr>
          <a:xfrm>
            <a:off x="4831142" y="1759078"/>
            <a:ext cx="0" cy="2698616"/>
          </a:xfrm>
          <a:prstGeom prst="line">
            <a:avLst/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OTLSHAPE_T_5433b813eac84272b68a7acf5ec5b015_LeftVerticalConnector1"/>
          <p:cNvCxnSpPr/>
          <p:nvPr>
            <p:custDataLst>
              <p:tags r:id="rId66"/>
            </p:custDataLst>
          </p:nvPr>
        </p:nvCxnSpPr>
        <p:spPr>
          <a:xfrm>
            <a:off x="4909400" y="1763194"/>
            <a:ext cx="0" cy="2698616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OTLSHAPE_T_5433b813eac84272b68a7acf5ec5b015_LeftVerticalConnector1"/>
          <p:cNvCxnSpPr/>
          <p:nvPr>
            <p:custDataLst>
              <p:tags r:id="rId67"/>
            </p:custDataLst>
          </p:nvPr>
        </p:nvCxnSpPr>
        <p:spPr>
          <a:xfrm>
            <a:off x="8134508" y="1759072"/>
            <a:ext cx="0" cy="2698616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TLSHAPE_T_5433b813eac84272b68a7acf5ec5b015_Duration"/>
          <p:cNvSpPr txBox="1"/>
          <p:nvPr>
            <p:custDataLst>
              <p:tags r:id="rId68"/>
            </p:custDataLst>
          </p:nvPr>
        </p:nvSpPr>
        <p:spPr>
          <a:xfrm>
            <a:off x="3981134" y="16692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chemeClr val="lt1"/>
                </a:solidFill>
                <a:latin typeface="Calibri" panose="020F0502020204030204" pitchFamily="34" charset="0"/>
              </a:rPr>
              <a:t>12 days</a:t>
            </a:r>
            <a:endParaRPr lang="en-US" sz="1000" spc="-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31" name="OTLSHAPE_T_5433b813eac84272b68a7acf5ec5b015_Duration"/>
          <p:cNvSpPr txBox="1"/>
          <p:nvPr>
            <p:custDataLst>
              <p:tags r:id="rId69"/>
            </p:custDataLst>
          </p:nvPr>
        </p:nvSpPr>
        <p:spPr>
          <a:xfrm>
            <a:off x="6497796" y="168980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chemeClr val="lt1"/>
                </a:solidFill>
                <a:latin typeface="Calibri" panose="020F0502020204030204" pitchFamily="34" charset="0"/>
              </a:rPr>
              <a:t>43 days</a:t>
            </a:r>
            <a:endParaRPr lang="en-US" sz="1000" spc="-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32" name="OTLSHAPE_T_5433b813eac84272b68a7acf5ec5b015_Title"/>
          <p:cNvSpPr txBox="1"/>
          <p:nvPr>
            <p:custDataLst>
              <p:tags r:id="rId70"/>
            </p:custDataLst>
          </p:nvPr>
        </p:nvSpPr>
        <p:spPr>
          <a:xfrm>
            <a:off x="3899774" y="1181013"/>
            <a:ext cx="91373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Phase 2:</a:t>
            </a:r>
          </a:p>
          <a:p>
            <a:r>
              <a:rPr lang="en-US" sz="1000" b="1" spc="-6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Design </a:t>
            </a:r>
            <a:endParaRPr lang="en-US" sz="1000" b="1" spc="-6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33" name="OTLSHAPE_T_5433b813eac84272b68a7acf5ec5b015_Title"/>
          <p:cNvSpPr txBox="1"/>
          <p:nvPr>
            <p:custDataLst>
              <p:tags r:id="rId71"/>
            </p:custDataLst>
          </p:nvPr>
        </p:nvSpPr>
        <p:spPr>
          <a:xfrm>
            <a:off x="5910381" y="1181013"/>
            <a:ext cx="91373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 dirty="0" smtClean="0">
                <a:solidFill>
                  <a:schemeClr val="accent4"/>
                </a:solidFill>
                <a:latin typeface="Calibri" panose="020F0502020204030204" pitchFamily="34" charset="0"/>
              </a:rPr>
              <a:t>Phase 3: Implementation</a:t>
            </a:r>
            <a:endParaRPr lang="en-US" sz="1000" b="1" spc="-6" dirty="0">
              <a:solidFill>
                <a:schemeClr val="accent4"/>
              </a:solidFill>
              <a:latin typeface="Calibri" panose="020F0502020204030204" pitchFamily="34" charset="0"/>
            </a:endParaRPr>
          </a:p>
        </p:txBody>
      </p:sp>
      <p:cxnSp>
        <p:nvCxnSpPr>
          <p:cNvPr id="134" name="OTLSHAPE_M_a3f90804e51e4c47826f02c014f6235b_Connector1"/>
          <p:cNvCxnSpPr/>
          <p:nvPr>
            <p:custDataLst>
              <p:tags r:id="rId72"/>
            </p:custDataLst>
          </p:nvPr>
        </p:nvCxnSpPr>
        <p:spPr>
          <a:xfrm>
            <a:off x="3537334" y="4898078"/>
            <a:ext cx="0" cy="413262"/>
          </a:xfrm>
          <a:prstGeom prst="line">
            <a:avLst/>
          </a:prstGeom>
          <a:ln w="9525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TLSHAPE_M_a3f90804e51e4c47826f02c014f6235b_Date"/>
          <p:cNvSpPr txBox="1"/>
          <p:nvPr>
            <p:custDataLst>
              <p:tags r:id="rId73"/>
            </p:custDataLst>
          </p:nvPr>
        </p:nvSpPr>
        <p:spPr>
          <a:xfrm>
            <a:off x="2916275" y="5162833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13.01.17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36" name="OTLSHAPE_M_a3f90804e51e4c47826f02c014f6235b_Shape"/>
          <p:cNvSpPr/>
          <p:nvPr>
            <p:custDataLst>
              <p:tags r:id="rId74"/>
            </p:custDataLst>
          </p:nvPr>
        </p:nvSpPr>
        <p:spPr>
          <a:xfrm>
            <a:off x="3423034" y="4771078"/>
            <a:ext cx="228600" cy="254000"/>
          </a:xfrm>
          <a:prstGeom prst="diamond">
            <a:avLst/>
          </a:prstGeom>
          <a:solidFill>
            <a:srgbClr val="9F293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OTLSHAPE_M_a3f90804e51e4c47826f02c014f6235b_Connector1"/>
          <p:cNvCxnSpPr/>
          <p:nvPr>
            <p:custDataLst>
              <p:tags r:id="rId75"/>
            </p:custDataLst>
          </p:nvPr>
        </p:nvCxnSpPr>
        <p:spPr>
          <a:xfrm>
            <a:off x="3599113" y="4893956"/>
            <a:ext cx="0" cy="413262"/>
          </a:xfrm>
          <a:prstGeom prst="line">
            <a:avLst/>
          </a:prstGeom>
          <a:ln w="95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TLSHAPE_M_a3f90804e51e4c47826f02c014f6235b_Date"/>
          <p:cNvSpPr txBox="1"/>
          <p:nvPr>
            <p:custDataLst>
              <p:tags r:id="rId76"/>
            </p:custDataLst>
          </p:nvPr>
        </p:nvSpPr>
        <p:spPr>
          <a:xfrm>
            <a:off x="3659505" y="5164890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16.01.17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39" name="OTLSHAPE_M_a3f90804e51e4c47826f02c014f6235b_Shape"/>
          <p:cNvSpPr/>
          <p:nvPr>
            <p:custDataLst>
              <p:tags r:id="rId77"/>
            </p:custDataLst>
          </p:nvPr>
        </p:nvSpPr>
        <p:spPr>
          <a:xfrm>
            <a:off x="3484813" y="4766956"/>
            <a:ext cx="228600" cy="254000"/>
          </a:xfrm>
          <a:prstGeom prst="diamond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OTLSHAPE_M_a3f90804e51e4c47826f02c014f6235b_Connector1"/>
          <p:cNvCxnSpPr/>
          <p:nvPr>
            <p:custDataLst>
              <p:tags r:id="rId78"/>
            </p:custDataLst>
          </p:nvPr>
        </p:nvCxnSpPr>
        <p:spPr>
          <a:xfrm>
            <a:off x="4814194" y="4889834"/>
            <a:ext cx="0" cy="413262"/>
          </a:xfrm>
          <a:prstGeom prst="line">
            <a:avLst/>
          </a:prstGeom>
          <a:ln w="95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TLSHAPE_M_a3f90804e51e4c47826f02c014f6235b_Date"/>
          <p:cNvSpPr txBox="1"/>
          <p:nvPr>
            <p:custDataLst>
              <p:tags r:id="rId79"/>
            </p:custDataLst>
          </p:nvPr>
        </p:nvSpPr>
        <p:spPr>
          <a:xfrm>
            <a:off x="4211551" y="5171288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27.01.17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42" name="OTLSHAPE_M_a3f90804e51e4c47826f02c014f6235b_Shape"/>
          <p:cNvSpPr/>
          <p:nvPr>
            <p:custDataLst>
              <p:tags r:id="rId80"/>
            </p:custDataLst>
          </p:nvPr>
        </p:nvSpPr>
        <p:spPr>
          <a:xfrm>
            <a:off x="4699894" y="4762834"/>
            <a:ext cx="228600" cy="254000"/>
          </a:xfrm>
          <a:prstGeom prst="diamond">
            <a:avLst/>
          </a:prstGeom>
          <a:solidFill>
            <a:schemeClr val="accent1">
              <a:lumMod val="50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OTLSHAPE_M_a3f90804e51e4c47826f02c014f6235b_Connector1"/>
          <p:cNvCxnSpPr/>
          <p:nvPr>
            <p:custDataLst>
              <p:tags r:id="rId81"/>
            </p:custDataLst>
          </p:nvPr>
        </p:nvCxnSpPr>
        <p:spPr>
          <a:xfrm>
            <a:off x="4900690" y="4893950"/>
            <a:ext cx="0" cy="41326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TLSHAPE_M_a3f90804e51e4c47826f02c014f6235b_Date"/>
          <p:cNvSpPr txBox="1"/>
          <p:nvPr>
            <p:custDataLst>
              <p:tags r:id="rId82"/>
            </p:custDataLst>
          </p:nvPr>
        </p:nvSpPr>
        <p:spPr>
          <a:xfrm>
            <a:off x="4958697" y="5171288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30.01.17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45" name="OTLSHAPE_M_a3f90804e51e4c47826f02c014f6235b_Shape"/>
          <p:cNvSpPr/>
          <p:nvPr>
            <p:custDataLst>
              <p:tags r:id="rId83"/>
            </p:custDataLst>
          </p:nvPr>
        </p:nvSpPr>
        <p:spPr>
          <a:xfrm>
            <a:off x="4786390" y="4766950"/>
            <a:ext cx="228600" cy="254000"/>
          </a:xfrm>
          <a:prstGeom prst="diamond">
            <a:avLst/>
          </a:prstGeom>
          <a:solidFill>
            <a:schemeClr val="accent4"/>
          </a:solidFill>
          <a:ln w="12700" cap="flat" cmpd="sng" algn="ctr">
            <a:solidFill>
              <a:schemeClr val="accent4"/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535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52" name="OTLSHAPE_M_a3f90804e51e4c47826f02c014f6235b_Connector1"/>
          <p:cNvCxnSpPr/>
          <p:nvPr>
            <p:custDataLst>
              <p:tags r:id="rId2"/>
            </p:custDataLst>
          </p:nvPr>
        </p:nvCxnSpPr>
        <p:spPr>
          <a:xfrm>
            <a:off x="1234854" y="4902200"/>
            <a:ext cx="0" cy="413262"/>
          </a:xfrm>
          <a:prstGeom prst="line">
            <a:avLst/>
          </a:prstGeom>
          <a:ln w="9525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4" name="OTLSHAPE_T_5433b813eac84272b68a7acf5ec5b015_LeftVerticalConnector1"/>
          <p:cNvCxnSpPr/>
          <p:nvPr>
            <p:custDataLst>
              <p:tags r:id="rId3"/>
            </p:custDataLst>
          </p:nvPr>
        </p:nvCxnSpPr>
        <p:spPr>
          <a:xfrm>
            <a:off x="1219322" y="3441229"/>
            <a:ext cx="0" cy="1005840"/>
          </a:xfrm>
          <a:prstGeom prst="line">
            <a:avLst/>
          </a:prstGeom>
          <a:ln w="19050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5" name="OTLSHAPE_TB_00000000000000000000000000000000_LeftEndCaps"/>
          <p:cNvSpPr txBox="1"/>
          <p:nvPr>
            <p:custDataLst>
              <p:tags r:id="rId4"/>
            </p:custDataLst>
          </p:nvPr>
        </p:nvSpPr>
        <p:spPr>
          <a:xfrm>
            <a:off x="254000" y="4539678"/>
            <a:ext cx="353174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400" b="1" spc="-26" smtClean="0">
                <a:solidFill>
                  <a:schemeClr val="accent2"/>
                </a:solidFill>
                <a:latin typeface="Calibri" panose="020F0502020204030204" pitchFamily="34" charset="0"/>
              </a:rPr>
              <a:t>2016</a:t>
            </a:r>
            <a:endParaRPr lang="en-US" sz="1400" b="1" spc="-26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096" name="OTLSHAPE_TB_00000000000000000000000000000000_RightEndCaps"/>
          <p:cNvSpPr txBox="1"/>
          <p:nvPr>
            <p:custDataLst>
              <p:tags r:id="rId5"/>
            </p:custDataLst>
          </p:nvPr>
        </p:nvSpPr>
        <p:spPr>
          <a:xfrm>
            <a:off x="8530002" y="4540477"/>
            <a:ext cx="352149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400" b="1" spc="-26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2017</a:t>
            </a:r>
            <a:endParaRPr lang="en-US" sz="1400" b="1" spc="-26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097" name="OTLSHAPE_TB_00000000000000000000000000000000_ScaleContainer"/>
          <p:cNvSpPr/>
          <p:nvPr>
            <p:custDataLst>
              <p:tags r:id="rId6"/>
            </p:custDataLst>
          </p:nvPr>
        </p:nvSpPr>
        <p:spPr>
          <a:xfrm>
            <a:off x="741511" y="4457700"/>
            <a:ext cx="6540738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323232"/>
              </a:gs>
              <a:gs pos="0">
                <a:srgbClr val="32323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8" name="OTLSHAPE_TB_00000000000000000000000000000000_ElapsedTim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9" name="OTLSHAPE_TB_00000000000000000000000000000000_TodayMarkerShape" hidden="1"/>
          <p:cNvSpPr/>
          <p:nvPr>
            <p:custDataLst>
              <p:tags r:id="rId8"/>
            </p:custDataLst>
          </p:nvPr>
        </p:nvSpPr>
        <p:spPr>
          <a:xfrm>
            <a:off x="1740040" y="4838700"/>
            <a:ext cx="108858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0" name="OTLSHAPE_TB_00000000000000000000000000000000_TodayMarkerText" hidden="1"/>
          <p:cNvSpPr txBox="1"/>
          <p:nvPr>
            <p:custDataLst>
              <p:tags r:id="rId9"/>
            </p:custDataLst>
          </p:nvPr>
        </p:nvSpPr>
        <p:spPr>
          <a:xfrm>
            <a:off x="1794469" y="4965700"/>
            <a:ext cx="347852" cy="16927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101" name="OTLSHAPE_TB_00000000000000000000000000000000_TimescaleInterval1"/>
          <p:cNvSpPr txBox="1"/>
          <p:nvPr>
            <p:custDataLst>
              <p:tags r:id="rId10"/>
            </p:custDataLst>
          </p:nvPr>
        </p:nvSpPr>
        <p:spPr>
          <a:xfrm>
            <a:off x="970111" y="4555172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200" b="1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02" name="OTLSHAPE_TB_00000000000000000000000000000000_Separator1"/>
          <p:cNvCxnSpPr/>
          <p:nvPr>
            <p:custDataLst>
              <p:tags r:id="rId11"/>
            </p:custDataLst>
          </p:nvPr>
        </p:nvCxnSpPr>
        <p:spPr>
          <a:xfrm>
            <a:off x="1778799" y="4513017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3" name="OTLSHAPE_TB_00000000000000000000000000000000_TimescaleInterval2"/>
          <p:cNvSpPr txBox="1"/>
          <p:nvPr>
            <p:custDataLst>
              <p:tags r:id="rId12"/>
            </p:custDataLst>
          </p:nvPr>
        </p:nvSpPr>
        <p:spPr>
          <a:xfrm>
            <a:off x="3460634" y="4570124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b="1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04" name="OTLSHAPE_TB_00000000000000000000000000000000_Separator2"/>
          <p:cNvCxnSpPr/>
          <p:nvPr>
            <p:custDataLst>
              <p:tags r:id="rId13"/>
            </p:custDataLst>
          </p:nvPr>
        </p:nvCxnSpPr>
        <p:spPr>
          <a:xfrm>
            <a:off x="6147324" y="4521199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5" name="OTLSHAPE_TB_00000000000000000000000000000000_TimescaleInterval3"/>
          <p:cNvSpPr txBox="1"/>
          <p:nvPr>
            <p:custDataLst>
              <p:tags r:id="rId14"/>
            </p:custDataLst>
          </p:nvPr>
        </p:nvSpPr>
        <p:spPr>
          <a:xfrm>
            <a:off x="6816398" y="4555172"/>
            <a:ext cx="266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18" dirty="0" smtClean="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  <a:endParaRPr lang="en-US" sz="1200" b="1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41" name="OTLSHAPE_T_44f65637594344bea580dfb5e14eae93_LeftVerticalConnector1" hidden="1"/>
          <p:cNvCxnSpPr/>
          <p:nvPr>
            <p:custDataLst>
              <p:tags r:id="rId15"/>
            </p:custDataLst>
          </p:nvPr>
        </p:nvCxnSpPr>
        <p:spPr>
          <a:xfrm>
            <a:off x="3204317" y="2749684"/>
            <a:ext cx="0" cy="170801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2" name="OTLSHAPE_T_44f65637594344bea580dfb5e14eae93_RightVerticalConnector1" hidden="1"/>
          <p:cNvCxnSpPr/>
          <p:nvPr>
            <p:custDataLst>
              <p:tags r:id="rId16"/>
            </p:custDataLst>
          </p:nvPr>
        </p:nvCxnSpPr>
        <p:spPr>
          <a:xfrm>
            <a:off x="4889302" y="2749684"/>
            <a:ext cx="0" cy="2286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3" name="OTLSHAPE_T_44f65637594344bea580dfb5e14eae93_RightVerticalConnector2" hidden="1"/>
          <p:cNvCxnSpPr/>
          <p:nvPr>
            <p:custDataLst>
              <p:tags r:id="rId17"/>
            </p:custDataLst>
          </p:nvPr>
        </p:nvCxnSpPr>
        <p:spPr>
          <a:xfrm>
            <a:off x="4889302" y="3181484"/>
            <a:ext cx="0" cy="75830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4" name="OTLSHAPE_T_44f65637594344bea580dfb5e14eae93_RightVerticalConnector4" hidden="1"/>
          <p:cNvCxnSpPr/>
          <p:nvPr>
            <p:custDataLst>
              <p:tags r:id="rId18"/>
            </p:custDataLst>
          </p:nvPr>
        </p:nvCxnSpPr>
        <p:spPr>
          <a:xfrm>
            <a:off x="4889302" y="4249839"/>
            <a:ext cx="0" cy="207861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6" name="OTLSHAPE_M_ffa713a2c3124b4d87e39720949e6d77_Shape"/>
          <p:cNvSpPr/>
          <p:nvPr>
            <p:custDataLst>
              <p:tags r:id="rId19"/>
            </p:custDataLst>
          </p:nvPr>
        </p:nvSpPr>
        <p:spPr>
          <a:xfrm flipV="1">
            <a:off x="1888548" y="4275444"/>
            <a:ext cx="228600" cy="178801"/>
          </a:xfrm>
          <a:prstGeom prst="triangle">
            <a:avLst/>
          </a:prstGeom>
          <a:solidFill>
            <a:srgbClr val="325A9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3" name="OTLSHAPE_M_a3f90804e51e4c47826f02c014f6235b_Title"/>
          <p:cNvSpPr txBox="1"/>
          <p:nvPr>
            <p:custDataLst>
              <p:tags r:id="rId20"/>
            </p:custDataLst>
          </p:nvPr>
        </p:nvSpPr>
        <p:spPr>
          <a:xfrm>
            <a:off x="904654" y="5515391"/>
            <a:ext cx="6604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i="1" u="sng" spc="-4" dirty="0" smtClean="0">
                <a:solidFill>
                  <a:srgbClr val="9F2936"/>
                </a:solidFill>
                <a:latin typeface="Calibri" panose="020F0502020204030204" pitchFamily="34" charset="0"/>
              </a:rPr>
              <a:t>Project Kick Off</a:t>
            </a:r>
            <a:endParaRPr lang="en-US" sz="1000" b="1" i="1" u="sng" spc="-4" dirty="0">
              <a:solidFill>
                <a:srgbClr val="9F2936"/>
              </a:solidFill>
              <a:latin typeface="Calibri" panose="020F0502020204030204" pitchFamily="34" charset="0"/>
            </a:endParaRPr>
          </a:p>
        </p:txBody>
      </p:sp>
      <p:sp>
        <p:nvSpPr>
          <p:cNvPr id="3164" name="OTLSHAPE_M_a3f90804e51e4c47826f02c014f6235b_Date"/>
          <p:cNvSpPr txBox="1"/>
          <p:nvPr>
            <p:custDataLst>
              <p:tags r:id="rId21"/>
            </p:custDataLst>
          </p:nvPr>
        </p:nvSpPr>
        <p:spPr>
          <a:xfrm>
            <a:off x="558659" y="5165399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25.11.16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65" name="OTLSHAPE_M_a3f90804e51e4c47826f02c014f6235b_Shape"/>
          <p:cNvSpPr/>
          <p:nvPr>
            <p:custDataLst>
              <p:tags r:id="rId22"/>
            </p:custDataLst>
          </p:nvPr>
        </p:nvSpPr>
        <p:spPr>
          <a:xfrm>
            <a:off x="1120554" y="4775200"/>
            <a:ext cx="228600" cy="254000"/>
          </a:xfrm>
          <a:prstGeom prst="diamond">
            <a:avLst/>
          </a:prstGeom>
          <a:solidFill>
            <a:srgbClr val="9F293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9" name="OTLSHAPE_T_5433b813eac84272b68a7acf5ec5b015_Shape"/>
          <p:cNvSpPr/>
          <p:nvPr>
            <p:custDataLst>
              <p:tags r:id="rId23"/>
            </p:custDataLst>
          </p:nvPr>
        </p:nvSpPr>
        <p:spPr>
          <a:xfrm>
            <a:off x="1212972" y="3356882"/>
            <a:ext cx="5603426" cy="203200"/>
          </a:xfrm>
          <a:prstGeom prst="roundRect">
            <a:avLst>
              <a:gd name="adj" fmla="val 100000"/>
            </a:avLst>
          </a:prstGeom>
          <a:solidFill>
            <a:srgbClr val="9F293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0" name="OTLSHAPE_T_5433b813eac84272b68a7acf5ec5b015_ShapePercentage" hidden="1"/>
          <p:cNvSpPr/>
          <p:nvPr>
            <p:custDataLst>
              <p:tags r:id="rId24"/>
            </p:custDataLst>
          </p:nvPr>
        </p:nvSpPr>
        <p:spPr>
          <a:xfrm>
            <a:off x="1212972" y="16574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1" name="OTLSHAPE_T_5433b813eac84272b68a7acf5ec5b015_TextPercentage" hidden="1"/>
          <p:cNvSpPr txBox="1"/>
          <p:nvPr>
            <p:custDataLst>
              <p:tags r:id="rId25"/>
            </p:custDataLst>
          </p:nvPr>
        </p:nvSpPr>
        <p:spPr>
          <a:xfrm>
            <a:off x="0" y="1657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72" name="OTLSHAPE_T_5433b813eac84272b68a7acf5ec5b015_StartDate" hidden="1"/>
          <p:cNvSpPr txBox="1"/>
          <p:nvPr>
            <p:custDataLst>
              <p:tags r:id="rId26"/>
            </p:custDataLst>
          </p:nvPr>
        </p:nvSpPr>
        <p:spPr>
          <a:xfrm>
            <a:off x="0" y="1657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73" name="OTLSHAPE_T_5433b813eac84272b68a7acf5ec5b015_EndDate" hidden="1"/>
          <p:cNvSpPr txBox="1"/>
          <p:nvPr>
            <p:custDataLst>
              <p:tags r:id="rId27"/>
            </p:custDataLst>
          </p:nvPr>
        </p:nvSpPr>
        <p:spPr>
          <a:xfrm>
            <a:off x="0" y="1657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74" name="OTLSHAPE_T_5433b813eac84272b68a7acf5ec5b015_JoinedDate"/>
          <p:cNvSpPr txBox="1"/>
          <p:nvPr>
            <p:custDataLst>
              <p:tags r:id="rId28"/>
            </p:custDataLst>
          </p:nvPr>
        </p:nvSpPr>
        <p:spPr>
          <a:xfrm>
            <a:off x="626107" y="3139494"/>
            <a:ext cx="1186429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25/11/16 – 13/01/17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75" name="OTLSHAPE_T_5433b813eac84272b68a7acf5ec5b015_Title"/>
          <p:cNvSpPr txBox="1"/>
          <p:nvPr>
            <p:custDataLst>
              <p:tags r:id="rId29"/>
            </p:custDataLst>
          </p:nvPr>
        </p:nvSpPr>
        <p:spPr>
          <a:xfrm>
            <a:off x="3460634" y="2572018"/>
            <a:ext cx="1990856" cy="4924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600" b="1" spc="-6" dirty="0" smtClean="0">
                <a:solidFill>
                  <a:srgbClr val="9F2936"/>
                </a:solidFill>
                <a:latin typeface="Calibri" panose="020F0502020204030204" pitchFamily="34" charset="0"/>
              </a:rPr>
              <a:t>Phase 1: </a:t>
            </a:r>
          </a:p>
          <a:p>
            <a:r>
              <a:rPr lang="en-US" sz="1600" b="1" spc="-6" dirty="0" smtClean="0">
                <a:solidFill>
                  <a:srgbClr val="9F2936"/>
                </a:solidFill>
                <a:latin typeface="Calibri" panose="020F0502020204030204" pitchFamily="34" charset="0"/>
              </a:rPr>
              <a:t>Functional Safety</a:t>
            </a:r>
            <a:endParaRPr lang="en-US" sz="1600" b="1" spc="-6" dirty="0">
              <a:solidFill>
                <a:srgbClr val="9F2936"/>
              </a:solidFill>
              <a:latin typeface="Calibri" panose="020F0502020204030204" pitchFamily="34" charset="0"/>
            </a:endParaRPr>
          </a:p>
        </p:txBody>
      </p:sp>
      <p:sp>
        <p:nvSpPr>
          <p:cNvPr id="3176" name="OTLSHAPE_T_5433b813eac84272b68a7acf5ec5b015_Duration"/>
          <p:cNvSpPr txBox="1"/>
          <p:nvPr>
            <p:custDataLst>
              <p:tags r:id="rId30"/>
            </p:custDataLst>
          </p:nvPr>
        </p:nvSpPr>
        <p:spPr>
          <a:xfrm>
            <a:off x="3791487" y="1681571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chemeClr val="lt1"/>
                </a:solidFill>
                <a:latin typeface="Calibri" panose="020F0502020204030204" pitchFamily="34" charset="0"/>
              </a:rPr>
              <a:t>26 days</a:t>
            </a:r>
            <a:endParaRPr lang="en-US" sz="1000" spc="-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178" name="OTLSHAPE_T_272053ad58a0417baee9bd3133206d09_ShapePercentage" hidden="1"/>
          <p:cNvSpPr/>
          <p:nvPr>
            <p:custDataLst>
              <p:tags r:id="rId31"/>
            </p:custDataLst>
          </p:nvPr>
        </p:nvSpPr>
        <p:spPr>
          <a:xfrm>
            <a:off x="2854191" y="19876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9" name="OTLSHAPE_T_272053ad58a0417baee9bd3133206d09_TextPercentage" hidden="1"/>
          <p:cNvSpPr txBox="1"/>
          <p:nvPr>
            <p:custDataLst>
              <p:tags r:id="rId32"/>
            </p:custDataLst>
          </p:nvPr>
        </p:nvSpPr>
        <p:spPr>
          <a:xfrm>
            <a:off x="0" y="19876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80" name="OTLSHAPE_T_272053ad58a0417baee9bd3133206d09_StartDate" hidden="1"/>
          <p:cNvSpPr txBox="1"/>
          <p:nvPr>
            <p:custDataLst>
              <p:tags r:id="rId33"/>
            </p:custDataLst>
          </p:nvPr>
        </p:nvSpPr>
        <p:spPr>
          <a:xfrm>
            <a:off x="0" y="19876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81" name="OTLSHAPE_T_272053ad58a0417baee9bd3133206d09_EndDate" hidden="1"/>
          <p:cNvSpPr txBox="1"/>
          <p:nvPr>
            <p:custDataLst>
              <p:tags r:id="rId34"/>
            </p:custDataLst>
          </p:nvPr>
        </p:nvSpPr>
        <p:spPr>
          <a:xfrm>
            <a:off x="0" y="19876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86" name="OTLSHAPE_T_8946987c5b794444934420cf76f92f8b_ShapePercentage" hidden="1"/>
          <p:cNvSpPr/>
          <p:nvPr>
            <p:custDataLst>
              <p:tags r:id="rId35"/>
            </p:custDataLst>
          </p:nvPr>
        </p:nvSpPr>
        <p:spPr>
          <a:xfrm>
            <a:off x="3204317" y="23178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7" name="OTLSHAPE_T_8946987c5b794444934420cf76f92f8b_TextPercentage" hidden="1"/>
          <p:cNvSpPr txBox="1"/>
          <p:nvPr>
            <p:custDataLst>
              <p:tags r:id="rId36"/>
            </p:custDataLst>
          </p:nvPr>
        </p:nvSpPr>
        <p:spPr>
          <a:xfrm>
            <a:off x="0" y="231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88" name="OTLSHAPE_T_8946987c5b794444934420cf76f92f8b_StartDate" hidden="1"/>
          <p:cNvSpPr txBox="1"/>
          <p:nvPr>
            <p:custDataLst>
              <p:tags r:id="rId37"/>
            </p:custDataLst>
          </p:nvPr>
        </p:nvSpPr>
        <p:spPr>
          <a:xfrm>
            <a:off x="0" y="231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89" name="OTLSHAPE_T_8946987c5b794444934420cf76f92f8b_EndDate" hidden="1"/>
          <p:cNvSpPr txBox="1"/>
          <p:nvPr>
            <p:custDataLst>
              <p:tags r:id="rId38"/>
            </p:custDataLst>
          </p:nvPr>
        </p:nvSpPr>
        <p:spPr>
          <a:xfrm>
            <a:off x="0" y="231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94" name="OTLSHAPE_T_44f65637594344bea580dfb5e14eae93_ShapePercentage" hidden="1"/>
          <p:cNvSpPr/>
          <p:nvPr>
            <p:custDataLst>
              <p:tags r:id="rId39"/>
            </p:custDataLst>
          </p:nvPr>
        </p:nvSpPr>
        <p:spPr>
          <a:xfrm>
            <a:off x="3204317" y="26480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5" name="OTLSHAPE_T_44f65637594344bea580dfb5e14eae93_TextPercentage" hidden="1"/>
          <p:cNvSpPr txBox="1"/>
          <p:nvPr>
            <p:custDataLst>
              <p:tags r:id="rId40"/>
            </p:custDataLst>
          </p:nvPr>
        </p:nvSpPr>
        <p:spPr>
          <a:xfrm>
            <a:off x="0" y="26480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96" name="OTLSHAPE_T_44f65637594344bea580dfb5e14eae93_StartDate" hidden="1"/>
          <p:cNvSpPr txBox="1"/>
          <p:nvPr>
            <p:custDataLst>
              <p:tags r:id="rId41"/>
            </p:custDataLst>
          </p:nvPr>
        </p:nvSpPr>
        <p:spPr>
          <a:xfrm>
            <a:off x="0" y="26480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97" name="OTLSHAPE_T_44f65637594344bea580dfb5e14eae93_EndDate" hidden="1"/>
          <p:cNvSpPr txBox="1"/>
          <p:nvPr>
            <p:custDataLst>
              <p:tags r:id="rId42"/>
            </p:custDataLst>
          </p:nvPr>
        </p:nvSpPr>
        <p:spPr>
          <a:xfrm>
            <a:off x="0" y="26480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02" name="OTLSHAPE_T_4004f42984004507b849b8c4ed2ad844_ShapePercentage" hidden="1"/>
          <p:cNvSpPr/>
          <p:nvPr>
            <p:custDataLst>
              <p:tags r:id="rId43"/>
            </p:custDataLst>
          </p:nvPr>
        </p:nvSpPr>
        <p:spPr>
          <a:xfrm>
            <a:off x="4845537" y="29782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3" name="OTLSHAPE_T_4004f42984004507b849b8c4ed2ad844_TextPercentage" hidden="1"/>
          <p:cNvSpPr txBox="1"/>
          <p:nvPr>
            <p:custDataLst>
              <p:tags r:id="rId44"/>
            </p:custDataLst>
          </p:nvPr>
        </p:nvSpPr>
        <p:spPr>
          <a:xfrm>
            <a:off x="0" y="2978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04" name="OTLSHAPE_T_4004f42984004507b849b8c4ed2ad844_StartDate" hidden="1"/>
          <p:cNvSpPr txBox="1"/>
          <p:nvPr>
            <p:custDataLst>
              <p:tags r:id="rId45"/>
            </p:custDataLst>
          </p:nvPr>
        </p:nvSpPr>
        <p:spPr>
          <a:xfrm>
            <a:off x="0" y="2978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05" name="OTLSHAPE_T_4004f42984004507b849b8c4ed2ad844_EndDate" hidden="1"/>
          <p:cNvSpPr txBox="1"/>
          <p:nvPr>
            <p:custDataLst>
              <p:tags r:id="rId46"/>
            </p:custDataLst>
          </p:nvPr>
        </p:nvSpPr>
        <p:spPr>
          <a:xfrm>
            <a:off x="0" y="2978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10" name="OTLSHAPE_T_8dea7e79ec43451c9548d301febb13c4_ShapePercentage" hidden="1"/>
          <p:cNvSpPr/>
          <p:nvPr>
            <p:custDataLst>
              <p:tags r:id="rId47"/>
            </p:custDataLst>
          </p:nvPr>
        </p:nvSpPr>
        <p:spPr>
          <a:xfrm>
            <a:off x="7208893" y="3308484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1" name="OTLSHAPE_T_8dea7e79ec43451c9548d301febb13c4_TextPercentage" hidden="1"/>
          <p:cNvSpPr txBox="1"/>
          <p:nvPr>
            <p:custDataLst>
              <p:tags r:id="rId48"/>
            </p:custDataLst>
          </p:nvPr>
        </p:nvSpPr>
        <p:spPr>
          <a:xfrm>
            <a:off x="0" y="3308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12" name="OTLSHAPE_T_8dea7e79ec43451c9548d301febb13c4_StartDate" hidden="1"/>
          <p:cNvSpPr txBox="1"/>
          <p:nvPr>
            <p:custDataLst>
              <p:tags r:id="rId49"/>
            </p:custDataLst>
          </p:nvPr>
        </p:nvSpPr>
        <p:spPr>
          <a:xfrm>
            <a:off x="0" y="3308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13" name="OTLSHAPE_T_8dea7e79ec43451c9548d301febb13c4_EndDate" hidden="1"/>
          <p:cNvSpPr txBox="1"/>
          <p:nvPr>
            <p:custDataLst>
              <p:tags r:id="rId50"/>
            </p:custDataLst>
          </p:nvPr>
        </p:nvSpPr>
        <p:spPr>
          <a:xfrm>
            <a:off x="0" y="3308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cxnSp>
        <p:nvCxnSpPr>
          <p:cNvPr id="124" name="OTLSHAPE_T_5433b813eac84272b68a7acf5ec5b015_LeftVerticalConnector1"/>
          <p:cNvCxnSpPr/>
          <p:nvPr>
            <p:custDataLst>
              <p:tags r:id="rId51"/>
            </p:custDataLst>
          </p:nvPr>
        </p:nvCxnSpPr>
        <p:spPr>
          <a:xfrm>
            <a:off x="6817715" y="3453961"/>
            <a:ext cx="0" cy="1005840"/>
          </a:xfrm>
          <a:prstGeom prst="line">
            <a:avLst/>
          </a:prstGeom>
          <a:ln w="19050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OTLSHAPE_M_a3f90804e51e4c47826f02c014f6235b_Connector1"/>
          <p:cNvCxnSpPr/>
          <p:nvPr>
            <p:custDataLst>
              <p:tags r:id="rId52"/>
            </p:custDataLst>
          </p:nvPr>
        </p:nvCxnSpPr>
        <p:spPr>
          <a:xfrm>
            <a:off x="6783046" y="4898078"/>
            <a:ext cx="0" cy="413262"/>
          </a:xfrm>
          <a:prstGeom prst="line">
            <a:avLst/>
          </a:prstGeom>
          <a:ln w="9525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TLSHAPE_M_a3f90804e51e4c47826f02c014f6235b_Date"/>
          <p:cNvSpPr txBox="1"/>
          <p:nvPr>
            <p:custDataLst>
              <p:tags r:id="rId53"/>
            </p:custDataLst>
          </p:nvPr>
        </p:nvSpPr>
        <p:spPr>
          <a:xfrm>
            <a:off x="6161987" y="5162833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13.01.17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36" name="OTLSHAPE_M_a3f90804e51e4c47826f02c014f6235b_Shape"/>
          <p:cNvSpPr/>
          <p:nvPr>
            <p:custDataLst>
              <p:tags r:id="rId54"/>
            </p:custDataLst>
          </p:nvPr>
        </p:nvSpPr>
        <p:spPr>
          <a:xfrm>
            <a:off x="6668746" y="4771078"/>
            <a:ext cx="228600" cy="254000"/>
          </a:xfrm>
          <a:prstGeom prst="diamond">
            <a:avLst/>
          </a:prstGeom>
          <a:solidFill>
            <a:srgbClr val="9F293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TLSHAPE_M_a3f90804e51e4c47826f02c014f6235b_Date"/>
          <p:cNvSpPr txBox="1"/>
          <p:nvPr>
            <p:custDataLst>
              <p:tags r:id="rId55"/>
            </p:custDataLst>
          </p:nvPr>
        </p:nvSpPr>
        <p:spPr>
          <a:xfrm>
            <a:off x="1602290" y="3806655"/>
            <a:ext cx="803032" cy="4616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NCAP Requirements</a:t>
            </a:r>
          </a:p>
          <a:p>
            <a:pPr algn="ctr"/>
            <a:r>
              <a:rPr lang="en-US" sz="1000" b="1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 </a:t>
            </a:r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</a:t>
            </a:r>
            <a:r>
              <a:rPr lang="en-US" sz="1000" spc="-6" baseline="30000" dirty="0" smtClean="0">
                <a:solidFill>
                  <a:srgbClr val="323232"/>
                </a:solidFill>
                <a:latin typeface="Calibri" panose="020F0502020204030204" pitchFamily="34" charset="0"/>
              </a:rPr>
              <a:t>nd</a:t>
            </a:r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 Dec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M_ffa713a2c3124b4d87e39720949e6d77_Shape"/>
          <p:cNvSpPr/>
          <p:nvPr>
            <p:custDataLst>
              <p:tags r:id="rId56"/>
            </p:custDataLst>
          </p:nvPr>
        </p:nvSpPr>
        <p:spPr>
          <a:xfrm flipV="1">
            <a:off x="2699975" y="4263087"/>
            <a:ext cx="228600" cy="178801"/>
          </a:xfrm>
          <a:prstGeom prst="triangle">
            <a:avLst/>
          </a:prstGeom>
          <a:solidFill>
            <a:srgbClr val="325A9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TLSHAPE_M_a3f90804e51e4c47826f02c014f6235b_Date"/>
          <p:cNvSpPr txBox="1"/>
          <p:nvPr>
            <p:custDataLst>
              <p:tags r:id="rId57"/>
            </p:custDataLst>
          </p:nvPr>
        </p:nvSpPr>
        <p:spPr>
          <a:xfrm>
            <a:off x="2548473" y="3945135"/>
            <a:ext cx="536227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CAFCR</a:t>
            </a:r>
          </a:p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9</a:t>
            </a:r>
            <a:r>
              <a:rPr lang="en-US" sz="1000" spc="-6" baseline="30000" dirty="0" smtClean="0">
                <a:solidFill>
                  <a:srgbClr val="323232"/>
                </a:solidFill>
                <a:latin typeface="Calibri" panose="020F0502020204030204" pitchFamily="34" charset="0"/>
              </a:rPr>
              <a:t>th</a:t>
            </a:r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 Dec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M_ffa713a2c3124b4d87e39720949e6d77_Shape"/>
          <p:cNvSpPr/>
          <p:nvPr>
            <p:custDataLst>
              <p:tags r:id="rId58"/>
            </p:custDataLst>
          </p:nvPr>
        </p:nvSpPr>
        <p:spPr>
          <a:xfrm flipV="1">
            <a:off x="3791487" y="4267203"/>
            <a:ext cx="228600" cy="178801"/>
          </a:xfrm>
          <a:prstGeom prst="triangle">
            <a:avLst/>
          </a:prstGeom>
          <a:solidFill>
            <a:srgbClr val="325A9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TLSHAPE_M_a3f90804e51e4c47826f02c014f6235b_Date"/>
          <p:cNvSpPr txBox="1"/>
          <p:nvPr>
            <p:custDataLst>
              <p:tags r:id="rId59"/>
            </p:custDataLst>
          </p:nvPr>
        </p:nvSpPr>
        <p:spPr>
          <a:xfrm>
            <a:off x="3639985" y="3949251"/>
            <a:ext cx="536227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HARA </a:t>
            </a:r>
          </a:p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14</a:t>
            </a:r>
            <a:r>
              <a:rPr lang="en-US" sz="1000" spc="-6" baseline="30000" dirty="0" smtClean="0">
                <a:solidFill>
                  <a:srgbClr val="323232"/>
                </a:solidFill>
                <a:latin typeface="Calibri" panose="020F0502020204030204" pitchFamily="34" charset="0"/>
              </a:rPr>
              <a:t>th</a:t>
            </a:r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 Dec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OTLSHAPE_M_ffa713a2c3124b4d87e39720949e6d77_Shape"/>
          <p:cNvSpPr/>
          <p:nvPr>
            <p:custDataLst>
              <p:tags r:id="rId60"/>
            </p:custDataLst>
          </p:nvPr>
        </p:nvSpPr>
        <p:spPr>
          <a:xfrm flipV="1">
            <a:off x="5039517" y="4263082"/>
            <a:ext cx="228600" cy="178801"/>
          </a:xfrm>
          <a:prstGeom prst="triangle">
            <a:avLst/>
          </a:prstGeom>
          <a:solidFill>
            <a:srgbClr val="325A9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TLSHAPE_M_a3f90804e51e4c47826f02c014f6235b_Date"/>
          <p:cNvSpPr txBox="1"/>
          <p:nvPr>
            <p:custDataLst>
              <p:tags r:id="rId61"/>
            </p:custDataLst>
          </p:nvPr>
        </p:nvSpPr>
        <p:spPr>
          <a:xfrm>
            <a:off x="4888015" y="3945130"/>
            <a:ext cx="536227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FSR </a:t>
            </a:r>
          </a:p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20</a:t>
            </a:r>
            <a:r>
              <a:rPr lang="en-US" sz="1000" spc="-6" baseline="30000" dirty="0" smtClean="0">
                <a:solidFill>
                  <a:srgbClr val="323232"/>
                </a:solidFill>
                <a:latin typeface="Calibri" panose="020F0502020204030204" pitchFamily="34" charset="0"/>
              </a:rPr>
              <a:t>th</a:t>
            </a:r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 Dec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M_ffa713a2c3124b4d87e39720949e6d77_Shape"/>
          <p:cNvSpPr/>
          <p:nvPr>
            <p:custDataLst>
              <p:tags r:id="rId62"/>
            </p:custDataLst>
          </p:nvPr>
        </p:nvSpPr>
        <p:spPr>
          <a:xfrm flipV="1">
            <a:off x="6452307" y="4267198"/>
            <a:ext cx="228600" cy="178801"/>
          </a:xfrm>
          <a:prstGeom prst="triangle">
            <a:avLst/>
          </a:prstGeom>
          <a:solidFill>
            <a:srgbClr val="325A9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TLSHAPE_M_a3f90804e51e4c47826f02c014f6235b_Date"/>
          <p:cNvSpPr txBox="1"/>
          <p:nvPr>
            <p:custDataLst>
              <p:tags r:id="rId63"/>
            </p:custDataLst>
          </p:nvPr>
        </p:nvSpPr>
        <p:spPr>
          <a:xfrm>
            <a:off x="5902637" y="3932770"/>
            <a:ext cx="843861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Documentation</a:t>
            </a:r>
          </a:p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11</a:t>
            </a:r>
            <a:r>
              <a:rPr lang="en-US" sz="1000" spc="-6" baseline="30000" dirty="0" smtClean="0">
                <a:solidFill>
                  <a:srgbClr val="323232"/>
                </a:solidFill>
                <a:latin typeface="Calibri" panose="020F0502020204030204" pitchFamily="34" charset="0"/>
              </a:rPr>
              <a:t>th</a:t>
            </a:r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 Jan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03" name="OTLSHAPE_M_a3f90804e51e4c47826f02c014f6235b_Title"/>
          <p:cNvSpPr txBox="1"/>
          <p:nvPr>
            <p:custDataLst>
              <p:tags r:id="rId64"/>
            </p:custDataLst>
          </p:nvPr>
        </p:nvSpPr>
        <p:spPr>
          <a:xfrm>
            <a:off x="6510481" y="5522311"/>
            <a:ext cx="77176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i="1" u="sng" spc="-4" dirty="0" smtClean="0">
                <a:solidFill>
                  <a:srgbClr val="9F2936"/>
                </a:solidFill>
                <a:latin typeface="Calibri" panose="020F0502020204030204" pitchFamily="34" charset="0"/>
              </a:rPr>
              <a:t>End – Phase 1</a:t>
            </a:r>
            <a:endParaRPr lang="en-US" sz="1000" b="1" i="1" u="sng" spc="-4" dirty="0">
              <a:solidFill>
                <a:srgbClr val="9F2936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1185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dHJ1ZSwiVmVyc2lvbiI6eyIkaWQiOiIyIiwiVmVyc2lvbiI6IjMuMC4xIiwiT3JpZ2luYWxBc3NlbWJseVZlcnNpb24iOiIyLjAxLjEyLjAwIiwiRWRpdGlvbiI6IlBsdXMiLCJJc1BsdXNFZGl0aW9uIjp0cnV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UwLCJHIjo1MCwiQiI6NTB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Q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N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S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ZmFsc2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nRydW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I1NSwiUiI6MjI3LCJHIjoyMjIsIkIiOjIwOX19LCJBcHBlbmRZZWFyT25ZZWFyQ2hhbmdlIjp0cnVlLCJFbGFwc2VkVGltZUZvcm1hdCI6MCwiVG9kYXlNYXJrZXJQb3NpdGlvbiI6MCwiUXVpY2tQb3NpdGlvbiI6MywiQWJzb2x1dGVQb3NpdGlvbiI6MzUxLjAsIk1hcmdpbiI6eyIkaWQiOiI0OSIsIlRvcCI6MCwiTGVmdCI6MTAsIlJpZ2h0IjoxMCwiQm90dG9tIjowfSwiUGFkZGluZyI6eyIkaWQiOiI1MCIsIlRvcCI6MCwiTGVmdCI6MCwiUmlnaHQiOjAsIkJvdHRvbSI6MH0sIkJhY2tncm91bmQiOnsiJGlkIjoiNTEiLCJDb2xvciI6eyIkaWQiOiI1MiIsIkEiOjI1NSwiUiI6NTAsIkciOjUwLCJCIjo1MH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c5LCJHIjoxMjksIkIiOjE4OX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SwiRm9udE5hbWUiOiJDYWxpYnJpIiwiSXNCb2xkIjp0cnV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x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wLCJGb250TmFtZSI6IkNhbGlicmkiLCJJc0JvbGQiOmZhbHNlLCJJc0l0YWxpYyI6ZmFsc2UsIklzVW5kZXJsaW5lZCI6ZmFsc2UsIlBhcmVudFN0eWxlIjpudWxsfSwiQXV0b1NpemUiOjAsIkZvcmVncm91bmQiOnsiJGlkIjoiNzQiLCJDb2xvciI6eyIkaWQiOiI3NSIsIkEiOjI1NSwiUiI6NTAsIkciOjUwLCJCIjo1MH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1NLmRkLnl5eXkiLCJTZXBhcmF0b3IiOiIu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iwiRm9udE5hbWUiOiJDYWxpYnJpIiwiSXNCb2xkIjpmYWxzZSwiSXNJdGFsaWMiOmZhbHNlLCJJc1VuZGVybGluZWQiOmZhbHNlLCJQYXJlbnRTdHlsZSI6bnVsbH0sIkF1dG9TaXplIjowLCJGb3JlZ3JvdW5kIjp7IiRpZCI6IjkwIiwiQ29sb3IiOnsiJGlkIjoiOTEiLCJBIjoyNTUsIlIiOjI1NSwiRyI6MjU1LCJCIjoyNTV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EuMCwiTGluZVR5cGUiOjAsIlBhcmVudFN0eWxlIjpudWxs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TU5LCJHIjo0MSwiQiI6NTR9fSwiTWF4V2lkdGgiOjIwMC4wLCJNYXhIZWlnaHQiOiJJbmZpbml0eSIsIlNtYXJ0Rm9yZWdyb3VuZElzQWN0aXZlIjpmYWxzZSwiSG9yaXpvbnRhbEFsaWdubWVudCI6MC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yLCJGb250TmFtZSI6IkNhbGlicmkiLCJJc0JvbGQiOmZhbHNlLCJJc0l0YWxpYyI6ZmFsc2UsIklzVW5kZXJsaW5lZCI6ZmFsc2UsIlBhcmVudFN0eWxlIjpudWxsfSwiQXV0b1NpemUiOjAsIkZvcmVncm91bmQiOnsiJGlkIjoiMTE2IiwiQ29sb3IiOnsiJGlkIjoiMTE3IiwiQSI6MjU1LCJSIjoyNTUsIkciOjI1NSwiQiI6MjU1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IsIlNlcGFyYXRvciI6Ii8iLCJVc2VJbnRlcm5hdGlvbmFsRGF0ZUZvcm1hdCI6ZmFsc2V9LCJJc1Zpc2libGUiOnRydWUsIlBhcmVudFN0eWxlIjpudWxsfSwiU2hvd0VsYXBzZWRUaW1lR3JhZGllbnRTdHlsZSI6ZmFsc2V9LCJTY2FsZSI6eyIkaWQiOiIxMjIiLCJTdGFydERhdGUiOiIyMDE2LTAxLTAxVDAwOjAwOjAwIiwiRW5kRGF0ZSI6IjIwMTYtMTEtMzBUMjM6NTk6NTkuOTk5WiIsIkZvcm1hdCI6Ik1NTSIsIlR5cGUiOjIsIkF1dG9EYXRlUmFuZ2UiOmZhbHNlLCJXb3JraW5nRGF5cyI6MzEsIlRvZGF5TWFya2VyVGV4dCI6IlRvZGF5IiwiQXV0b1NjYWxlVHlwZSI6dHJ1ZX0sIk1pbGVzdG9uZXMiOlt7IiRpZCI6IjEyMyIsIkRhdGUiOiIyMDE2LTAxLTE1VDIzOjU5OjU5Ljk5OVoiLCJTdHlsZSI6eyIkaWQiOiIxMjQiLCJTaGFwZSI6MSwiQ29ubmVjdG9yTWFyZ2luIjp7IiRyZWYiOiI1NCJ9LCJDb25uZWN0b3JTdHlsZSI6eyIkaWQiOiIxMjUiLCJMaW5lQ29sb3IiOnsiJGlkIjoiMTI2IiwiJHR5cGUiOiJOTFJFLkNvbW1vbi5Eb20uU29saWRDb2xvckJydXNoLCBOTFJFLkNvbW1vbiIsIkNvbG9yIjp7IiRpZCI6IjEyNyIsIkEiOjI1NSwiUiI6MTU5LCJHIjo0MSwiQiI6NTR9fSwiTGluZVdlaWdodCI6MS4wLCJMaW5lVHlwZSI6MCwiUGFyZW50U3R5bGUiOnsiJHJlZiI6IjU1In19LCJJc0JlbG93VGltZWJhbmQiOnRydWUsIkhpZGVEYXRlIjpmYWxzZSwiU2hhcGVTaXplIjoxLCJTcGFjaW5nIjowLjAsIlBhZGRpbmciOnsiJGlkIjoiMTI4IiwiVG9wIjowLCJMZWZ0IjowLCJSaWdodCI6MCwiQm90dG9tIjowfSwiU2hhcGVTdHlsZSI6eyIkaWQiOiIxMjkiLCJNYXJnaW4iOnsiJHJlZiI6IjYwIn0sIlBhZGRpbmciOnsiJHJlZiI6IjYxIn0sIkJhY2tncm91bmQiOnsiJGlkIjoiMTMwIiwiQ29sb3IiOnsiJGlkIjoiMTMxIiwiQSI6MjU1LCJSIjoxNTksIkciOjQxLCJCIjo1NH19LCJJc1Zpc2libGUiOnRydWUsIldpZHRoIjoxOC4wLCJIZWlnaHQiOjIwLjAsIkJvcmRlclN0eWxlIjp7IiRpZCI6IjEzMiIsIkxpbmVDb2xvciI6eyIkcmVmIjoiNjMifSwiTGluZVdlaWdodCI6MC4wLCJMaW5lVHlwZSI6MCwiUGFyZW50U3R5bGUiOnsiJHJlZiI6IjYyIn19LCJQYXJlbnRTdHlsZSI6eyIkcmVmIjoiNTkifX0sIlRpdGxlU3R5bGUiOnsiJGlkIjoiMTMzIiwiRm9udFNldHRpbmdzIjp7IiRpZCI6IjEzNCIsIkZvbnRTaXplIjoxMCwiRm9udE5hbWUiOiJDYWxpYnJpIiwiSXNCb2xkIjp0cnVlLCJJc0l0YWxpYyI6dHJ1ZSwiSXNVbmRlcmxpbmVkIjp0cnVlLCJQYXJlbnRTdHlsZSI6eyIkcmVmIjoiNjYifX0sIkF1dG9TaXplIjowLCJGb3JlZ3JvdW5kIjp7IiRpZCI6IjEzNSIsIkNvbG9yIjp7IiRpZCI6IjEzNiIsIkEiOjI1NSwiUiI6MTU5LCJHIjo0MSwiQiI6NTR9fSwiTWF4V2lkdGgiOjU0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zNyIsIkxpbmVDb2xvciI6bnVsbCwiTGluZVdlaWdodCI6MC4wLCJMaW5lVHlwZSI6MCwiUGFyZW50U3R5bGUiOm51bGx9LCJQYXJlbnRTdHlsZSI6eyIkcmVmIjoiNjUifX0sIkRhdGVTdHlsZSI6eyIkaWQiOiIxMzgiLCJGb250U2V0dGluZ3MiOnsiJGlkIjoiMTM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QwIiwiTGluZUNvbG9yIjpudWxsLCJMaW5lV2VpZ2h0IjowLjAsIkxpbmVUeXBlIjowLCJQYXJlbnRTdHlsZSI6bnVsbH0sIlBhcmVudFN0eWxlIjp7IiRyZWYiOiI3MiJ9fSwiRGF0ZUZvcm1hdCI6eyIkcmVmIjoiNzkifSwiSXNWaXNpYmxlIjp0cnVlLCJQYXJlbnRTdHlsZSI6eyIkcmVmIjoiNTMifX0sIlBvc2l0aW9uIjp7IiRpZCI6IjE0MSIsIlJhdGlvIjowLjEyMzk4ODI4ODc4NTIwNDQ1LCJJc0N1c3RvbSI6dHJ1ZX0sIklkIjoiYTNmOTA4MDQtZTUxZS00YzQ3LTgyNmYtMDJjMDE0ZjYyMzViIiwiSW1wb3J0SWQiOm51bGwsIlRpdGxlIjoiUHJvamVjdCBTdGFydCIsIk5vdGUiOm51bGwsIkh5cGVybGluayI6bnVsbCwiSXNDaGFuZ2VkIjpmYWxzZSwiSXNOZXciOnRydWV9LHsiJGlkIjoiMTQyIiwiRGF0ZSI6IjIwMTYtMDYtMzBUMjM6NTk6NTkuOTk5WiIsIlN0eWxlIjp7IiRpZCI6IjE0MyIsIlNoYXBlIjowLCJDb25uZWN0b3JNYXJnaW4iOnsiJHJlZiI6IjU0In0sIkNvbm5lY3RvclN0eWxlIjp7IiRpZCI6IjE0NCIsIkxpbmVDb2xvciI6eyIkaWQiOiIxNDUiLCIkdHlwZSI6Ik5MUkUuQ29tbW9uLkRvbS5Tb2xpZENvbG9yQnJ1c2gsIE5MUkUuQ29tbW9uIiwiQ29sb3IiOnsiJGlkIjoiMTQ2IiwiQSI6MjU1LCJSIjo1MCwiRyI6OTAsIkIiOjE1OH19LCJMaW5lV2VpZ2h0IjoxLjAsIkxpbmVUeXBlIjowLCJQYXJlbnRTdHlsZSI6eyIkcmVmIjoiNTUifX0sIklzQmVsb3dUaW1lYmFuZCI6ZmFsc2UsIkhpZGVEYXRlIjpmYWxzZSwiU2hhcGVTaXplIjoxLCJTcGFjaW5nIjowLjAsIlBhZGRpbmciOnsiJGlkIjoiMTQ3IiwiVG9wIjowLCJMZWZ0IjowLCJSaWdodCI6MCwiQm90dG9tIjowfSwiU2hhcGVTdHlsZSI6eyIkaWQiOiIxNDgiLCJNYXJnaW4iOnsiJHJlZiI6IjYwIn0sIlBhZGRpbmciOnsiJHJlZiI6IjYxIn0sIkJhY2tncm91bmQiOnsiJGlkIjoiMTQ5IiwiQ29sb3IiOnsiJGlkIjoiMTUwIiwiQSI6MjU1LCJSIjo1MCwiRyI6OTAsIkIiOjE1OH19LCJJc1Zpc2libGUiOnRydWUsIldpZHRoIjoxOC4wLCJIZWlnaHQiOjIwLjAsIkJvcmRlclN0eWxlIjp7IiRpZCI6IjE1MSIsIkxpbmVDb2xvciI6eyIkcmVmIjoiNjMifSwiTGluZVdlaWdodCI6MC4wLCJMaW5lVHlwZSI6MCwiUGFyZW50U3R5bGUiOnsiJHJlZiI6IjYyIn19LCJQYXJlbnRTdHlsZSI6eyIkcmVmIjoiNTkifX0sIlRpdGxlU3R5bGUiOnsiJGlkIjoiMTUyIiwiRm9udFNldHRpbmdzIjp7IiRpZCI6IjE1My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U0IiwiTGluZUNvbG9yIjpudWxsLCJMaW5lV2VpZ2h0IjowLjAsIkxpbmVUeXBlIjowLCJQYXJlbnRTdHlsZSI6bnVsbH0sIlBhcmVudFN0eWxlIjp7IiRyZWYiOiI2NSJ9fSwiRGF0ZVN0eWxlIjp7IiRpZCI6IjE1NSIsIkZvbnRTZXR0aW5ncyI6eyIkaWQiOiIxNT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ciLCJMaW5lQ29sb3IiOm51bGwsIkxpbmVXZWlnaHQiOjAuMCwiTGluZVR5cGUiOjAsIlBhcmVudFN0eWxlIjpudWxsfSwiUGFyZW50U3R5bGUiOnsiJHJlZiI6IjcyIn19LCJEYXRlRm9ybWF0Ijp7IiRyZWYiOiI3OSJ9LCJJc1Zpc2libGUiOnRydWUsIlBhcmVudFN0eWxlIjp7IiRyZWYiOiI1MyJ9fSwiUG9zaXRpb24iOnsiJGlkIjoiMTU4IiwiUmF0aW8iOjAuMDg0Nzc4MzQwNjU3NTUyMDksIklzQ3VzdG9tIjp0cnVlfSwiSWQiOiJmZmE3MTNhMi1jMzEyLTRiNGQtODdlMy05NzIwOTQ5ZTZkNzciLCJJbXBvcnRJZCI6bnVsbCwiVGl0bGUiOiJWYWxpZGF0aW9uIENhbGwgMSIsIk5vdGUiOm51bGwsIkh5cGVybGluayI6bnVsbCwiSXNDaGFuZ2VkIjpmYWxzZSwiSXNOZXciOnRydWV9LHsiJGlkIjoiMTU5IiwiRGF0ZSI6IjIwMTYtMDgtMTVUMjM6NTk6NTkuOTk5WiIsIlN0eWxlIjp7IiRpZCI6IjE2MCIsIlNoYXBlIjowLCJDb25uZWN0b3JNYXJnaW4iOnsiJHJlZiI6IjU0In0sIkNvbm5lY3RvclN0eWxlIjp7IiRpZCI6IjE2MSIsIkxpbmVDb2xvciI6eyIkaWQiOiIxNjIiLCIkdHlwZSI6Ik5MUkUuQ29tbW9uLkRvbS5Tb2xpZENvbG9yQnJ1c2gsIE5MUkUuQ29tbW9uIiwiQ29sb3IiOnsiJGlkIjoiMTYzIiwiQSI6MjU1LCJSIjo1NywiRyI6OTcsIkIiOjE2N319LCJMaW5lV2VpZ2h0IjoxLjAsIkxpbmVUeXBlIjowLCJQYXJlbnRTdHlsZSI6eyIkcmVmIjoiNTUifX0sIklzQmVsb3dUaW1lYmFuZCI6ZmFsc2UsIkhpZGVEYXRlIjpmYWxzZSwiU2hhcGVTaXplIjoxLCJTcGFjaW5nIjowLjAsIlBhZGRpbmciOnsiJGlkIjoiMTY0IiwiVG9wIjowLCJMZWZ0IjowLCJSaWdodCI6MCwiQm90dG9tIjowfSwiU2hhcGVTdHlsZSI6eyIkaWQiOiIxNjUiLCJNYXJnaW4iOnsiJHJlZiI6IjYwIn0sIlBhZGRpbmciOnsiJHJlZiI6IjYxIn0sIkJhY2tncm91bmQiOnsiJGlkIjoiMTY2IiwiQ29sb3IiOnsiJGlkIjoiMTY3IiwiQSI6MjU1LCJSIjo1NywiRyI6OTcsIkIiOjE2N319LCJJc1Zpc2libGUiOnRydWUsIldpZHRoIjoxOC4wLCJIZWlnaHQiOjIwLjAsIkJvcmRlclN0eWxlIjp7IiRpZCI6IjE2OCIsIkxpbmVDb2xvciI6eyIkcmVmIjoiNjMifSwiTGluZVdlaWdodCI6MC4wLCJMaW5lVHlwZSI6MCwiUGFyZW50U3R5bGUiOnsiJHJlZiI6IjYyIn19LCJQYXJlbnRTdHlsZSI6eyIkcmVmIjoiNTkifX0sIlRpdGxlU3R5bGUiOnsiJGlkIjoiMTY5IiwiRm9udFNldHRpbmdzIjp7IiRpZCI6IjE3MC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cxIiwiTGluZUNvbG9yIjpudWxsLCJMaW5lV2VpZ2h0IjowLjAsIkxpbmVUeXBlIjowLCJQYXJlbnRTdHlsZSI6bnVsbH0sIlBhcmVudFN0eWxlIjp7IiRyZWYiOiI2NSJ9fSwiRGF0ZVN0eWxlIjp7IiRpZCI6IjE3MiIsIkZvbnRTZXR0aW5ncyI6eyIkaWQiOiIxNzM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zQiLCJMaW5lQ29sb3IiOm51bGwsIkxpbmVXZWlnaHQiOjAuMCwiTGluZVR5cGUiOjAsIlBhcmVudFN0eWxlIjpudWxsfSwiUGFyZW50U3R5bGUiOnsiJHJlZiI6IjcyIn19LCJEYXRlRm9ybWF0Ijp7IiRyZWYiOiI3OSJ9LCJJc1Zpc2libGUiOnRydWUsIlBhcmVudFN0eWxlIjp7IiRyZWYiOiI1MyJ9fSwiUG9zaXRpb24iOnsiJGlkIjoiMTc1IiwiUmF0aW8iOjAuMTA2MzAxNzEwMzQwNzExOCwiSXNDdXN0b20iOnRydWV9LCJJZCI6Ijg5NjNhODlmLTcxYjQtNDk2MS04ZmZlLTY0NDA5M2FjOTQ1ZCIsIkltcG9ydElkIjpudWxsLCJUaXRsZSI6IlZhbGlkYXRpb24gQ2FsbCAyIiwiTm90ZSI6bnVsbCwiSHlwZXJsaW5rIjpudWxsLCJJc0NoYW5nZWQiOmZhbHNlLCJJc05ldyI6dHJ1ZX0seyIkaWQiOiIxNzYiLCJEYXRlIjoiMjAxNi0xMC0xMVQyMzo1OTo1OS45OTlaIiwiU3R5bGUiOnsiJGlkIjoiMTc3IiwiU2hhcGUiOjAsIkNvbm5lY3Rvck1hcmdpbiI6eyIkcmVmIjoiNTQifSwiQ29ubmVjdG9yU3R5bGUiOnsiJGlkIjoiMTc4IiwiTGluZUNvbG9yIjp7IiRpZCI6IjE3OSIsIiR0eXBlIjoiTkxSRS5Db21tb24uRG9tLlNvbGlkQ29sb3JCcnVzaCwgTkxSRS5Db21tb24iLCJDb2xvciI6eyIkaWQiOiIxODAiLCJBIjoyNTUsIlIiOjU3LCJHIjo5NywiQiI6MTY3fX0sIkxpbmVXZWlnaHQiOjEuMCwiTGluZVR5cGUiOjAsIlBhcmVudFN0eWxlIjp7IiRyZWYiOiI1NSJ9fSwiSXNCZWxvd1RpbWViYW5kIjpmYWxzZSwiSGlkZURhdGUiOmZhbHNlLCJTaGFwZVNpemUiOjEsIlNwYWNpbmciOjAuMCwiUGFkZGluZyI6eyIkaWQiOiIxODEiLCJUb3AiOjAsIkxlZnQiOjAsIlJpZ2h0IjowLCJCb3R0b20iOjB9LCJTaGFwZVN0eWxlIjp7IiRpZCI6IjE4MiIsIk1hcmdpbiI6eyIkcmVmIjoiNjAifSwiUGFkZGluZyI6eyIkcmVmIjoiNjEifSwiQmFja2dyb3VuZCI6eyIkaWQiOiIxODMiLCJDb2xvciI6eyIkaWQiOiIxODQiLCJBIjoyNTUsIlIiOjU3LCJHIjo5NywiQiI6MTY3fX0sIklzVmlzaWJsZSI6dHJ1ZSwiV2lkdGgiOjE4LjAsIkhlaWdodCI6MjAuMCwiQm9yZGVyU3R5bGUiOnsiJGlkIjoiMTg1IiwiTGluZUNvbG9yIjp7IiRyZWYiOiI2MyJ9LCJMaW5lV2VpZ2h0IjowLjAsIkxpbmVUeXBlIjowLCJQYXJlbnRTdHlsZSI6eyIkcmVmIjoiNjIifX0sIlBhcmVudFN0eWxlIjp7IiRyZWYiOiI1OSJ9fSwiVGl0bGVTdHlsZSI6eyIkaWQiOiIxODYiLCJGb250U2V0dGluZ3MiOnsiJGlkIjoiMTg3IiwiRm9udFNpemUiOjEwLCJGb250TmFtZSI6IkNhbGlicmkiLCJJc0JvbGQiOnRydWUsIklzSXRhbGljIjpmYWxzZSwiSXNVbmRlcmxpbmVkIjpmYWxzZSwiUGFyZW50U3R5bGUiOnsiJHJlZiI6IjY2In19LCJBdXRvU2l6ZSI6MCwiRm9yZWdyb3VuZCI6eyIkcmVmIjoiNjcifSwiTWF4V2lkdGgiOjY5Lj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DgiLCJMaW5lQ29sb3IiOm51bGwsIkxpbmVXZWlnaHQiOjAuMCwiTGluZVR5cGUiOjAsIlBhcmVudFN0eWxlIjpudWxsfSwiUGFyZW50U3R5bGUiOnsiJHJlZiI6IjY1In19LCJEYXRlU3R5bGUiOnsiJGlkIjoiMTg5IiwiRm9udFNldHRpbmdzIjp7IiRpZCI6IjE5M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5MSIsIkxpbmVDb2xvciI6bnVsbCwiTGluZVdlaWdodCI6MC4wLCJMaW5lVHlwZSI6MCwiUGFyZW50U3R5bGUiOm51bGx9LCJQYXJlbnRTdHlsZSI6eyIkcmVmIjoiNzIifX0sIkRhdGVGb3JtYXQiOnsiJHJlZiI6Ijc5In0sIklzVmlzaWJsZSI6dHJ1ZSwiUGFyZW50U3R5bGUiOnsiJHJlZiI6IjUzIn19LCJQb3NpdGlvbiI6eyIkaWQiOiIxOTIiLCJSYXRpbyI6MC4xMzA1MzYwMDE2OTk5NDIxMiwiSXNDdXN0b20iOnRydWV9LCJJZCI6IjFmZmFkY2RkLTRmMDYtNDE3ZS05NTkwLTk0MGE0YjY2OTYyNSIsIkltcG9ydElkIjpudWxsLCJUaXRsZSI6IlZhbGlkYXRpb24gQ2FsbCAzIiwiTm90ZSI6bnVsbCwiSHlwZXJsaW5rIjpudWxsLCJJc0NoYW5nZWQiOmZhbHNlLCJJc05ldyI6dHJ1ZX0seyIkaWQiOiIxOTMiLCJEYXRlIjoiMjAxNi0xMS0zMFQyMzo1OTo1OS45OTlaIiwiU3R5bGUiOnsiJGlkIjoiMTk0IiwiU2hhcGUiOjEsIkNvbm5lY3Rvck1hcmdpbiI6eyIkcmVmIjoiNTQifSwiQ29ubmVjdG9yU3R5bGUiOnsiJGlkIjoiMTk1IiwiTGluZUNvbG9yIjp7IiRpZCI6IjE5NiIsIiR0eXBlIjoiTkxSRS5Db21tb24uRG9tLlNvbGlkQ29sb3JCcnVzaCwgTkxSRS5Db21tb24iLCJDb2xvciI6eyIkaWQiOiIxOTciLCJBIjoyNTUsIlIiOjc4LCJHIjoxMzMsIkIiOjY2fX0sIkxpbmVXZWlnaHQiOjEuMCwiTGluZVR5cGUiOjAsIlBhcmVudFN0eWxlIjp7IiRyZWYiOiI1NSJ9fSwiSXNCZWxvd1RpbWViYW5kIjp0cnVlLCJIaWRlRGF0ZSI6ZmFsc2UsIlNoYXBlU2l6ZSI6MSwiU3BhY2luZyI6MC4wLCJQYWRkaW5nIjp7IiRpZCI6IjE5OCIsIlRvcCI6MCwiTGVmdCI6MCwiUmlnaHQiOjAsIkJvdHRvbSI6MH0sIlNoYXBlU3R5bGUiOnsiJGlkIjoiMTk5IiwiTWFyZ2luIjp7IiRyZWYiOiI2MCJ9LCJQYWRkaW5nIjp7IiRyZWYiOiI2MSJ9LCJCYWNrZ3JvdW5kIjp7IiRpZCI6IjIwMCIsIkNvbG9yIjp7IiRpZCI6IjIwMSIsIkEiOjI1NSwiUiI6NzgsIkciOjEzMywiQiI6NjZ9fSwiSXNWaXNpYmxlIjp0cnVlLCJXaWR0aCI6MTguMCwiSGVpZ2h0IjoyMC4wLCJCb3JkZXJTdHlsZSI6eyIkaWQiOiIyMDIiLCJMaW5lQ29sb3IiOnsiJHJlZiI6IjYzIn0sIkxpbmVXZWlnaHQiOjAuMCwiTGluZVR5cGUiOjAsIlBhcmVudFN0eWxlIjp7IiRyZWYiOiI2MiJ9fSwiUGFyZW50U3R5bGUiOnsiJHJlZiI6IjU5In19LCJUaXRsZVN0eWxlIjp7IiRpZCI6IjIwMyIsIkZvbnRTZXR0aW5ncyI6eyIkaWQiOiIyMDQiLCJGb250U2l6ZSI6MTAsIkZvbnROYW1lIjoiQ2FsaWJyaSIsIklzQm9sZCI6dHJ1ZSwiSXNJdGFsaWMiOnRydWUsIklzVW5kZXJsaW5lZCI6dHJ1ZSwiUGFyZW50U3R5bGUiOnsiJHJlZiI6IjY2In19LCJBdXRvU2l6ZSI6MCwiRm9yZWdyb3VuZCI6eyIkaWQiOiIyMDUiLCJDb2xvciI6eyIkaWQiOiIyMDYiLCJBIjoyNTUsIlIiOjU2LCJHIjo4NywiQiI6MzV9fSwiTWF4V2lkdGgiOjQ5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IwNyIsIkxpbmVDb2xvciI6bnVsbCwiTGluZVdlaWdodCI6MC4wLCJMaW5lVHlwZSI6MCwiUGFyZW50U3R5bGUiOm51bGx9LCJQYXJlbnRTdHlsZSI6eyIkcmVmIjoiNjUifX0sIkRhdGVTdHlsZSI6eyIkaWQiOiIyMDgiLCJGb250U2V0dGluZ3MiOnsiJGlkIjoiMjA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EwIiwiTGluZUNvbG9yIjpudWxsLCJMaW5lV2VpZ2h0IjowLjAsIkxpbmVUeXBlIjowLCJQYXJlbnRTdHlsZSI6bnVsbH0sIlBhcmVudFN0eWxlIjp7IiRyZWYiOiI3MiJ9fSwiRGF0ZUZvcm1hdCI6eyIkcmVmIjoiNzkifSwiSXNWaXNpYmxlIjp0cnVlLCJQYXJlbnRTdHlsZSI6eyIkcmVmIjoiNTMifX0sIlBvc2l0aW9uIjp7IiRpZCI6IjIxMSIsIlJhdGlvIjowLjEyMzk4ODI4ODc4NTIwNDQ1LCJJc0N1c3RvbSI6dHJ1ZX0sIklkIjoiNjY3ZjNiMTEtYTZjZi00YjY2LThmYjctMzlmY2E5YWJkNzc5IiwiSW1wb3J0SWQiOm51bGwsIlRpdGxlIjoiUHJvamVjdCBFbmQiLCJOb3RlIjpudWxsLCJIeXBlcmxpbmsiOm51bGwsIklzQ2hhbmdlZCI6ZmFsc2UsIklzTmV3Ijp0cnVlfV0sIlRhc2tzIjpbeyIkaWQiOiIyMTIiLCJHcm91cE5hbWUiOm51bGwsIlN0YXJ0RGF0ZSI6IjIwMTYtMDEtMTVUMDA6MDA6MDBaIiwiRW5kRGF0ZSI6IjIwMTYtMDQtMzBUMjM6NTk6NTkuOTk5WiIsIlBlcmNlbnRhZ2VDb21wbGV0ZSI6bnVsbCwiU3R5bGUiOnsiJGlkIjoiMjEzIiwiU2hhcGUiOjIsIlNoYXBlVGhpY2tuZXNzIjoxLCJEdXJhdGlvbkZvcm1hdCI6MCwiSW5jbHVkZU5vbldvcmtpbmdEYXlzSW5EdXJhdGlvbiI6ZmFsc2UsIlBlcmNlbnRhZ2VDb21wbGV0ZVN0eWxlIjp7IiRpZCI6IjIxNCIsIkZvbnRTZXR0aW5ncyI6eyIkaWQiOiIyMTU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TYiLCJMaW5lQ29sb3IiOm51bGwsIkxpbmVXZWlnaHQiOjAuMCwiTGluZVR5cGUiOjAsIlBhcmVudFN0eWxlIjpudWxsfSwiUGFyZW50U3R5bGUiOnsiJHJlZiI6IjgxIn19LCJEdXJhdGlvblN0eWxlIjp7IiRpZCI6IjIxNyIsIkZvbnRTZXR0aW5ncyI6eyIkaWQiOiIyMTg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TkiLCJMaW5lQ29sb3IiOm51bGwsIkxpbmVXZWlnaHQiOjAuMCwiTGluZVR5cGUiOjAsIlBhcmVudFN0eWxlIjpudWxsfSwiUGFyZW50U3R5bGUiOnsiJHJlZiI6Ijg4In19LCJIb3Jpem9udGFsQ29ubmVjdG9yU3R5bGUiOnsiJGlkIjoiMjIwIiwiTGluZUNvbG9yIjp7IiRyZWYiOiI5NiJ9LCJMaW5lV2VpZ2h0IjoxLjAsIkxpbmVUeXBlIjowLCJQYXJlbnRTdHlsZSI6eyIkcmVmIjoiOTUifX0sIlZlcnRpY2FsQ29ubmVjdG9yU3R5bGUiOnsiJGlkIjoiMjIxIiwiTGluZUNvbG9yIjp7IiRpZCI6IjIyMiIsIiR0eXBlIjoiTkxSRS5Db21tb24uRG9tLlNvbGlkQ29sb3JCcnVzaCwgTkxSRS5Db21tb24iLCJDb2xvciI6eyIkaWQiOiIyMjMiLCJBIjoyNTUsIlIiOjE1OSwiRyI6NDEsIkIiOjU0fX0sIkxpbmVXZWlnaHQiOjI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IyNCIsIk1hcmdpbiI6eyIkcmVmIjoiMTAyIn0sIlBhZGRpbmciOnsiJHJlZiI6IjEwMyJ9LCJCYWNrZ3JvdW5kIjp7IiRpZCI6IjIyNSIsIkNvbG9yIjp7IiRpZCI6IjIyNiIsIkEiOjI1NSwiUiI6MTU5LCJHIjo0MSwiQiI6NTR9fSwiSXNWaXNpYmxlIjp0cnVlLCJXaWR0aCI6MC4wLCJIZWlnaHQiOjE2LjAsIkJvcmRlclN0eWxlIjp7IiRpZCI6IjIyNyIsIkxpbmVDb2xvciI6eyIkaWQiOiIyMjgiLCIkdHlwZSI6Ik5MUkUuQ29tbW9uLkRvbS5Tb2xpZENvbG9yQnJ1c2gsIE5MUkUuQ29tbW9uIiwiQ29sb3IiOnsiJGlkIjoiMjI5IiwiQSI6MjU1LCJSIjoyNTUsIkciOjAsIkIiOjB9fSwiTGluZVdlaWdodCI6MC4wLCJMaW5lVHlwZSI6MCwiUGFyZW50U3R5bGUiOm51bGx9LCJQYXJlbnRTdHlsZSI6eyIkcmVmIjoiMTAxIn19LCJUaXRsZVN0eWxlIjp7IiRpZCI6IjIzMCIsIkZvbnRTZXR0aW5ncyI6eyIkaWQiOiIyMzEiLCJGb250U2l6ZSI6MTAsIkZvbnROYW1lIjoiQ2FsaWJyaSIsIklzQm9sZCI6dHJ1ZSwiSXNJdGFsaWMiOmZhbHNlLCJJc1VuZGVybGluZWQiOmZhbHNlLCJQYXJlbnRTdHlsZSI6eyIkcmVmIjoiMTA4In19LCJBdXRvU2l6ZSI6MCwiRm9yZWdyb3VuZCI6eyIkcmVmIjoiMTA5In0sIk1heFdpZHRoIjo0Ny42MTA0NzM2MzI4MTI1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zIiLCJMaW5lQ29sb3IiOm51bGwsIkxpbmVXZWlnaHQiOjAuMCwiTGluZVR5cGUiOjAsIlBhcmVudFN0eWxlIjpudWxsfSwiUGFyZW50U3R5bGUiOnsiJHJlZiI6IjEwNyJ9fSwiRGF0ZVN0eWxlIjp7IiRpZCI6IjIzMyIsIkZvbnRTZXR0aW5ncyI6eyIkaWQiOiIyMzQiLCJGb250U2l6ZSI6MTAsIkZvbnROYW1lIjoiQ2FsaWJyaSIsIklzQm9sZCI6ZmFsc2UsIklzSXRhbGljIjpmYWxzZSwiSXNVbmRlcmxpbmVkIjpmYWxzZSwiUGFyZW50U3R5bGUiOnsiJHJlZiI6IjExNSJ9fSwiQXV0b1NpemUiOjAsIkZvcmVncm91bmQiOnsiJGlkIjoiMjM1IiwiQ29sb3IiOnsiJGlkIjoiMjM2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M3IiwiTGluZUNvbG9yIjpudWxsLCJMaW5lV2VpZ2h0IjowLjAsIkxpbmVUeXBlIjowLCJQYXJlbnRTdHlsZSI6bnVsbH0sIlBhcmVudFN0eWxlIjp7IiRyZWYiOiIxMTQifX0sIkRhdGVGb3JtYXQiOnsiJGlkIjoiMjM4IiwiRm9ybWF0U3RyaW5nIjoiTS9kIiwiU2VwYXJhdG9yIjoiLyIsIlVzZUludGVybmF0aW9uYWxEYXRlRm9ybWF0IjpmYWxzZX0sIklzVmlzaWJsZSI6dHJ1ZSwiUGFyZW50U3R5bGUiOnsiJHJlZiI6IjgwIn19LCJJbmRleCI6MSwiSWQiOiI1NDMzYjgxMy1lYWM4LTQyNzItYjY4YS03YWNmNWVjNWIwMTUiLCJJbXBvcnRJZCI6bnVsbCwiVGl0bGUiOiJSZWNydWl0IiwiTm90ZSI6bnVsbCwiSHlwZXJsaW5rIjpudWxsLCJJc0NoYW5nZWQiOmZhbHNlLCJJc05ldyI6dHJ1ZX0seyIkaWQiOiIyMzkiLCJHcm91cE5hbWUiOm51bGwsIlN0YXJ0RGF0ZSI6IjIwMTYtMDMtMzBUMDA6MDA6MDBaIiwiRW5kRGF0ZSI6IjIwMTYtMDQtMzBUMjM6NTk6NTkuOTk5WiIsIlBlcmNlbnRhZ2VDb21wbGV0ZSI6bnVsbCwiU3R5bGUiOnsiJGlkIjoiMjQwIiwiU2hhcGUiOjIsIlNoYXBlVGhpY2tuZXNzIjoxLCJEdXJhdGlvbkZvcm1hdCI6MCwiSW5jbHVkZU5vbldvcmtpbmdEYXlzSW5EdXJhdGlvbiI6ZmFsc2UsIlBlcmNlbnRhZ2VDb21wbGV0ZVN0eWxlIjp7IiRpZCI6IjI0MSIsIkZvbnRTZXR0aW5ncyI6eyIkaWQiOiIyND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DMiLCJMaW5lQ29sb3IiOm51bGwsIkxpbmVXZWlnaHQiOjAuMCwiTGluZVR5cGUiOjAsIlBhcmVudFN0eWxlIjpudWxsfSwiUGFyZW50U3R5bGUiOnsiJHJlZiI6IjgxIn19LCJEdXJhdGlvblN0eWxlIjp7IiRpZCI6IjI0NCIsIkZvbnRTZXR0aW5ncyI6eyIkaWQiOiIyND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DYiLCJMaW5lQ29sb3IiOm51bGwsIkxpbmVXZWlnaHQiOjAuMCwiTGluZVR5cGUiOjAsIlBhcmVudFN0eWxlIjpudWxsfSwiUGFyZW50U3R5bGUiOnsiJHJlZiI6Ijg4In19LCJIb3Jpem9udGFsQ29ubmVjdG9yU3R5bGUiOnsiJGlkIjoiMjQ3IiwiTGluZUNvbG9yIjp7IiRyZWYiOiI5NiJ9LCJMaW5lV2VpZ2h0IjoxLjAsIkxpbmVUeXBlIjowLCJQYXJlbnRTdHlsZSI6eyIkcmVmIjoiOTUifX0sIlZlcnRpY2FsQ29ubmVjdG9yU3R5bGUiOnsiJGlkIjoiMjQ4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DkiLCJNYXJnaW4iOnsiJHJlZiI6IjEwMiJ9LCJQYWRkaW5nIjp7IiRyZWYiOiIxMDMifSwiQmFja2dyb3VuZCI6eyIkaWQiOiIyNTAiLCJDb2xvciI6eyIkaWQiOiIyNTEiLCJBIjoyNTUsIlIiOjE1OSwiRyI6NDEsIkIiOjU0fX0sIklzVmlzaWJsZSI6dHJ1ZSwiV2lkdGgiOjAuMCwiSGVpZ2h0IjoxNi4wLCJCb3JkZXJTdHlsZSI6eyIkaWQiOiIyNTIiLCJMaW5lQ29sb3IiOnsiJGlkIjoiMjUzIiwiJHR5cGUiOiJOTFJFLkNvbW1vbi5Eb20uU29saWRDb2xvckJydXNoLCBOTFJFLkNvbW1vbiIsIkNvbG9yIjp7IiRpZCI6IjI1NCIsIkEiOjI1NSwiUiI6MjU1LCJHIjowLCJCIjowfX0sIkxpbmVXZWlnaHQiOjAuMCwiTGluZVR5cGUiOjAsIlBhcmVudFN0eWxlIjpudWxsfSwiUGFyZW50U3R5bGUiOnsiJHJlZiI6IjEwMSJ9fSwiVGl0bGVTdHlsZSI6eyIkaWQiOiIyNTUiLCJGb250U2V0dGluZ3MiOnsiJGlkIjoiMjU2IiwiRm9udFNpemUiOjEwLCJGb250TmFtZSI6IkNhbGlicmkiLCJJc0JvbGQiOnRydWUsIklzSXRhbGljIjpmYWxzZSwiSXNVbmRlcmxpbmVkIjpmYWxzZSwiUGFyZW50U3R5bGUiOnsiJHJlZiI6IjEwOCJ9fSwiQXV0b1NpemUiOjAsIkZvcmVncm91bmQiOnsiJHJlZiI6IjEwOSJ9LCJNYXhXaWR0aCI6OTYuNzEwMzExODg5NjQ4NDM4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TciLCJMaW5lQ29sb3IiOm51bGwsIkxpbmVXZWlnaHQiOjAuMCwiTGluZVR5cGUiOjAsIlBhcmVudFN0eWxlIjpudWxsfSwiUGFyZW50U3R5bGUiOnsiJHJlZiI6IjEwNyJ9fSwiRGF0ZVN0eWxlIjp7IiRpZCI6IjI1OCIsIkZvbnRTZXR0aW5ncyI6eyIkaWQiOiIyNTkiLCJGb250U2l6ZSI6MTAsIkZvbnROYW1lIjoiQ2FsaWJyaSIsIklzQm9sZCI6ZmFsc2UsIklzSXRhbGljIjpmYWxzZSwiSXNVbmRlcmxpbmVkIjpmYWxzZSwiUGFyZW50U3R5bGUiOnsiJHJlZiI6IjExNSJ9fSwiQXV0b1NpemUiOjAsIkZvcmVncm91bmQiOnsiJGlkIjoiMjYwIiwiQ29sb3IiOnsiJGlkIjoiMjYx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YyIiwiTGluZUNvbG9yIjpudWxsLCJMaW5lV2VpZ2h0IjowLjAsIkxpbmVUeXBlIjowLCJQYXJlbnRTdHlsZSI6bnVsbH0sIlBhcmVudFN0eWxlIjp7IiRyZWYiOiIxMTQifX0sIkRhdGVGb3JtYXQiOnsiJGlkIjoiMjYzIiwiRm9ybWF0U3RyaW5nIjoiTS9kIiwiU2VwYXJhdG9yIjoiLyIsIlVzZUludGVybmF0aW9uYWxEYXRlRm9ybWF0IjpmYWxzZX0sIklzVmlzaWJsZSI6dHJ1ZSwiUGFyZW50U3R5bGUiOnsiJHJlZiI6IjgwIn19LCJJbmRleCI6MiwiSWQiOiIyNzIwNTNhZC01OGEwLTQxN2ItYWVlOS1iZDMxMzMyMDZkMDkiLCJJbXBvcnRJZCI6bnVsbCwiVGl0bGUiOiJMZWdhbCBBZ3JlZW1lbnRzIiwiTm90ZSI6bnVsbCwiSHlwZXJsaW5rIjpudWxsLCJJc0NoYW5nZWQiOmZhbHNlLCJJc05ldyI6dHJ1ZX0seyIkaWQiOiIyNjQiLCJHcm91cE5hbWUiOm51bGwsIlN0YXJ0RGF0ZSI6IjIwMTYtMDQtMTVUMDA6MDA6MDBaIiwiRW5kRGF0ZSI6IjIwMTYtMDYtMzBUMjM6NTk6NTkuOTk5WiIsIlBlcmNlbnRhZ2VDb21wbGV0ZSI6bnVsbCwiU3R5bGUiOnsiJGlkIjoiMjY1IiwiU2hhcGUiOjI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giLCJMaW5lQ29sb3IiOm51bGwsIkxpbmVXZWlnaHQiOjAuMCwiTGluZVR5cGUiOjAsIlBhcmVudFN0eWxlIjpudWxsfSwiUGFyZW50U3R5bGUiOnsiJHJlZiI6IjgxIn19LCJEdXJhdGlvblN0eWxlIjp7IiRpZCI6IjI2OSIsIkZvbnRTZXR0aW5ncyI6eyIkaWQiOiIyN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EiLCJMaW5lQ29sb3IiOm51bGwsIkxpbmVXZWlnaHQiOjAuMCwiTGluZVR5cGUiOjAsIlBhcmVudFN0eWxlIjpudWxsfSwiUGFyZW50U3R5bGUiOnsiJHJlZiI6Ijg4In19LCJIb3Jpem9udGFsQ29ubmVjdG9yU3R5bGUiOnsiJGlkIjoiMjcyIiwiTGluZUNvbG9yIjp7IiRyZWYiOiI5NiJ9LCJMaW5lV2VpZ2h0IjoxLjAsIkxpbmVUeXBlIjowLCJQYXJlbnRTdHlsZSI6eyIkcmVmIjoiOTUifX0sIlZlcnRpY2FsQ29ubmVjdG9yU3R5bGUiOnsiJGlkIjoiMjcz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zQiLCJNYXJnaW4iOnsiJHJlZiI6IjEwMiJ9LCJQYWRkaW5nIjp7IiRyZWYiOiIxMDMifSwiQmFja2dyb3VuZCI6eyIkaWQiOiIyNzUiLCJDb2xvciI6eyIkaWQiOiIyNzYiLCJBIjoyNTUsIlIiOjQ3LCJHIjo4NSwiQiI6MTUxfX0sIklzVmlzaWJsZSI6dHJ1ZSwiV2lkdGgiOjAuMCwiSGVpZ2h0IjoxNi4wLCJCb3JkZXJTdHlsZSI6eyIkaWQiOiIyNzciLCJMaW5lQ29sb3IiOnsiJGlkIjoiMjc4IiwiJHR5cGUiOiJOTFJFLkNvbW1vbi5Eb20uU29saWRDb2xvckJydXNoLCBOTFJFLkNvbW1vbiIsIkNvbG9yIjp7IiRpZCI6IjI3OSIsIkEiOjI1NSwiUiI6MjU1LCJHIjowLCJCIjowfX0sIkxpbmVXZWlnaHQiOjAuMCwiTGluZVR5cGUiOjAsIlBhcmVudFN0eWxlIjpudWxsfSwiUGFyZW50U3R5bGUiOnsiJHJlZiI6IjEwMSJ9fSwiVGl0bGVTdHlsZSI6eyIkaWQiOiIyODAiLCJGb250U2V0dGluZ3MiOnsiJGlkIjoiMjgxIiwiRm9udFNpemUiOjEwLCJGb250TmFtZSI6IkNhbGlicmkiLCJJc0JvbGQiOnRydWUsIklzSXRhbGljIjpmYWxzZSwiSXNVbmRlcmxpbmVkIjpmYWxzZSwiUGFyZW50U3R5bGUiOnsiJHJlZiI6IjEwOCJ9fSwiQXV0b1NpemUiOjAsIkZvcmVncm91bmQiOnsiJGlkIjoiMjgyIiwiQ29sb3IiOnsiJGlkIjoiMjgzIiwiQSI6MjU1LCJSIjo0NywiRyI6ODUsIkIiOjE1MX19LCJNYXhXaWR0aCI6MTA4LjMyMjY3NzYxMjMwNDY5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DQiLCJMaW5lQ29sb3IiOm51bGwsIkxpbmVXZWlnaHQiOjAuMCwiTGluZVR5cGUiOjAsIlBhcmVudFN0eWxlIjpudWxsfSwiUGFyZW50U3R5bGUiOnsiJHJlZiI6IjEwNyJ9fSwiRGF0ZVN0eWxlIjp7IiRpZCI6IjI4NSIsIkZvbnRTZXR0aW5ncyI6eyIkaWQiOiIyODYiLCJGb250U2l6ZSI6MTAsIkZvbnROYW1lIjoiQ2FsaWJyaSIsIklzQm9sZCI6ZmFsc2UsIklzSXRhbGljIjpmYWxzZSwiSXNVbmRlcmxpbmVkIjpmYWxzZSwiUGFyZW50U3R5bGUiOnsiJHJlZiI6IjExNSJ9fSwiQXV0b1NpemUiOjAsIkZvcmVncm91bmQiOnsiJGlkIjoiMjg3IiwiQ29sb3IiOnsiJGlkIjoiMjg4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g5IiwiTGluZUNvbG9yIjpudWxsLCJMaW5lV2VpZ2h0IjowLjAsIkxpbmVUeXBlIjowLCJQYXJlbnRTdHlsZSI6bnVsbH0sIlBhcmVudFN0eWxlIjp7IiRyZWYiOiIxMTQifX0sIkRhdGVGb3JtYXQiOnsiJGlkIjoiMjkwIiwiRm9ybWF0U3RyaW5nIjoiTS9kIiwiU2VwYXJhdG9yIjoiLyIsIlVzZUludGVybmF0aW9uYWxEYXRlRm9ybWF0IjpmYWxzZX0sIklzVmlzaWJsZSI6dHJ1ZSwiUGFyZW50U3R5bGUiOnsiJHJlZiI6IjgwIn19LCJJbmRleCI6MywiSWQiOiI4OTQ2OTg3Yy01Yjc5LTQ0NDQtOTM0NC0yMGNmNzZmOTJmOGIiLCJJbXBvcnRJZCI6bnVsbCwiVGl0bGUiOiJBcmNoaXRlY3R1cmUgUmV2aWV3IiwiTm90ZSI6bnVsbCwiSHlwZXJsaW5rIjpudWxsLCJJc0NoYW5nZWQiOmZhbHNlLCJJc05ldyI6dHJ1ZX0seyIkaWQiOiIyOTEiLCJHcm91cE5hbWUiOm51bGwsIlN0YXJ0RGF0ZSI6IjIwMTYtMDQtMTVUMDA6MDA6MDBaIiwiRW5kRGF0ZSI6IjIwMTYtMDYtMzBUMjM6NTk6NTkuOTk5WiIsIlBlcmNlbnRhZ2VDb21wbGV0ZSI6bnVsbCwiU3R5bGUiOnsiJGlkIjoiMjkyIiwiU2hhcGUiOjIsIlNoYXBlVGhpY2tuZXNzIjoxLCJEdXJhdGlvbkZvcm1hdCI6MCwiSW5jbHVkZU5vbldvcmtpbmdEYXlzSW5EdXJhdGlvbiI6ZmFsc2UsIlBlcmNlbnRhZ2VDb21wbGV0ZVN0eWxlIjp7IiRpZCI6IjI5MyIsIkZvbnRTZXR0aW5ncyI6eyIkaWQiOiIyOT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UiLCJMaW5lQ29sb3IiOm51bGwsIkxpbmVXZWlnaHQiOjAuMCwiTGluZVR5cGUiOjAsIlBhcmVudFN0eWxlIjpudWxsfSwiUGFyZW50U3R5bGUiOnsiJHJlZiI6IjgxIn19LCJEdXJhdGlvblN0eWxlIjp7IiRpZCI6IjI5NiIsIkZvbnRTZXR0aW5ncyI6eyIkaWQiOiIyOT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OTgiLCJMaW5lQ29sb3IiOm51bGwsIkxpbmVXZWlnaHQiOjAuMCwiTGluZVR5cGUiOjAsIlBhcmVudFN0eWxlIjpudWxsfSwiUGFyZW50U3R5bGUiOnsiJHJlZiI6Ijg4In19LCJIb3Jpem9udGFsQ29ubmVjdG9yU3R5bGUiOnsiJGlkIjoiMjk5IiwiTGluZUNvbG9yIjp7IiRyZWYiOiI5NiJ9LCJMaW5lV2VpZ2h0IjoxLjAsIkxpbmVUeXBlIjowLCJQYXJlbnRTdHlsZSI6eyIkcmVmIjoiOTUifX0sIlZlcnRpY2FsQ29ubmVjdG9yU3R5bGUiOnsiJGlkIjoiMzAw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zMDEiLCJNYXJnaW4iOnsiJHJlZiI6IjEwMiJ9LCJQYWRkaW5nIjp7IiRyZWYiOiIxMDMifSwiQmFja2dyb3VuZCI6eyIkaWQiOiIzMDIiLCJDb2xvciI6eyIkaWQiOiIzMDMiLCJBIjoyNTUsIlIiOjQ3LCJHIjo4NSwiQiI6MTUxfX0sIklzVmlzaWJsZSI6dHJ1ZSwiV2lkdGgiOjAuMCwiSGVpZ2h0IjoxNi4wLCJCb3JkZXJTdHlsZSI6eyIkaWQiOiIzMDQiLCJMaW5lQ29sb3IiOnsiJGlkIjoiMzA1IiwiJHR5cGUiOiJOTFJFLkNvbW1vbi5Eb20uU29saWRDb2xvckJydXNoLCBOTFJFLkNvbW1vbiIsIkNvbG9yIjp7IiRpZCI6IjMwNiIsIkEiOjI1NSwiUiI6MjU1LCJHIjowLCJCIjowfX0sIkxpbmVXZWlnaHQiOjAuMCwiTGluZVR5cGUiOjAsIlBhcmVudFN0eWxlIjpudWxsfSwiUGFyZW50U3R5bGUiOnsiJHJlZiI6IjEwMSJ9fSwiVGl0bGVTdHlsZSI6eyIkaWQiOiIzMDciLCJGb250U2V0dGluZ3MiOnsiJGlkIjoiMzA4IiwiRm9udFNpemUiOjEwLCJGb250TmFtZSI6IkNhbGlicmkiLCJJc0JvbGQiOnRydWUsIklzSXRhbGljIjpmYWxzZSwiSXNVbmRlcmxpbmVkIjpmYWxzZSwiUGFyZW50U3R5bGUiOnsiJHJlZiI6IjEwOCJ9fSwiQXV0b1NpemUiOjAsIkZvcmVncm91bmQiOnsiJGlkIjoiMzA5IiwiQ29sb3IiOnsiJGlkIjoiMzEwIiwiQSI6MjU1LCJSIjo0NywiRyI6ODUsIkIiOjE1MX19LCJNYXhXaWR0aCI6NzYuMDEwMTU0NzI0MTIxM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ExIiwiTGluZUNvbG9yIjpudWxsLCJMaW5lV2VpZ2h0IjowLjAsIkxpbmVUeXBlIjowLCJQYXJlbnRTdHlsZSI6bnVsbH0sIlBhcmVudFN0eWxlIjp7IiRyZWYiOiIxMDcifX0sIkRhdGVTdHlsZSI6eyIkaWQiOiIzMTIiLCJGb250U2V0dGluZ3MiOnsiJGlkIjoiMzEzIiwiRm9udFNpemUiOjEwLCJGb250TmFtZSI6IkNhbGlicmkiLCJJc0JvbGQiOmZhbHNlLCJJc0l0YWxpYyI6ZmFsc2UsIklzVW5kZXJsaW5lZCI6ZmFsc2UsIlBhcmVudFN0eWxlIjp7IiRyZWYiOiIxMTUifX0sIkF1dG9TaXplIjowLCJGb3JlZ3JvdW5kIjp7IiRpZCI6IjMxNCIsIkNvbG9yIjp7IiRpZCI6IjMxNSIsIkEiOjI1NSwiUiI6NTAsIkciOjUwLCJCIjo1MH19LCJNYXhXaWR0aCI6MjAwLjAsIk1heEhlaWdodCI6IkluZmluaXR5IiwiU21hcnRGb3JlZ3JvdW5kSXNBY3RpdmUiOmZhbHNlLCJIb3Jpem9udGFsQWxpZ25tZW50IjoyLCJWZXJ0aWNhbEFsaWdubWVudCI6MCwiU21hcnRGb3JlZ3JvdW5kIjpudWxsLCJNYXJnaW4iOnsiJHJlZiI6IjExOCJ9LCJQYWRkaW5nIjp7IiRyZWYiOiIxMTkifSwiQmFja2dyb3VuZCI6eyIkcmVmIjoiMTIwIn0sIklzVmlzaWJsZSI6dHJ1ZSwiV2lkdGgiOjAuMCwiSGVpZ2h0IjowLjAsIkJvcmRlclN0eWxlIjp7IiRpZCI6IjMxNiIsIkxpbmVDb2xvciI6bnVsbCwiTGluZVdlaWdodCI6MC4wLCJMaW5lVHlwZSI6MCwiUGFyZW50U3R5bGUiOm51bGx9LCJQYXJlbnRTdHlsZSI6eyIkcmVmIjoiMTE0In19LCJEYXRlRm9ybWF0Ijp7IiRpZCI6IjMxNyIsIkZvcm1hdFN0cmluZyI6Ik0vZCIsIlNlcGFyYXRvciI6Ii8iLCJVc2VJbnRlcm5hdGlvbmFsRGF0ZUZvcm1hdCI6ZmFsc2V9LCJJc1Zpc2libGUiOnRydWUsIlBhcmVudFN0eWxlIjp7IiRyZWYiOiI4MCJ9fSwiSW5kZXgiOjQsIklkIjoiNDRmNjU2MzctNTk0My00NGJlLWE1ODAtZGZiNWUxNGVhZTkzIiwiSW1wb3J0SWQiOm51bGwsIlRpdGxlIjoiVHJhaW5pbmcgQ2FsbHMiLCJOb3RlIjpudWxsLCJIeXBlcmxpbmsiOm51bGwsIklzQ2hhbmdlZCI6ZmFsc2UsIklzTmV3Ijp0cnVlfSx7IiRpZCI6IjMxOCIsIkdyb3VwTmFtZSI6bnVsbCwiU3RhcnREYXRlIjoiMjAxNi0wNi0yOVQwMDowMDowMFoiLCJFbmREYXRlIjoiMjAxNi0xMS0wM1QyMzo1OTo1OS45OTlaIiwiUGVyY2VudGFnZUNvbXBsZXRlIjpudWxsLCJTdHlsZSI6eyIkaWQiOiIzMTkiLCJTaGFwZSI6MiwiU2hhcGVUaGlja25lc3MiOjEsIkR1cmF0aW9uRm9ybWF0IjowLCJJbmNsdWRlTm9uV29ya2luZ0RheXNJbkR1cmF0aW9uIjpmYWxzZSwiUGVyY2VudGFnZUNvbXBsZXRlU3R5bGUiOnsiJGlkIjoiMzIwIiwiRm9udFNldHRpbmdzIjp7IiRpZCI6IjMy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yMiIsIkxpbmVDb2xvciI6bnVsbCwiTGluZVdlaWdodCI6MC4wLCJMaW5lVHlwZSI6MCwiUGFyZW50U3R5bGUiOm51bGx9LCJQYXJlbnRTdHlsZSI6eyIkcmVmIjoiODEifX0sIkR1cmF0aW9uU3R5bGUiOnsiJGlkIjoiMzIzIiwiRm9udFNldHRpbmdzIjp7IiRpZCI6IjMyNCIsIkZvbnRTaXplIjoxMCwiRm9udE5hbWUiOiJDYWxpYnJpIiwiSXNCb2xkIjpmYWxzZSwiSXNJdGFsaWMiOmZhbHNlLCJJc1VuZGVybGluZWQiOmZhbHNlLCJQYXJlbnRTdHlsZSI6eyIkcmVmIjoiODkifX0sIkF1dG9TaXplIjowLCJGb3JlZ3JvdW5kIjp7IiRpZCI6IjMyNSIsIkNvbG9yIjp7IiRpZCI6IjMyNiIsIkEiOjI1NSwiUiI6MCwiRyI6MCwiQiI6MH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yNyIsIkxpbmVDb2xvciI6bnVsbCwiTGluZVdlaWdodCI6MC4wLCJMaW5lVHlwZSI6MCwiUGFyZW50U3R5bGUiOm51bGx9LCJQYXJlbnRTdHlsZSI6eyIkcmVmIjoiODgifX0sIkhvcml6b250YWxDb25uZWN0b3JTdHlsZSI6eyIkaWQiOiIzMjgiLCJMaW5lQ29sb3IiOnsiJHJlZiI6Ijk2In0sIkxpbmVXZWlnaHQiOjEuMCwiTGluZVR5cGUiOjAsIlBhcmVudFN0eWxlIjp7IiRyZWYiOiI5NSJ9fSwiVmVydGljYWxDb25uZWN0b3JTdHlsZSI6eyIkaWQiOiIzMjk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zMCIsIk1hcmdpbiI6eyIkcmVmIjoiMTAyIn0sIlBhZGRpbmciOnsiJHJlZiI6IjEwMyJ9LCJCYWNrZ3JvdW5kIjp7IiRpZCI6IjMzMSIsIkNvbG9yIjp7IiRpZCI6IjMzMiIsIkEiOjI1NSwiUiI6MjQwLCJHIjoxMjcsIkIiOjl9fSwiSXNWaXNpYmxlIjp0cnVlLCJXaWR0aCI6MC4wLCJIZWlnaHQiOjE2LjAsIkJvcmRlclN0eWxlIjp7IiRpZCI6IjMzMyIsIkxpbmVDb2xvciI6eyIkaWQiOiIzMzQiLCIkdHlwZSI6Ik5MUkUuQ29tbW9uLkRvbS5Tb2xpZENvbG9yQnJ1c2gsIE5MUkUuQ29tbW9uIiwiQ29sb3IiOnsiJGlkIjoiMzM1IiwiQSI6MjU1LCJSIjoyNTUsIkciOjAsIkIiOjB9fSwiTGluZVdlaWdodCI6MC4wLCJMaW5lVHlwZSI6MCwiUGFyZW50U3R5bGUiOm51bGx9LCJQYXJlbnRTdHlsZSI6eyIkcmVmIjoiMTAxIn19LCJUaXRsZVN0eWxlIjp7IiRpZCI6IjMzNiIsIkZvbnRTZXR0aW5ncyI6eyIkaWQiOiIzMzciLCJGb250U2l6ZSI6MTAsIkZvbnROYW1lIjoiQ2FsaWJyaSIsIklzQm9sZCI6dHJ1ZSwiSXNJdGFsaWMiOmZhbHNlLCJJc1VuZGVybGluZWQiOmZhbHNlLCJQYXJlbnRTdHlsZSI6eyIkcmVmIjoiMTA4In19LCJBdXRvU2l6ZSI6MCwiRm9yZWdyb3VuZCI6eyIkaWQiOiIzMzgiLCJDb2xvciI6eyIkaWQiOiIzMzkiLCJBIjoyNTUsIlIiOjEzMiwiRyI6NjAsIkIiOjEyfX0sIk1heFdpZHRoIjoxMTQuMTI4ODIyMzI2NjYwMTY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0MCIsIkxpbmVDb2xvciI6bnVsbCwiTGluZVdlaWdodCI6MC4wLCJMaW5lVHlwZSI6MCwiUGFyZW50U3R5bGUiOm51bGx9LCJQYXJlbnRTdHlsZSI6eyIkcmVmIjoiMTA3In19LCJEYXRlU3R5bGUiOnsiJGlkIjoiMzQxIiwiRm9udFNldHRpbmdzIjp7IiRpZCI6IjM0MiIsIkZvbnRTaXplIjoxMCwiRm9udE5hbWUiOiJDYWxpYnJpIiwiSXNCb2xkIjpmYWxzZSwiSXNJdGFsaWMiOmZhbHNlLCJJc1VuZGVybGluZWQiOmZhbHNlLCJQYXJlbnRTdHlsZSI6eyIkcmVmIjoiMTE1In19LCJBdXRvU2l6ZSI6MCwiRm9yZWdyb3VuZCI6eyIkaWQiOiIzNDMiLCJDb2xvciI6eyIkaWQiOiIzNDQ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DUiLCJMaW5lQ29sb3IiOm51bGwsIkxpbmVXZWlnaHQiOjAuMCwiTGluZVR5cGUiOjAsIlBhcmVudFN0eWxlIjpudWxsfSwiUGFyZW50U3R5bGUiOnsiJHJlZiI6IjExNCJ9fSwiRGF0ZUZvcm1hdCI6eyIkaWQiOiIzNDYiLCJGb3JtYXRTdHJpbmciOiJNL2QiLCJTZXBhcmF0b3IiOiIvIiwiVXNlSW50ZXJuYXRpb25hbERhdGVGb3JtYXQiOmZhbHNlfSwiSXNWaXNpYmxlIjp0cnVlLCJQYXJlbnRTdHlsZSI6eyIkcmVmIjoiODAifX0sIkluZGV4Ijo1LCJJZCI6IjQwMDRmNDI5LTg0MDAtNDUwNy1iODQ5LWI4YzRlZDJhZDg0NCIsIkltcG9ydElkIjpudWxsLCJUaXRsZSI6IlBhcnRuZXIgRGV2ZWxvcG1lbnQiLCJOb3RlIjpudWxsLCJIeXBlcmxpbmsiOm51bGwsIklzQ2hhbmdlZCI6ZmFsc2UsIklzTmV3Ijp0cnVlfSx7IiRpZCI6IjM0NyIsIkdyb3VwTmFtZSI6bnVsbCwiU3RhcnREYXRlIjoiMjAxNi0xMC0xNVQwMDowMDowMFoiLCJFbmREYXRlIjoiMjAxNi0xMS0zMFQyMzo1OTo1OS45OTlaIiwiUGVyY2VudGFnZUNvbXBsZXRlIjpudWxsLCJTdHlsZSI6eyIkaWQiOiIzNDgiLCJTaGFwZSI6MywiU2hhcGVUaGlja25lc3MiOjEsIkR1cmF0aW9uRm9ybWF0IjowLCJJbmNsdWRlTm9uV29ya2luZ0RheXNJbkR1cmF0aW9uIjpmYWxzZSwiUGVyY2VudGFnZUNvbXBsZXRlU3R5bGUiOnsiJGlkIjoiMzQ5IiwiRm9udFNldHRpbmdzIjp7IiRpZCI6IjM1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1MSIsIkxpbmVDb2xvciI6bnVsbCwiTGluZVdlaWdodCI6MC4wLCJMaW5lVHlwZSI6MCwiUGFyZW50U3R5bGUiOm51bGx9LCJQYXJlbnRTdHlsZSI6eyIkcmVmIjoiODEifX0sIkR1cmF0aW9uU3R5bGUiOnsiJGlkIjoiMzUyIiwiRm9udFNldHRpbmdzIjp7IiRpZCI6IjM1M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NCIsIkxpbmVDb2xvciI6bnVsbCwiTGluZVdlaWdodCI6MC4wLCJMaW5lVHlwZSI6MCwiUGFyZW50U3R5bGUiOm51bGx9LCJQYXJlbnRTdHlsZSI6eyIkcmVmIjoiODgifX0sIkhvcml6b250YWxDb25uZWN0b3JTdHlsZSI6eyIkaWQiOiIzNTUiLCJMaW5lQ29sb3IiOnsiJHJlZiI6Ijk2In0sIkxpbmVXZWlnaHQiOjEuMCwiTGluZVR5cGUiOjAsIlBhcmVudFN0eWxlIjp7IiRyZWYiOiI5NSJ9fSwiVmVydGljYWxDb25uZWN0b3JTdHlsZSI6eyIkaWQiOiIzNTY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1NyIsIk1hcmdpbiI6eyIkcmVmIjoiMTAyIn0sIlBhZGRpbmciOnsiJGlkIjoiMzU4IiwiVG9wIjowLCJMZWZ0IjowLCJSaWdodCI6MiwiQm90dG9tIjowfSwiQmFja2dyb3VuZCI6eyIkaWQiOiIzNTkiLCJDb2xvciI6eyIkaWQiOiIzNjAiLCJBIjoyNTUsIlIiOjc4LCJHIjoxMzMsIkIiOjY2fX0sIklzVmlzaWJsZSI6dHJ1ZSwiV2lkdGgiOjAuMCwiSGVpZ2h0IjoxNi4wLCJCb3JkZXJTdHlsZSI6eyIkaWQiOiIzNjEiLCJMaW5lQ29sb3IiOnsiJGlkIjoiMzYyIiwiJHR5cGUiOiJOTFJFLkNvbW1vbi5Eb20uU29saWRDb2xvckJydXNoLCBOTFJFLkNvbW1vbiIsIkNvbG9yIjp7IiRpZCI6IjM2MyIsIkEiOjI1NSwiUiI6MjU1LCJHIjowLCJCIjowfX0sIkxpbmVXZWlnaHQiOjAuMCwiTGluZVR5cGUiOjAsIlBhcmVudFN0eWxlIjpudWxsfSwiUGFyZW50U3R5bGUiOnsiJHJlZiI6IjEwMSJ9fSwiVGl0bGVTdHlsZSI6eyIkaWQiOiIzNjQiLCJGb250U2V0dGluZ3MiOnsiJGlkIjoiMzY1IiwiRm9udFNpemUiOjEwLCJGb250TmFtZSI6IkNhbGlicmkiLCJJc0JvbGQiOnRydWUsIklzSXRhbGljIjpmYWxzZSwiSXNVbmRlcmxpbmVkIjpmYWxzZSwiUGFyZW50U3R5bGUiOnsiJHJlZiI6IjEwOCJ9fSwiQXV0b1NpemUiOjAsIkZvcmVncm91bmQiOnsiJGlkIjoiMzY2IiwiQ29sb3IiOnsiJGlkIjoiMzY3IiwiQSI6MjU1LCJSIjo1NiwiRyI6ODcsIkIiOjM1fX0sIk1heFdpZHRoIjo2Mi4zNzgzNDU0ODk1MDE5NTM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2OCIsIkxpbmVDb2xvciI6bnVsbCwiTGluZVdlaWdodCI6MC4wLCJMaW5lVHlwZSI6MCwiUGFyZW50U3R5bGUiOm51bGx9LCJQYXJlbnRTdHlsZSI6eyIkcmVmIjoiMTA3In19LCJEYXRlU3R5bGUiOnsiJGlkIjoiMzY5IiwiRm9udFNldHRpbmdzIjp7IiRpZCI6IjM3MCIsIkZvbnRTaXplIjoxMCwiRm9udE5hbWUiOiJDYWxpYnJpIiwiSXNCb2xkIjpmYWxzZSwiSXNJdGFsaWMiOmZhbHNlLCJJc1VuZGVybGluZWQiOmZhbHNlLCJQYXJlbnRTdHlsZSI6eyIkcmVmIjoiMTE1In19LCJBdXRvU2l6ZSI6MCwiRm9yZWdyb3VuZCI6eyIkaWQiOiIzNzEiLCJDb2xvciI6eyIkaWQiOiIzNzI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zMiLCJMaW5lQ29sb3IiOm51bGwsIkxpbmVXZWlnaHQiOjAuMCwiTGluZVR5cGUiOjAsIlBhcmVudFN0eWxlIjpudWxsfSwiUGFyZW50U3R5bGUiOnsiJHJlZiI6IjExNCJ9fSwiRGF0ZUZvcm1hdCI6eyIkaWQiOiIzNzQiLCJGb3JtYXRTdHJpbmciOiJNL2QiLCJTZXBhcmF0b3IiOiIvIiwiVXNlSW50ZXJuYXRpb25hbERhdGVGb3JtYXQiOmZhbHNlfSwiSXNWaXNpYmxlIjp0cnVlLCJQYXJlbnRTdHlsZSI6eyIkcmVmIjoiODAifX0sIkluZGV4Ijo2LCJJZCI6IjhkZWE3ZTc5LWVjNDMtNDUxYy05NTQ4LWQzMDFmZWJiMTNjNCIsIkltcG9ydElkIjpudWxsLCJUaXRsZSI6Ik1hcmtldGluZyIsIk5vdGUiOm51bGwsIkh5cGVybGluayI6bnVsbCwiSXNDaGFuZ2VkIjpmYWxzZSwiSXNOZXciOnRydWV9XSwiTXNQcm9qZWN0SXRlbXNUcmVlIjp7IiRpZCI6IjM3NSIsIlJvb3QiOnsiJGlkIjoiMzc2IiwiSW1wb3J0SWQiOm51bGwsIklzSW1wb3J0ZWQiOmZhbHNlLCJDaGlsZHJlbiI6W119fSwiU2V0dGluZ3MiOnsiJGlkIjoiMzc3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dHJ1ZSwiSW1wb3J0VHlwZSI6MCwiRmlsZVBhdGgiOm51bGwsIlRpbWVsaW5lSW1wb3J0ZWQ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dHJ1ZSwiVmVyc2lvbiI6eyIkaWQiOiIyIiwiVmVyc2lvbiI6IjMuMC4xIiwiT3JpZ2luYWxBc3NlbWJseVZlcnNpb24iOiIyLjAxLjEyLjAwIiwiRWRpdGlvbiI6IlBsdXMiLCJJc1BsdXNFZGl0aW9uIjp0cnV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UwLCJHIjo1MCwiQiI6NTB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Q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N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S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ZmFsc2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nRydW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I1NSwiUiI6MjI3LCJHIjoyMjIsIkIiOjIwOX19LCJBcHBlbmRZZWFyT25ZZWFyQ2hhbmdlIjp0cnVlLCJFbGFwc2VkVGltZUZvcm1hdCI6MCwiVG9kYXlNYXJrZXJQb3NpdGlvbiI6MCwiUXVpY2tQb3NpdGlvbiI6MywiQWJzb2x1dGVQb3NpdGlvbiI6MzUxLjAsIk1hcmdpbiI6eyIkaWQiOiI0OSIsIlRvcCI6MCwiTGVmdCI6MTAsIlJpZ2h0IjoxMCwiQm90dG9tIjowfSwiUGFkZGluZyI6eyIkaWQiOiI1MCIsIlRvcCI6MCwiTGVmdCI6MCwiUmlnaHQiOjAsIkJvdHRvbSI6MH0sIkJhY2tncm91bmQiOnsiJGlkIjoiNTEiLCJDb2xvciI6eyIkaWQiOiI1MiIsIkEiOjI1NSwiUiI6NTAsIkciOjUwLCJCIjo1MH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c5LCJHIjoxMjksIkIiOjE4OX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SwiRm9udE5hbWUiOiJDYWxpYnJpIiwiSXNCb2xkIjp0cnV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x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wLCJGb250TmFtZSI6IkNhbGlicmkiLCJJc0JvbGQiOmZhbHNlLCJJc0l0YWxpYyI6ZmFsc2UsIklzVW5kZXJsaW5lZCI6ZmFsc2UsIlBhcmVudFN0eWxlIjpudWxsfSwiQXV0b1NpemUiOjAsIkZvcmVncm91bmQiOnsiJGlkIjoiNzQiLCJDb2xvciI6eyIkaWQiOiI3NSIsIkEiOjI1NSwiUiI6NTAsIkciOjUwLCJCIjo1MH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1NLmRkLnl5eXkiLCJTZXBhcmF0b3IiOiIu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iwiRm9udE5hbWUiOiJDYWxpYnJpIiwiSXNCb2xkIjpmYWxzZSwiSXNJdGFsaWMiOmZhbHNlLCJJc1VuZGVybGluZWQiOmZhbHNlLCJQYXJlbnRTdHlsZSI6bnVsbH0sIkF1dG9TaXplIjowLCJGb3JlZ3JvdW5kIjp7IiRpZCI6IjkwIiwiQ29sb3IiOnsiJGlkIjoiOTEiLCJBIjoyNTUsIlIiOjI1NSwiRyI6MjU1LCJCIjoyNTV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EuMCwiTGluZVR5cGUiOjAsIlBhcmVudFN0eWxlIjpudWxs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TU5LCJHIjo0MSwiQiI6NTR9fSwiTWF4V2lkdGgiOjIwMC4wLCJNYXhIZWlnaHQiOiJJbmZpbml0eSIsIlNtYXJ0Rm9yZWdyb3VuZElzQWN0aXZlIjpmYWxzZSwiSG9yaXpvbnRhbEFsaWdubWVudCI6MC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yLCJGb250TmFtZSI6IkNhbGlicmkiLCJJc0JvbGQiOmZhbHNlLCJJc0l0YWxpYyI6ZmFsc2UsIklzVW5kZXJsaW5lZCI6ZmFsc2UsIlBhcmVudFN0eWxlIjpudWxsfSwiQXV0b1NpemUiOjAsIkZvcmVncm91bmQiOnsiJGlkIjoiMTE2IiwiQ29sb3IiOnsiJGlkIjoiMTE3IiwiQSI6MjU1LCJSIjoyNTUsIkciOjI1NSwiQiI6MjU1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IsIlNlcGFyYXRvciI6Ii8iLCJVc2VJbnRlcm5hdGlvbmFsRGF0ZUZvcm1hdCI6ZmFsc2V9LCJJc1Zpc2libGUiOnRydWUsIlBhcmVudFN0eWxlIjpudWxsfSwiU2hvd0VsYXBzZWRUaW1lR3JhZGllbnRTdHlsZSI6ZmFsc2V9LCJTY2FsZSI6eyIkaWQiOiIxMjIiLCJTdGFydERhdGUiOiIyMDE2LTAxLTAxVDAwOjAwOjAwIiwiRW5kRGF0ZSI6IjIwMTYtMTEtMzBUMjM6NTk6NTkuOTk5WiIsIkZvcm1hdCI6Ik1NTSIsIlR5cGUiOjIsIkF1dG9EYXRlUmFuZ2UiOmZhbHNlLCJXb3JraW5nRGF5cyI6MzEsIlRvZGF5TWFya2VyVGV4dCI6IlRvZGF5IiwiQXV0b1NjYWxlVHlwZSI6dHJ1ZX0sIk1pbGVzdG9uZXMiOlt7IiRpZCI6IjEyMyIsIkRhdGUiOiIyMDE2LTAxLTE1VDIzOjU5OjU5Ljk5OVoiLCJTdHlsZSI6eyIkaWQiOiIxMjQiLCJTaGFwZSI6MSwiQ29ubmVjdG9yTWFyZ2luIjp7IiRyZWYiOiI1NCJ9LCJDb25uZWN0b3JTdHlsZSI6eyIkaWQiOiIxMjUiLCJMaW5lQ29sb3IiOnsiJGlkIjoiMTI2IiwiJHR5cGUiOiJOTFJFLkNvbW1vbi5Eb20uU29saWRDb2xvckJydXNoLCBOTFJFLkNvbW1vbiIsIkNvbG9yIjp7IiRpZCI6IjEyNyIsIkEiOjI1NSwiUiI6MTU5LCJHIjo0MSwiQiI6NTR9fSwiTGluZVdlaWdodCI6MS4wLCJMaW5lVHlwZSI6MCwiUGFyZW50U3R5bGUiOnsiJHJlZiI6IjU1In19LCJJc0JlbG93VGltZWJhbmQiOnRydWUsIkhpZGVEYXRlIjpmYWxzZSwiU2hhcGVTaXplIjoxLCJTcGFjaW5nIjowLjAsIlBhZGRpbmciOnsiJGlkIjoiMTI4IiwiVG9wIjowLCJMZWZ0IjowLCJSaWdodCI6MCwiQm90dG9tIjowfSwiU2hhcGVTdHlsZSI6eyIkaWQiOiIxMjkiLCJNYXJnaW4iOnsiJHJlZiI6IjYwIn0sIlBhZGRpbmciOnsiJHJlZiI6IjYxIn0sIkJhY2tncm91bmQiOnsiJGlkIjoiMTMwIiwiQ29sb3IiOnsiJGlkIjoiMTMxIiwiQSI6MjU1LCJSIjoxNTksIkciOjQxLCJCIjo1NH19LCJJc1Zpc2libGUiOnRydWUsIldpZHRoIjoxOC4wLCJIZWlnaHQiOjIwLjAsIkJvcmRlclN0eWxlIjp7IiRpZCI6IjEzMiIsIkxpbmVDb2xvciI6eyIkcmVmIjoiNjMifSwiTGluZVdlaWdodCI6MC4wLCJMaW5lVHlwZSI6MCwiUGFyZW50U3R5bGUiOnsiJHJlZiI6IjYyIn19LCJQYXJlbnRTdHlsZSI6eyIkcmVmIjoiNTkifX0sIlRpdGxlU3R5bGUiOnsiJGlkIjoiMTMzIiwiRm9udFNldHRpbmdzIjp7IiRpZCI6IjEzNCIsIkZvbnRTaXplIjoxMCwiRm9udE5hbWUiOiJDYWxpYnJpIiwiSXNCb2xkIjp0cnVlLCJJc0l0YWxpYyI6dHJ1ZSwiSXNVbmRlcmxpbmVkIjp0cnVlLCJQYXJlbnRTdHlsZSI6eyIkcmVmIjoiNjYifX0sIkF1dG9TaXplIjowLCJGb3JlZ3JvdW5kIjp7IiRpZCI6IjEzNSIsIkNvbG9yIjp7IiRpZCI6IjEzNiIsIkEiOjI1NSwiUiI6MTU5LCJHIjo0MSwiQiI6NTR9fSwiTWF4V2lkdGgiOjU0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zNyIsIkxpbmVDb2xvciI6bnVsbCwiTGluZVdlaWdodCI6MC4wLCJMaW5lVHlwZSI6MCwiUGFyZW50U3R5bGUiOm51bGx9LCJQYXJlbnRTdHlsZSI6eyIkcmVmIjoiNjUifX0sIkRhdGVTdHlsZSI6eyIkaWQiOiIxMzgiLCJGb250U2V0dGluZ3MiOnsiJGlkIjoiMTM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QwIiwiTGluZUNvbG9yIjpudWxsLCJMaW5lV2VpZ2h0IjowLjAsIkxpbmVUeXBlIjowLCJQYXJlbnRTdHlsZSI6bnVsbH0sIlBhcmVudFN0eWxlIjp7IiRyZWYiOiI3MiJ9fSwiRGF0ZUZvcm1hdCI6eyIkcmVmIjoiNzkifSwiSXNWaXNpYmxlIjp0cnVlLCJQYXJlbnRTdHlsZSI6eyIkcmVmIjoiNTMifX0sIlBvc2l0aW9uIjp7IiRpZCI6IjE0MSIsIlJhdGlvIjowLjEyMzk4ODI4ODc4NTIwNDQ1LCJJc0N1c3RvbSI6dHJ1ZX0sIklkIjoiYTNmOTA4MDQtZTUxZS00YzQ3LTgyNmYtMDJjMDE0ZjYyMzViIiwiSW1wb3J0SWQiOm51bGwsIlRpdGxlIjoiUHJvamVjdCBTdGFydCIsIk5vdGUiOm51bGwsIkh5cGVybGluayI6bnVsbCwiSXNDaGFuZ2VkIjpmYWxzZSwiSXNOZXciOnRydWV9LHsiJGlkIjoiMTQyIiwiRGF0ZSI6IjIwMTYtMDYtMzBUMjM6NTk6NTkuOTk5WiIsIlN0eWxlIjp7IiRpZCI6IjE0MyIsIlNoYXBlIjowLCJDb25uZWN0b3JNYXJnaW4iOnsiJHJlZiI6IjU0In0sIkNvbm5lY3RvclN0eWxlIjp7IiRpZCI6IjE0NCIsIkxpbmVDb2xvciI6eyIkaWQiOiIxNDUiLCIkdHlwZSI6Ik5MUkUuQ29tbW9uLkRvbS5Tb2xpZENvbG9yQnJ1c2gsIE5MUkUuQ29tbW9uIiwiQ29sb3IiOnsiJGlkIjoiMTQ2IiwiQSI6MjU1LCJSIjo1MCwiRyI6OTAsIkIiOjE1OH19LCJMaW5lV2VpZ2h0IjoxLjAsIkxpbmVUeXBlIjowLCJQYXJlbnRTdHlsZSI6eyIkcmVmIjoiNTUifX0sIklzQmVsb3dUaW1lYmFuZCI6ZmFsc2UsIkhpZGVEYXRlIjpmYWxzZSwiU2hhcGVTaXplIjoxLCJTcGFjaW5nIjowLjAsIlBhZGRpbmciOnsiJGlkIjoiMTQ3IiwiVG9wIjowLCJMZWZ0IjowLCJSaWdodCI6MCwiQm90dG9tIjowfSwiU2hhcGVTdHlsZSI6eyIkaWQiOiIxNDgiLCJNYXJnaW4iOnsiJHJlZiI6IjYwIn0sIlBhZGRpbmciOnsiJHJlZiI6IjYxIn0sIkJhY2tncm91bmQiOnsiJGlkIjoiMTQ5IiwiQ29sb3IiOnsiJGlkIjoiMTUwIiwiQSI6MjU1LCJSIjo1MCwiRyI6OTAsIkIiOjE1OH19LCJJc1Zpc2libGUiOnRydWUsIldpZHRoIjoxOC4wLCJIZWlnaHQiOjIwLjAsIkJvcmRlclN0eWxlIjp7IiRpZCI6IjE1MSIsIkxpbmVDb2xvciI6eyIkcmVmIjoiNjMifSwiTGluZVdlaWdodCI6MC4wLCJMaW5lVHlwZSI6MCwiUGFyZW50U3R5bGUiOnsiJHJlZiI6IjYyIn19LCJQYXJlbnRTdHlsZSI6eyIkcmVmIjoiNTkifX0sIlRpdGxlU3R5bGUiOnsiJGlkIjoiMTUyIiwiRm9udFNldHRpbmdzIjp7IiRpZCI6IjE1My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U0IiwiTGluZUNvbG9yIjpudWxsLCJMaW5lV2VpZ2h0IjowLjAsIkxpbmVUeXBlIjowLCJQYXJlbnRTdHlsZSI6bnVsbH0sIlBhcmVudFN0eWxlIjp7IiRyZWYiOiI2NSJ9fSwiRGF0ZVN0eWxlIjp7IiRpZCI6IjE1NSIsIkZvbnRTZXR0aW5ncyI6eyIkaWQiOiIxNT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ciLCJMaW5lQ29sb3IiOm51bGwsIkxpbmVXZWlnaHQiOjAuMCwiTGluZVR5cGUiOjAsIlBhcmVudFN0eWxlIjpudWxsfSwiUGFyZW50U3R5bGUiOnsiJHJlZiI6IjcyIn19LCJEYXRlRm9ybWF0Ijp7IiRyZWYiOiI3OSJ9LCJJc1Zpc2libGUiOnRydWUsIlBhcmVudFN0eWxlIjp7IiRyZWYiOiI1MyJ9fSwiUG9zaXRpb24iOnsiJGlkIjoiMTU4IiwiUmF0aW8iOjAuMDg0Nzc4MzQwNjU3NTUyMDksIklzQ3VzdG9tIjp0cnVlfSwiSWQiOiJmZmE3MTNhMi1jMzEyLTRiNGQtODdlMy05NzIwOTQ5ZTZkNzciLCJJbXBvcnRJZCI6bnVsbCwiVGl0bGUiOiJWYWxpZGF0aW9uIENhbGwgMSIsIk5vdGUiOm51bGwsIkh5cGVybGluayI6bnVsbCwiSXNDaGFuZ2VkIjpmYWxzZSwiSXNOZXciOnRydWV9LHsiJGlkIjoiMTU5IiwiRGF0ZSI6IjIwMTYtMDgtMTVUMjM6NTk6NTkuOTk5WiIsIlN0eWxlIjp7IiRpZCI6IjE2MCIsIlNoYXBlIjowLCJDb25uZWN0b3JNYXJnaW4iOnsiJHJlZiI6IjU0In0sIkNvbm5lY3RvclN0eWxlIjp7IiRpZCI6IjE2MSIsIkxpbmVDb2xvciI6eyIkaWQiOiIxNjIiLCIkdHlwZSI6Ik5MUkUuQ29tbW9uLkRvbS5Tb2xpZENvbG9yQnJ1c2gsIE5MUkUuQ29tbW9uIiwiQ29sb3IiOnsiJGlkIjoiMTYzIiwiQSI6MjU1LCJSIjo1NywiRyI6OTcsIkIiOjE2N319LCJMaW5lV2VpZ2h0IjoxLjAsIkxpbmVUeXBlIjowLCJQYXJlbnRTdHlsZSI6eyIkcmVmIjoiNTUifX0sIklzQmVsb3dUaW1lYmFuZCI6ZmFsc2UsIkhpZGVEYXRlIjpmYWxzZSwiU2hhcGVTaXplIjoxLCJTcGFjaW5nIjowLjAsIlBhZGRpbmciOnsiJGlkIjoiMTY0IiwiVG9wIjowLCJMZWZ0IjowLCJSaWdodCI6MCwiQm90dG9tIjowfSwiU2hhcGVTdHlsZSI6eyIkaWQiOiIxNjUiLCJNYXJnaW4iOnsiJHJlZiI6IjYwIn0sIlBhZGRpbmciOnsiJHJlZiI6IjYxIn0sIkJhY2tncm91bmQiOnsiJGlkIjoiMTY2IiwiQ29sb3IiOnsiJGlkIjoiMTY3IiwiQSI6MjU1LCJSIjo1NywiRyI6OTcsIkIiOjE2N319LCJJc1Zpc2libGUiOnRydWUsIldpZHRoIjoxOC4wLCJIZWlnaHQiOjIwLjAsIkJvcmRlclN0eWxlIjp7IiRpZCI6IjE2OCIsIkxpbmVDb2xvciI6eyIkcmVmIjoiNjMifSwiTGluZVdlaWdodCI6MC4wLCJMaW5lVHlwZSI6MCwiUGFyZW50U3R5bGUiOnsiJHJlZiI6IjYyIn19LCJQYXJlbnRTdHlsZSI6eyIkcmVmIjoiNTkifX0sIlRpdGxlU3R5bGUiOnsiJGlkIjoiMTY5IiwiRm9udFNldHRpbmdzIjp7IiRpZCI6IjE3MC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cxIiwiTGluZUNvbG9yIjpudWxsLCJMaW5lV2VpZ2h0IjowLjAsIkxpbmVUeXBlIjowLCJQYXJlbnRTdHlsZSI6bnVsbH0sIlBhcmVudFN0eWxlIjp7IiRyZWYiOiI2NSJ9fSwiRGF0ZVN0eWxlIjp7IiRpZCI6IjE3MiIsIkZvbnRTZXR0aW5ncyI6eyIkaWQiOiIxNzM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zQiLCJMaW5lQ29sb3IiOm51bGwsIkxpbmVXZWlnaHQiOjAuMCwiTGluZVR5cGUiOjAsIlBhcmVudFN0eWxlIjpudWxsfSwiUGFyZW50U3R5bGUiOnsiJHJlZiI6IjcyIn19LCJEYXRlRm9ybWF0Ijp7IiRyZWYiOiI3OSJ9LCJJc1Zpc2libGUiOnRydWUsIlBhcmVudFN0eWxlIjp7IiRyZWYiOiI1MyJ9fSwiUG9zaXRpb24iOnsiJGlkIjoiMTc1IiwiUmF0aW8iOjAuMTA2MzAxNzEwMzQwNzExOCwiSXNDdXN0b20iOnRydWV9LCJJZCI6Ijg5NjNhODlmLTcxYjQtNDk2MS04ZmZlLTY0NDA5M2FjOTQ1ZCIsIkltcG9ydElkIjpudWxsLCJUaXRsZSI6IlZhbGlkYXRpb24gQ2FsbCAyIiwiTm90ZSI6bnVsbCwiSHlwZXJsaW5rIjpudWxsLCJJc0NoYW5nZWQiOmZhbHNlLCJJc05ldyI6dHJ1ZX0seyIkaWQiOiIxNzYiLCJEYXRlIjoiMjAxNi0xMC0xMVQyMzo1OTo1OS45OTlaIiwiU3R5bGUiOnsiJGlkIjoiMTc3IiwiU2hhcGUiOjAsIkNvbm5lY3Rvck1hcmdpbiI6eyIkcmVmIjoiNTQifSwiQ29ubmVjdG9yU3R5bGUiOnsiJGlkIjoiMTc4IiwiTGluZUNvbG9yIjp7IiRpZCI6IjE3OSIsIiR0eXBlIjoiTkxSRS5Db21tb24uRG9tLlNvbGlkQ29sb3JCcnVzaCwgTkxSRS5Db21tb24iLCJDb2xvciI6eyIkaWQiOiIxODAiLCJBIjoyNTUsIlIiOjU3LCJHIjo5NywiQiI6MTY3fX0sIkxpbmVXZWlnaHQiOjEuMCwiTGluZVR5cGUiOjAsIlBhcmVudFN0eWxlIjp7IiRyZWYiOiI1NSJ9fSwiSXNCZWxvd1RpbWViYW5kIjpmYWxzZSwiSGlkZURhdGUiOmZhbHNlLCJTaGFwZVNpemUiOjEsIlNwYWNpbmciOjAuMCwiUGFkZGluZyI6eyIkaWQiOiIxODEiLCJUb3AiOjAsIkxlZnQiOjAsIlJpZ2h0IjowLCJCb3R0b20iOjB9LCJTaGFwZVN0eWxlIjp7IiRpZCI6IjE4MiIsIk1hcmdpbiI6eyIkcmVmIjoiNjAifSwiUGFkZGluZyI6eyIkcmVmIjoiNjEifSwiQmFja2dyb3VuZCI6eyIkaWQiOiIxODMiLCJDb2xvciI6eyIkaWQiOiIxODQiLCJBIjoyNTUsIlIiOjU3LCJHIjo5NywiQiI6MTY3fX0sIklzVmlzaWJsZSI6dHJ1ZSwiV2lkdGgiOjE4LjAsIkhlaWdodCI6MjAuMCwiQm9yZGVyU3R5bGUiOnsiJGlkIjoiMTg1IiwiTGluZUNvbG9yIjp7IiRyZWYiOiI2MyJ9LCJMaW5lV2VpZ2h0IjowLjAsIkxpbmVUeXBlIjowLCJQYXJlbnRTdHlsZSI6eyIkcmVmIjoiNjIifX0sIlBhcmVudFN0eWxlIjp7IiRyZWYiOiI1OSJ9fSwiVGl0bGVTdHlsZSI6eyIkaWQiOiIxODYiLCJGb250U2V0dGluZ3MiOnsiJGlkIjoiMTg3IiwiRm9udFNpemUiOjEwLCJGb250TmFtZSI6IkNhbGlicmkiLCJJc0JvbGQiOnRydWUsIklzSXRhbGljIjpmYWxzZSwiSXNVbmRlcmxpbmVkIjpmYWxzZSwiUGFyZW50U3R5bGUiOnsiJHJlZiI6IjY2In19LCJBdXRvU2l6ZSI6MCwiRm9yZWdyb3VuZCI6eyIkcmVmIjoiNjcifSwiTWF4V2lkdGgiOjY5Lj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DgiLCJMaW5lQ29sb3IiOm51bGwsIkxpbmVXZWlnaHQiOjAuMCwiTGluZVR5cGUiOjAsIlBhcmVudFN0eWxlIjpudWxsfSwiUGFyZW50U3R5bGUiOnsiJHJlZiI6IjY1In19LCJEYXRlU3R5bGUiOnsiJGlkIjoiMTg5IiwiRm9udFNldHRpbmdzIjp7IiRpZCI6IjE5M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5MSIsIkxpbmVDb2xvciI6bnVsbCwiTGluZVdlaWdodCI6MC4wLCJMaW5lVHlwZSI6MCwiUGFyZW50U3R5bGUiOm51bGx9LCJQYXJlbnRTdHlsZSI6eyIkcmVmIjoiNzIifX0sIkRhdGVGb3JtYXQiOnsiJHJlZiI6Ijc5In0sIklzVmlzaWJsZSI6dHJ1ZSwiUGFyZW50U3R5bGUiOnsiJHJlZiI6IjUzIn19LCJQb3NpdGlvbiI6eyIkaWQiOiIxOTIiLCJSYXRpbyI6MC4xMzA1MzYwMDE2OTk5NDIxMiwiSXNDdXN0b20iOnRydWV9LCJJZCI6IjFmZmFkY2RkLTRmMDYtNDE3ZS05NTkwLTk0MGE0YjY2OTYyNSIsIkltcG9ydElkIjpudWxsLCJUaXRsZSI6IlZhbGlkYXRpb24gQ2FsbCAzIiwiTm90ZSI6bnVsbCwiSHlwZXJsaW5rIjpudWxsLCJJc0NoYW5nZWQiOmZhbHNlLCJJc05ldyI6dHJ1ZX0seyIkaWQiOiIxOTMiLCJEYXRlIjoiMjAxNi0xMS0zMFQyMzo1OTo1OS45OTlaIiwiU3R5bGUiOnsiJGlkIjoiMTk0IiwiU2hhcGUiOjEsIkNvbm5lY3Rvck1hcmdpbiI6eyIkcmVmIjoiNTQifSwiQ29ubmVjdG9yU3R5bGUiOnsiJGlkIjoiMTk1IiwiTGluZUNvbG9yIjp7IiRpZCI6IjE5NiIsIiR0eXBlIjoiTkxSRS5Db21tb24uRG9tLlNvbGlkQ29sb3JCcnVzaCwgTkxSRS5Db21tb24iLCJDb2xvciI6eyIkaWQiOiIxOTciLCJBIjoyNTUsIlIiOjc4LCJHIjoxMzMsIkIiOjY2fX0sIkxpbmVXZWlnaHQiOjEuMCwiTGluZVR5cGUiOjAsIlBhcmVudFN0eWxlIjp7IiRyZWYiOiI1NSJ9fSwiSXNCZWxvd1RpbWViYW5kIjp0cnVlLCJIaWRlRGF0ZSI6ZmFsc2UsIlNoYXBlU2l6ZSI6MSwiU3BhY2luZyI6MC4wLCJQYWRkaW5nIjp7IiRpZCI6IjE5OCIsIlRvcCI6MCwiTGVmdCI6MCwiUmlnaHQiOjAsIkJvdHRvbSI6MH0sIlNoYXBlU3R5bGUiOnsiJGlkIjoiMTk5IiwiTWFyZ2luIjp7IiRyZWYiOiI2MCJ9LCJQYWRkaW5nIjp7IiRyZWYiOiI2MSJ9LCJCYWNrZ3JvdW5kIjp7IiRpZCI6IjIwMCIsIkNvbG9yIjp7IiRpZCI6IjIwMSIsIkEiOjI1NSwiUiI6NzgsIkciOjEzMywiQiI6NjZ9fSwiSXNWaXNpYmxlIjp0cnVlLCJXaWR0aCI6MTguMCwiSGVpZ2h0IjoyMC4wLCJCb3JkZXJTdHlsZSI6eyIkaWQiOiIyMDIiLCJMaW5lQ29sb3IiOnsiJHJlZiI6IjYzIn0sIkxpbmVXZWlnaHQiOjAuMCwiTGluZVR5cGUiOjAsIlBhcmVudFN0eWxlIjp7IiRyZWYiOiI2MiJ9fSwiUGFyZW50U3R5bGUiOnsiJHJlZiI6IjU5In19LCJUaXRsZVN0eWxlIjp7IiRpZCI6IjIwMyIsIkZvbnRTZXR0aW5ncyI6eyIkaWQiOiIyMDQiLCJGb250U2l6ZSI6MTAsIkZvbnROYW1lIjoiQ2FsaWJyaSIsIklzQm9sZCI6dHJ1ZSwiSXNJdGFsaWMiOnRydWUsIklzVW5kZXJsaW5lZCI6dHJ1ZSwiUGFyZW50U3R5bGUiOnsiJHJlZiI6IjY2In19LCJBdXRvU2l6ZSI6MCwiRm9yZWdyb3VuZCI6eyIkaWQiOiIyMDUiLCJDb2xvciI6eyIkaWQiOiIyMDYiLCJBIjoyNTUsIlIiOjU2LCJHIjo4NywiQiI6MzV9fSwiTWF4V2lkdGgiOjQ5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IwNyIsIkxpbmVDb2xvciI6bnVsbCwiTGluZVdlaWdodCI6MC4wLCJMaW5lVHlwZSI6MCwiUGFyZW50U3R5bGUiOm51bGx9LCJQYXJlbnRTdHlsZSI6eyIkcmVmIjoiNjUifX0sIkRhdGVTdHlsZSI6eyIkaWQiOiIyMDgiLCJGb250U2V0dGluZ3MiOnsiJGlkIjoiMjA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EwIiwiTGluZUNvbG9yIjpudWxsLCJMaW5lV2VpZ2h0IjowLjAsIkxpbmVUeXBlIjowLCJQYXJlbnRTdHlsZSI6bnVsbH0sIlBhcmVudFN0eWxlIjp7IiRyZWYiOiI3MiJ9fSwiRGF0ZUZvcm1hdCI6eyIkcmVmIjoiNzkifSwiSXNWaXNpYmxlIjp0cnVlLCJQYXJlbnRTdHlsZSI6eyIkcmVmIjoiNTMifX0sIlBvc2l0aW9uIjp7IiRpZCI6IjIxMSIsIlJhdGlvIjowLjEyMzk4ODI4ODc4NTIwNDQ1LCJJc0N1c3RvbSI6dHJ1ZX0sIklkIjoiNjY3ZjNiMTEtYTZjZi00YjY2LThmYjctMzlmY2E5YWJkNzc5IiwiSW1wb3J0SWQiOm51bGwsIlRpdGxlIjoiUHJvamVjdCBFbmQiLCJOb3RlIjpudWxsLCJIeXBlcmxpbmsiOm51bGwsIklzQ2hhbmdlZCI6ZmFsc2UsIklzTmV3Ijp0cnVlfV0sIlRhc2tzIjpbeyIkaWQiOiIyMTIiLCJHcm91cE5hbWUiOm51bGwsIlN0YXJ0RGF0ZSI6IjIwMTYtMDEtMTVUMDA6MDA6MDBaIiwiRW5kRGF0ZSI6IjIwMTYtMDQtMzBUMjM6NTk6NTkuOTk5WiIsIlBlcmNlbnRhZ2VDb21wbGV0ZSI6bnVsbCwiU3R5bGUiOnsiJGlkIjoiMjEzIiwiU2hhcGUiOjIsIlNoYXBlVGhpY2tuZXNzIjoxLCJEdXJhdGlvbkZvcm1hdCI6MCwiSW5jbHVkZU5vbldvcmtpbmdEYXlzSW5EdXJhdGlvbiI6ZmFsc2UsIlBlcmNlbnRhZ2VDb21wbGV0ZVN0eWxlIjp7IiRpZCI6IjIxNCIsIkZvbnRTZXR0aW5ncyI6eyIkaWQiOiIyMTU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TYiLCJMaW5lQ29sb3IiOm51bGwsIkxpbmVXZWlnaHQiOjAuMCwiTGluZVR5cGUiOjAsIlBhcmVudFN0eWxlIjpudWxsfSwiUGFyZW50U3R5bGUiOnsiJHJlZiI6IjgxIn19LCJEdXJhdGlvblN0eWxlIjp7IiRpZCI6IjIxNyIsIkZvbnRTZXR0aW5ncyI6eyIkaWQiOiIyMTg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TkiLCJMaW5lQ29sb3IiOm51bGwsIkxpbmVXZWlnaHQiOjAuMCwiTGluZVR5cGUiOjAsIlBhcmVudFN0eWxlIjpudWxsfSwiUGFyZW50U3R5bGUiOnsiJHJlZiI6Ijg4In19LCJIb3Jpem9udGFsQ29ubmVjdG9yU3R5bGUiOnsiJGlkIjoiMjIwIiwiTGluZUNvbG9yIjp7IiRyZWYiOiI5NiJ9LCJMaW5lV2VpZ2h0IjoxLjAsIkxpbmVUeXBlIjowLCJQYXJlbnRTdHlsZSI6eyIkcmVmIjoiOTUifX0sIlZlcnRpY2FsQ29ubmVjdG9yU3R5bGUiOnsiJGlkIjoiMjIxIiwiTGluZUNvbG9yIjp7IiRpZCI6IjIyMiIsIiR0eXBlIjoiTkxSRS5Db21tb24uRG9tLlNvbGlkQ29sb3JCcnVzaCwgTkxSRS5Db21tb24iLCJDb2xvciI6eyIkaWQiOiIyMjMiLCJBIjoyNTUsIlIiOjE1OSwiRyI6NDEsIkIiOjU0fX0sIkxpbmVXZWlnaHQiOjI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IyNCIsIk1hcmdpbiI6eyIkcmVmIjoiMTAyIn0sIlBhZGRpbmciOnsiJHJlZiI6IjEwMyJ9LCJCYWNrZ3JvdW5kIjp7IiRpZCI6IjIyNSIsIkNvbG9yIjp7IiRpZCI6IjIyNiIsIkEiOjI1NSwiUiI6MTU5LCJHIjo0MSwiQiI6NTR9fSwiSXNWaXNpYmxlIjp0cnVlLCJXaWR0aCI6MC4wLCJIZWlnaHQiOjE2LjAsIkJvcmRlclN0eWxlIjp7IiRpZCI6IjIyNyIsIkxpbmVDb2xvciI6eyIkaWQiOiIyMjgiLCIkdHlwZSI6Ik5MUkUuQ29tbW9uLkRvbS5Tb2xpZENvbG9yQnJ1c2gsIE5MUkUuQ29tbW9uIiwiQ29sb3IiOnsiJGlkIjoiMjI5IiwiQSI6MjU1LCJSIjoyNTUsIkciOjAsIkIiOjB9fSwiTGluZVdlaWdodCI6MC4wLCJMaW5lVHlwZSI6MCwiUGFyZW50U3R5bGUiOm51bGx9LCJQYXJlbnRTdHlsZSI6eyIkcmVmIjoiMTAxIn19LCJUaXRsZVN0eWxlIjp7IiRpZCI6IjIzMCIsIkZvbnRTZXR0aW5ncyI6eyIkaWQiOiIyMzEiLCJGb250U2l6ZSI6MTAsIkZvbnROYW1lIjoiQ2FsaWJyaSIsIklzQm9sZCI6dHJ1ZSwiSXNJdGFsaWMiOmZhbHNlLCJJc1VuZGVybGluZWQiOmZhbHNlLCJQYXJlbnRTdHlsZSI6eyIkcmVmIjoiMTA4In19LCJBdXRvU2l6ZSI6MCwiRm9yZWdyb3VuZCI6eyIkcmVmIjoiMTA5In0sIk1heFdpZHRoIjo0Ny42MTA0NzM2MzI4MTI1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zIiLCJMaW5lQ29sb3IiOm51bGwsIkxpbmVXZWlnaHQiOjAuMCwiTGluZVR5cGUiOjAsIlBhcmVudFN0eWxlIjpudWxsfSwiUGFyZW50U3R5bGUiOnsiJHJlZiI6IjEwNyJ9fSwiRGF0ZVN0eWxlIjp7IiRpZCI6IjIzMyIsIkZvbnRTZXR0aW5ncyI6eyIkaWQiOiIyMzQiLCJGb250U2l6ZSI6MTAsIkZvbnROYW1lIjoiQ2FsaWJyaSIsIklzQm9sZCI6ZmFsc2UsIklzSXRhbGljIjpmYWxzZSwiSXNVbmRlcmxpbmVkIjpmYWxzZSwiUGFyZW50U3R5bGUiOnsiJHJlZiI6IjExNSJ9fSwiQXV0b1NpemUiOjAsIkZvcmVncm91bmQiOnsiJGlkIjoiMjM1IiwiQ29sb3IiOnsiJGlkIjoiMjM2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M3IiwiTGluZUNvbG9yIjpudWxsLCJMaW5lV2VpZ2h0IjowLjAsIkxpbmVUeXBlIjowLCJQYXJlbnRTdHlsZSI6bnVsbH0sIlBhcmVudFN0eWxlIjp7IiRyZWYiOiIxMTQifX0sIkRhdGVGb3JtYXQiOnsiJGlkIjoiMjM4IiwiRm9ybWF0U3RyaW5nIjoiTS9kIiwiU2VwYXJhdG9yIjoiLyIsIlVzZUludGVybmF0aW9uYWxEYXRlRm9ybWF0IjpmYWxzZX0sIklzVmlzaWJsZSI6dHJ1ZSwiUGFyZW50U3R5bGUiOnsiJHJlZiI6IjgwIn19LCJJbmRleCI6MSwiSWQiOiI1NDMzYjgxMy1lYWM4LTQyNzItYjY4YS03YWNmNWVjNWIwMTUiLCJJbXBvcnRJZCI6bnVsbCwiVGl0bGUiOiJSZWNydWl0IiwiTm90ZSI6bnVsbCwiSHlwZXJsaW5rIjpudWxsLCJJc0NoYW5nZWQiOmZhbHNlLCJJc05ldyI6dHJ1ZX0seyIkaWQiOiIyMzkiLCJHcm91cE5hbWUiOm51bGwsIlN0YXJ0RGF0ZSI6IjIwMTYtMDMtMzBUMDA6MDA6MDBaIiwiRW5kRGF0ZSI6IjIwMTYtMDQtMzBUMjM6NTk6NTkuOTk5WiIsIlBlcmNlbnRhZ2VDb21wbGV0ZSI6bnVsbCwiU3R5bGUiOnsiJGlkIjoiMjQwIiwiU2hhcGUiOjIsIlNoYXBlVGhpY2tuZXNzIjoxLCJEdXJhdGlvbkZvcm1hdCI6MCwiSW5jbHVkZU5vbldvcmtpbmdEYXlzSW5EdXJhdGlvbiI6ZmFsc2UsIlBlcmNlbnRhZ2VDb21wbGV0ZVN0eWxlIjp7IiRpZCI6IjI0MSIsIkZvbnRTZXR0aW5ncyI6eyIkaWQiOiIyND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DMiLCJMaW5lQ29sb3IiOm51bGwsIkxpbmVXZWlnaHQiOjAuMCwiTGluZVR5cGUiOjAsIlBhcmVudFN0eWxlIjpudWxsfSwiUGFyZW50U3R5bGUiOnsiJHJlZiI6IjgxIn19LCJEdXJhdGlvblN0eWxlIjp7IiRpZCI6IjI0NCIsIkZvbnRTZXR0aW5ncyI6eyIkaWQiOiIyND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DYiLCJMaW5lQ29sb3IiOm51bGwsIkxpbmVXZWlnaHQiOjAuMCwiTGluZVR5cGUiOjAsIlBhcmVudFN0eWxlIjpudWxsfSwiUGFyZW50U3R5bGUiOnsiJHJlZiI6Ijg4In19LCJIb3Jpem9udGFsQ29ubmVjdG9yU3R5bGUiOnsiJGlkIjoiMjQ3IiwiTGluZUNvbG9yIjp7IiRyZWYiOiI5NiJ9LCJMaW5lV2VpZ2h0IjoxLjAsIkxpbmVUeXBlIjowLCJQYXJlbnRTdHlsZSI6eyIkcmVmIjoiOTUifX0sIlZlcnRpY2FsQ29ubmVjdG9yU3R5bGUiOnsiJGlkIjoiMjQ4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DkiLCJNYXJnaW4iOnsiJHJlZiI6IjEwMiJ9LCJQYWRkaW5nIjp7IiRyZWYiOiIxMDMifSwiQmFja2dyb3VuZCI6eyIkaWQiOiIyNTAiLCJDb2xvciI6eyIkaWQiOiIyNTEiLCJBIjoyNTUsIlIiOjE1OSwiRyI6NDEsIkIiOjU0fX0sIklzVmlzaWJsZSI6dHJ1ZSwiV2lkdGgiOjAuMCwiSGVpZ2h0IjoxNi4wLCJCb3JkZXJTdHlsZSI6eyIkaWQiOiIyNTIiLCJMaW5lQ29sb3IiOnsiJGlkIjoiMjUzIiwiJHR5cGUiOiJOTFJFLkNvbW1vbi5Eb20uU29saWRDb2xvckJydXNoLCBOTFJFLkNvbW1vbiIsIkNvbG9yIjp7IiRpZCI6IjI1NCIsIkEiOjI1NSwiUiI6MjU1LCJHIjowLCJCIjowfX0sIkxpbmVXZWlnaHQiOjAuMCwiTGluZVR5cGUiOjAsIlBhcmVudFN0eWxlIjpudWxsfSwiUGFyZW50U3R5bGUiOnsiJHJlZiI6IjEwMSJ9fSwiVGl0bGVTdHlsZSI6eyIkaWQiOiIyNTUiLCJGb250U2V0dGluZ3MiOnsiJGlkIjoiMjU2IiwiRm9udFNpemUiOjEwLCJGb250TmFtZSI6IkNhbGlicmkiLCJJc0JvbGQiOnRydWUsIklzSXRhbGljIjpmYWxzZSwiSXNVbmRlcmxpbmVkIjpmYWxzZSwiUGFyZW50U3R5bGUiOnsiJHJlZiI6IjEwOCJ9fSwiQXV0b1NpemUiOjAsIkZvcmVncm91bmQiOnsiJHJlZiI6IjEwOSJ9LCJNYXhXaWR0aCI6OTYuNzEwMzExODg5NjQ4NDM4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TciLCJMaW5lQ29sb3IiOm51bGwsIkxpbmVXZWlnaHQiOjAuMCwiTGluZVR5cGUiOjAsIlBhcmVudFN0eWxlIjpudWxsfSwiUGFyZW50U3R5bGUiOnsiJHJlZiI6IjEwNyJ9fSwiRGF0ZVN0eWxlIjp7IiRpZCI6IjI1OCIsIkZvbnRTZXR0aW5ncyI6eyIkaWQiOiIyNTkiLCJGb250U2l6ZSI6MTAsIkZvbnROYW1lIjoiQ2FsaWJyaSIsIklzQm9sZCI6ZmFsc2UsIklzSXRhbGljIjpmYWxzZSwiSXNVbmRlcmxpbmVkIjpmYWxzZSwiUGFyZW50U3R5bGUiOnsiJHJlZiI6IjExNSJ9fSwiQXV0b1NpemUiOjAsIkZvcmVncm91bmQiOnsiJGlkIjoiMjYwIiwiQ29sb3IiOnsiJGlkIjoiMjYx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YyIiwiTGluZUNvbG9yIjpudWxsLCJMaW5lV2VpZ2h0IjowLjAsIkxpbmVUeXBlIjowLCJQYXJlbnRTdHlsZSI6bnVsbH0sIlBhcmVudFN0eWxlIjp7IiRyZWYiOiIxMTQifX0sIkRhdGVGb3JtYXQiOnsiJGlkIjoiMjYzIiwiRm9ybWF0U3RyaW5nIjoiTS9kIiwiU2VwYXJhdG9yIjoiLyIsIlVzZUludGVybmF0aW9uYWxEYXRlRm9ybWF0IjpmYWxzZX0sIklzVmlzaWJsZSI6dHJ1ZSwiUGFyZW50U3R5bGUiOnsiJHJlZiI6IjgwIn19LCJJbmRleCI6MiwiSWQiOiIyNzIwNTNhZC01OGEwLTQxN2ItYWVlOS1iZDMxMzMyMDZkMDkiLCJJbXBvcnRJZCI6bnVsbCwiVGl0bGUiOiJMZWdhbCBBZ3JlZW1lbnRzIiwiTm90ZSI6bnVsbCwiSHlwZXJsaW5rIjpudWxsLCJJc0NoYW5nZWQiOmZhbHNlLCJJc05ldyI6dHJ1ZX0seyIkaWQiOiIyNjQiLCJHcm91cE5hbWUiOm51bGwsIlN0YXJ0RGF0ZSI6IjIwMTYtMDQtMTVUMDA6MDA6MDBaIiwiRW5kRGF0ZSI6IjIwMTYtMDYtMzBUMjM6NTk6NTkuOTk5WiIsIlBlcmNlbnRhZ2VDb21wbGV0ZSI6bnVsbCwiU3R5bGUiOnsiJGlkIjoiMjY1IiwiU2hhcGUiOjI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giLCJMaW5lQ29sb3IiOm51bGwsIkxpbmVXZWlnaHQiOjAuMCwiTGluZVR5cGUiOjAsIlBhcmVudFN0eWxlIjpudWxsfSwiUGFyZW50U3R5bGUiOnsiJHJlZiI6IjgxIn19LCJEdXJhdGlvblN0eWxlIjp7IiRpZCI6IjI2OSIsIkZvbnRTZXR0aW5ncyI6eyIkaWQiOiIyN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EiLCJMaW5lQ29sb3IiOm51bGwsIkxpbmVXZWlnaHQiOjAuMCwiTGluZVR5cGUiOjAsIlBhcmVudFN0eWxlIjpudWxsfSwiUGFyZW50U3R5bGUiOnsiJHJlZiI6Ijg4In19LCJIb3Jpem9udGFsQ29ubmVjdG9yU3R5bGUiOnsiJGlkIjoiMjcyIiwiTGluZUNvbG9yIjp7IiRyZWYiOiI5NiJ9LCJMaW5lV2VpZ2h0IjoxLjAsIkxpbmVUeXBlIjowLCJQYXJlbnRTdHlsZSI6eyIkcmVmIjoiOTUifX0sIlZlcnRpY2FsQ29ubmVjdG9yU3R5bGUiOnsiJGlkIjoiMjcz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zQiLCJNYXJnaW4iOnsiJHJlZiI6IjEwMiJ9LCJQYWRkaW5nIjp7IiRyZWYiOiIxMDMifSwiQmFja2dyb3VuZCI6eyIkaWQiOiIyNzUiLCJDb2xvciI6eyIkaWQiOiIyNzYiLCJBIjoyNTUsIlIiOjQ3LCJHIjo4NSwiQiI6MTUxfX0sIklzVmlzaWJsZSI6dHJ1ZSwiV2lkdGgiOjAuMCwiSGVpZ2h0IjoxNi4wLCJCb3JkZXJTdHlsZSI6eyIkaWQiOiIyNzciLCJMaW5lQ29sb3IiOnsiJGlkIjoiMjc4IiwiJHR5cGUiOiJOTFJFLkNvbW1vbi5Eb20uU29saWRDb2xvckJydXNoLCBOTFJFLkNvbW1vbiIsIkNvbG9yIjp7IiRpZCI6IjI3OSIsIkEiOjI1NSwiUiI6MjU1LCJHIjowLCJCIjowfX0sIkxpbmVXZWlnaHQiOjAuMCwiTGluZVR5cGUiOjAsIlBhcmVudFN0eWxlIjpudWxsfSwiUGFyZW50U3R5bGUiOnsiJHJlZiI6IjEwMSJ9fSwiVGl0bGVTdHlsZSI6eyIkaWQiOiIyODAiLCJGb250U2V0dGluZ3MiOnsiJGlkIjoiMjgxIiwiRm9udFNpemUiOjEwLCJGb250TmFtZSI6IkNhbGlicmkiLCJJc0JvbGQiOnRydWUsIklzSXRhbGljIjpmYWxzZSwiSXNVbmRlcmxpbmVkIjpmYWxzZSwiUGFyZW50U3R5bGUiOnsiJHJlZiI6IjEwOCJ9fSwiQXV0b1NpemUiOjAsIkZvcmVncm91bmQiOnsiJGlkIjoiMjgyIiwiQ29sb3IiOnsiJGlkIjoiMjgzIiwiQSI6MjU1LCJSIjo0NywiRyI6ODUsIkIiOjE1MX19LCJNYXhXaWR0aCI6MTA4LjMyMjY3NzYxMjMwNDY5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DQiLCJMaW5lQ29sb3IiOm51bGwsIkxpbmVXZWlnaHQiOjAuMCwiTGluZVR5cGUiOjAsIlBhcmVudFN0eWxlIjpudWxsfSwiUGFyZW50U3R5bGUiOnsiJHJlZiI6IjEwNyJ9fSwiRGF0ZVN0eWxlIjp7IiRpZCI6IjI4NSIsIkZvbnRTZXR0aW5ncyI6eyIkaWQiOiIyODYiLCJGb250U2l6ZSI6MTAsIkZvbnROYW1lIjoiQ2FsaWJyaSIsIklzQm9sZCI6ZmFsc2UsIklzSXRhbGljIjpmYWxzZSwiSXNVbmRlcmxpbmVkIjpmYWxzZSwiUGFyZW50U3R5bGUiOnsiJHJlZiI6IjExNSJ9fSwiQXV0b1NpemUiOjAsIkZvcmVncm91bmQiOnsiJGlkIjoiMjg3IiwiQ29sb3IiOnsiJGlkIjoiMjg4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g5IiwiTGluZUNvbG9yIjpudWxsLCJMaW5lV2VpZ2h0IjowLjAsIkxpbmVUeXBlIjowLCJQYXJlbnRTdHlsZSI6bnVsbH0sIlBhcmVudFN0eWxlIjp7IiRyZWYiOiIxMTQifX0sIkRhdGVGb3JtYXQiOnsiJGlkIjoiMjkwIiwiRm9ybWF0U3RyaW5nIjoiTS9kIiwiU2VwYXJhdG9yIjoiLyIsIlVzZUludGVybmF0aW9uYWxEYXRlRm9ybWF0IjpmYWxzZX0sIklzVmlzaWJsZSI6dHJ1ZSwiUGFyZW50U3R5bGUiOnsiJHJlZiI6IjgwIn19LCJJbmRleCI6MywiSWQiOiI4OTQ2OTg3Yy01Yjc5LTQ0NDQtOTM0NC0yMGNmNzZmOTJmOGIiLCJJbXBvcnRJZCI6bnVsbCwiVGl0bGUiOiJBcmNoaXRlY3R1cmUgUmV2aWV3IiwiTm90ZSI6bnVsbCwiSHlwZXJsaW5rIjpudWxsLCJJc0NoYW5nZWQiOmZhbHNlLCJJc05ldyI6dHJ1ZX0seyIkaWQiOiIyOTEiLCJHcm91cE5hbWUiOm51bGwsIlN0YXJ0RGF0ZSI6IjIwMTYtMDQtMTVUMDA6MDA6MDBaIiwiRW5kRGF0ZSI6IjIwMTYtMDYtMzBUMjM6NTk6NTkuOTk5WiIsIlBlcmNlbnRhZ2VDb21wbGV0ZSI6bnVsbCwiU3R5bGUiOnsiJGlkIjoiMjkyIiwiU2hhcGUiOjIsIlNoYXBlVGhpY2tuZXNzIjoxLCJEdXJhdGlvbkZvcm1hdCI6MCwiSW5jbHVkZU5vbldvcmtpbmdEYXlzSW5EdXJhdGlvbiI6ZmFsc2UsIlBlcmNlbnRhZ2VDb21wbGV0ZVN0eWxlIjp7IiRpZCI6IjI5MyIsIkZvbnRTZXR0aW5ncyI6eyIkaWQiOiIyOT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UiLCJMaW5lQ29sb3IiOm51bGwsIkxpbmVXZWlnaHQiOjAuMCwiTGluZVR5cGUiOjAsIlBhcmVudFN0eWxlIjpudWxsfSwiUGFyZW50U3R5bGUiOnsiJHJlZiI6IjgxIn19LCJEdXJhdGlvblN0eWxlIjp7IiRpZCI6IjI5NiIsIkZvbnRTZXR0aW5ncyI6eyIkaWQiOiIyOT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OTgiLCJMaW5lQ29sb3IiOm51bGwsIkxpbmVXZWlnaHQiOjAuMCwiTGluZVR5cGUiOjAsIlBhcmVudFN0eWxlIjpudWxsfSwiUGFyZW50U3R5bGUiOnsiJHJlZiI6Ijg4In19LCJIb3Jpem9udGFsQ29ubmVjdG9yU3R5bGUiOnsiJGlkIjoiMjk5IiwiTGluZUNvbG9yIjp7IiRyZWYiOiI5NiJ9LCJMaW5lV2VpZ2h0IjoxLjAsIkxpbmVUeXBlIjowLCJQYXJlbnRTdHlsZSI6eyIkcmVmIjoiOTUifX0sIlZlcnRpY2FsQ29ubmVjdG9yU3R5bGUiOnsiJGlkIjoiMzAw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zMDEiLCJNYXJnaW4iOnsiJHJlZiI6IjEwMiJ9LCJQYWRkaW5nIjp7IiRyZWYiOiIxMDMifSwiQmFja2dyb3VuZCI6eyIkaWQiOiIzMDIiLCJDb2xvciI6eyIkaWQiOiIzMDMiLCJBIjoyNTUsIlIiOjQ3LCJHIjo4NSwiQiI6MTUxfX0sIklzVmlzaWJsZSI6dHJ1ZSwiV2lkdGgiOjAuMCwiSGVpZ2h0IjoxNi4wLCJCb3JkZXJTdHlsZSI6eyIkaWQiOiIzMDQiLCJMaW5lQ29sb3IiOnsiJGlkIjoiMzA1IiwiJHR5cGUiOiJOTFJFLkNvbW1vbi5Eb20uU29saWRDb2xvckJydXNoLCBOTFJFLkNvbW1vbiIsIkNvbG9yIjp7IiRpZCI6IjMwNiIsIkEiOjI1NSwiUiI6MjU1LCJHIjowLCJCIjowfX0sIkxpbmVXZWlnaHQiOjAuMCwiTGluZVR5cGUiOjAsIlBhcmVudFN0eWxlIjpudWxsfSwiUGFyZW50U3R5bGUiOnsiJHJlZiI6IjEwMSJ9fSwiVGl0bGVTdHlsZSI6eyIkaWQiOiIzMDciLCJGb250U2V0dGluZ3MiOnsiJGlkIjoiMzA4IiwiRm9udFNpemUiOjEwLCJGb250TmFtZSI6IkNhbGlicmkiLCJJc0JvbGQiOnRydWUsIklzSXRhbGljIjpmYWxzZSwiSXNVbmRlcmxpbmVkIjpmYWxzZSwiUGFyZW50U3R5bGUiOnsiJHJlZiI6IjEwOCJ9fSwiQXV0b1NpemUiOjAsIkZvcmVncm91bmQiOnsiJGlkIjoiMzA5IiwiQ29sb3IiOnsiJGlkIjoiMzEwIiwiQSI6MjU1LCJSIjo0NywiRyI6ODUsIkIiOjE1MX19LCJNYXhXaWR0aCI6NzYuMDEwMTU0NzI0MTIxM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ExIiwiTGluZUNvbG9yIjpudWxsLCJMaW5lV2VpZ2h0IjowLjAsIkxpbmVUeXBlIjowLCJQYXJlbnRTdHlsZSI6bnVsbH0sIlBhcmVudFN0eWxlIjp7IiRyZWYiOiIxMDcifX0sIkRhdGVTdHlsZSI6eyIkaWQiOiIzMTIiLCJGb250U2V0dGluZ3MiOnsiJGlkIjoiMzEzIiwiRm9udFNpemUiOjEwLCJGb250TmFtZSI6IkNhbGlicmkiLCJJc0JvbGQiOmZhbHNlLCJJc0l0YWxpYyI6ZmFsc2UsIklzVW5kZXJsaW5lZCI6ZmFsc2UsIlBhcmVudFN0eWxlIjp7IiRyZWYiOiIxMTUifX0sIkF1dG9TaXplIjowLCJGb3JlZ3JvdW5kIjp7IiRpZCI6IjMxNCIsIkNvbG9yIjp7IiRpZCI6IjMxNSIsIkEiOjI1NSwiUiI6NTAsIkciOjUwLCJCIjo1MH19LCJNYXhXaWR0aCI6MjAwLjAsIk1heEhlaWdodCI6IkluZmluaXR5IiwiU21hcnRGb3JlZ3JvdW5kSXNBY3RpdmUiOmZhbHNlLCJIb3Jpem9udGFsQWxpZ25tZW50IjoyLCJWZXJ0aWNhbEFsaWdubWVudCI6MCwiU21hcnRGb3JlZ3JvdW5kIjpudWxsLCJNYXJnaW4iOnsiJHJlZiI6IjExOCJ9LCJQYWRkaW5nIjp7IiRyZWYiOiIxMTkifSwiQmFja2dyb3VuZCI6eyIkcmVmIjoiMTIwIn0sIklzVmlzaWJsZSI6dHJ1ZSwiV2lkdGgiOjAuMCwiSGVpZ2h0IjowLjAsIkJvcmRlclN0eWxlIjp7IiRpZCI6IjMxNiIsIkxpbmVDb2xvciI6bnVsbCwiTGluZVdlaWdodCI6MC4wLCJMaW5lVHlwZSI6MCwiUGFyZW50U3R5bGUiOm51bGx9LCJQYXJlbnRTdHlsZSI6eyIkcmVmIjoiMTE0In19LCJEYXRlRm9ybWF0Ijp7IiRpZCI6IjMxNyIsIkZvcm1hdFN0cmluZyI6Ik0vZCIsIlNlcGFyYXRvciI6Ii8iLCJVc2VJbnRlcm5hdGlvbmFsRGF0ZUZvcm1hdCI6ZmFsc2V9LCJJc1Zpc2libGUiOnRydWUsIlBhcmVudFN0eWxlIjp7IiRyZWYiOiI4MCJ9fSwiSW5kZXgiOjQsIklkIjoiNDRmNjU2MzctNTk0My00NGJlLWE1ODAtZGZiNWUxNGVhZTkzIiwiSW1wb3J0SWQiOm51bGwsIlRpdGxlIjoiVHJhaW5pbmcgQ2FsbHMiLCJOb3RlIjpudWxsLCJIeXBlcmxpbmsiOm51bGwsIklzQ2hhbmdlZCI6ZmFsc2UsIklzTmV3Ijp0cnVlfSx7IiRpZCI6IjMxOCIsIkdyb3VwTmFtZSI6bnVsbCwiU3RhcnREYXRlIjoiMjAxNi0wNi0yOVQwMDowMDowMFoiLCJFbmREYXRlIjoiMjAxNi0xMS0wM1QyMzo1OTo1OS45OTlaIiwiUGVyY2VudGFnZUNvbXBsZXRlIjpudWxsLCJTdHlsZSI6eyIkaWQiOiIzMTkiLCJTaGFwZSI6MiwiU2hhcGVUaGlja25lc3MiOjEsIkR1cmF0aW9uRm9ybWF0IjowLCJJbmNsdWRlTm9uV29ya2luZ0RheXNJbkR1cmF0aW9uIjpmYWxzZSwiUGVyY2VudGFnZUNvbXBsZXRlU3R5bGUiOnsiJGlkIjoiMzIwIiwiRm9udFNldHRpbmdzIjp7IiRpZCI6IjMy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yMiIsIkxpbmVDb2xvciI6bnVsbCwiTGluZVdlaWdodCI6MC4wLCJMaW5lVHlwZSI6MCwiUGFyZW50U3R5bGUiOm51bGx9LCJQYXJlbnRTdHlsZSI6eyIkcmVmIjoiODEifX0sIkR1cmF0aW9uU3R5bGUiOnsiJGlkIjoiMzIzIiwiRm9udFNldHRpbmdzIjp7IiRpZCI6IjMyNCIsIkZvbnRTaXplIjoxMCwiRm9udE5hbWUiOiJDYWxpYnJpIiwiSXNCb2xkIjpmYWxzZSwiSXNJdGFsaWMiOmZhbHNlLCJJc1VuZGVybGluZWQiOmZhbHNlLCJQYXJlbnRTdHlsZSI6eyIkcmVmIjoiODkifX0sIkF1dG9TaXplIjowLCJGb3JlZ3JvdW5kIjp7IiRpZCI6IjMyNSIsIkNvbG9yIjp7IiRpZCI6IjMyNiIsIkEiOjI1NSwiUiI6MCwiRyI6MCwiQiI6MH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yNyIsIkxpbmVDb2xvciI6bnVsbCwiTGluZVdlaWdodCI6MC4wLCJMaW5lVHlwZSI6MCwiUGFyZW50U3R5bGUiOm51bGx9LCJQYXJlbnRTdHlsZSI6eyIkcmVmIjoiODgifX0sIkhvcml6b250YWxDb25uZWN0b3JTdHlsZSI6eyIkaWQiOiIzMjgiLCJMaW5lQ29sb3IiOnsiJHJlZiI6Ijk2In0sIkxpbmVXZWlnaHQiOjEuMCwiTGluZVR5cGUiOjAsIlBhcmVudFN0eWxlIjp7IiRyZWYiOiI5NSJ9fSwiVmVydGljYWxDb25uZWN0b3JTdHlsZSI6eyIkaWQiOiIzMjk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zMCIsIk1hcmdpbiI6eyIkcmVmIjoiMTAyIn0sIlBhZGRpbmciOnsiJHJlZiI6IjEwMyJ9LCJCYWNrZ3JvdW5kIjp7IiRpZCI6IjMzMSIsIkNvbG9yIjp7IiRpZCI6IjMzMiIsIkEiOjI1NSwiUiI6MjQwLCJHIjoxMjcsIkIiOjl9fSwiSXNWaXNpYmxlIjp0cnVlLCJXaWR0aCI6MC4wLCJIZWlnaHQiOjE2LjAsIkJvcmRlclN0eWxlIjp7IiRpZCI6IjMzMyIsIkxpbmVDb2xvciI6eyIkaWQiOiIzMzQiLCIkdHlwZSI6Ik5MUkUuQ29tbW9uLkRvbS5Tb2xpZENvbG9yQnJ1c2gsIE5MUkUuQ29tbW9uIiwiQ29sb3IiOnsiJGlkIjoiMzM1IiwiQSI6MjU1LCJSIjoyNTUsIkciOjAsIkIiOjB9fSwiTGluZVdlaWdodCI6MC4wLCJMaW5lVHlwZSI6MCwiUGFyZW50U3R5bGUiOm51bGx9LCJQYXJlbnRTdHlsZSI6eyIkcmVmIjoiMTAxIn19LCJUaXRsZVN0eWxlIjp7IiRpZCI6IjMzNiIsIkZvbnRTZXR0aW5ncyI6eyIkaWQiOiIzMzciLCJGb250U2l6ZSI6MTAsIkZvbnROYW1lIjoiQ2FsaWJyaSIsIklzQm9sZCI6dHJ1ZSwiSXNJdGFsaWMiOmZhbHNlLCJJc1VuZGVybGluZWQiOmZhbHNlLCJQYXJlbnRTdHlsZSI6eyIkcmVmIjoiMTA4In19LCJBdXRvU2l6ZSI6MCwiRm9yZWdyb3VuZCI6eyIkaWQiOiIzMzgiLCJDb2xvciI6eyIkaWQiOiIzMzkiLCJBIjoyNTUsIlIiOjEzMiwiRyI6NjAsIkIiOjEyfX0sIk1heFdpZHRoIjoxMTQuMTI4ODIyMzI2NjYwMTY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0MCIsIkxpbmVDb2xvciI6bnVsbCwiTGluZVdlaWdodCI6MC4wLCJMaW5lVHlwZSI6MCwiUGFyZW50U3R5bGUiOm51bGx9LCJQYXJlbnRTdHlsZSI6eyIkcmVmIjoiMTA3In19LCJEYXRlU3R5bGUiOnsiJGlkIjoiMzQxIiwiRm9udFNldHRpbmdzIjp7IiRpZCI6IjM0MiIsIkZvbnRTaXplIjoxMCwiRm9udE5hbWUiOiJDYWxpYnJpIiwiSXNCb2xkIjpmYWxzZSwiSXNJdGFsaWMiOmZhbHNlLCJJc1VuZGVybGluZWQiOmZhbHNlLCJQYXJlbnRTdHlsZSI6eyIkcmVmIjoiMTE1In19LCJBdXRvU2l6ZSI6MCwiRm9yZWdyb3VuZCI6eyIkaWQiOiIzNDMiLCJDb2xvciI6eyIkaWQiOiIzNDQ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DUiLCJMaW5lQ29sb3IiOm51bGwsIkxpbmVXZWlnaHQiOjAuMCwiTGluZVR5cGUiOjAsIlBhcmVudFN0eWxlIjpudWxsfSwiUGFyZW50U3R5bGUiOnsiJHJlZiI6IjExNCJ9fSwiRGF0ZUZvcm1hdCI6eyIkaWQiOiIzNDYiLCJGb3JtYXRTdHJpbmciOiJNL2QiLCJTZXBhcmF0b3IiOiIvIiwiVXNlSW50ZXJuYXRpb25hbERhdGVGb3JtYXQiOmZhbHNlfSwiSXNWaXNpYmxlIjp0cnVlLCJQYXJlbnRTdHlsZSI6eyIkcmVmIjoiODAifX0sIkluZGV4Ijo1LCJJZCI6IjQwMDRmNDI5LTg0MDAtNDUwNy1iODQ5LWI4YzRlZDJhZDg0NCIsIkltcG9ydElkIjpudWxsLCJUaXRsZSI6IlBhcnRuZXIgRGV2ZWxvcG1lbnQiLCJOb3RlIjpudWxsLCJIeXBlcmxpbmsiOm51bGwsIklzQ2hhbmdlZCI6ZmFsc2UsIklzTmV3Ijp0cnVlfSx7IiRpZCI6IjM0NyIsIkdyb3VwTmFtZSI6bnVsbCwiU3RhcnREYXRlIjoiMjAxNi0xMC0xNVQwMDowMDowMFoiLCJFbmREYXRlIjoiMjAxNi0xMS0zMFQyMzo1OTo1OS45OTlaIiwiUGVyY2VudGFnZUNvbXBsZXRlIjpudWxsLCJTdHlsZSI6eyIkaWQiOiIzNDgiLCJTaGFwZSI6MywiU2hhcGVUaGlja25lc3MiOjEsIkR1cmF0aW9uRm9ybWF0IjowLCJJbmNsdWRlTm9uV29ya2luZ0RheXNJbkR1cmF0aW9uIjpmYWxzZSwiUGVyY2VudGFnZUNvbXBsZXRlU3R5bGUiOnsiJGlkIjoiMzQ5IiwiRm9udFNldHRpbmdzIjp7IiRpZCI6IjM1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1MSIsIkxpbmVDb2xvciI6bnVsbCwiTGluZVdlaWdodCI6MC4wLCJMaW5lVHlwZSI6MCwiUGFyZW50U3R5bGUiOm51bGx9LCJQYXJlbnRTdHlsZSI6eyIkcmVmIjoiODEifX0sIkR1cmF0aW9uU3R5bGUiOnsiJGlkIjoiMzUyIiwiRm9udFNldHRpbmdzIjp7IiRpZCI6IjM1M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NCIsIkxpbmVDb2xvciI6bnVsbCwiTGluZVdlaWdodCI6MC4wLCJMaW5lVHlwZSI6MCwiUGFyZW50U3R5bGUiOm51bGx9LCJQYXJlbnRTdHlsZSI6eyIkcmVmIjoiODgifX0sIkhvcml6b250YWxDb25uZWN0b3JTdHlsZSI6eyIkaWQiOiIzNTUiLCJMaW5lQ29sb3IiOnsiJHJlZiI6Ijk2In0sIkxpbmVXZWlnaHQiOjEuMCwiTGluZVR5cGUiOjAsIlBhcmVudFN0eWxlIjp7IiRyZWYiOiI5NSJ9fSwiVmVydGljYWxDb25uZWN0b3JTdHlsZSI6eyIkaWQiOiIzNTY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1NyIsIk1hcmdpbiI6eyIkcmVmIjoiMTAyIn0sIlBhZGRpbmciOnsiJGlkIjoiMzU4IiwiVG9wIjowLCJMZWZ0IjowLCJSaWdodCI6MiwiQm90dG9tIjowfSwiQmFja2dyb3VuZCI6eyIkaWQiOiIzNTkiLCJDb2xvciI6eyIkaWQiOiIzNjAiLCJBIjoyNTUsIlIiOjc4LCJHIjoxMzMsIkIiOjY2fX0sIklzVmlzaWJsZSI6dHJ1ZSwiV2lkdGgiOjAuMCwiSGVpZ2h0IjoxNi4wLCJCb3JkZXJTdHlsZSI6eyIkaWQiOiIzNjEiLCJMaW5lQ29sb3IiOnsiJGlkIjoiMzYyIiwiJHR5cGUiOiJOTFJFLkNvbW1vbi5Eb20uU29saWRDb2xvckJydXNoLCBOTFJFLkNvbW1vbiIsIkNvbG9yIjp7IiRpZCI6IjM2MyIsIkEiOjI1NSwiUiI6MjU1LCJHIjowLCJCIjowfX0sIkxpbmVXZWlnaHQiOjAuMCwiTGluZVR5cGUiOjAsIlBhcmVudFN0eWxlIjpudWxsfSwiUGFyZW50U3R5bGUiOnsiJHJlZiI6IjEwMSJ9fSwiVGl0bGVTdHlsZSI6eyIkaWQiOiIzNjQiLCJGb250U2V0dGluZ3MiOnsiJGlkIjoiMzY1IiwiRm9udFNpemUiOjEwLCJGb250TmFtZSI6IkNhbGlicmkiLCJJc0JvbGQiOnRydWUsIklzSXRhbGljIjpmYWxzZSwiSXNVbmRlcmxpbmVkIjpmYWxzZSwiUGFyZW50U3R5bGUiOnsiJHJlZiI6IjEwOCJ9fSwiQXV0b1NpemUiOjAsIkZvcmVncm91bmQiOnsiJGlkIjoiMzY2IiwiQ29sb3IiOnsiJGlkIjoiMzY3IiwiQSI6MjU1LCJSIjo1NiwiRyI6ODcsIkIiOjM1fX0sIk1heFdpZHRoIjo2Mi4zNzgzNDU0ODk1MDE5NTM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2OCIsIkxpbmVDb2xvciI6bnVsbCwiTGluZVdlaWdodCI6MC4wLCJMaW5lVHlwZSI6MCwiUGFyZW50U3R5bGUiOm51bGx9LCJQYXJlbnRTdHlsZSI6eyIkcmVmIjoiMTA3In19LCJEYXRlU3R5bGUiOnsiJGlkIjoiMzY5IiwiRm9udFNldHRpbmdzIjp7IiRpZCI6IjM3MCIsIkZvbnRTaXplIjoxMCwiRm9udE5hbWUiOiJDYWxpYnJpIiwiSXNCb2xkIjpmYWxzZSwiSXNJdGFsaWMiOmZhbHNlLCJJc1VuZGVybGluZWQiOmZhbHNlLCJQYXJlbnRTdHlsZSI6eyIkcmVmIjoiMTE1In19LCJBdXRvU2l6ZSI6MCwiRm9yZWdyb3VuZCI6eyIkaWQiOiIzNzEiLCJDb2xvciI6eyIkaWQiOiIzNzI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zMiLCJMaW5lQ29sb3IiOm51bGwsIkxpbmVXZWlnaHQiOjAuMCwiTGluZVR5cGUiOjAsIlBhcmVudFN0eWxlIjpudWxsfSwiUGFyZW50U3R5bGUiOnsiJHJlZiI6IjExNCJ9fSwiRGF0ZUZvcm1hdCI6eyIkaWQiOiIzNzQiLCJGb3JtYXRTdHJpbmciOiJNL2QiLCJTZXBhcmF0b3IiOiIvIiwiVXNlSW50ZXJuYXRpb25hbERhdGVGb3JtYXQiOmZhbHNlfSwiSXNWaXNpYmxlIjp0cnVlLCJQYXJlbnRTdHlsZSI6eyIkcmVmIjoiODAifX0sIkluZGV4Ijo2LCJJZCI6IjhkZWE3ZTc5LWVjNDMtNDUxYy05NTQ4LWQzMDFmZWJiMTNjNCIsIkltcG9ydElkIjpudWxsLCJUaXRsZSI6Ik1hcmtldGluZyIsIk5vdGUiOm51bGwsIkh5cGVybGluayI6bnVsbCwiSXNDaGFuZ2VkIjpmYWxzZSwiSXNOZXciOnRydWV9XSwiTXNQcm9qZWN0SXRlbXNUcmVlIjp7IiRpZCI6IjM3NSIsIlJvb3QiOnsiJGlkIjoiMzc2IiwiSW1wb3J0SWQiOm51bGwsIklzSW1wb3J0ZWQiOmZhbHNlLCJDaGlsZHJlbiI6W119fSwiU2V0dGluZ3MiOnsiJGlkIjoiMzc3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dHJ1ZSwiSW1wb3J0VHlwZSI6MCwiRmlsZVBhdGgiOm51bGwsIlRpbWVsaW5lSW1wb3J0ZWQiOmZhbHNlfQ=="/>
  <p:tag name="__MASTER" val="__part_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87</Words>
  <Application>Microsoft Office PowerPoint</Application>
  <PresentationFormat>On-screen Show (4:3)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2014-05-08T21:53:54Z</dcterms:created>
  <dcterms:modified xsi:type="dcterms:W3CDTF">2017-01-09T15:02:41Z</dcterms:modified>
</cp:coreProperties>
</file>