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2" r:id="rId1"/>
    <p:sldMasterId id="2147483654" r:id="rId2"/>
    <p:sldMasterId id="2147483656" r:id="rId3"/>
    <p:sldMasterId id="2147483724" r:id="rId4"/>
    <p:sldMasterId id="2147483736" r:id="rId5"/>
  </p:sldMasterIdLst>
  <p:notesMasterIdLst>
    <p:notesMasterId r:id="rId31"/>
  </p:notesMasterIdLst>
  <p:sldIdLst>
    <p:sldId id="302" r:id="rId6"/>
    <p:sldId id="413" r:id="rId7"/>
    <p:sldId id="431" r:id="rId8"/>
    <p:sldId id="432" r:id="rId9"/>
    <p:sldId id="421" r:id="rId10"/>
    <p:sldId id="452" r:id="rId11"/>
    <p:sldId id="438" r:id="rId12"/>
    <p:sldId id="437" r:id="rId13"/>
    <p:sldId id="439" r:id="rId14"/>
    <p:sldId id="440" r:id="rId15"/>
    <p:sldId id="441" r:id="rId16"/>
    <p:sldId id="442" r:id="rId17"/>
    <p:sldId id="443" r:id="rId18"/>
    <p:sldId id="444" r:id="rId19"/>
    <p:sldId id="445" r:id="rId20"/>
    <p:sldId id="446" r:id="rId21"/>
    <p:sldId id="447" r:id="rId22"/>
    <p:sldId id="448" r:id="rId23"/>
    <p:sldId id="449" r:id="rId24"/>
    <p:sldId id="435" r:id="rId25"/>
    <p:sldId id="450" r:id="rId26"/>
    <p:sldId id="451" r:id="rId27"/>
    <p:sldId id="433" r:id="rId28"/>
    <p:sldId id="434" r:id="rId29"/>
    <p:sldId id="364" r:id="rId30"/>
  </p:sldIdLst>
  <p:sldSz cx="9144000" cy="6858000" type="screen4x3"/>
  <p:notesSz cx="6797675" cy="9926638"/>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2718" autoAdjust="0"/>
  </p:normalViewPr>
  <p:slideViewPr>
    <p:cSldViewPr>
      <p:cViewPr varScale="1">
        <p:scale>
          <a:sx n="83" d="100"/>
          <a:sy n="83" d="100"/>
        </p:scale>
        <p:origin x="147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nl-NL" altLang="en-US"/>
          </a:p>
        </p:txBody>
      </p:sp>
      <p:sp>
        <p:nvSpPr>
          <p:cNvPr id="8195" name="Rectangle 3"/>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nl-NL" altLang="en-US"/>
          </a:p>
        </p:txBody>
      </p:sp>
      <p:sp>
        <p:nvSpPr>
          <p:cNvPr id="922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altLang="en-US" noProof="0" smtClean="0"/>
              <a:t>Click to edit Master text styles</a:t>
            </a:r>
          </a:p>
          <a:p>
            <a:pPr lvl="1"/>
            <a:r>
              <a:rPr lang="nl-NL" altLang="en-US" noProof="0" smtClean="0"/>
              <a:t>Second level</a:t>
            </a:r>
          </a:p>
          <a:p>
            <a:pPr lvl="2"/>
            <a:r>
              <a:rPr lang="nl-NL" altLang="en-US" noProof="0" smtClean="0"/>
              <a:t>Third level</a:t>
            </a:r>
          </a:p>
          <a:p>
            <a:pPr lvl="3"/>
            <a:r>
              <a:rPr lang="nl-NL" altLang="en-US" noProof="0" smtClean="0"/>
              <a:t>Fourth level</a:t>
            </a:r>
          </a:p>
          <a:p>
            <a:pPr lvl="4"/>
            <a:r>
              <a:rPr lang="nl-NL" altLang="en-US" noProof="0" smtClean="0"/>
              <a:t>Fifth level</a:t>
            </a:r>
          </a:p>
        </p:txBody>
      </p:sp>
      <p:sp>
        <p:nvSpPr>
          <p:cNvPr id="8198" name="Rectangle 6"/>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nl-NL" altLang="en-US"/>
          </a:p>
        </p:txBody>
      </p:sp>
      <p:sp>
        <p:nvSpPr>
          <p:cNvPr id="8199" name="Rectangle 7"/>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163A5B2-9649-4445-BC0C-5AB5EA2F68E6}" type="slidenum">
              <a:rPr lang="nl-NL" altLang="en-US"/>
              <a:pPr>
                <a:defRPr/>
              </a:pPr>
              <a:t>‹#›</a:t>
            </a:fld>
            <a:endParaRPr lang="nl-NL" altLang="en-US"/>
          </a:p>
        </p:txBody>
      </p:sp>
    </p:spTree>
    <p:extLst>
      <p:ext uri="{BB962C8B-B14F-4D97-AF65-F5344CB8AC3E}">
        <p14:creationId xmlns:p14="http://schemas.microsoft.com/office/powerpoint/2010/main" val="26047624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EA1FEF-A476-4CE5-8D77-71B29D4F2738}" type="slidenum">
              <a:rPr lang="nl-NL" altLang="en-US" smtClean="0"/>
              <a:pPr>
                <a:defRPr/>
              </a:pPr>
              <a:t>0</a:t>
            </a:fld>
            <a:endParaRPr lang="nl-NL" altLang="en-US"/>
          </a:p>
        </p:txBody>
      </p:sp>
    </p:spTree>
    <p:extLst>
      <p:ext uri="{BB962C8B-B14F-4D97-AF65-F5344CB8AC3E}">
        <p14:creationId xmlns:p14="http://schemas.microsoft.com/office/powerpoint/2010/main" val="43985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63A5B2-9649-4445-BC0C-5AB5EA2F68E6}" type="slidenum">
              <a:rPr lang="nl-NL" altLang="en-US" smtClean="0"/>
              <a:pPr>
                <a:defRPr/>
              </a:pPr>
              <a:t>23</a:t>
            </a:fld>
            <a:endParaRPr lang="nl-NL" altLang="en-US"/>
          </a:p>
        </p:txBody>
      </p:sp>
    </p:spTree>
    <p:extLst>
      <p:ext uri="{BB962C8B-B14F-4D97-AF65-F5344CB8AC3E}">
        <p14:creationId xmlns:p14="http://schemas.microsoft.com/office/powerpoint/2010/main" val="4097799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245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24579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0406BB32-BE74-46A3-90B8-E4C6053CF052}"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E6F3E31D-51D0-47E1-B6D0-4AE525BFD096}" type="datetime1">
              <a:rPr lang="nl-NL" altLang="en-US" smtClean="0"/>
              <a:t>4-1-2017</a:t>
            </a:fld>
            <a:endParaRPr lang="nl-NL" altLang="en-US"/>
          </a:p>
        </p:txBody>
      </p:sp>
    </p:spTree>
    <p:extLst>
      <p:ext uri="{BB962C8B-B14F-4D97-AF65-F5344CB8AC3E}">
        <p14:creationId xmlns:p14="http://schemas.microsoft.com/office/powerpoint/2010/main" val="166337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30988" y="215900"/>
            <a:ext cx="2005012" cy="5343525"/>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611188" y="215900"/>
            <a:ext cx="5867400" cy="5343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1843DD74-DBDF-4902-9F94-40B884CC512F}"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7FD9AE2A-ABDE-4525-9CC4-8379FC6336D2}" type="datetime1">
              <a:rPr lang="nl-NL" altLang="en-US" smtClean="0"/>
              <a:t>4-1-2017</a:t>
            </a:fld>
            <a:endParaRPr lang="nl-NL" altLang="en-US"/>
          </a:p>
        </p:txBody>
      </p:sp>
    </p:spTree>
    <p:extLst>
      <p:ext uri="{BB962C8B-B14F-4D97-AF65-F5344CB8AC3E}">
        <p14:creationId xmlns:p14="http://schemas.microsoft.com/office/powerpoint/2010/main" val="1838742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pic>
        <p:nvPicPr>
          <p:cNvPr id="4" name="Picture 16" descr="blue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1125538"/>
            <a:ext cx="357187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5" descr="blue tit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0825"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8" name="Rectangle 2"/>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501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205547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479D1D70-07A0-48CC-ACAB-694EC5619A0C}"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5BF0985F-20BE-4CEE-B155-566A093A2D4E}" type="datetime1">
              <a:rPr lang="nl-NL" altLang="en-US" smtClean="0"/>
              <a:t>4-1-2017</a:t>
            </a:fld>
            <a:endParaRPr lang="nl-NL" altLang="en-US"/>
          </a:p>
        </p:txBody>
      </p:sp>
    </p:spTree>
    <p:extLst>
      <p:ext uri="{BB962C8B-B14F-4D97-AF65-F5344CB8AC3E}">
        <p14:creationId xmlns:p14="http://schemas.microsoft.com/office/powerpoint/2010/main" val="3588231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292274C3-145D-476E-A16E-0EF7B3691E0E}"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31E46FA5-6029-4A1E-9003-DA7673FE3E43}" type="datetime1">
              <a:rPr lang="nl-NL" altLang="en-US" smtClean="0"/>
              <a:t>4-1-2017</a:t>
            </a:fld>
            <a:endParaRPr lang="nl-NL" altLang="en-US"/>
          </a:p>
        </p:txBody>
      </p:sp>
    </p:spTree>
    <p:extLst>
      <p:ext uri="{BB962C8B-B14F-4D97-AF65-F5344CB8AC3E}">
        <p14:creationId xmlns:p14="http://schemas.microsoft.com/office/powerpoint/2010/main" val="3449992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611188" y="1600200"/>
            <a:ext cx="3919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83125" y="1600200"/>
            <a:ext cx="3921125"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7"/>
          <p:cNvSpPr>
            <a:spLocks noGrp="1" noChangeArrowheads="1"/>
          </p:cNvSpPr>
          <p:nvPr>
            <p:ph type="sldNum" sz="quarter" idx="11"/>
          </p:nvPr>
        </p:nvSpPr>
        <p:spPr>
          <a:ln/>
        </p:spPr>
        <p:txBody>
          <a:bodyPr/>
          <a:lstStyle>
            <a:lvl1pPr>
              <a:defRPr/>
            </a:lvl1pPr>
          </a:lstStyle>
          <a:p>
            <a:pPr>
              <a:defRPr/>
            </a:pPr>
            <a:r>
              <a:rPr lang="nl-NL" altLang="en-US"/>
              <a:t>PAGE </a:t>
            </a:r>
            <a:fld id="{1D989C55-4A29-4F9D-BB4F-01E77BDCC8A3}"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F2BF453A-D2AD-45B1-A1B0-B834F7FA07EC}" type="datetime1">
              <a:rPr lang="nl-NL" altLang="en-US" smtClean="0"/>
              <a:t>4-1-2017</a:t>
            </a:fld>
            <a:endParaRPr lang="nl-NL" altLang="en-US"/>
          </a:p>
        </p:txBody>
      </p:sp>
    </p:spTree>
    <p:extLst>
      <p:ext uri="{BB962C8B-B14F-4D97-AF65-F5344CB8AC3E}">
        <p14:creationId xmlns:p14="http://schemas.microsoft.com/office/powerpoint/2010/main" val="257901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8" name="Rectangle 7"/>
          <p:cNvSpPr>
            <a:spLocks noGrp="1" noChangeArrowheads="1"/>
          </p:cNvSpPr>
          <p:nvPr>
            <p:ph type="sldNum" sz="quarter" idx="11"/>
          </p:nvPr>
        </p:nvSpPr>
        <p:spPr>
          <a:ln/>
        </p:spPr>
        <p:txBody>
          <a:bodyPr/>
          <a:lstStyle>
            <a:lvl1pPr>
              <a:defRPr/>
            </a:lvl1pPr>
          </a:lstStyle>
          <a:p>
            <a:pPr>
              <a:defRPr/>
            </a:pPr>
            <a:r>
              <a:rPr lang="nl-NL" altLang="en-US"/>
              <a:t>PAGE </a:t>
            </a:r>
            <a:fld id="{7D32DC53-B75F-45B4-B032-72F6FEB17A19}" type="slidenum">
              <a:rPr lang="nl-NL" altLang="en-US"/>
              <a:pPr>
                <a:defRPr/>
              </a:pPr>
              <a:t>‹#›</a:t>
            </a:fld>
            <a:endParaRPr lang="nl-NL" altLang="en-US"/>
          </a:p>
        </p:txBody>
      </p:sp>
      <p:sp>
        <p:nvSpPr>
          <p:cNvPr id="9" name="Rectangle 13"/>
          <p:cNvSpPr>
            <a:spLocks noGrp="1" noChangeArrowheads="1"/>
          </p:cNvSpPr>
          <p:nvPr>
            <p:ph type="dt" sz="half" idx="12"/>
          </p:nvPr>
        </p:nvSpPr>
        <p:spPr>
          <a:ln/>
        </p:spPr>
        <p:txBody>
          <a:bodyPr/>
          <a:lstStyle>
            <a:lvl1pPr>
              <a:defRPr/>
            </a:lvl1pPr>
          </a:lstStyle>
          <a:p>
            <a:pPr>
              <a:defRPr/>
            </a:pPr>
            <a:fld id="{6E4B84E4-E140-4475-B877-9CBE2D83C488}" type="datetime1">
              <a:rPr lang="nl-NL" altLang="en-US" smtClean="0"/>
              <a:t>4-1-2017</a:t>
            </a:fld>
            <a:endParaRPr lang="nl-NL" altLang="en-US"/>
          </a:p>
        </p:txBody>
      </p:sp>
    </p:spTree>
    <p:extLst>
      <p:ext uri="{BB962C8B-B14F-4D97-AF65-F5344CB8AC3E}">
        <p14:creationId xmlns:p14="http://schemas.microsoft.com/office/powerpoint/2010/main" val="494404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4" name="Rectangle 7"/>
          <p:cNvSpPr>
            <a:spLocks noGrp="1" noChangeArrowheads="1"/>
          </p:cNvSpPr>
          <p:nvPr>
            <p:ph type="sldNum" sz="quarter" idx="11"/>
          </p:nvPr>
        </p:nvSpPr>
        <p:spPr>
          <a:ln/>
        </p:spPr>
        <p:txBody>
          <a:bodyPr/>
          <a:lstStyle>
            <a:lvl1pPr>
              <a:defRPr/>
            </a:lvl1pPr>
          </a:lstStyle>
          <a:p>
            <a:pPr>
              <a:defRPr/>
            </a:pPr>
            <a:r>
              <a:rPr lang="nl-NL" altLang="en-US"/>
              <a:t>PAGE </a:t>
            </a:r>
            <a:fld id="{02353A6C-4E3A-4F0A-9D7C-065EE2545C76}" type="slidenum">
              <a:rPr lang="nl-NL" altLang="en-US"/>
              <a:pPr>
                <a:defRPr/>
              </a:pPr>
              <a:t>‹#›</a:t>
            </a:fld>
            <a:endParaRPr lang="nl-NL" altLang="en-US"/>
          </a:p>
        </p:txBody>
      </p:sp>
      <p:sp>
        <p:nvSpPr>
          <p:cNvPr id="5" name="Rectangle 13"/>
          <p:cNvSpPr>
            <a:spLocks noGrp="1" noChangeArrowheads="1"/>
          </p:cNvSpPr>
          <p:nvPr>
            <p:ph type="dt" sz="half" idx="12"/>
          </p:nvPr>
        </p:nvSpPr>
        <p:spPr>
          <a:ln/>
        </p:spPr>
        <p:txBody>
          <a:bodyPr/>
          <a:lstStyle>
            <a:lvl1pPr>
              <a:defRPr/>
            </a:lvl1pPr>
          </a:lstStyle>
          <a:p>
            <a:pPr>
              <a:defRPr/>
            </a:pPr>
            <a:fld id="{D018B40D-4BEB-47F6-8832-592AE404D8DC}" type="datetime1">
              <a:rPr lang="nl-NL" altLang="en-US" smtClean="0"/>
              <a:t>4-1-2017</a:t>
            </a:fld>
            <a:endParaRPr lang="nl-NL" altLang="en-US"/>
          </a:p>
        </p:txBody>
      </p:sp>
    </p:spTree>
    <p:extLst>
      <p:ext uri="{BB962C8B-B14F-4D97-AF65-F5344CB8AC3E}">
        <p14:creationId xmlns:p14="http://schemas.microsoft.com/office/powerpoint/2010/main" val="1425935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3" name="Rectangle 7"/>
          <p:cNvSpPr>
            <a:spLocks noGrp="1" noChangeArrowheads="1"/>
          </p:cNvSpPr>
          <p:nvPr>
            <p:ph type="sldNum" sz="quarter" idx="11"/>
          </p:nvPr>
        </p:nvSpPr>
        <p:spPr>
          <a:ln/>
        </p:spPr>
        <p:txBody>
          <a:bodyPr/>
          <a:lstStyle>
            <a:lvl1pPr>
              <a:defRPr/>
            </a:lvl1pPr>
          </a:lstStyle>
          <a:p>
            <a:pPr>
              <a:defRPr/>
            </a:pPr>
            <a:r>
              <a:rPr lang="nl-NL" altLang="en-US"/>
              <a:t>PAGE </a:t>
            </a:r>
            <a:fld id="{7F04CE70-58C9-4F4C-9A9B-CAC0EE8CAD2F}" type="slidenum">
              <a:rPr lang="nl-NL" altLang="en-US"/>
              <a:pPr>
                <a:defRPr/>
              </a:pPr>
              <a:t>‹#›</a:t>
            </a:fld>
            <a:endParaRPr lang="nl-NL" altLang="en-US"/>
          </a:p>
        </p:txBody>
      </p:sp>
      <p:sp>
        <p:nvSpPr>
          <p:cNvPr id="4" name="Rectangle 13"/>
          <p:cNvSpPr>
            <a:spLocks noGrp="1" noChangeArrowheads="1"/>
          </p:cNvSpPr>
          <p:nvPr>
            <p:ph type="dt" sz="half" idx="12"/>
          </p:nvPr>
        </p:nvSpPr>
        <p:spPr>
          <a:ln/>
        </p:spPr>
        <p:txBody>
          <a:bodyPr/>
          <a:lstStyle>
            <a:lvl1pPr>
              <a:defRPr/>
            </a:lvl1pPr>
          </a:lstStyle>
          <a:p>
            <a:pPr>
              <a:defRPr/>
            </a:pPr>
            <a:fld id="{9E99A12B-F0A8-454F-BF5A-DFDC59E8ABA6}" type="datetime1">
              <a:rPr lang="nl-NL" altLang="en-US" smtClean="0"/>
              <a:t>4-1-2017</a:t>
            </a:fld>
            <a:endParaRPr lang="nl-NL" altLang="en-US"/>
          </a:p>
        </p:txBody>
      </p:sp>
    </p:spTree>
    <p:extLst>
      <p:ext uri="{BB962C8B-B14F-4D97-AF65-F5344CB8AC3E}">
        <p14:creationId xmlns:p14="http://schemas.microsoft.com/office/powerpoint/2010/main" val="2152352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7"/>
          <p:cNvSpPr>
            <a:spLocks noGrp="1" noChangeArrowheads="1"/>
          </p:cNvSpPr>
          <p:nvPr>
            <p:ph type="sldNum" sz="quarter" idx="11"/>
          </p:nvPr>
        </p:nvSpPr>
        <p:spPr>
          <a:ln/>
        </p:spPr>
        <p:txBody>
          <a:bodyPr/>
          <a:lstStyle>
            <a:lvl1pPr>
              <a:defRPr/>
            </a:lvl1pPr>
          </a:lstStyle>
          <a:p>
            <a:pPr>
              <a:defRPr/>
            </a:pPr>
            <a:r>
              <a:rPr lang="nl-NL" altLang="en-US"/>
              <a:t>PAGE </a:t>
            </a:r>
            <a:fld id="{7F12D985-66F6-4BAF-A255-9904B91951AF}"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7844BB27-0556-4171-AD8B-8F454DBFF4FB}" type="datetime1">
              <a:rPr lang="nl-NL" altLang="en-US" smtClean="0"/>
              <a:t>4-1-2017</a:t>
            </a:fld>
            <a:endParaRPr lang="nl-NL" altLang="en-US"/>
          </a:p>
        </p:txBody>
      </p:sp>
    </p:spTree>
    <p:extLst>
      <p:ext uri="{BB962C8B-B14F-4D97-AF65-F5344CB8AC3E}">
        <p14:creationId xmlns:p14="http://schemas.microsoft.com/office/powerpoint/2010/main" val="57491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7BF7F183-C4FE-40E2-A2C8-B2646D01BE22}"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17F53D56-40D4-419E-95AA-B117CB211CF3}" type="datetime1">
              <a:rPr lang="nl-NL" altLang="en-US" smtClean="0"/>
              <a:t>4-1-2017</a:t>
            </a:fld>
            <a:endParaRPr lang="nl-NL" altLang="en-US"/>
          </a:p>
        </p:txBody>
      </p:sp>
    </p:spTree>
    <p:extLst>
      <p:ext uri="{BB962C8B-B14F-4D97-AF65-F5344CB8AC3E}">
        <p14:creationId xmlns:p14="http://schemas.microsoft.com/office/powerpoint/2010/main" val="17810031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7"/>
          <p:cNvSpPr>
            <a:spLocks noGrp="1" noChangeArrowheads="1"/>
          </p:cNvSpPr>
          <p:nvPr>
            <p:ph type="sldNum" sz="quarter" idx="11"/>
          </p:nvPr>
        </p:nvSpPr>
        <p:spPr>
          <a:ln/>
        </p:spPr>
        <p:txBody>
          <a:bodyPr/>
          <a:lstStyle>
            <a:lvl1pPr>
              <a:defRPr/>
            </a:lvl1pPr>
          </a:lstStyle>
          <a:p>
            <a:pPr>
              <a:defRPr/>
            </a:pPr>
            <a:r>
              <a:rPr lang="nl-NL" altLang="en-US"/>
              <a:t>PAGE </a:t>
            </a:r>
            <a:fld id="{E2520A8B-1380-48D8-82C6-F5E77E8E413E}"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117A0A1E-0E72-4263-AD95-8A7948D6DF40}" type="datetime1">
              <a:rPr lang="nl-NL" altLang="en-US" smtClean="0"/>
              <a:t>4-1-2017</a:t>
            </a:fld>
            <a:endParaRPr lang="nl-NL" altLang="en-US"/>
          </a:p>
        </p:txBody>
      </p:sp>
    </p:spTree>
    <p:extLst>
      <p:ext uri="{BB962C8B-B14F-4D97-AF65-F5344CB8AC3E}">
        <p14:creationId xmlns:p14="http://schemas.microsoft.com/office/powerpoint/2010/main" val="2375757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7946812E-8BCA-4057-9221-B24468D56521}"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99C7B95C-7D6F-45A7-9D98-429FE6A067BD}" type="datetime1">
              <a:rPr lang="nl-NL" altLang="en-US" smtClean="0"/>
              <a:t>4-1-2017</a:t>
            </a:fld>
            <a:endParaRPr lang="nl-NL" altLang="en-US"/>
          </a:p>
        </p:txBody>
      </p:sp>
    </p:spTree>
    <p:extLst>
      <p:ext uri="{BB962C8B-B14F-4D97-AF65-F5344CB8AC3E}">
        <p14:creationId xmlns:p14="http://schemas.microsoft.com/office/powerpoint/2010/main" val="3821510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30988" y="215900"/>
            <a:ext cx="2005012" cy="5522913"/>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611188" y="215900"/>
            <a:ext cx="5867400" cy="5522913"/>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E94EF861-01D0-4845-89F8-919C04DCFDE4}"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16BE2463-635D-4642-B5D5-962D89D2B69E}" type="datetime1">
              <a:rPr lang="nl-NL" altLang="en-US" smtClean="0"/>
              <a:t>4-1-2017</a:t>
            </a:fld>
            <a:endParaRPr lang="nl-NL" altLang="en-US"/>
          </a:p>
        </p:txBody>
      </p:sp>
    </p:spTree>
    <p:extLst>
      <p:ext uri="{BB962C8B-B14F-4D97-AF65-F5344CB8AC3E}">
        <p14:creationId xmlns:p14="http://schemas.microsoft.com/office/powerpoint/2010/main" val="3418649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0164" name="Rectangle 4"/>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220165" name="Rectangle 5"/>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565796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F762BCC2-5489-45F3-8776-E84592F90889}"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A615C218-5754-4D50-906A-1E1E3996030D}" type="datetime1">
              <a:rPr lang="nl-NL" altLang="en-US" smtClean="0"/>
              <a:t>4-1-2017</a:t>
            </a:fld>
            <a:endParaRPr lang="nl-NL" altLang="en-US"/>
          </a:p>
        </p:txBody>
      </p:sp>
    </p:spTree>
    <p:extLst>
      <p:ext uri="{BB962C8B-B14F-4D97-AF65-F5344CB8AC3E}">
        <p14:creationId xmlns:p14="http://schemas.microsoft.com/office/powerpoint/2010/main" val="2998300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71C75EB8-9E33-44B1-B11B-4E1A2EC877E9}"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3E296CA1-AB2D-4C00-9FB7-88AEF97708FF}" type="datetime1">
              <a:rPr lang="nl-NL" altLang="en-US" smtClean="0"/>
              <a:t>4-1-2017</a:t>
            </a:fld>
            <a:endParaRPr lang="nl-NL" altLang="en-US"/>
          </a:p>
        </p:txBody>
      </p:sp>
    </p:spTree>
    <p:extLst>
      <p:ext uri="{BB962C8B-B14F-4D97-AF65-F5344CB8AC3E}">
        <p14:creationId xmlns:p14="http://schemas.microsoft.com/office/powerpoint/2010/main" val="233914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611188" y="1600200"/>
            <a:ext cx="3919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83125" y="1600200"/>
            <a:ext cx="3921125"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6"/>
          <p:cNvSpPr>
            <a:spLocks noGrp="1" noChangeArrowheads="1"/>
          </p:cNvSpPr>
          <p:nvPr>
            <p:ph type="sldNum" sz="quarter" idx="11"/>
          </p:nvPr>
        </p:nvSpPr>
        <p:spPr>
          <a:ln/>
        </p:spPr>
        <p:txBody>
          <a:bodyPr/>
          <a:lstStyle>
            <a:lvl1pPr>
              <a:defRPr/>
            </a:lvl1pPr>
          </a:lstStyle>
          <a:p>
            <a:pPr>
              <a:defRPr/>
            </a:pPr>
            <a:r>
              <a:rPr lang="nl-NL" altLang="en-US"/>
              <a:t>PAGE </a:t>
            </a:r>
            <a:fld id="{6B2F5C7E-883E-46DF-9DBE-AE48805B89AE}" type="slidenum">
              <a:rPr lang="nl-NL" altLang="en-US"/>
              <a:pPr>
                <a:defRPr/>
              </a:pPr>
              <a:t>‹#›</a:t>
            </a:fld>
            <a:endParaRPr lang="nl-NL" altLang="en-US"/>
          </a:p>
        </p:txBody>
      </p:sp>
      <p:sp>
        <p:nvSpPr>
          <p:cNvPr id="7" name="Rectangle 8"/>
          <p:cNvSpPr>
            <a:spLocks noGrp="1" noChangeArrowheads="1"/>
          </p:cNvSpPr>
          <p:nvPr>
            <p:ph type="dt" sz="half" idx="12"/>
          </p:nvPr>
        </p:nvSpPr>
        <p:spPr>
          <a:ln/>
        </p:spPr>
        <p:txBody>
          <a:bodyPr/>
          <a:lstStyle>
            <a:lvl1pPr>
              <a:defRPr/>
            </a:lvl1pPr>
          </a:lstStyle>
          <a:p>
            <a:pPr>
              <a:defRPr/>
            </a:pPr>
            <a:fld id="{5C8BA04D-3A05-4A08-ADF4-4BA38893306F}" type="datetime1">
              <a:rPr lang="nl-NL" altLang="en-US" smtClean="0"/>
              <a:t>4-1-2017</a:t>
            </a:fld>
            <a:endParaRPr lang="nl-NL" altLang="en-US"/>
          </a:p>
        </p:txBody>
      </p:sp>
    </p:spTree>
    <p:extLst>
      <p:ext uri="{BB962C8B-B14F-4D97-AF65-F5344CB8AC3E}">
        <p14:creationId xmlns:p14="http://schemas.microsoft.com/office/powerpoint/2010/main" val="5801041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8" name="Rectangle 6"/>
          <p:cNvSpPr>
            <a:spLocks noGrp="1" noChangeArrowheads="1"/>
          </p:cNvSpPr>
          <p:nvPr>
            <p:ph type="sldNum" sz="quarter" idx="11"/>
          </p:nvPr>
        </p:nvSpPr>
        <p:spPr>
          <a:ln/>
        </p:spPr>
        <p:txBody>
          <a:bodyPr/>
          <a:lstStyle>
            <a:lvl1pPr>
              <a:defRPr/>
            </a:lvl1pPr>
          </a:lstStyle>
          <a:p>
            <a:pPr>
              <a:defRPr/>
            </a:pPr>
            <a:r>
              <a:rPr lang="nl-NL" altLang="en-US"/>
              <a:t>PAGE </a:t>
            </a:r>
            <a:fld id="{03BA2EF6-E1B9-4AD2-B557-36BF5121E91A}" type="slidenum">
              <a:rPr lang="nl-NL" altLang="en-US"/>
              <a:pPr>
                <a:defRPr/>
              </a:pPr>
              <a:t>‹#›</a:t>
            </a:fld>
            <a:endParaRPr lang="nl-NL" altLang="en-US"/>
          </a:p>
        </p:txBody>
      </p:sp>
      <p:sp>
        <p:nvSpPr>
          <p:cNvPr id="9" name="Rectangle 8"/>
          <p:cNvSpPr>
            <a:spLocks noGrp="1" noChangeArrowheads="1"/>
          </p:cNvSpPr>
          <p:nvPr>
            <p:ph type="dt" sz="half" idx="12"/>
          </p:nvPr>
        </p:nvSpPr>
        <p:spPr>
          <a:ln/>
        </p:spPr>
        <p:txBody>
          <a:bodyPr/>
          <a:lstStyle>
            <a:lvl1pPr>
              <a:defRPr/>
            </a:lvl1pPr>
          </a:lstStyle>
          <a:p>
            <a:pPr>
              <a:defRPr/>
            </a:pPr>
            <a:fld id="{DBAD5124-6135-4080-9D7B-3FB85D993DE4}" type="datetime1">
              <a:rPr lang="nl-NL" altLang="en-US" smtClean="0"/>
              <a:t>4-1-2017</a:t>
            </a:fld>
            <a:endParaRPr lang="nl-NL" altLang="en-US"/>
          </a:p>
        </p:txBody>
      </p:sp>
    </p:spTree>
    <p:extLst>
      <p:ext uri="{BB962C8B-B14F-4D97-AF65-F5344CB8AC3E}">
        <p14:creationId xmlns:p14="http://schemas.microsoft.com/office/powerpoint/2010/main" val="3937441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4" name="Rectangle 6"/>
          <p:cNvSpPr>
            <a:spLocks noGrp="1" noChangeArrowheads="1"/>
          </p:cNvSpPr>
          <p:nvPr>
            <p:ph type="sldNum" sz="quarter" idx="11"/>
          </p:nvPr>
        </p:nvSpPr>
        <p:spPr>
          <a:ln/>
        </p:spPr>
        <p:txBody>
          <a:bodyPr/>
          <a:lstStyle>
            <a:lvl1pPr>
              <a:defRPr/>
            </a:lvl1pPr>
          </a:lstStyle>
          <a:p>
            <a:pPr>
              <a:defRPr/>
            </a:pPr>
            <a:r>
              <a:rPr lang="nl-NL" altLang="en-US"/>
              <a:t>PAGE </a:t>
            </a:r>
            <a:fld id="{7B45CC08-F842-433A-9B07-1B5F0E265BD6}" type="slidenum">
              <a:rPr lang="nl-NL" altLang="en-US"/>
              <a:pPr>
                <a:defRPr/>
              </a:pPr>
              <a:t>‹#›</a:t>
            </a:fld>
            <a:endParaRPr lang="nl-NL" altLang="en-US"/>
          </a:p>
        </p:txBody>
      </p:sp>
      <p:sp>
        <p:nvSpPr>
          <p:cNvPr id="5" name="Rectangle 8"/>
          <p:cNvSpPr>
            <a:spLocks noGrp="1" noChangeArrowheads="1"/>
          </p:cNvSpPr>
          <p:nvPr>
            <p:ph type="dt" sz="half" idx="12"/>
          </p:nvPr>
        </p:nvSpPr>
        <p:spPr>
          <a:ln/>
        </p:spPr>
        <p:txBody>
          <a:bodyPr/>
          <a:lstStyle>
            <a:lvl1pPr>
              <a:defRPr/>
            </a:lvl1pPr>
          </a:lstStyle>
          <a:p>
            <a:pPr>
              <a:defRPr/>
            </a:pPr>
            <a:fld id="{CC52CEF9-0121-44FE-90C0-6640478412DC}" type="datetime1">
              <a:rPr lang="nl-NL" altLang="en-US" smtClean="0"/>
              <a:t>4-1-2017</a:t>
            </a:fld>
            <a:endParaRPr lang="nl-NL" altLang="en-US"/>
          </a:p>
        </p:txBody>
      </p:sp>
    </p:spTree>
    <p:extLst>
      <p:ext uri="{BB962C8B-B14F-4D97-AF65-F5344CB8AC3E}">
        <p14:creationId xmlns:p14="http://schemas.microsoft.com/office/powerpoint/2010/main" val="99907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3" name="Rectangle 6"/>
          <p:cNvSpPr>
            <a:spLocks noGrp="1" noChangeArrowheads="1"/>
          </p:cNvSpPr>
          <p:nvPr>
            <p:ph type="sldNum" sz="quarter" idx="11"/>
          </p:nvPr>
        </p:nvSpPr>
        <p:spPr>
          <a:ln/>
        </p:spPr>
        <p:txBody>
          <a:bodyPr/>
          <a:lstStyle>
            <a:lvl1pPr>
              <a:defRPr/>
            </a:lvl1pPr>
          </a:lstStyle>
          <a:p>
            <a:pPr>
              <a:defRPr/>
            </a:pPr>
            <a:r>
              <a:rPr lang="nl-NL" altLang="en-US"/>
              <a:t>PAGE </a:t>
            </a:r>
            <a:fld id="{355C5B46-20FF-4274-AC78-2717D8D92502}" type="slidenum">
              <a:rPr lang="nl-NL" altLang="en-US"/>
              <a:pPr>
                <a:defRPr/>
              </a:pPr>
              <a:t>‹#›</a:t>
            </a:fld>
            <a:endParaRPr lang="nl-NL" altLang="en-US"/>
          </a:p>
        </p:txBody>
      </p:sp>
      <p:sp>
        <p:nvSpPr>
          <p:cNvPr id="4" name="Rectangle 8"/>
          <p:cNvSpPr>
            <a:spLocks noGrp="1" noChangeArrowheads="1"/>
          </p:cNvSpPr>
          <p:nvPr>
            <p:ph type="dt" sz="half" idx="12"/>
          </p:nvPr>
        </p:nvSpPr>
        <p:spPr>
          <a:ln/>
        </p:spPr>
        <p:txBody>
          <a:bodyPr/>
          <a:lstStyle>
            <a:lvl1pPr>
              <a:defRPr/>
            </a:lvl1pPr>
          </a:lstStyle>
          <a:p>
            <a:pPr>
              <a:defRPr/>
            </a:pPr>
            <a:fld id="{58727762-D0C9-4456-8EFF-5BC62B0B2E7F}" type="datetime1">
              <a:rPr lang="nl-NL" altLang="en-US" smtClean="0"/>
              <a:t>4-1-2017</a:t>
            </a:fld>
            <a:endParaRPr lang="nl-NL" altLang="en-US"/>
          </a:p>
        </p:txBody>
      </p:sp>
    </p:spTree>
    <p:extLst>
      <p:ext uri="{BB962C8B-B14F-4D97-AF65-F5344CB8AC3E}">
        <p14:creationId xmlns:p14="http://schemas.microsoft.com/office/powerpoint/2010/main" val="386649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9C147D9C-AE7B-4C11-AB4D-A9BAEC5D1F50}"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949F3978-A2F3-4AEA-BD35-10B63BF38F8A}" type="datetime1">
              <a:rPr lang="nl-NL" altLang="en-US" smtClean="0"/>
              <a:t>4-1-2017</a:t>
            </a:fld>
            <a:endParaRPr lang="nl-NL" altLang="en-US"/>
          </a:p>
        </p:txBody>
      </p:sp>
    </p:spTree>
    <p:extLst>
      <p:ext uri="{BB962C8B-B14F-4D97-AF65-F5344CB8AC3E}">
        <p14:creationId xmlns:p14="http://schemas.microsoft.com/office/powerpoint/2010/main" val="29145097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6"/>
          <p:cNvSpPr>
            <a:spLocks noGrp="1" noChangeArrowheads="1"/>
          </p:cNvSpPr>
          <p:nvPr>
            <p:ph type="sldNum" sz="quarter" idx="11"/>
          </p:nvPr>
        </p:nvSpPr>
        <p:spPr>
          <a:ln/>
        </p:spPr>
        <p:txBody>
          <a:bodyPr/>
          <a:lstStyle>
            <a:lvl1pPr>
              <a:defRPr/>
            </a:lvl1pPr>
          </a:lstStyle>
          <a:p>
            <a:pPr>
              <a:defRPr/>
            </a:pPr>
            <a:r>
              <a:rPr lang="nl-NL" altLang="en-US"/>
              <a:t>PAGE </a:t>
            </a:r>
            <a:fld id="{ECA55406-21CF-434D-BD9E-2DBBE8D3F71D}" type="slidenum">
              <a:rPr lang="nl-NL" altLang="en-US"/>
              <a:pPr>
                <a:defRPr/>
              </a:pPr>
              <a:t>‹#›</a:t>
            </a:fld>
            <a:endParaRPr lang="nl-NL" altLang="en-US"/>
          </a:p>
        </p:txBody>
      </p:sp>
      <p:sp>
        <p:nvSpPr>
          <p:cNvPr id="7" name="Rectangle 8"/>
          <p:cNvSpPr>
            <a:spLocks noGrp="1" noChangeArrowheads="1"/>
          </p:cNvSpPr>
          <p:nvPr>
            <p:ph type="dt" sz="half" idx="12"/>
          </p:nvPr>
        </p:nvSpPr>
        <p:spPr>
          <a:ln/>
        </p:spPr>
        <p:txBody>
          <a:bodyPr/>
          <a:lstStyle>
            <a:lvl1pPr>
              <a:defRPr/>
            </a:lvl1pPr>
          </a:lstStyle>
          <a:p>
            <a:pPr>
              <a:defRPr/>
            </a:pPr>
            <a:fld id="{DE0B00B5-FAD6-44A6-BA7C-48347CC5B0D0}" type="datetime1">
              <a:rPr lang="nl-NL" altLang="en-US" smtClean="0"/>
              <a:t>4-1-2017</a:t>
            </a:fld>
            <a:endParaRPr lang="nl-NL" altLang="en-US"/>
          </a:p>
        </p:txBody>
      </p:sp>
    </p:spTree>
    <p:extLst>
      <p:ext uri="{BB962C8B-B14F-4D97-AF65-F5344CB8AC3E}">
        <p14:creationId xmlns:p14="http://schemas.microsoft.com/office/powerpoint/2010/main" val="28848167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6"/>
          <p:cNvSpPr>
            <a:spLocks noGrp="1" noChangeArrowheads="1"/>
          </p:cNvSpPr>
          <p:nvPr>
            <p:ph type="sldNum" sz="quarter" idx="11"/>
          </p:nvPr>
        </p:nvSpPr>
        <p:spPr>
          <a:ln/>
        </p:spPr>
        <p:txBody>
          <a:bodyPr/>
          <a:lstStyle>
            <a:lvl1pPr>
              <a:defRPr/>
            </a:lvl1pPr>
          </a:lstStyle>
          <a:p>
            <a:pPr>
              <a:defRPr/>
            </a:pPr>
            <a:r>
              <a:rPr lang="nl-NL" altLang="en-US"/>
              <a:t>PAGE </a:t>
            </a:r>
            <a:fld id="{B1525F62-DE65-420C-AB11-AD641CC87E57}" type="slidenum">
              <a:rPr lang="nl-NL" altLang="en-US"/>
              <a:pPr>
                <a:defRPr/>
              </a:pPr>
              <a:t>‹#›</a:t>
            </a:fld>
            <a:endParaRPr lang="nl-NL" altLang="en-US"/>
          </a:p>
        </p:txBody>
      </p:sp>
      <p:sp>
        <p:nvSpPr>
          <p:cNvPr id="7" name="Rectangle 8"/>
          <p:cNvSpPr>
            <a:spLocks noGrp="1" noChangeArrowheads="1"/>
          </p:cNvSpPr>
          <p:nvPr>
            <p:ph type="dt" sz="half" idx="12"/>
          </p:nvPr>
        </p:nvSpPr>
        <p:spPr>
          <a:ln/>
        </p:spPr>
        <p:txBody>
          <a:bodyPr/>
          <a:lstStyle>
            <a:lvl1pPr>
              <a:defRPr/>
            </a:lvl1pPr>
          </a:lstStyle>
          <a:p>
            <a:pPr>
              <a:defRPr/>
            </a:pPr>
            <a:fld id="{9FF24250-70B5-4597-BEA8-DDCFD5F75341}" type="datetime1">
              <a:rPr lang="nl-NL" altLang="en-US" smtClean="0"/>
              <a:t>4-1-2017</a:t>
            </a:fld>
            <a:endParaRPr lang="nl-NL" altLang="en-US"/>
          </a:p>
        </p:txBody>
      </p:sp>
    </p:spTree>
    <p:extLst>
      <p:ext uri="{BB962C8B-B14F-4D97-AF65-F5344CB8AC3E}">
        <p14:creationId xmlns:p14="http://schemas.microsoft.com/office/powerpoint/2010/main" val="4172097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B35ADB0C-6FA8-4304-A122-C9DFA9996504}"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8AD3D55F-3FCC-4CD3-86D5-5087976F3286}" type="datetime1">
              <a:rPr lang="nl-NL" altLang="en-US" smtClean="0"/>
              <a:t>4-1-2017</a:t>
            </a:fld>
            <a:endParaRPr lang="nl-NL" altLang="en-US"/>
          </a:p>
        </p:txBody>
      </p:sp>
    </p:spTree>
    <p:extLst>
      <p:ext uri="{BB962C8B-B14F-4D97-AF65-F5344CB8AC3E}">
        <p14:creationId xmlns:p14="http://schemas.microsoft.com/office/powerpoint/2010/main" val="4992092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30988" y="215900"/>
            <a:ext cx="2005012" cy="5522913"/>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611188" y="215900"/>
            <a:ext cx="5867400" cy="5522913"/>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175B18FE-017E-496C-ADDF-832F2E0EB2BA}"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AB593E34-E679-479F-955E-AAABDC3293AB}" type="datetime1">
              <a:rPr lang="nl-NL" altLang="en-US" smtClean="0"/>
              <a:t>4-1-2017</a:t>
            </a:fld>
            <a:endParaRPr lang="nl-NL" altLang="en-US"/>
          </a:p>
        </p:txBody>
      </p:sp>
    </p:spTree>
    <p:extLst>
      <p:ext uri="{BB962C8B-B14F-4D97-AF65-F5344CB8AC3E}">
        <p14:creationId xmlns:p14="http://schemas.microsoft.com/office/powerpoint/2010/main" val="19845507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245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372187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FEF9334E-2ABC-40CD-86CF-248FB1F53D86}"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16433139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638ECCD3-18AF-4D09-B527-A5186A40912E}"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F911E8B0-CD64-4B75-A7F6-C1394D449252}"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40247146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1188"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4713"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0DEFBFA0-7EFE-4B57-93C4-FFFD2B011595}" type="slidenum">
              <a:rPr lang="nl-NL" altLang="en-US">
                <a:solidFill>
                  <a:srgbClr val="FFFFFF"/>
                </a:solidFill>
              </a:rPr>
              <a:pPr>
                <a:defRPr/>
              </a:pPr>
              <a:t>‹#›</a:t>
            </a:fld>
            <a:endParaRPr lang="nl-NL" altLang="en-US">
              <a:solidFill>
                <a:srgbClr val="FFFFFF"/>
              </a:solidFill>
            </a:endParaRPr>
          </a:p>
        </p:txBody>
      </p:sp>
      <p:sp>
        <p:nvSpPr>
          <p:cNvPr id="7" name="Rectangle 13"/>
          <p:cNvSpPr>
            <a:spLocks noGrp="1" noChangeArrowheads="1"/>
          </p:cNvSpPr>
          <p:nvPr>
            <p:ph type="dt" sz="half" idx="12"/>
          </p:nvPr>
        </p:nvSpPr>
        <p:spPr>
          <a:ln/>
        </p:spPr>
        <p:txBody>
          <a:bodyPr/>
          <a:lstStyle>
            <a:lvl1pPr>
              <a:defRPr/>
            </a:lvl1pPr>
          </a:lstStyle>
          <a:p>
            <a:pPr>
              <a:defRPr/>
            </a:pPr>
            <a:fld id="{C01FC6E8-BBB6-45F5-BC7B-234A0434CD28}"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1128995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8"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385D2608-6E3A-4FA8-B674-CB0FBC468727}" type="slidenum">
              <a:rPr lang="nl-NL" altLang="en-US">
                <a:solidFill>
                  <a:srgbClr val="FFFFFF"/>
                </a:solidFill>
              </a:rPr>
              <a:pPr>
                <a:defRPr/>
              </a:pPr>
              <a:t>‹#›</a:t>
            </a:fld>
            <a:endParaRPr lang="nl-NL" altLang="en-US">
              <a:solidFill>
                <a:srgbClr val="FFFFFF"/>
              </a:solidFill>
            </a:endParaRPr>
          </a:p>
        </p:txBody>
      </p:sp>
      <p:sp>
        <p:nvSpPr>
          <p:cNvPr id="9" name="Rectangle 13"/>
          <p:cNvSpPr>
            <a:spLocks noGrp="1" noChangeArrowheads="1"/>
          </p:cNvSpPr>
          <p:nvPr>
            <p:ph type="dt" sz="half" idx="12"/>
          </p:nvPr>
        </p:nvSpPr>
        <p:spPr>
          <a:ln/>
        </p:spPr>
        <p:txBody>
          <a:bodyPr/>
          <a:lstStyle>
            <a:lvl1pPr>
              <a:defRPr/>
            </a:lvl1pPr>
          </a:lstStyle>
          <a:p>
            <a:pPr>
              <a:defRPr/>
            </a:pPr>
            <a:fld id="{62AB96D8-C8EC-44E2-90A0-165ACC893BE6}"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992063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4"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B0C60F62-91F4-47D0-AB36-3E2464A7C193}" type="slidenum">
              <a:rPr lang="nl-NL" altLang="en-US">
                <a:solidFill>
                  <a:srgbClr val="FFFFFF"/>
                </a:solidFill>
              </a:rPr>
              <a:pPr>
                <a:defRPr/>
              </a:pPr>
              <a:t>‹#›</a:t>
            </a:fld>
            <a:endParaRPr lang="nl-NL" altLang="en-US">
              <a:solidFill>
                <a:srgbClr val="FFFFFF"/>
              </a:solidFill>
            </a:endParaRPr>
          </a:p>
        </p:txBody>
      </p:sp>
      <p:sp>
        <p:nvSpPr>
          <p:cNvPr id="5" name="Rectangle 13"/>
          <p:cNvSpPr>
            <a:spLocks noGrp="1" noChangeArrowheads="1"/>
          </p:cNvSpPr>
          <p:nvPr>
            <p:ph type="dt" sz="half" idx="12"/>
          </p:nvPr>
        </p:nvSpPr>
        <p:spPr>
          <a:ln/>
        </p:spPr>
        <p:txBody>
          <a:bodyPr/>
          <a:lstStyle>
            <a:lvl1pPr>
              <a:defRPr/>
            </a:lvl1pPr>
          </a:lstStyle>
          <a:p>
            <a:pPr>
              <a:defRPr/>
            </a:pPr>
            <a:fld id="{D35EC1B2-2953-4B4E-8FA4-9968B48B3F1C}"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407765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611188"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84713"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t>PAGE </a:t>
            </a:r>
            <a:fld id="{F0084AE9-CCAD-4FA0-9709-4D8EEC72F23F}"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CBB9C718-3610-454E-8953-F44022730C32}" type="datetime1">
              <a:rPr lang="nl-NL" altLang="en-US" smtClean="0"/>
              <a:t>4-1-2017</a:t>
            </a:fld>
            <a:endParaRPr lang="nl-NL" altLang="en-US"/>
          </a:p>
        </p:txBody>
      </p:sp>
    </p:spTree>
    <p:extLst>
      <p:ext uri="{BB962C8B-B14F-4D97-AF65-F5344CB8AC3E}">
        <p14:creationId xmlns:p14="http://schemas.microsoft.com/office/powerpoint/2010/main" val="15727483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3"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B0F5E09B-95E4-4FF9-9BA1-9DD124534504}" type="slidenum">
              <a:rPr lang="nl-NL" altLang="en-US">
                <a:solidFill>
                  <a:srgbClr val="FFFFFF"/>
                </a:solidFill>
              </a:rPr>
              <a:pPr>
                <a:defRPr/>
              </a:pPr>
              <a:t>‹#›</a:t>
            </a:fld>
            <a:endParaRPr lang="nl-NL" altLang="en-US">
              <a:solidFill>
                <a:srgbClr val="FFFFFF"/>
              </a:solidFill>
            </a:endParaRPr>
          </a:p>
        </p:txBody>
      </p:sp>
      <p:sp>
        <p:nvSpPr>
          <p:cNvPr id="4" name="Rectangle 13"/>
          <p:cNvSpPr>
            <a:spLocks noGrp="1" noChangeArrowheads="1"/>
          </p:cNvSpPr>
          <p:nvPr>
            <p:ph type="dt" sz="half" idx="12"/>
          </p:nvPr>
        </p:nvSpPr>
        <p:spPr>
          <a:ln/>
        </p:spPr>
        <p:txBody>
          <a:bodyPr/>
          <a:lstStyle>
            <a:lvl1pPr>
              <a:defRPr/>
            </a:lvl1pPr>
          </a:lstStyle>
          <a:p>
            <a:pPr>
              <a:defRPr/>
            </a:pPr>
            <a:fld id="{07102A92-A0D1-4CC7-B6CC-83E3B3B59004}"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32893231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ED02DA72-828A-4721-A802-60FE4E571A61}" type="slidenum">
              <a:rPr lang="nl-NL" altLang="en-US">
                <a:solidFill>
                  <a:srgbClr val="FFFFFF"/>
                </a:solidFill>
              </a:rPr>
              <a:pPr>
                <a:defRPr/>
              </a:pPr>
              <a:t>‹#›</a:t>
            </a:fld>
            <a:endParaRPr lang="nl-NL" altLang="en-US">
              <a:solidFill>
                <a:srgbClr val="FFFFFF"/>
              </a:solidFill>
            </a:endParaRPr>
          </a:p>
        </p:txBody>
      </p:sp>
      <p:sp>
        <p:nvSpPr>
          <p:cNvPr id="7" name="Rectangle 13"/>
          <p:cNvSpPr>
            <a:spLocks noGrp="1" noChangeArrowheads="1"/>
          </p:cNvSpPr>
          <p:nvPr>
            <p:ph type="dt" sz="half" idx="12"/>
          </p:nvPr>
        </p:nvSpPr>
        <p:spPr>
          <a:ln/>
        </p:spPr>
        <p:txBody>
          <a:bodyPr/>
          <a:lstStyle>
            <a:lvl1pPr>
              <a:defRPr/>
            </a:lvl1pPr>
          </a:lstStyle>
          <a:p>
            <a:pPr>
              <a:defRPr/>
            </a:pPr>
            <a:fld id="{270D5B3A-38E0-411B-8C7B-D8283AAE4E60}"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24747256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0B148694-717C-4E3C-8AB0-33262340EB54}" type="slidenum">
              <a:rPr lang="nl-NL" altLang="en-US">
                <a:solidFill>
                  <a:srgbClr val="FFFFFF"/>
                </a:solidFill>
              </a:rPr>
              <a:pPr>
                <a:defRPr/>
              </a:pPr>
              <a:t>‹#›</a:t>
            </a:fld>
            <a:endParaRPr lang="nl-NL" altLang="en-US">
              <a:solidFill>
                <a:srgbClr val="FFFFFF"/>
              </a:solidFill>
            </a:endParaRPr>
          </a:p>
        </p:txBody>
      </p:sp>
      <p:sp>
        <p:nvSpPr>
          <p:cNvPr id="7" name="Rectangle 13"/>
          <p:cNvSpPr>
            <a:spLocks noGrp="1" noChangeArrowheads="1"/>
          </p:cNvSpPr>
          <p:nvPr>
            <p:ph type="dt" sz="half" idx="12"/>
          </p:nvPr>
        </p:nvSpPr>
        <p:spPr>
          <a:ln/>
        </p:spPr>
        <p:txBody>
          <a:bodyPr/>
          <a:lstStyle>
            <a:lvl1pPr>
              <a:defRPr/>
            </a:lvl1pPr>
          </a:lstStyle>
          <a:p>
            <a:pPr>
              <a:defRPr/>
            </a:pPr>
            <a:fld id="{D4EE5A13-2B83-419B-A69F-362E4BD126EF}"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18308456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FEF4F50B-B40F-4A71-B5B4-87A57ADF4AF2}"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A593E116-2F14-49D4-AB42-D52114F20EF1}"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10144648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215900"/>
            <a:ext cx="2005012" cy="5343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1188" y="215900"/>
            <a:ext cx="5867400" cy="5343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1AB3A0F4-BB4B-47F3-9217-36D5C4037533}"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99CF6C55-B501-432A-AAC5-BCA2738C6FC5}"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27062626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F8FD20-8D04-4D9E-B065-C63FAAC123FD}" type="datetimeFigureOut">
              <a:rPr lang="en-US" smtClean="0"/>
              <a:t>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4C8DA-AE1C-4739-9F5A-9F163C30DCCE}" type="slidenum">
              <a:rPr lang="en-US" smtClean="0"/>
              <a:t>‹#›</a:t>
            </a:fld>
            <a:endParaRPr lang="en-US"/>
          </a:p>
        </p:txBody>
      </p:sp>
    </p:spTree>
    <p:extLst>
      <p:ext uri="{BB962C8B-B14F-4D97-AF65-F5344CB8AC3E}">
        <p14:creationId xmlns:p14="http://schemas.microsoft.com/office/powerpoint/2010/main" val="27741230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20482384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F911E8B0-CD64-4B75-A7F6-C1394D449252}" type="datetime1">
              <a:rPr lang="nl-NL" altLang="en-US" smtClean="0">
                <a:solidFill>
                  <a:srgbClr val="FFFFFF"/>
                </a:solidFill>
              </a:rPr>
              <a:t>4-1-2017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638ECCD3-18AF-4D09-B527-A5186A40912E}"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11993526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01FC6E8-BBB6-45F5-BC7B-234A0434CD28}" type="datetime1">
              <a:rPr lang="nl-NL" altLang="en-US" smtClean="0">
                <a:solidFill>
                  <a:srgbClr val="FFFFFF"/>
                </a:solidFill>
              </a:rPr>
              <a:t>4-1-2017</a:t>
            </a:fld>
            <a:endParaRPr lang="nl-NL" altLang="en-US">
              <a:solidFill>
                <a:srgbClr val="FFFFFF"/>
              </a:solidFill>
            </a:endParaRPr>
          </a:p>
        </p:txBody>
      </p:sp>
      <p:sp>
        <p:nvSpPr>
          <p:cNvPr id="6" name="Footer Placeholder 5"/>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7" name="Slide Number Placeholder 6"/>
          <p:cNvSpPr>
            <a:spLocks noGrp="1"/>
          </p:cNvSpPr>
          <p:nvPr>
            <p:ph type="sldNum" sz="quarter" idx="12"/>
          </p:nvPr>
        </p:nvSpPr>
        <p:spPr/>
        <p:txBody>
          <a:bodyPr/>
          <a:lstStyle/>
          <a:p>
            <a:pPr>
              <a:defRPr/>
            </a:pPr>
            <a:r>
              <a:rPr lang="nl-NL" altLang="en-US" smtClean="0">
                <a:solidFill>
                  <a:srgbClr val="FFFFFF"/>
                </a:solidFill>
              </a:rPr>
              <a:t>PAGE </a:t>
            </a:r>
            <a:fld id="{0DEFBFA0-7EFE-4B57-93C4-FFFD2B011595}"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30876925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62AB96D8-C8EC-44E2-90A0-165ACC893BE6}" type="datetime1">
              <a:rPr lang="nl-NL" altLang="en-US" smtClean="0">
                <a:solidFill>
                  <a:srgbClr val="FFFFFF"/>
                </a:solidFill>
              </a:rPr>
              <a:t>4-1-2017</a:t>
            </a:fld>
            <a:endParaRPr lang="nl-NL" altLang="en-US">
              <a:solidFill>
                <a:srgbClr val="FFFFFF"/>
              </a:solidFill>
            </a:endParaRPr>
          </a:p>
        </p:txBody>
      </p:sp>
      <p:sp>
        <p:nvSpPr>
          <p:cNvPr id="8" name="Footer Placeholder 7"/>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9" name="Slide Number Placeholder 8"/>
          <p:cNvSpPr>
            <a:spLocks noGrp="1"/>
          </p:cNvSpPr>
          <p:nvPr>
            <p:ph type="sldNum" sz="quarter" idx="12"/>
          </p:nvPr>
        </p:nvSpPr>
        <p:spPr/>
        <p:txBody>
          <a:bodyPr/>
          <a:lstStyle/>
          <a:p>
            <a:pPr>
              <a:defRPr/>
            </a:pPr>
            <a:r>
              <a:rPr lang="nl-NL" altLang="en-US" smtClean="0">
                <a:solidFill>
                  <a:srgbClr val="FFFFFF"/>
                </a:solidFill>
              </a:rPr>
              <a:t>PAGE </a:t>
            </a:r>
            <a:fld id="{385D2608-6E3A-4FA8-B674-CB0FBC468727}"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390071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8" name="Rectangle 11"/>
          <p:cNvSpPr>
            <a:spLocks noGrp="1" noChangeArrowheads="1"/>
          </p:cNvSpPr>
          <p:nvPr>
            <p:ph type="sldNum" sz="quarter" idx="11"/>
          </p:nvPr>
        </p:nvSpPr>
        <p:spPr>
          <a:ln/>
        </p:spPr>
        <p:txBody>
          <a:bodyPr/>
          <a:lstStyle>
            <a:lvl1pPr>
              <a:defRPr/>
            </a:lvl1pPr>
          </a:lstStyle>
          <a:p>
            <a:pPr>
              <a:defRPr/>
            </a:pPr>
            <a:r>
              <a:rPr lang="nl-NL" altLang="en-US"/>
              <a:t>PAGE </a:t>
            </a:r>
            <a:fld id="{D848158D-BD3C-49BB-94DB-A5252ECEA0DF}" type="slidenum">
              <a:rPr lang="nl-NL" altLang="en-US"/>
              <a:pPr>
                <a:defRPr/>
              </a:pPr>
              <a:t>‹#›</a:t>
            </a:fld>
            <a:endParaRPr lang="nl-NL" altLang="en-US"/>
          </a:p>
        </p:txBody>
      </p:sp>
      <p:sp>
        <p:nvSpPr>
          <p:cNvPr id="9" name="Rectangle 13"/>
          <p:cNvSpPr>
            <a:spLocks noGrp="1" noChangeArrowheads="1"/>
          </p:cNvSpPr>
          <p:nvPr>
            <p:ph type="dt" sz="half" idx="12"/>
          </p:nvPr>
        </p:nvSpPr>
        <p:spPr>
          <a:ln/>
        </p:spPr>
        <p:txBody>
          <a:bodyPr/>
          <a:lstStyle>
            <a:lvl1pPr>
              <a:defRPr/>
            </a:lvl1pPr>
          </a:lstStyle>
          <a:p>
            <a:pPr>
              <a:defRPr/>
            </a:pPr>
            <a:fld id="{D1322A6E-3931-4ADC-8CD0-669F24977352}" type="datetime1">
              <a:rPr lang="nl-NL" altLang="en-US" smtClean="0"/>
              <a:t>4-1-2017</a:t>
            </a:fld>
            <a:endParaRPr lang="nl-NL" altLang="en-US"/>
          </a:p>
        </p:txBody>
      </p:sp>
    </p:spTree>
    <p:extLst>
      <p:ext uri="{BB962C8B-B14F-4D97-AF65-F5344CB8AC3E}">
        <p14:creationId xmlns:p14="http://schemas.microsoft.com/office/powerpoint/2010/main" val="38564813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D35EC1B2-2953-4B4E-8FA4-9968B48B3F1C}" type="datetime1">
              <a:rPr lang="nl-NL" altLang="en-US" smtClean="0">
                <a:solidFill>
                  <a:srgbClr val="FFFFFF"/>
                </a:solidFill>
              </a:rPr>
              <a:t>4-1-2017</a:t>
            </a:fld>
            <a:endParaRPr lang="nl-NL" altLang="en-US">
              <a:solidFill>
                <a:srgbClr val="FFFFFF"/>
              </a:solidFill>
            </a:endParaRPr>
          </a:p>
        </p:txBody>
      </p:sp>
      <p:sp>
        <p:nvSpPr>
          <p:cNvPr id="4" name="Footer Placeholder 3"/>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5" name="Slide Number Placeholder 4"/>
          <p:cNvSpPr>
            <a:spLocks noGrp="1"/>
          </p:cNvSpPr>
          <p:nvPr>
            <p:ph type="sldNum" sz="quarter" idx="12"/>
          </p:nvPr>
        </p:nvSpPr>
        <p:spPr/>
        <p:txBody>
          <a:bodyPr/>
          <a:lstStyle/>
          <a:p>
            <a:pPr>
              <a:defRPr/>
            </a:pPr>
            <a:r>
              <a:rPr lang="nl-NL" altLang="en-US" smtClean="0">
                <a:solidFill>
                  <a:srgbClr val="FFFFFF"/>
                </a:solidFill>
              </a:rPr>
              <a:t>PAGE </a:t>
            </a:r>
            <a:fld id="{B0C60F62-91F4-47D0-AB36-3E2464A7C193}"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2926203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7102A92-A0D1-4CC7-B6CC-83E3B3B59004}" type="datetime1">
              <a:rPr lang="nl-NL" altLang="en-US" smtClean="0">
                <a:solidFill>
                  <a:srgbClr val="FFFFFF"/>
                </a:solidFill>
              </a:rPr>
              <a:t>4-1-2017</a:t>
            </a:fld>
            <a:endParaRPr lang="nl-NL" altLang="en-US">
              <a:solidFill>
                <a:srgbClr val="FFFFFF"/>
              </a:solidFill>
            </a:endParaRPr>
          </a:p>
        </p:txBody>
      </p:sp>
      <p:sp>
        <p:nvSpPr>
          <p:cNvPr id="3" name="Footer Placeholder 2"/>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4" name="Slide Number Placeholder 3"/>
          <p:cNvSpPr>
            <a:spLocks noGrp="1"/>
          </p:cNvSpPr>
          <p:nvPr>
            <p:ph type="sldNum" sz="quarter" idx="12"/>
          </p:nvPr>
        </p:nvSpPr>
        <p:spPr/>
        <p:txBody>
          <a:bodyPr/>
          <a:lstStyle/>
          <a:p>
            <a:pPr>
              <a:defRPr/>
            </a:pPr>
            <a:r>
              <a:rPr lang="nl-NL" altLang="en-US" smtClean="0">
                <a:solidFill>
                  <a:srgbClr val="FFFFFF"/>
                </a:solidFill>
              </a:rPr>
              <a:t>PAGE </a:t>
            </a:r>
            <a:fld id="{B0F5E09B-95E4-4FF9-9BA1-9DD124534504}"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9527614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70D5B3A-38E0-411B-8C7B-D8283AAE4E60}" type="datetime1">
              <a:rPr lang="nl-NL" altLang="en-US" smtClean="0">
                <a:solidFill>
                  <a:srgbClr val="FFFFFF"/>
                </a:solidFill>
              </a:rPr>
              <a:t>4-1-2017</a:t>
            </a:fld>
            <a:endParaRPr lang="nl-NL" altLang="en-US">
              <a:solidFill>
                <a:srgbClr val="FFFFFF"/>
              </a:solidFill>
            </a:endParaRPr>
          </a:p>
        </p:txBody>
      </p:sp>
      <p:sp>
        <p:nvSpPr>
          <p:cNvPr id="6" name="Footer Placeholder 5"/>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7" name="Slide Number Placeholder 6"/>
          <p:cNvSpPr>
            <a:spLocks noGrp="1"/>
          </p:cNvSpPr>
          <p:nvPr>
            <p:ph type="sldNum" sz="quarter" idx="12"/>
          </p:nvPr>
        </p:nvSpPr>
        <p:spPr/>
        <p:txBody>
          <a:bodyPr/>
          <a:lstStyle/>
          <a:p>
            <a:pPr>
              <a:defRPr/>
            </a:pPr>
            <a:r>
              <a:rPr lang="nl-NL" altLang="en-US" smtClean="0">
                <a:solidFill>
                  <a:srgbClr val="FFFFFF"/>
                </a:solidFill>
              </a:rPr>
              <a:t>PAGE </a:t>
            </a:r>
            <a:fld id="{ED02DA72-828A-4721-A802-60FE4E571A61}"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10705931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4EE5A13-2B83-419B-A69F-362E4BD126EF}" type="datetime1">
              <a:rPr lang="nl-NL" altLang="en-US" smtClean="0">
                <a:solidFill>
                  <a:srgbClr val="FFFFFF"/>
                </a:solidFill>
              </a:rPr>
              <a:t>4-1-2017</a:t>
            </a:fld>
            <a:endParaRPr lang="nl-NL" altLang="en-US">
              <a:solidFill>
                <a:srgbClr val="FFFFFF"/>
              </a:solidFill>
            </a:endParaRPr>
          </a:p>
        </p:txBody>
      </p:sp>
      <p:sp>
        <p:nvSpPr>
          <p:cNvPr id="6" name="Footer Placeholder 5"/>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7" name="Slide Number Placeholder 6"/>
          <p:cNvSpPr>
            <a:spLocks noGrp="1"/>
          </p:cNvSpPr>
          <p:nvPr>
            <p:ph type="sldNum" sz="quarter" idx="12"/>
          </p:nvPr>
        </p:nvSpPr>
        <p:spPr/>
        <p:txBody>
          <a:bodyPr/>
          <a:lstStyle/>
          <a:p>
            <a:pPr>
              <a:defRPr/>
            </a:pPr>
            <a:r>
              <a:rPr lang="nl-NL" altLang="en-US" smtClean="0">
                <a:solidFill>
                  <a:srgbClr val="FFFFFF"/>
                </a:solidFill>
              </a:rPr>
              <a:t>PAGE </a:t>
            </a:r>
            <a:fld id="{0B148694-717C-4E3C-8AB0-33262340EB54}"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429294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593E116-2F14-49D4-AB42-D52114F20EF1}" type="datetime1">
              <a:rPr lang="nl-NL" altLang="en-US" smtClean="0">
                <a:solidFill>
                  <a:srgbClr val="FFFFFF"/>
                </a:solidFill>
              </a:rPr>
              <a:t>4-1-2017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FEF4F50B-B40F-4A71-B5B4-87A57ADF4AF2}"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34549803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9CF6C55-B501-432A-AAC5-BCA2738C6FC5}" type="datetime1">
              <a:rPr lang="nl-NL" altLang="en-US" smtClean="0">
                <a:solidFill>
                  <a:srgbClr val="FFFFFF"/>
                </a:solidFill>
              </a:rPr>
              <a:t>4-1-2017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1AB3A0F4-BB4B-47F3-9217-36D5C4037533}"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80268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4" name="Rectangle 11"/>
          <p:cNvSpPr>
            <a:spLocks noGrp="1" noChangeArrowheads="1"/>
          </p:cNvSpPr>
          <p:nvPr>
            <p:ph type="sldNum" sz="quarter" idx="11"/>
          </p:nvPr>
        </p:nvSpPr>
        <p:spPr>
          <a:ln/>
        </p:spPr>
        <p:txBody>
          <a:bodyPr/>
          <a:lstStyle>
            <a:lvl1pPr>
              <a:defRPr/>
            </a:lvl1pPr>
          </a:lstStyle>
          <a:p>
            <a:pPr>
              <a:defRPr/>
            </a:pPr>
            <a:r>
              <a:rPr lang="nl-NL" altLang="en-US"/>
              <a:t>PAGE </a:t>
            </a:r>
            <a:fld id="{2E923411-93D8-4DAF-B8F5-C1162D7CC761}" type="slidenum">
              <a:rPr lang="nl-NL" altLang="en-US"/>
              <a:pPr>
                <a:defRPr/>
              </a:pPr>
              <a:t>‹#›</a:t>
            </a:fld>
            <a:endParaRPr lang="nl-NL" altLang="en-US"/>
          </a:p>
        </p:txBody>
      </p:sp>
      <p:sp>
        <p:nvSpPr>
          <p:cNvPr id="5" name="Rectangle 13"/>
          <p:cNvSpPr>
            <a:spLocks noGrp="1" noChangeArrowheads="1"/>
          </p:cNvSpPr>
          <p:nvPr>
            <p:ph type="dt" sz="half" idx="12"/>
          </p:nvPr>
        </p:nvSpPr>
        <p:spPr>
          <a:ln/>
        </p:spPr>
        <p:txBody>
          <a:bodyPr/>
          <a:lstStyle>
            <a:lvl1pPr>
              <a:defRPr/>
            </a:lvl1pPr>
          </a:lstStyle>
          <a:p>
            <a:pPr>
              <a:defRPr/>
            </a:pPr>
            <a:fld id="{9555E4F2-5DB5-4C55-AAB6-C8B245527386}" type="datetime1">
              <a:rPr lang="nl-NL" altLang="en-US" smtClean="0"/>
              <a:t>4-1-2017</a:t>
            </a:fld>
            <a:endParaRPr lang="nl-NL" altLang="en-US"/>
          </a:p>
        </p:txBody>
      </p:sp>
    </p:spTree>
    <p:extLst>
      <p:ext uri="{BB962C8B-B14F-4D97-AF65-F5344CB8AC3E}">
        <p14:creationId xmlns:p14="http://schemas.microsoft.com/office/powerpoint/2010/main" val="19988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3" name="Rectangle 11"/>
          <p:cNvSpPr>
            <a:spLocks noGrp="1" noChangeArrowheads="1"/>
          </p:cNvSpPr>
          <p:nvPr>
            <p:ph type="sldNum" sz="quarter" idx="11"/>
          </p:nvPr>
        </p:nvSpPr>
        <p:spPr>
          <a:ln/>
        </p:spPr>
        <p:txBody>
          <a:bodyPr/>
          <a:lstStyle>
            <a:lvl1pPr>
              <a:defRPr/>
            </a:lvl1pPr>
          </a:lstStyle>
          <a:p>
            <a:pPr>
              <a:defRPr/>
            </a:pPr>
            <a:r>
              <a:rPr lang="nl-NL" altLang="en-US"/>
              <a:t>PAGE </a:t>
            </a:r>
            <a:fld id="{51BDE468-E720-47A4-BD95-53B090127448}" type="slidenum">
              <a:rPr lang="nl-NL" altLang="en-US"/>
              <a:pPr>
                <a:defRPr/>
              </a:pPr>
              <a:t>‹#›</a:t>
            </a:fld>
            <a:endParaRPr lang="nl-NL" altLang="en-US"/>
          </a:p>
        </p:txBody>
      </p:sp>
      <p:sp>
        <p:nvSpPr>
          <p:cNvPr id="4" name="Rectangle 13"/>
          <p:cNvSpPr>
            <a:spLocks noGrp="1" noChangeArrowheads="1"/>
          </p:cNvSpPr>
          <p:nvPr>
            <p:ph type="dt" sz="half" idx="12"/>
          </p:nvPr>
        </p:nvSpPr>
        <p:spPr>
          <a:ln/>
        </p:spPr>
        <p:txBody>
          <a:bodyPr/>
          <a:lstStyle>
            <a:lvl1pPr>
              <a:defRPr/>
            </a:lvl1pPr>
          </a:lstStyle>
          <a:p>
            <a:pPr>
              <a:defRPr/>
            </a:pPr>
            <a:fld id="{2BA3D33D-6BAC-4B87-9AB9-6078C59B717C}" type="datetime1">
              <a:rPr lang="nl-NL" altLang="en-US" smtClean="0"/>
              <a:t>4-1-2017</a:t>
            </a:fld>
            <a:endParaRPr lang="nl-NL" altLang="en-US"/>
          </a:p>
        </p:txBody>
      </p:sp>
    </p:spTree>
    <p:extLst>
      <p:ext uri="{BB962C8B-B14F-4D97-AF65-F5344CB8AC3E}">
        <p14:creationId xmlns:p14="http://schemas.microsoft.com/office/powerpoint/2010/main" val="173443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t>PAGE </a:t>
            </a:r>
            <a:fld id="{CD258410-5F0E-47C1-B59C-1D74BA82BA76}"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C01B1AFC-BDA3-4CA9-8E0D-E71E095FAA60}" type="datetime1">
              <a:rPr lang="nl-NL" altLang="en-US" smtClean="0"/>
              <a:t>4-1-2017</a:t>
            </a:fld>
            <a:endParaRPr lang="nl-NL" altLang="en-US"/>
          </a:p>
        </p:txBody>
      </p:sp>
    </p:spTree>
    <p:extLst>
      <p:ext uri="{BB962C8B-B14F-4D97-AF65-F5344CB8AC3E}">
        <p14:creationId xmlns:p14="http://schemas.microsoft.com/office/powerpoint/2010/main" val="18998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t>PAGE </a:t>
            </a:r>
            <a:fld id="{AF779F06-9024-4A84-9CB2-249A171B7C02}"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96685401-2F83-44A2-BB5A-E0487C86340C}" type="datetime1">
              <a:rPr lang="nl-NL" altLang="en-US" smtClean="0"/>
              <a:t>4-1-2017</a:t>
            </a:fld>
            <a:endParaRPr lang="nl-NL" altLang="en-US"/>
          </a:p>
        </p:txBody>
      </p:sp>
    </p:spTree>
    <p:extLst>
      <p:ext uri="{BB962C8B-B14F-4D97-AF65-F5344CB8AC3E}">
        <p14:creationId xmlns:p14="http://schemas.microsoft.com/office/powerpoint/2010/main" val="33406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18"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23558" name="Rectangle 6"/>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t>/ name of department</a:t>
            </a:r>
          </a:p>
        </p:txBody>
      </p:sp>
      <p:pic>
        <p:nvPicPr>
          <p:cNvPr id="1029" name="Picture 10"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Rectangle 11"/>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t>PAGE </a:t>
            </a:r>
            <a:fld id="{E3070AF0-31AD-46EC-8669-9E0B7A889479}" type="slidenum">
              <a:rPr lang="nl-NL" altLang="en-US"/>
              <a:pPr>
                <a:defRPr/>
              </a:pPr>
              <a:t>‹#›</a:t>
            </a:fld>
            <a:endParaRPr lang="nl-NL" altLang="en-US"/>
          </a:p>
        </p:txBody>
      </p:sp>
      <p:pic>
        <p:nvPicPr>
          <p:cNvPr id="1031" name="Picture 1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Rectangle 13"/>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5F96AB0C-FBFE-44DF-B171-760DFDB99D2E}" type="datetime1">
              <a:rPr lang="nl-NL" altLang="en-US" smtClean="0"/>
              <a:t>4-1-2017</a:t>
            </a:fld>
            <a:endParaRPr lang="nl-NL" altLang="en-US"/>
          </a:p>
        </p:txBody>
      </p:sp>
      <p:sp>
        <p:nvSpPr>
          <p:cNvPr id="1033" name="Rectangle 14"/>
          <p:cNvSpPr>
            <a:spLocks noGrp="1" noChangeArrowheads="1"/>
          </p:cNvSpPr>
          <p:nvPr>
            <p:ph type="body" idx="1"/>
          </p:nvPr>
        </p:nvSpPr>
        <p:spPr bwMode="auto">
          <a:xfrm>
            <a:off x="611188" y="1600200"/>
            <a:ext cx="799465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cSld>
  <p:clrMap bg1="lt1" tx1="dk1" bg2="lt2" tx2="dk2" accent1="accent1" accent2="accent2" accent3="accent3" accent4="accent4" accent5="accent5" accent6="accent6" hlink="hlink" folHlink="folHlink"/>
  <p:sldLayoutIdLst>
    <p:sldLayoutId id="214748372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6575" indent="-266700" algn="l" rtl="0" eaLnBrk="0" fontAlgn="base" hangingPunct="0">
        <a:spcBef>
          <a:spcPct val="20000"/>
        </a:spcBef>
        <a:spcAft>
          <a:spcPct val="0"/>
        </a:spcAft>
        <a:buClr>
          <a:schemeClr val="tx1"/>
        </a:buClr>
        <a:buChar char="•"/>
        <a:defRPr sz="2200" b="1">
          <a:solidFill>
            <a:schemeClr val="tx1"/>
          </a:solidFill>
          <a:latin typeface="+mn-lt"/>
        </a:defRPr>
      </a:lvl2pPr>
      <a:lvl3pPr marL="809625" indent="-2651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90613" indent="-2794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57175"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57175"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57175"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57175"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57175"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2050" name="Picture 19"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9"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49158" name="Rectangle 6"/>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t>/ name of department</a:t>
            </a:r>
          </a:p>
        </p:txBody>
      </p:sp>
      <p:sp>
        <p:nvSpPr>
          <p:cNvPr id="49159" name="Rectangle 7"/>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t>PAGE </a:t>
            </a:r>
            <a:fld id="{35C094F7-1309-4FA5-825C-8E679BE7C5E4}" type="slidenum">
              <a:rPr lang="nl-NL" altLang="en-US"/>
              <a:pPr>
                <a:defRPr/>
              </a:pPr>
              <a:t>‹#›</a:t>
            </a:fld>
            <a:endParaRPr lang="nl-NL" altLang="en-US"/>
          </a:p>
        </p:txBody>
      </p:sp>
      <p:pic>
        <p:nvPicPr>
          <p:cNvPr id="2055" name="Picture 11"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5" name="Rectangle 13"/>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8B1E1C6A-F8A5-4A55-BE3D-E3BFD8AE751D}" type="datetime1">
              <a:rPr lang="nl-NL" altLang="en-US" smtClean="0"/>
              <a:t>4-1-2017</a:t>
            </a:fld>
            <a:endParaRPr lang="nl-NL" altLang="en-US"/>
          </a:p>
        </p:txBody>
      </p:sp>
      <p:sp>
        <p:nvSpPr>
          <p:cNvPr id="2057" name="Rectangle 15"/>
          <p:cNvSpPr>
            <a:spLocks noGrp="1" noChangeArrowheads="1"/>
          </p:cNvSpPr>
          <p:nvPr>
            <p:ph type="body" idx="1"/>
          </p:nvPr>
        </p:nvSpPr>
        <p:spPr bwMode="auto">
          <a:xfrm>
            <a:off x="611188" y="1600200"/>
            <a:ext cx="7993062"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cSld>
  <p:clrMap bg1="lt1" tx1="dk1" bg2="lt2" tx2="dk2" accent1="accent1" accent2="accent2" accent3="accent3" accent4="accent4" accent5="accent5" accent6="accent6" hlink="hlink" folHlink="folHlink"/>
  <p:sldLayoutIdLst>
    <p:sldLayoutId id="214748372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0" fontAlgn="base" hangingPunct="0">
        <a:spcBef>
          <a:spcPct val="20000"/>
        </a:spcBef>
        <a:spcAft>
          <a:spcPct val="0"/>
        </a:spcAft>
        <a:buClr>
          <a:schemeClr val="tx1"/>
        </a:buClr>
        <a:buChar char="•"/>
        <a:defRPr sz="2200" b="1">
          <a:solidFill>
            <a:schemeClr val="tx1"/>
          </a:solidFill>
          <a:latin typeface="+mn-lt"/>
        </a:defRPr>
      </a:lvl2pPr>
      <a:lvl3pPr marL="814388"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77813"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77813"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77813"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77813"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3074" name="Picture 13"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2"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219141" name="Rectangle 5"/>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t>/ name of department</a:t>
            </a:r>
          </a:p>
        </p:txBody>
      </p:sp>
      <p:sp>
        <p:nvSpPr>
          <p:cNvPr id="219142" name="Rectangle 6"/>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t>PAGE </a:t>
            </a:r>
            <a:fld id="{AE6E0930-CC6E-4D22-AF3D-326FAA35725A}" type="slidenum">
              <a:rPr lang="nl-NL" altLang="en-US"/>
              <a:pPr>
                <a:defRPr/>
              </a:pPr>
              <a:t>‹#›</a:t>
            </a:fld>
            <a:endParaRPr lang="nl-NL" altLang="en-US"/>
          </a:p>
        </p:txBody>
      </p:sp>
      <p:pic>
        <p:nvPicPr>
          <p:cNvPr id="3079" name="Picture 7"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44" name="Rectangle 8"/>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F9EC2527-089E-408D-89FF-301683A55642}" type="datetime1">
              <a:rPr lang="nl-NL" altLang="en-US" smtClean="0"/>
              <a:t>4-1-2017</a:t>
            </a:fld>
            <a:endParaRPr lang="nl-NL" altLang="en-US"/>
          </a:p>
        </p:txBody>
      </p:sp>
      <p:sp>
        <p:nvSpPr>
          <p:cNvPr id="3081" name="Rectangle 9"/>
          <p:cNvSpPr>
            <a:spLocks noGrp="1" noChangeArrowheads="1"/>
          </p:cNvSpPr>
          <p:nvPr>
            <p:ph type="body" idx="1"/>
          </p:nvPr>
        </p:nvSpPr>
        <p:spPr bwMode="auto">
          <a:xfrm>
            <a:off x="611188" y="1600200"/>
            <a:ext cx="7993062"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cSld>
  <p:clrMap bg1="lt1" tx1="dk1" bg2="lt2" tx2="dk2" accent1="accent1" accent2="accent2" accent3="accent3" accent4="accent4" accent5="accent5" accent6="accent6" hlink="hlink" folHlink="folHlink"/>
  <p:sldLayoutIdLst>
    <p:sldLayoutId id="2147483723"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0" fontAlgn="base" hangingPunct="0">
        <a:spcBef>
          <a:spcPct val="20000"/>
        </a:spcBef>
        <a:spcAft>
          <a:spcPct val="0"/>
        </a:spcAft>
        <a:buClr>
          <a:schemeClr val="tx1"/>
        </a:buClr>
        <a:buChar char="•"/>
        <a:defRPr sz="2200" b="1">
          <a:solidFill>
            <a:schemeClr val="tx1"/>
          </a:solidFill>
          <a:latin typeface="+mn-lt"/>
        </a:defRPr>
      </a:lvl2pPr>
      <a:lvl3pPr marL="814388"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77813"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77813"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77813"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77813"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18"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23558" name="Rectangle 6"/>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solidFill>
                  <a:srgbClr val="101073"/>
                </a:solidFill>
              </a:rPr>
              <a:t>/ name of department</a:t>
            </a:r>
          </a:p>
        </p:txBody>
      </p:sp>
      <p:pic>
        <p:nvPicPr>
          <p:cNvPr id="1029" name="Picture 10"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Rectangle 11"/>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solidFill>
                  <a:srgbClr val="FFFFFF"/>
                </a:solidFill>
              </a:rPr>
              <a:t>PAGE </a:t>
            </a:r>
            <a:fld id="{43074383-8915-49FA-BF0E-95DFA37064A6}" type="slidenum">
              <a:rPr lang="nl-NL" altLang="en-US">
                <a:solidFill>
                  <a:srgbClr val="FFFFFF"/>
                </a:solidFill>
              </a:rPr>
              <a:pPr>
                <a:defRPr/>
              </a:pPr>
              <a:t>‹#›</a:t>
            </a:fld>
            <a:endParaRPr lang="nl-NL" altLang="en-US">
              <a:solidFill>
                <a:srgbClr val="FFFFFF"/>
              </a:solidFill>
            </a:endParaRPr>
          </a:p>
        </p:txBody>
      </p:sp>
      <p:pic>
        <p:nvPicPr>
          <p:cNvPr id="1031" name="Picture 1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Rectangle 13"/>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67F16B0A-5353-4CEC-B104-58DDB0889772}" type="datetime1">
              <a:rPr lang="nl-NL" altLang="en-US" smtClean="0">
                <a:solidFill>
                  <a:srgbClr val="FFFFFF"/>
                </a:solidFill>
              </a:rPr>
              <a:t>4-1-2017</a:t>
            </a:fld>
            <a:endParaRPr lang="nl-NL" altLang="en-US">
              <a:solidFill>
                <a:srgbClr val="FFFFFF"/>
              </a:solidFill>
            </a:endParaRPr>
          </a:p>
        </p:txBody>
      </p:sp>
      <p:sp>
        <p:nvSpPr>
          <p:cNvPr id="1033" name="Rectangle 14"/>
          <p:cNvSpPr>
            <a:spLocks noGrp="1" noChangeArrowheads="1"/>
          </p:cNvSpPr>
          <p:nvPr>
            <p:ph type="body" idx="1"/>
          </p:nvPr>
        </p:nvSpPr>
        <p:spPr bwMode="auto">
          <a:xfrm>
            <a:off x="611188" y="1600200"/>
            <a:ext cx="799465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extLst>
      <p:ext uri="{BB962C8B-B14F-4D97-AF65-F5344CB8AC3E}">
        <p14:creationId xmlns:p14="http://schemas.microsoft.com/office/powerpoint/2010/main" val="336711760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6575" indent="-266700" algn="l" rtl="0" eaLnBrk="0" fontAlgn="base" hangingPunct="0">
        <a:spcBef>
          <a:spcPct val="20000"/>
        </a:spcBef>
        <a:spcAft>
          <a:spcPct val="0"/>
        </a:spcAft>
        <a:buClr>
          <a:schemeClr val="tx1"/>
        </a:buClr>
        <a:buChar char="•"/>
        <a:defRPr sz="2200" b="1">
          <a:solidFill>
            <a:schemeClr val="tx1"/>
          </a:solidFill>
          <a:latin typeface="+mn-lt"/>
        </a:defRPr>
      </a:lvl2pPr>
      <a:lvl3pPr marL="809625" indent="-2651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90613" indent="-2794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57175"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57175"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57175"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57175"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57175"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5F96AB0C-FBFE-44DF-B171-760DFDB99D2E}" type="datetime1">
              <a:rPr lang="nl-NL" altLang="en-US" smtClean="0"/>
              <a:t>4-1-2017</a:t>
            </a:fld>
            <a:endParaRPr lang="nl-NL"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nl-NL" altLang="en-US" smtClean="0"/>
              <a:t>/ name of department</a:t>
            </a:r>
            <a:endParaRPr lang="nl-NL"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r>
              <a:rPr lang="nl-NL" altLang="en-US" smtClean="0"/>
              <a:t>PAGE </a:t>
            </a:r>
            <a:fld id="{E3070AF0-31AD-46EC-8669-9E0B7A889479}" type="slidenum">
              <a:rPr lang="nl-NL" altLang="en-US" smtClean="0"/>
              <a:pPr>
                <a:defRPr/>
              </a:pPr>
              <a:t>‹#›</a:t>
            </a:fld>
            <a:endParaRPr lang="nl-NL" altLang="en-US"/>
          </a:p>
        </p:txBody>
      </p:sp>
    </p:spTree>
    <p:extLst>
      <p:ext uri="{BB962C8B-B14F-4D97-AF65-F5344CB8AC3E}">
        <p14:creationId xmlns:p14="http://schemas.microsoft.com/office/powerpoint/2010/main" val="23890414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4.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4.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6.xml"/><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4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tags" Target="../tags/tag76.xml"/><Relationship Id="rId84" Type="http://schemas.openxmlformats.org/officeDocument/2006/relationships/slideLayout" Target="../slideLayouts/slideLayout40.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s>
</file>

<file path=ppt/slides/_rels/slide4.xml.rels><?xml version="1.0" encoding="UTF-8" standalone="yes"?>
<Relationships xmlns="http://schemas.openxmlformats.org/package/2006/relationships"><Relationship Id="rId13" Type="http://schemas.openxmlformats.org/officeDocument/2006/relationships/tags" Target="../tags/tag96.xml"/><Relationship Id="rId18" Type="http://schemas.openxmlformats.org/officeDocument/2006/relationships/tags" Target="../tags/tag101.xml"/><Relationship Id="rId26" Type="http://schemas.openxmlformats.org/officeDocument/2006/relationships/tags" Target="../tags/tag109.xml"/><Relationship Id="rId39" Type="http://schemas.openxmlformats.org/officeDocument/2006/relationships/tags" Target="../tags/tag122.xml"/><Relationship Id="rId21" Type="http://schemas.openxmlformats.org/officeDocument/2006/relationships/tags" Target="../tags/tag104.xml"/><Relationship Id="rId34" Type="http://schemas.openxmlformats.org/officeDocument/2006/relationships/tags" Target="../tags/tag117.xml"/><Relationship Id="rId42" Type="http://schemas.openxmlformats.org/officeDocument/2006/relationships/tags" Target="../tags/tag125.xml"/><Relationship Id="rId47" Type="http://schemas.openxmlformats.org/officeDocument/2006/relationships/tags" Target="../tags/tag130.xml"/><Relationship Id="rId50" Type="http://schemas.openxmlformats.org/officeDocument/2006/relationships/tags" Target="../tags/tag133.xml"/><Relationship Id="rId55" Type="http://schemas.openxmlformats.org/officeDocument/2006/relationships/tags" Target="../tags/tag138.xml"/><Relationship Id="rId63" Type="http://schemas.openxmlformats.org/officeDocument/2006/relationships/tags" Target="../tags/tag146.xml"/><Relationship Id="rId7" Type="http://schemas.openxmlformats.org/officeDocument/2006/relationships/tags" Target="../tags/tag90.xml"/><Relationship Id="rId2" Type="http://schemas.openxmlformats.org/officeDocument/2006/relationships/tags" Target="../tags/tag85.xml"/><Relationship Id="rId16" Type="http://schemas.openxmlformats.org/officeDocument/2006/relationships/tags" Target="../tags/tag99.xml"/><Relationship Id="rId20" Type="http://schemas.openxmlformats.org/officeDocument/2006/relationships/tags" Target="../tags/tag103.xml"/><Relationship Id="rId29" Type="http://schemas.openxmlformats.org/officeDocument/2006/relationships/tags" Target="../tags/tag112.xml"/><Relationship Id="rId41" Type="http://schemas.openxmlformats.org/officeDocument/2006/relationships/tags" Target="../tags/tag124.xml"/><Relationship Id="rId54" Type="http://schemas.openxmlformats.org/officeDocument/2006/relationships/tags" Target="../tags/tag137.xml"/><Relationship Id="rId62" Type="http://schemas.openxmlformats.org/officeDocument/2006/relationships/tags" Target="../tags/tag14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24" Type="http://schemas.openxmlformats.org/officeDocument/2006/relationships/tags" Target="../tags/tag107.xml"/><Relationship Id="rId32" Type="http://schemas.openxmlformats.org/officeDocument/2006/relationships/tags" Target="../tags/tag115.xml"/><Relationship Id="rId37" Type="http://schemas.openxmlformats.org/officeDocument/2006/relationships/tags" Target="../tags/tag120.xml"/><Relationship Id="rId40" Type="http://schemas.openxmlformats.org/officeDocument/2006/relationships/tags" Target="../tags/tag123.xml"/><Relationship Id="rId45" Type="http://schemas.openxmlformats.org/officeDocument/2006/relationships/tags" Target="../tags/tag128.xml"/><Relationship Id="rId53" Type="http://schemas.openxmlformats.org/officeDocument/2006/relationships/tags" Target="../tags/tag136.xml"/><Relationship Id="rId58" Type="http://schemas.openxmlformats.org/officeDocument/2006/relationships/tags" Target="../tags/tag141.xml"/><Relationship Id="rId5" Type="http://schemas.openxmlformats.org/officeDocument/2006/relationships/tags" Target="../tags/tag88.xml"/><Relationship Id="rId15" Type="http://schemas.openxmlformats.org/officeDocument/2006/relationships/tags" Target="../tags/tag98.xml"/><Relationship Id="rId23" Type="http://schemas.openxmlformats.org/officeDocument/2006/relationships/tags" Target="../tags/tag106.xml"/><Relationship Id="rId28" Type="http://schemas.openxmlformats.org/officeDocument/2006/relationships/tags" Target="../tags/tag111.xml"/><Relationship Id="rId36" Type="http://schemas.openxmlformats.org/officeDocument/2006/relationships/tags" Target="../tags/tag119.xml"/><Relationship Id="rId49" Type="http://schemas.openxmlformats.org/officeDocument/2006/relationships/tags" Target="../tags/tag132.xml"/><Relationship Id="rId57" Type="http://schemas.openxmlformats.org/officeDocument/2006/relationships/tags" Target="../tags/tag140.xml"/><Relationship Id="rId61" Type="http://schemas.openxmlformats.org/officeDocument/2006/relationships/tags" Target="../tags/tag144.xml"/><Relationship Id="rId10" Type="http://schemas.openxmlformats.org/officeDocument/2006/relationships/tags" Target="../tags/tag93.xml"/><Relationship Id="rId19" Type="http://schemas.openxmlformats.org/officeDocument/2006/relationships/tags" Target="../tags/tag102.xml"/><Relationship Id="rId31" Type="http://schemas.openxmlformats.org/officeDocument/2006/relationships/tags" Target="../tags/tag114.xml"/><Relationship Id="rId44" Type="http://schemas.openxmlformats.org/officeDocument/2006/relationships/tags" Target="../tags/tag127.xml"/><Relationship Id="rId52" Type="http://schemas.openxmlformats.org/officeDocument/2006/relationships/tags" Target="../tags/tag135.xml"/><Relationship Id="rId60" Type="http://schemas.openxmlformats.org/officeDocument/2006/relationships/tags" Target="../tags/tag143.xml"/><Relationship Id="rId65" Type="http://schemas.openxmlformats.org/officeDocument/2006/relationships/slideLayout" Target="../slideLayouts/slideLayout40.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tags" Target="../tags/tag97.xml"/><Relationship Id="rId22" Type="http://schemas.openxmlformats.org/officeDocument/2006/relationships/tags" Target="../tags/tag105.xml"/><Relationship Id="rId27" Type="http://schemas.openxmlformats.org/officeDocument/2006/relationships/tags" Target="../tags/tag110.xml"/><Relationship Id="rId30" Type="http://schemas.openxmlformats.org/officeDocument/2006/relationships/tags" Target="../tags/tag113.xml"/><Relationship Id="rId35" Type="http://schemas.openxmlformats.org/officeDocument/2006/relationships/tags" Target="../tags/tag118.xml"/><Relationship Id="rId43" Type="http://schemas.openxmlformats.org/officeDocument/2006/relationships/tags" Target="../tags/tag126.xml"/><Relationship Id="rId48" Type="http://schemas.openxmlformats.org/officeDocument/2006/relationships/tags" Target="../tags/tag131.xml"/><Relationship Id="rId56" Type="http://schemas.openxmlformats.org/officeDocument/2006/relationships/tags" Target="../tags/tag139.xml"/><Relationship Id="rId64" Type="http://schemas.openxmlformats.org/officeDocument/2006/relationships/tags" Target="../tags/tag147.xml"/><Relationship Id="rId8" Type="http://schemas.openxmlformats.org/officeDocument/2006/relationships/tags" Target="../tags/tag91.xml"/><Relationship Id="rId51" Type="http://schemas.openxmlformats.org/officeDocument/2006/relationships/tags" Target="../tags/tag134.xml"/><Relationship Id="rId3" Type="http://schemas.openxmlformats.org/officeDocument/2006/relationships/tags" Target="../tags/tag86.xml"/><Relationship Id="rId12" Type="http://schemas.openxmlformats.org/officeDocument/2006/relationships/tags" Target="../tags/tag95.xml"/><Relationship Id="rId17" Type="http://schemas.openxmlformats.org/officeDocument/2006/relationships/tags" Target="../tags/tag100.xml"/><Relationship Id="rId25" Type="http://schemas.openxmlformats.org/officeDocument/2006/relationships/tags" Target="../tags/tag108.xml"/><Relationship Id="rId33" Type="http://schemas.openxmlformats.org/officeDocument/2006/relationships/tags" Target="../tags/tag116.xml"/><Relationship Id="rId38" Type="http://schemas.openxmlformats.org/officeDocument/2006/relationships/tags" Target="../tags/tag121.xml"/><Relationship Id="rId46" Type="http://schemas.openxmlformats.org/officeDocument/2006/relationships/tags" Target="../tags/tag129.xml"/><Relationship Id="rId59" Type="http://schemas.openxmlformats.org/officeDocument/2006/relationships/tags" Target="../tags/tag14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3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611188" y="1382911"/>
            <a:ext cx="5616575" cy="1470025"/>
          </a:xfrm>
        </p:spPr>
        <p:txBody>
          <a:bodyPr/>
          <a:lstStyle/>
          <a:p>
            <a:pPr eaLnBrk="1" hangingPunct="1"/>
            <a:r>
              <a:rPr lang="nl-NL" altLang="en-US" dirty="0" smtClean="0"/>
              <a:t>LKA Functional Safety</a:t>
            </a:r>
            <a:r>
              <a:rPr lang="en-GB" altLang="nl-NL" dirty="0" smtClean="0"/>
              <a:t/>
            </a:r>
            <a:br>
              <a:rPr lang="en-GB" altLang="nl-NL" dirty="0" smtClean="0"/>
            </a:br>
            <a:r>
              <a:rPr lang="en-GB" altLang="nl-NL" sz="1050" dirty="0" smtClean="0"/>
              <a:t> </a:t>
            </a:r>
            <a:r>
              <a:rPr lang="en-GB" altLang="nl-NL" dirty="0" smtClean="0"/>
              <a:t/>
            </a:r>
            <a:br>
              <a:rPr lang="en-GB" altLang="nl-NL" dirty="0" smtClean="0"/>
            </a:br>
            <a:r>
              <a:rPr lang="en-GB" altLang="nl-NL" sz="1800" dirty="0" smtClean="0"/>
              <a:t>Draft Presentation</a:t>
            </a:r>
            <a:r>
              <a:rPr lang="en-US" altLang="en-US" dirty="0" smtClean="0"/>
              <a:t/>
            </a:r>
            <a:br>
              <a:rPr lang="en-US" altLang="en-US" dirty="0" smtClean="0"/>
            </a:br>
            <a:endParaRPr lang="en-US" altLang="en-US" sz="1200" i="1" dirty="0" smtClean="0"/>
          </a:p>
        </p:txBody>
      </p:sp>
      <p:sp>
        <p:nvSpPr>
          <p:cNvPr id="7171" name="Subtitle 2"/>
          <p:cNvSpPr>
            <a:spLocks noGrp="1"/>
          </p:cNvSpPr>
          <p:nvPr>
            <p:ph type="subTitle" idx="1"/>
          </p:nvPr>
        </p:nvSpPr>
        <p:spPr>
          <a:xfrm>
            <a:off x="610791" y="4941168"/>
            <a:ext cx="5113337" cy="360040"/>
          </a:xfrm>
        </p:spPr>
        <p:txBody>
          <a:bodyPr/>
          <a:lstStyle/>
          <a:p>
            <a:pPr eaLnBrk="1" hangingPunct="1"/>
            <a:r>
              <a:rPr lang="nl-NL" altLang="en-US" dirty="0" smtClean="0"/>
              <a:t>Davide Occello,  January 6th  2017</a:t>
            </a:r>
            <a:endParaRPr lang="en-US" altLang="en-US" dirty="0" smtClean="0"/>
          </a:p>
        </p:txBody>
      </p:sp>
      <p:pic>
        <p:nvPicPr>
          <p:cNvPr id="112" name="Picture 111"/>
          <p:cNvPicPr>
            <a:picLocks noChangeAspect="1"/>
          </p:cNvPicPr>
          <p:nvPr/>
        </p:nvPicPr>
        <p:blipFill rotWithShape="1">
          <a:blip r:embed="rId3"/>
          <a:srcRect l="13782" r="16535"/>
          <a:stretch/>
        </p:blipFill>
        <p:spPr>
          <a:xfrm rot="5400000" flipV="1">
            <a:off x="5305025" y="1390226"/>
            <a:ext cx="4248472" cy="3429479"/>
          </a:xfrm>
          <a:prstGeom prst="flowChartManualInput">
            <a:avLst/>
          </a:prstGeom>
          <a:ln>
            <a:solidFill>
              <a:schemeClr val="accent1"/>
            </a:solidFill>
          </a:ln>
        </p:spPr>
      </p:pic>
    </p:spTree>
    <p:extLst>
      <p:ext uri="{BB962C8B-B14F-4D97-AF65-F5344CB8AC3E}">
        <p14:creationId xmlns:p14="http://schemas.microsoft.com/office/powerpoint/2010/main" val="9873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222875" y="817954"/>
            <a:ext cx="7886700" cy="994172"/>
          </a:xfrm>
        </p:spPr>
        <p:txBody>
          <a:bodyPr/>
          <a:lstStyle/>
          <a:p>
            <a:r>
              <a:rPr lang="en-US" dirty="0" smtClean="0"/>
              <a:t>Straight Lane </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86249"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84770" y="2216818"/>
            <a:ext cx="2"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053456" y="2377270"/>
            <a:ext cx="241577" cy="1496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053456" y="3873530"/>
            <a:ext cx="241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6295033" y="2377270"/>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917314" y="2986901"/>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56" name="TextBox 55"/>
          <p:cNvSpPr txBox="1"/>
          <p:nvPr/>
        </p:nvSpPr>
        <p:spPr>
          <a:xfrm>
            <a:off x="6244861" y="3735031"/>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86250" y="1491871"/>
            <a:ext cx="198523"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847507" flipH="1">
            <a:off x="5185440" y="4254374"/>
            <a:ext cx="1536574" cy="761885"/>
          </a:xfrm>
          <a:prstGeom prst="rect">
            <a:avLst/>
          </a:prstGeom>
        </p:spPr>
      </p:pic>
      <p:cxnSp>
        <p:nvCxnSpPr>
          <p:cNvPr id="88" name="Straight Connector 87"/>
          <p:cNvCxnSpPr/>
          <p:nvPr/>
        </p:nvCxnSpPr>
        <p:spPr>
          <a:xfrm flipV="1">
            <a:off x="5941489" y="4539639"/>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5882879" y="4621661"/>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5722211" y="5734619"/>
            <a:ext cx="231516" cy="511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729488" y="5476272"/>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953727" y="4635316"/>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p:nvPr/>
        </p:nvCxnSpPr>
        <p:spPr>
          <a:xfrm flipH="1">
            <a:off x="4483917" y="1307626"/>
            <a:ext cx="24833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5464860" y="1107290"/>
            <a:ext cx="698749" cy="230832"/>
          </a:xfrm>
          <a:prstGeom prst="rect">
            <a:avLst/>
          </a:prstGeom>
          <a:noFill/>
        </p:spPr>
        <p:txBody>
          <a:bodyPr wrap="square" rtlCol="0">
            <a:spAutoFit/>
          </a:bodyPr>
          <a:lstStyle/>
          <a:p>
            <a:r>
              <a:rPr lang="en-US" sz="900" dirty="0"/>
              <a:t>3.5-3.7 m</a:t>
            </a:r>
          </a:p>
        </p:txBody>
      </p:sp>
      <p:cxnSp>
        <p:nvCxnSpPr>
          <p:cNvPr id="4" name="Straight Arrow Connector 3"/>
          <p:cNvCxnSpPr>
            <a:endCxn id="116" idx="3"/>
          </p:cNvCxnSpPr>
          <p:nvPr/>
        </p:nvCxnSpPr>
        <p:spPr>
          <a:xfrm flipH="1" flipV="1">
            <a:off x="7315200" y="3638834"/>
            <a:ext cx="1069451" cy="2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25016" y="3600451"/>
            <a:ext cx="0" cy="11669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99955" y="3248086"/>
            <a:ext cx="1219572" cy="646331"/>
          </a:xfrm>
          <a:prstGeom prst="rect">
            <a:avLst/>
          </a:prstGeom>
          <a:noFill/>
        </p:spPr>
        <p:txBody>
          <a:bodyPr wrap="square" rtlCol="0">
            <a:spAutoFit/>
          </a:bodyPr>
          <a:lstStyle/>
          <a:p>
            <a:r>
              <a:rPr lang="en-US" b="1" dirty="0"/>
              <a:t>R &gt;1000 m</a:t>
            </a:r>
          </a:p>
        </p:txBody>
      </p:sp>
      <p:sp>
        <p:nvSpPr>
          <p:cNvPr id="48" name="Down Arrow 47"/>
          <p:cNvSpPr/>
          <p:nvPr/>
        </p:nvSpPr>
        <p:spPr>
          <a:xfrm rot="5400000">
            <a:off x="5310691" y="4422324"/>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350249" y="443059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51" name="Picture 50" descr="http://www.oxfordcounty.ca/portals/15/Documents/Waterdrop.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9400" y="2382441"/>
            <a:ext cx="306705" cy="49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847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667623" y="262704"/>
            <a:ext cx="6776199" cy="994172"/>
          </a:xfrm>
        </p:spPr>
        <p:txBody>
          <a:bodyPr/>
          <a:lstStyle/>
          <a:p>
            <a:r>
              <a:rPr lang="en-US" dirty="0" smtClean="0"/>
              <a:t>Curve </a:t>
            </a:r>
            <a:endParaRPr lang="en-US" dirty="0"/>
          </a:p>
        </p:txBody>
      </p:sp>
      <p:sp>
        <p:nvSpPr>
          <p:cNvPr id="5" name="Arc 4"/>
          <p:cNvSpPr/>
          <p:nvPr/>
        </p:nvSpPr>
        <p:spPr>
          <a:xfrm flipH="1">
            <a:off x="2101056" y="1135621"/>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flipH="1">
            <a:off x="2173612" y="1410934"/>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flipH="1">
            <a:off x="2234240" y="339776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H="1">
            <a:off x="2234240" y="355585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H="1">
            <a:off x="2210387" y="5506368"/>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flipH="1">
            <a:off x="2282943" y="5787645"/>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H="1">
            <a:off x="2210387" y="2401369"/>
            <a:ext cx="5319422" cy="1174805"/>
          </a:xfrm>
          <a:prstGeom prst="arc">
            <a:avLst>
              <a:gd name="adj1" fmla="val 16200000"/>
              <a:gd name="adj2" fmla="val 21095890"/>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a:stCxn id="5" idx="0"/>
          </p:cNvCxnSpPr>
          <p:nvPr/>
        </p:nvCxnSpPr>
        <p:spPr>
          <a:xfrm>
            <a:off x="4760767" y="1135620"/>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760767" y="140831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760767" y="550542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760767" y="5787644"/>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760767" y="339776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760767" y="355681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810774" y="2401369"/>
            <a:ext cx="4297508" cy="0"/>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2558774" y="2200739"/>
            <a:ext cx="1546465" cy="7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3507558" y="2028504"/>
            <a:ext cx="30196" cy="171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15780108" flipV="1">
            <a:off x="3301480" y="1489153"/>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529771" y="1929268"/>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93" name="Picture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615" flipH="1">
            <a:off x="3534892" y="1811661"/>
            <a:ext cx="1536574" cy="761885"/>
          </a:xfrm>
          <a:prstGeom prst="rect">
            <a:avLst/>
          </a:prstGeom>
        </p:spPr>
      </p:pic>
      <p:cxnSp>
        <p:nvCxnSpPr>
          <p:cNvPr id="94" name="Straight Connector 93"/>
          <p:cNvCxnSpPr/>
          <p:nvPr/>
        </p:nvCxnSpPr>
        <p:spPr>
          <a:xfrm rot="15780108" flipV="1">
            <a:off x="4290941" y="2096926"/>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5780108" flipH="1" flipV="1">
            <a:off x="4232331" y="2178948"/>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304878" y="2208686"/>
            <a:ext cx="6418" cy="20495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rot="15780108">
            <a:off x="5290241" y="214377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0" name="Straight Connector 99"/>
          <p:cNvCxnSpPr/>
          <p:nvPr/>
        </p:nvCxnSpPr>
        <p:spPr>
          <a:xfrm>
            <a:off x="4269848" y="2208064"/>
            <a:ext cx="1119479" cy="724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262720" y="1736517"/>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32" name="Straight Arrow Connector 31"/>
          <p:cNvCxnSpPr/>
          <p:nvPr/>
        </p:nvCxnSpPr>
        <p:spPr>
          <a:xfrm flipH="1" flipV="1">
            <a:off x="3720299" y="3614737"/>
            <a:ext cx="230195" cy="152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879057" y="5057775"/>
            <a:ext cx="121444" cy="2857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835396" y="4271672"/>
            <a:ext cx="1239105" cy="369332"/>
          </a:xfrm>
          <a:prstGeom prst="rect">
            <a:avLst/>
          </a:prstGeom>
          <a:noFill/>
        </p:spPr>
        <p:txBody>
          <a:bodyPr wrap="square" rtlCol="0">
            <a:spAutoFit/>
          </a:bodyPr>
          <a:lstStyle/>
          <a:p>
            <a:r>
              <a:rPr lang="en-US" dirty="0"/>
              <a:t>R &gt;250 m</a:t>
            </a:r>
          </a:p>
        </p:txBody>
      </p:sp>
      <p:sp>
        <p:nvSpPr>
          <p:cNvPr id="3" name="TextBox 2"/>
          <p:cNvSpPr txBox="1"/>
          <p:nvPr/>
        </p:nvSpPr>
        <p:spPr>
          <a:xfrm>
            <a:off x="6573795" y="2075512"/>
            <a:ext cx="2223750" cy="369332"/>
          </a:xfrm>
          <a:prstGeom prst="rect">
            <a:avLst/>
          </a:prstGeom>
          <a:noFill/>
          <a:ln>
            <a:noFill/>
          </a:ln>
        </p:spPr>
        <p:txBody>
          <a:bodyPr wrap="none" rtlCol="0">
            <a:spAutoFit/>
          </a:bodyPr>
          <a:lstStyle/>
          <a:p>
            <a:r>
              <a:rPr lang="en-US" dirty="0" smtClean="0">
                <a:solidFill>
                  <a:schemeClr val="accent6"/>
                </a:solidFill>
              </a:rPr>
              <a:t>Preferred Trajectory</a:t>
            </a:r>
            <a:endParaRPr lang="en-US" dirty="0">
              <a:solidFill>
                <a:schemeClr val="accent6"/>
              </a:solidFill>
            </a:endParaRPr>
          </a:p>
        </p:txBody>
      </p:sp>
      <p:sp>
        <p:nvSpPr>
          <p:cNvPr id="8" name="Down Arrow 7"/>
          <p:cNvSpPr/>
          <p:nvPr/>
        </p:nvSpPr>
        <p:spPr>
          <a:xfrm>
            <a:off x="4150321" y="2378973"/>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79023" y="271835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35" name="Picture 34" descr="http://www.oxfordcounty.ca/portals/15/Documents/Waterdrop.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98356" y="2477993"/>
            <a:ext cx="306705" cy="49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018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667623" y="262704"/>
            <a:ext cx="6776199" cy="994172"/>
          </a:xfrm>
        </p:spPr>
        <p:txBody>
          <a:bodyPr/>
          <a:lstStyle/>
          <a:p>
            <a:r>
              <a:rPr lang="en-US" dirty="0" smtClean="0"/>
              <a:t>Curve </a:t>
            </a:r>
            <a:endParaRPr lang="en-US" dirty="0"/>
          </a:p>
        </p:txBody>
      </p:sp>
      <p:sp>
        <p:nvSpPr>
          <p:cNvPr id="5" name="Arc 4"/>
          <p:cNvSpPr/>
          <p:nvPr/>
        </p:nvSpPr>
        <p:spPr>
          <a:xfrm flipH="1">
            <a:off x="2101056" y="1135621"/>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flipH="1">
            <a:off x="2173612" y="1410934"/>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flipH="1">
            <a:off x="2234240" y="339776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H="1">
            <a:off x="2234240" y="355585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H="1">
            <a:off x="2210387" y="5506368"/>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flipH="1">
            <a:off x="2282943" y="5787645"/>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H="1">
            <a:off x="2210387" y="2401369"/>
            <a:ext cx="5319422" cy="1174805"/>
          </a:xfrm>
          <a:prstGeom prst="arc">
            <a:avLst>
              <a:gd name="adj1" fmla="val 16200000"/>
              <a:gd name="adj2" fmla="val 21095890"/>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a:stCxn id="5" idx="0"/>
          </p:cNvCxnSpPr>
          <p:nvPr/>
        </p:nvCxnSpPr>
        <p:spPr>
          <a:xfrm>
            <a:off x="4760767" y="1135620"/>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760767" y="140831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760767" y="550542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760767" y="5787644"/>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760767" y="339776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760767" y="355681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810774" y="2401369"/>
            <a:ext cx="4297508" cy="0"/>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2558774" y="2200739"/>
            <a:ext cx="1546465" cy="7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3507558" y="2028504"/>
            <a:ext cx="30196" cy="171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15780108" flipV="1">
            <a:off x="3301480" y="1489153"/>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529771" y="1929268"/>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93" name="Picture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615" flipH="1">
            <a:off x="3534892" y="1811661"/>
            <a:ext cx="1536574" cy="761885"/>
          </a:xfrm>
          <a:prstGeom prst="rect">
            <a:avLst/>
          </a:prstGeom>
        </p:spPr>
      </p:pic>
      <p:cxnSp>
        <p:nvCxnSpPr>
          <p:cNvPr id="94" name="Straight Connector 93"/>
          <p:cNvCxnSpPr/>
          <p:nvPr/>
        </p:nvCxnSpPr>
        <p:spPr>
          <a:xfrm rot="15780108" flipV="1">
            <a:off x="4290941" y="2096926"/>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5780108" flipH="1" flipV="1">
            <a:off x="4232331" y="2178948"/>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304878" y="2208686"/>
            <a:ext cx="6418" cy="20495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rot="15780108">
            <a:off x="5290241" y="214377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0" name="Straight Connector 99"/>
          <p:cNvCxnSpPr/>
          <p:nvPr/>
        </p:nvCxnSpPr>
        <p:spPr>
          <a:xfrm>
            <a:off x="4269848" y="2208064"/>
            <a:ext cx="1119479" cy="724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262720" y="1736517"/>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32" name="Straight Arrow Connector 31"/>
          <p:cNvCxnSpPr/>
          <p:nvPr/>
        </p:nvCxnSpPr>
        <p:spPr>
          <a:xfrm flipH="1" flipV="1">
            <a:off x="3720299" y="3614737"/>
            <a:ext cx="230195" cy="152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879057" y="5057775"/>
            <a:ext cx="121444" cy="2857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835396" y="4271672"/>
            <a:ext cx="1239105" cy="369332"/>
          </a:xfrm>
          <a:prstGeom prst="rect">
            <a:avLst/>
          </a:prstGeom>
          <a:noFill/>
        </p:spPr>
        <p:txBody>
          <a:bodyPr wrap="square" rtlCol="0">
            <a:spAutoFit/>
          </a:bodyPr>
          <a:lstStyle/>
          <a:p>
            <a:r>
              <a:rPr lang="en-US" dirty="0"/>
              <a:t>R &gt;250 m</a:t>
            </a:r>
          </a:p>
        </p:txBody>
      </p:sp>
      <p:sp>
        <p:nvSpPr>
          <p:cNvPr id="3" name="TextBox 2"/>
          <p:cNvSpPr txBox="1"/>
          <p:nvPr/>
        </p:nvSpPr>
        <p:spPr>
          <a:xfrm>
            <a:off x="6573795" y="2075512"/>
            <a:ext cx="2223750" cy="369332"/>
          </a:xfrm>
          <a:prstGeom prst="rect">
            <a:avLst/>
          </a:prstGeom>
          <a:noFill/>
          <a:ln>
            <a:noFill/>
          </a:ln>
        </p:spPr>
        <p:txBody>
          <a:bodyPr wrap="none" rtlCol="0">
            <a:spAutoFit/>
          </a:bodyPr>
          <a:lstStyle/>
          <a:p>
            <a:r>
              <a:rPr lang="en-US" dirty="0" smtClean="0">
                <a:solidFill>
                  <a:schemeClr val="accent6"/>
                </a:solidFill>
              </a:rPr>
              <a:t>Preferred Trajectory</a:t>
            </a:r>
            <a:endParaRPr lang="en-US" dirty="0">
              <a:solidFill>
                <a:schemeClr val="accent6"/>
              </a:solidFill>
            </a:endParaRPr>
          </a:p>
        </p:txBody>
      </p:sp>
      <p:sp>
        <p:nvSpPr>
          <p:cNvPr id="8" name="Down Arrow 7"/>
          <p:cNvSpPr/>
          <p:nvPr/>
        </p:nvSpPr>
        <p:spPr>
          <a:xfrm>
            <a:off x="4150321" y="2378973"/>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79023" y="271835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34" name="Picture 33" descr="File:Sun.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858" y="2460133"/>
            <a:ext cx="528638"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403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831463" y="1155684"/>
            <a:ext cx="7886700" cy="994172"/>
          </a:xfrm>
        </p:spPr>
        <p:txBody>
          <a:bodyPr/>
          <a:lstStyle/>
          <a:p>
            <a:r>
              <a:rPr lang="en-US" dirty="0" smtClean="0"/>
              <a:t>Overtaking/Lane Change</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693465" y="3585879"/>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701423" y="5734619"/>
            <a:ext cx="1020788"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4706234" y="4681377"/>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3820769" y="4239271"/>
            <a:ext cx="1855670" cy="920103"/>
          </a:xfrm>
          <a:prstGeom prst="rect">
            <a:avLst/>
          </a:prstGeom>
        </p:spPr>
      </p:pic>
      <p:cxnSp>
        <p:nvCxnSpPr>
          <p:cNvPr id="43" name="Straight Arrow Connector 42"/>
          <p:cNvCxnSpPr/>
          <p:nvPr/>
        </p:nvCxnSpPr>
        <p:spPr>
          <a:xfrm flipH="1" flipV="1">
            <a:off x="4227293" y="2300392"/>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227294" y="3800192"/>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530512" y="2303932"/>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152793" y="2913563"/>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6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815907" y="2194217"/>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descr="http://www.oxfordcounty.ca/portals/15/Documents/Waterdrop.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294400" y="3258768"/>
            <a:ext cx="306705" cy="49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749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887233" y="1191825"/>
            <a:ext cx="7886700" cy="994172"/>
          </a:xfrm>
        </p:spPr>
        <p:txBody>
          <a:bodyPr/>
          <a:lstStyle/>
          <a:p>
            <a:r>
              <a:rPr lang="en-US" dirty="0" smtClean="0"/>
              <a:t>Overtaking/Lane Change</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693465" y="3585879"/>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701423" y="5734619"/>
            <a:ext cx="1020788"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4706234" y="4681377"/>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3820769" y="4239271"/>
            <a:ext cx="1855670" cy="920103"/>
          </a:xfrm>
          <a:prstGeom prst="rect">
            <a:avLst/>
          </a:prstGeom>
        </p:spPr>
      </p:pic>
      <p:cxnSp>
        <p:nvCxnSpPr>
          <p:cNvPr id="43" name="Straight Arrow Connector 42"/>
          <p:cNvCxnSpPr/>
          <p:nvPr/>
        </p:nvCxnSpPr>
        <p:spPr>
          <a:xfrm flipH="1" flipV="1">
            <a:off x="4227293" y="2300392"/>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227294" y="3800192"/>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530512" y="2303932"/>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152793" y="2913563"/>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6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815907" y="2194217"/>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descr="File:Su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25" y="3334240"/>
            <a:ext cx="528638"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264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136963" y="-74912"/>
            <a:ext cx="7886700" cy="994172"/>
          </a:xfrm>
        </p:spPr>
        <p:txBody>
          <a:bodyPr/>
          <a:lstStyle/>
          <a:p>
            <a:r>
              <a:rPr lang="en-US" dirty="0" smtClean="0"/>
              <a:t>Traffic </a:t>
            </a:r>
            <a:r>
              <a:rPr lang="en-US" sz="2100" dirty="0"/>
              <a:t>(</a:t>
            </a:r>
            <a:r>
              <a:rPr lang="en-US" sz="2100" dirty="0" err="1"/>
              <a:t>V</a:t>
            </a:r>
            <a:r>
              <a:rPr lang="en-US" sz="2100" baseline="-25000" dirty="0" err="1"/>
              <a:t>v</a:t>
            </a:r>
            <a:r>
              <a:rPr lang="en-US" sz="2100" dirty="0"/>
              <a:t>&gt;50 </a:t>
            </a:r>
            <a:r>
              <a:rPr lang="en-US" sz="2100" dirty="0" err="1"/>
              <a:t>kph</a:t>
            </a:r>
            <a:r>
              <a:rPr lang="en-US" sz="2100" dirty="0"/>
              <a:t>)</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487988" y="3764135"/>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534247" y="5785441"/>
            <a:ext cx="200614" cy="357"/>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516557" y="4713013"/>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4527141" y="4390437"/>
            <a:ext cx="1774675" cy="879943"/>
          </a:xfrm>
          <a:prstGeom prst="rect">
            <a:avLst/>
          </a:prstGeom>
        </p:spPr>
      </p:pic>
      <p:cxnSp>
        <p:nvCxnSpPr>
          <p:cNvPr id="43" name="Straight Arrow Connector 42"/>
          <p:cNvCxnSpPr/>
          <p:nvPr/>
        </p:nvCxnSpPr>
        <p:spPr>
          <a:xfrm flipH="1" flipV="1">
            <a:off x="4927288" y="2455906"/>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927288" y="3955707"/>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230506" y="2459446"/>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852788" y="3069077"/>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4" name="AutoShape 2" descr="Risultati immagini per car above"/>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 name="AutoShape 4" descr="Risultati immagini per car above"/>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pic>
        <p:nvPicPr>
          <p:cNvPr id="103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753674" y="1855758"/>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284482" y="4318152"/>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481768" y="2017382"/>
            <a:ext cx="1803565" cy="90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531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113983" y="698269"/>
            <a:ext cx="7886700" cy="994172"/>
          </a:xfrm>
        </p:spPr>
        <p:txBody>
          <a:bodyPr/>
          <a:lstStyle/>
          <a:p>
            <a:r>
              <a:rPr lang="en-US" dirty="0" smtClean="0"/>
              <a:t>Traffic Jam </a:t>
            </a:r>
            <a:r>
              <a:rPr lang="en-US" sz="2100" dirty="0"/>
              <a:t>(</a:t>
            </a:r>
            <a:r>
              <a:rPr lang="en-US" sz="2100" dirty="0" err="1"/>
              <a:t>V</a:t>
            </a:r>
            <a:r>
              <a:rPr lang="en-US" sz="2100" baseline="-25000" dirty="0" err="1"/>
              <a:t>v</a:t>
            </a:r>
            <a:r>
              <a:rPr lang="en-US" sz="2100" dirty="0"/>
              <a:t>&lt;50 </a:t>
            </a:r>
            <a:r>
              <a:rPr lang="en-US" sz="2100" dirty="0" err="1"/>
              <a:t>kph</a:t>
            </a:r>
            <a:r>
              <a:rPr lang="en-US" sz="2100" dirty="0"/>
              <a:t>)</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487988" y="3764135"/>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534247" y="5785441"/>
            <a:ext cx="200614" cy="357"/>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516557" y="4713013"/>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4527141" y="4390437"/>
            <a:ext cx="1774675" cy="879943"/>
          </a:xfrm>
          <a:prstGeom prst="rect">
            <a:avLst/>
          </a:prstGeom>
        </p:spPr>
      </p:pic>
      <p:cxnSp>
        <p:nvCxnSpPr>
          <p:cNvPr id="43" name="Straight Arrow Connector 42"/>
          <p:cNvCxnSpPr/>
          <p:nvPr/>
        </p:nvCxnSpPr>
        <p:spPr>
          <a:xfrm flipH="1" flipV="1">
            <a:off x="5065295" y="3510213"/>
            <a:ext cx="165212" cy="4454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065295" y="3955707"/>
            <a:ext cx="1652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230506" y="3510213"/>
            <a:ext cx="0" cy="44549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817763" y="3304556"/>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4" name="AutoShape 2" descr="Risultati immagini per car above"/>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 name="AutoShape 4" descr="Risultati immagini per car above"/>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pic>
        <p:nvPicPr>
          <p:cNvPr id="103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807002" y="2391256"/>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234041" y="4814331"/>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337975" y="839145"/>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100389" y="2807706"/>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995879" y="332838"/>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267675" y="6204543"/>
            <a:ext cx="1803565" cy="90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67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185953" y="855279"/>
            <a:ext cx="7886700" cy="1416366"/>
          </a:xfrm>
        </p:spPr>
        <p:txBody>
          <a:bodyPr>
            <a:normAutofit/>
          </a:bodyPr>
          <a:lstStyle/>
          <a:p>
            <a:r>
              <a:rPr lang="en-US" sz="2700" dirty="0"/>
              <a:t>Low visibility/Obstructed View</a:t>
            </a:r>
          </a:p>
        </p:txBody>
      </p:sp>
      <p:sp>
        <p:nvSpPr>
          <p:cNvPr id="26" name="Rectangle 25"/>
          <p:cNvSpPr/>
          <p:nvPr/>
        </p:nvSpPr>
        <p:spPr>
          <a:xfrm>
            <a:off x="4286250" y="1491871"/>
            <a:ext cx="142875"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5722210" y="1491871"/>
            <a:ext cx="21365" cy="1944273"/>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965156"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847507" flipH="1">
            <a:off x="4795681" y="1974232"/>
            <a:ext cx="1998614" cy="990980"/>
          </a:xfrm>
          <a:prstGeom prst="rect">
            <a:avLst/>
          </a:prstGeom>
        </p:spPr>
      </p:pic>
      <p:sp>
        <p:nvSpPr>
          <p:cNvPr id="32" name="Rectangle 31"/>
          <p:cNvSpPr/>
          <p:nvPr/>
        </p:nvSpPr>
        <p:spPr>
          <a:xfrm>
            <a:off x="1710868"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965156" y="4578581"/>
            <a:ext cx="180842" cy="68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descr="Risultati immagini per car front vie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8904" y="3893363"/>
            <a:ext cx="1004297" cy="681248"/>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p:cNvCxnSpPr/>
          <p:nvPr/>
        </p:nvCxnSpPr>
        <p:spPr>
          <a:xfrm>
            <a:off x="5257709" y="2021301"/>
            <a:ext cx="46644" cy="2667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307682" y="1691564"/>
            <a:ext cx="4062" cy="2997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1437232" y="4536716"/>
            <a:ext cx="6066227" cy="53744"/>
          </a:xfrm>
          <a:prstGeom prst="line">
            <a:avLst/>
          </a:prstGeom>
          <a:ln w="19050"/>
        </p:spPr>
        <p:style>
          <a:lnRef idx="1">
            <a:schemeClr val="dk1"/>
          </a:lnRef>
          <a:fillRef idx="0">
            <a:schemeClr val="dk1"/>
          </a:fillRef>
          <a:effectRef idx="0">
            <a:schemeClr val="dk1"/>
          </a:effectRef>
          <a:fontRef idx="minor">
            <a:schemeClr val="tx1"/>
          </a:fontRef>
        </p:style>
      </p:cxnSp>
      <p:sp>
        <p:nvSpPr>
          <p:cNvPr id="40" name="Rectangle 39"/>
          <p:cNvSpPr/>
          <p:nvPr/>
        </p:nvSpPr>
        <p:spPr>
          <a:xfrm flipV="1">
            <a:off x="1472979" y="3712265"/>
            <a:ext cx="6428630"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437232" y="3746554"/>
            <a:ext cx="2117035" cy="646331"/>
          </a:xfrm>
          <a:prstGeom prst="rect">
            <a:avLst/>
          </a:prstGeom>
          <a:noFill/>
        </p:spPr>
        <p:txBody>
          <a:bodyPr wrap="square" rtlCol="0">
            <a:spAutoFit/>
          </a:bodyPr>
          <a:lstStyle/>
          <a:p>
            <a:r>
              <a:rPr lang="en-US" dirty="0" smtClean="0"/>
              <a:t>Horizontal Perspective</a:t>
            </a:r>
            <a:endParaRPr lang="en-US" dirty="0"/>
          </a:p>
        </p:txBody>
      </p:sp>
      <p:sp>
        <p:nvSpPr>
          <p:cNvPr id="42" name="TextBox 41"/>
          <p:cNvSpPr txBox="1"/>
          <p:nvPr/>
        </p:nvSpPr>
        <p:spPr>
          <a:xfrm>
            <a:off x="1537710" y="1076372"/>
            <a:ext cx="2117035" cy="646331"/>
          </a:xfrm>
          <a:prstGeom prst="rect">
            <a:avLst/>
          </a:prstGeom>
          <a:noFill/>
        </p:spPr>
        <p:txBody>
          <a:bodyPr wrap="square" rtlCol="0">
            <a:spAutoFit/>
          </a:bodyPr>
          <a:lstStyle/>
          <a:p>
            <a:r>
              <a:rPr lang="en-US" dirty="0" smtClean="0"/>
              <a:t>Bird’s Eye Perspective</a:t>
            </a:r>
            <a:endParaRPr lang="en-US" dirty="0"/>
          </a:p>
        </p:txBody>
      </p:sp>
      <p:pic>
        <p:nvPicPr>
          <p:cNvPr id="43" name="Picture 4" descr="Foggy Weather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0304" y="3904013"/>
            <a:ext cx="2143125" cy="96440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oggy Weather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9158" y="1017397"/>
            <a:ext cx="2143125" cy="96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856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268523" y="794406"/>
            <a:ext cx="7886700" cy="994172"/>
          </a:xfrm>
        </p:spPr>
        <p:txBody>
          <a:bodyPr/>
          <a:lstStyle/>
          <a:p>
            <a:r>
              <a:rPr lang="en-US" dirty="0" smtClean="0"/>
              <a:t>Poor road condition</a:t>
            </a:r>
            <a:endParaRPr lang="en-US" dirty="0"/>
          </a:p>
        </p:txBody>
      </p:sp>
      <p:sp>
        <p:nvSpPr>
          <p:cNvPr id="26" name="Rectangle 25"/>
          <p:cNvSpPr/>
          <p:nvPr/>
        </p:nvSpPr>
        <p:spPr>
          <a:xfrm>
            <a:off x="4286250" y="1491871"/>
            <a:ext cx="142875"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5722210" y="1491871"/>
            <a:ext cx="21365" cy="1944273"/>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965156"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847507" flipH="1">
            <a:off x="4795681" y="1974232"/>
            <a:ext cx="1998614" cy="990980"/>
          </a:xfrm>
          <a:prstGeom prst="rect">
            <a:avLst/>
          </a:prstGeom>
        </p:spPr>
      </p:pic>
      <p:sp>
        <p:nvSpPr>
          <p:cNvPr id="32" name="Rectangle 31"/>
          <p:cNvSpPr/>
          <p:nvPr/>
        </p:nvSpPr>
        <p:spPr>
          <a:xfrm>
            <a:off x="1710868"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descr="Risultati immagini per car front vie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45190">
            <a:off x="5322829" y="3901338"/>
            <a:ext cx="1004297" cy="681248"/>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p:cNvCxnSpPr/>
          <p:nvPr/>
        </p:nvCxnSpPr>
        <p:spPr>
          <a:xfrm>
            <a:off x="5257709" y="2021301"/>
            <a:ext cx="46644" cy="2667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307682" y="1691564"/>
            <a:ext cx="4062" cy="2997153"/>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flipV="1">
            <a:off x="1472979" y="3712265"/>
            <a:ext cx="6428630"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437232" y="3746554"/>
            <a:ext cx="2117035" cy="646331"/>
          </a:xfrm>
          <a:prstGeom prst="rect">
            <a:avLst/>
          </a:prstGeom>
          <a:noFill/>
        </p:spPr>
        <p:txBody>
          <a:bodyPr wrap="square" rtlCol="0">
            <a:spAutoFit/>
          </a:bodyPr>
          <a:lstStyle/>
          <a:p>
            <a:r>
              <a:rPr lang="en-US" dirty="0" smtClean="0"/>
              <a:t>Horizontal Perspective</a:t>
            </a:r>
            <a:endParaRPr lang="en-US" dirty="0"/>
          </a:p>
        </p:txBody>
      </p:sp>
      <p:sp>
        <p:nvSpPr>
          <p:cNvPr id="42" name="TextBox 41"/>
          <p:cNvSpPr txBox="1"/>
          <p:nvPr/>
        </p:nvSpPr>
        <p:spPr>
          <a:xfrm>
            <a:off x="1537710" y="1076372"/>
            <a:ext cx="2117035" cy="646331"/>
          </a:xfrm>
          <a:prstGeom prst="rect">
            <a:avLst/>
          </a:prstGeom>
          <a:noFill/>
        </p:spPr>
        <p:txBody>
          <a:bodyPr wrap="square" rtlCol="0">
            <a:spAutoFit/>
          </a:bodyPr>
          <a:lstStyle/>
          <a:p>
            <a:r>
              <a:rPr lang="en-US" dirty="0" smtClean="0"/>
              <a:t>Bird’s Eye Perspective</a:t>
            </a:r>
            <a:endParaRPr lang="en-US" dirty="0"/>
          </a:p>
        </p:txBody>
      </p:sp>
      <p:sp>
        <p:nvSpPr>
          <p:cNvPr id="3" name="Freeform 2"/>
          <p:cNvSpPr/>
          <p:nvPr/>
        </p:nvSpPr>
        <p:spPr>
          <a:xfrm>
            <a:off x="4960088" y="4533458"/>
            <a:ext cx="2320556" cy="159124"/>
          </a:xfrm>
          <a:custGeom>
            <a:avLst/>
            <a:gdLst>
              <a:gd name="connsiteX0" fmla="*/ 0 w 2955851"/>
              <a:gd name="connsiteY0" fmla="*/ 95693 h 165313"/>
              <a:gd name="connsiteX1" fmla="*/ 31898 w 2955851"/>
              <a:gd name="connsiteY1" fmla="*/ 42530 h 165313"/>
              <a:gd name="connsiteX2" fmla="*/ 53163 w 2955851"/>
              <a:gd name="connsiteY2" fmla="*/ 10633 h 165313"/>
              <a:gd name="connsiteX3" fmla="*/ 159488 w 2955851"/>
              <a:gd name="connsiteY3" fmla="*/ 21265 h 165313"/>
              <a:gd name="connsiteX4" fmla="*/ 180754 w 2955851"/>
              <a:gd name="connsiteY4" fmla="*/ 74428 h 165313"/>
              <a:gd name="connsiteX5" fmla="*/ 244549 w 2955851"/>
              <a:gd name="connsiteY5" fmla="*/ 53163 h 165313"/>
              <a:gd name="connsiteX6" fmla="*/ 393405 w 2955851"/>
              <a:gd name="connsiteY6" fmla="*/ 53163 h 165313"/>
              <a:gd name="connsiteX7" fmla="*/ 404037 w 2955851"/>
              <a:gd name="connsiteY7" fmla="*/ 10633 h 165313"/>
              <a:gd name="connsiteX8" fmla="*/ 510363 w 2955851"/>
              <a:gd name="connsiteY8" fmla="*/ 0 h 165313"/>
              <a:gd name="connsiteX9" fmla="*/ 584791 w 2955851"/>
              <a:gd name="connsiteY9" fmla="*/ 21265 h 165313"/>
              <a:gd name="connsiteX10" fmla="*/ 627321 w 2955851"/>
              <a:gd name="connsiteY10" fmla="*/ 85061 h 165313"/>
              <a:gd name="connsiteX11" fmla="*/ 659219 w 2955851"/>
              <a:gd name="connsiteY11" fmla="*/ 95693 h 165313"/>
              <a:gd name="connsiteX12" fmla="*/ 850605 w 2955851"/>
              <a:gd name="connsiteY12" fmla="*/ 85061 h 165313"/>
              <a:gd name="connsiteX13" fmla="*/ 871870 w 2955851"/>
              <a:gd name="connsiteY13" fmla="*/ 116958 h 165313"/>
              <a:gd name="connsiteX14" fmla="*/ 946298 w 2955851"/>
              <a:gd name="connsiteY14" fmla="*/ 106326 h 165313"/>
              <a:gd name="connsiteX15" fmla="*/ 1052623 w 2955851"/>
              <a:gd name="connsiteY15" fmla="*/ 95693 h 165313"/>
              <a:gd name="connsiteX16" fmla="*/ 1095154 w 2955851"/>
              <a:gd name="connsiteY16" fmla="*/ 74428 h 165313"/>
              <a:gd name="connsiteX17" fmla="*/ 1190847 w 2955851"/>
              <a:gd name="connsiteY17" fmla="*/ 127591 h 165313"/>
              <a:gd name="connsiteX18" fmla="*/ 1275907 w 2955851"/>
              <a:gd name="connsiteY18" fmla="*/ 106326 h 165313"/>
              <a:gd name="connsiteX19" fmla="*/ 1307805 w 2955851"/>
              <a:gd name="connsiteY19" fmla="*/ 95693 h 165313"/>
              <a:gd name="connsiteX20" fmla="*/ 1392865 w 2955851"/>
              <a:gd name="connsiteY20" fmla="*/ 85061 h 165313"/>
              <a:gd name="connsiteX21" fmla="*/ 1499191 w 2955851"/>
              <a:gd name="connsiteY21" fmla="*/ 53163 h 165313"/>
              <a:gd name="connsiteX22" fmla="*/ 1541721 w 2955851"/>
              <a:gd name="connsiteY22" fmla="*/ 63796 h 165313"/>
              <a:gd name="connsiteX23" fmla="*/ 1562986 w 2955851"/>
              <a:gd name="connsiteY23" fmla="*/ 95693 h 165313"/>
              <a:gd name="connsiteX24" fmla="*/ 1637414 w 2955851"/>
              <a:gd name="connsiteY24" fmla="*/ 85061 h 165313"/>
              <a:gd name="connsiteX25" fmla="*/ 1754372 w 2955851"/>
              <a:gd name="connsiteY25" fmla="*/ 74428 h 165313"/>
              <a:gd name="connsiteX26" fmla="*/ 1786270 w 2955851"/>
              <a:gd name="connsiteY26" fmla="*/ 95693 h 165313"/>
              <a:gd name="connsiteX27" fmla="*/ 1913861 w 2955851"/>
              <a:gd name="connsiteY27" fmla="*/ 106326 h 165313"/>
              <a:gd name="connsiteX28" fmla="*/ 1998921 w 2955851"/>
              <a:gd name="connsiteY28" fmla="*/ 148856 h 165313"/>
              <a:gd name="connsiteX29" fmla="*/ 2009554 w 2955851"/>
              <a:gd name="connsiteY29" fmla="*/ 85061 h 165313"/>
              <a:gd name="connsiteX30" fmla="*/ 2041451 w 2955851"/>
              <a:gd name="connsiteY30" fmla="*/ 63796 h 165313"/>
              <a:gd name="connsiteX31" fmla="*/ 2115879 w 2955851"/>
              <a:gd name="connsiteY31" fmla="*/ 42530 h 165313"/>
              <a:gd name="connsiteX32" fmla="*/ 2137144 w 2955851"/>
              <a:gd name="connsiteY32" fmla="*/ 63796 h 165313"/>
              <a:gd name="connsiteX33" fmla="*/ 2190307 w 2955851"/>
              <a:gd name="connsiteY33" fmla="*/ 74428 h 165313"/>
              <a:gd name="connsiteX34" fmla="*/ 2222205 w 2955851"/>
              <a:gd name="connsiteY34" fmla="*/ 63796 h 165313"/>
              <a:gd name="connsiteX35" fmla="*/ 2264735 w 2955851"/>
              <a:gd name="connsiteY35" fmla="*/ 53163 h 165313"/>
              <a:gd name="connsiteX36" fmla="*/ 2339163 w 2955851"/>
              <a:gd name="connsiteY36" fmla="*/ 42530 h 165313"/>
              <a:gd name="connsiteX37" fmla="*/ 2477386 w 2955851"/>
              <a:gd name="connsiteY37" fmla="*/ 53163 h 165313"/>
              <a:gd name="connsiteX38" fmla="*/ 2466754 w 2955851"/>
              <a:gd name="connsiteY38" fmla="*/ 106326 h 165313"/>
              <a:gd name="connsiteX39" fmla="*/ 2498651 w 2955851"/>
              <a:gd name="connsiteY39" fmla="*/ 116958 h 165313"/>
              <a:gd name="connsiteX40" fmla="*/ 2711302 w 2955851"/>
              <a:gd name="connsiteY40" fmla="*/ 85061 h 165313"/>
              <a:gd name="connsiteX41" fmla="*/ 2721935 w 2955851"/>
              <a:gd name="connsiteY41" fmla="*/ 53163 h 165313"/>
              <a:gd name="connsiteX42" fmla="*/ 2955851 w 2955851"/>
              <a:gd name="connsiteY42" fmla="*/ 53163 h 165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55851" h="165313">
                <a:moveTo>
                  <a:pt x="0" y="95693"/>
                </a:moveTo>
                <a:cubicBezTo>
                  <a:pt x="10633" y="77972"/>
                  <a:pt x="20945" y="60055"/>
                  <a:pt x="31898" y="42530"/>
                </a:cubicBezTo>
                <a:cubicBezTo>
                  <a:pt x="38671" y="31694"/>
                  <a:pt x="40558" y="12734"/>
                  <a:pt x="53163" y="10633"/>
                </a:cubicBezTo>
                <a:cubicBezTo>
                  <a:pt x="88297" y="4777"/>
                  <a:pt x="124046" y="17721"/>
                  <a:pt x="159488" y="21265"/>
                </a:cubicBezTo>
                <a:cubicBezTo>
                  <a:pt x="166577" y="38986"/>
                  <a:pt x="162883" y="67726"/>
                  <a:pt x="180754" y="74428"/>
                </a:cubicBezTo>
                <a:cubicBezTo>
                  <a:pt x="201742" y="82299"/>
                  <a:pt x="244549" y="53163"/>
                  <a:pt x="244549" y="53163"/>
                </a:cubicBezTo>
                <a:cubicBezTo>
                  <a:pt x="293629" y="62979"/>
                  <a:pt x="342891" y="78420"/>
                  <a:pt x="393405" y="53163"/>
                </a:cubicBezTo>
                <a:cubicBezTo>
                  <a:pt x="406475" y="46628"/>
                  <a:pt x="390734" y="16680"/>
                  <a:pt x="404037" y="10633"/>
                </a:cubicBezTo>
                <a:cubicBezTo>
                  <a:pt x="436463" y="-4106"/>
                  <a:pt x="474921" y="3544"/>
                  <a:pt x="510363" y="0"/>
                </a:cubicBezTo>
                <a:cubicBezTo>
                  <a:pt x="535172" y="7088"/>
                  <a:pt x="561713" y="9726"/>
                  <a:pt x="584791" y="21265"/>
                </a:cubicBezTo>
                <a:cubicBezTo>
                  <a:pt x="667368" y="62554"/>
                  <a:pt x="580064" y="37806"/>
                  <a:pt x="627321" y="85061"/>
                </a:cubicBezTo>
                <a:cubicBezTo>
                  <a:pt x="635246" y="92986"/>
                  <a:pt x="648586" y="92149"/>
                  <a:pt x="659219" y="95693"/>
                </a:cubicBezTo>
                <a:cubicBezTo>
                  <a:pt x="733751" y="58427"/>
                  <a:pt x="725145" y="53696"/>
                  <a:pt x="850605" y="85061"/>
                </a:cubicBezTo>
                <a:cubicBezTo>
                  <a:pt x="863002" y="88160"/>
                  <a:pt x="864782" y="106326"/>
                  <a:pt x="871870" y="116958"/>
                </a:cubicBezTo>
                <a:cubicBezTo>
                  <a:pt x="896679" y="113414"/>
                  <a:pt x="921408" y="109254"/>
                  <a:pt x="946298" y="106326"/>
                </a:cubicBezTo>
                <a:cubicBezTo>
                  <a:pt x="981672" y="102164"/>
                  <a:pt x="1017795" y="103156"/>
                  <a:pt x="1052623" y="95693"/>
                </a:cubicBezTo>
                <a:cubicBezTo>
                  <a:pt x="1068121" y="92372"/>
                  <a:pt x="1080977" y="81516"/>
                  <a:pt x="1095154" y="74428"/>
                </a:cubicBezTo>
                <a:cubicBezTo>
                  <a:pt x="1168274" y="123175"/>
                  <a:pt x="1134703" y="108876"/>
                  <a:pt x="1190847" y="127591"/>
                </a:cubicBezTo>
                <a:cubicBezTo>
                  <a:pt x="1219200" y="120503"/>
                  <a:pt x="1247711" y="114016"/>
                  <a:pt x="1275907" y="106326"/>
                </a:cubicBezTo>
                <a:cubicBezTo>
                  <a:pt x="1286720" y="103377"/>
                  <a:pt x="1296778" y="97698"/>
                  <a:pt x="1307805" y="95693"/>
                </a:cubicBezTo>
                <a:cubicBezTo>
                  <a:pt x="1335918" y="90582"/>
                  <a:pt x="1364512" y="88605"/>
                  <a:pt x="1392865" y="85061"/>
                </a:cubicBezTo>
                <a:cubicBezTo>
                  <a:pt x="1470524" y="59175"/>
                  <a:pt x="1434915" y="69233"/>
                  <a:pt x="1499191" y="53163"/>
                </a:cubicBezTo>
                <a:cubicBezTo>
                  <a:pt x="1513368" y="56707"/>
                  <a:pt x="1529562" y="55690"/>
                  <a:pt x="1541721" y="63796"/>
                </a:cubicBezTo>
                <a:cubicBezTo>
                  <a:pt x="1552353" y="70884"/>
                  <a:pt x="1550512" y="92921"/>
                  <a:pt x="1562986" y="95693"/>
                </a:cubicBezTo>
                <a:cubicBezTo>
                  <a:pt x="1587450" y="101130"/>
                  <a:pt x="1612605" y="88605"/>
                  <a:pt x="1637414" y="85061"/>
                </a:cubicBezTo>
                <a:cubicBezTo>
                  <a:pt x="1691164" y="58186"/>
                  <a:pt x="1681955" y="52704"/>
                  <a:pt x="1754372" y="74428"/>
                </a:cubicBezTo>
                <a:cubicBezTo>
                  <a:pt x="1766612" y="78100"/>
                  <a:pt x="1773739" y="93187"/>
                  <a:pt x="1786270" y="95693"/>
                </a:cubicBezTo>
                <a:cubicBezTo>
                  <a:pt x="1828119" y="104063"/>
                  <a:pt x="1871331" y="102782"/>
                  <a:pt x="1913861" y="106326"/>
                </a:cubicBezTo>
                <a:cubicBezTo>
                  <a:pt x="1922020" y="116525"/>
                  <a:pt x="1962385" y="200006"/>
                  <a:pt x="1998921" y="148856"/>
                </a:cubicBezTo>
                <a:cubicBezTo>
                  <a:pt x="2011452" y="131313"/>
                  <a:pt x="1999913" y="104343"/>
                  <a:pt x="2009554" y="85061"/>
                </a:cubicBezTo>
                <a:cubicBezTo>
                  <a:pt x="2015269" y="73632"/>
                  <a:pt x="2030022" y="69511"/>
                  <a:pt x="2041451" y="63796"/>
                </a:cubicBezTo>
                <a:cubicBezTo>
                  <a:pt x="2056705" y="56169"/>
                  <a:pt x="2102252" y="45937"/>
                  <a:pt x="2115879" y="42530"/>
                </a:cubicBezTo>
                <a:cubicBezTo>
                  <a:pt x="2122967" y="49619"/>
                  <a:pt x="2127930" y="59847"/>
                  <a:pt x="2137144" y="63796"/>
                </a:cubicBezTo>
                <a:cubicBezTo>
                  <a:pt x="2153755" y="70915"/>
                  <a:pt x="2172235" y="74428"/>
                  <a:pt x="2190307" y="74428"/>
                </a:cubicBezTo>
                <a:cubicBezTo>
                  <a:pt x="2201515" y="74428"/>
                  <a:pt x="2211428" y="66875"/>
                  <a:pt x="2222205" y="63796"/>
                </a:cubicBezTo>
                <a:cubicBezTo>
                  <a:pt x="2236256" y="59782"/>
                  <a:pt x="2250358" y="55777"/>
                  <a:pt x="2264735" y="53163"/>
                </a:cubicBezTo>
                <a:cubicBezTo>
                  <a:pt x="2289392" y="48680"/>
                  <a:pt x="2314354" y="46074"/>
                  <a:pt x="2339163" y="42530"/>
                </a:cubicBezTo>
                <a:cubicBezTo>
                  <a:pt x="2385237" y="46074"/>
                  <a:pt x="2436054" y="32497"/>
                  <a:pt x="2477386" y="53163"/>
                </a:cubicBezTo>
                <a:cubicBezTo>
                  <a:pt x="2493550" y="61245"/>
                  <a:pt x="2461039" y="89181"/>
                  <a:pt x="2466754" y="106326"/>
                </a:cubicBezTo>
                <a:cubicBezTo>
                  <a:pt x="2470298" y="116958"/>
                  <a:pt x="2488019" y="113414"/>
                  <a:pt x="2498651" y="116958"/>
                </a:cubicBezTo>
                <a:cubicBezTo>
                  <a:pt x="2625860" y="53353"/>
                  <a:pt x="2403984" y="157370"/>
                  <a:pt x="2711302" y="85061"/>
                </a:cubicBezTo>
                <a:cubicBezTo>
                  <a:pt x="2722212" y="82494"/>
                  <a:pt x="2710821" y="54613"/>
                  <a:pt x="2721935" y="53163"/>
                </a:cubicBezTo>
                <a:cubicBezTo>
                  <a:pt x="2799252" y="43078"/>
                  <a:pt x="2877879" y="53163"/>
                  <a:pt x="2955851" y="5316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Freeform 3"/>
          <p:cNvSpPr/>
          <p:nvPr/>
        </p:nvSpPr>
        <p:spPr>
          <a:xfrm>
            <a:off x="1810193" y="4573329"/>
            <a:ext cx="3149895" cy="143540"/>
          </a:xfrm>
          <a:custGeom>
            <a:avLst/>
            <a:gdLst>
              <a:gd name="connsiteX0" fmla="*/ 4199860 w 4199860"/>
              <a:gd name="connsiteY0" fmla="*/ 63795 h 191386"/>
              <a:gd name="connsiteX1" fmla="*/ 4008474 w 4199860"/>
              <a:gd name="connsiteY1" fmla="*/ 42530 h 191386"/>
              <a:gd name="connsiteX2" fmla="*/ 3912781 w 4199860"/>
              <a:gd name="connsiteY2" fmla="*/ 42530 h 191386"/>
              <a:gd name="connsiteX3" fmla="*/ 3859618 w 4199860"/>
              <a:gd name="connsiteY3" fmla="*/ 116958 h 191386"/>
              <a:gd name="connsiteX4" fmla="*/ 3806456 w 4199860"/>
              <a:gd name="connsiteY4" fmla="*/ 191386 h 191386"/>
              <a:gd name="connsiteX5" fmla="*/ 3625702 w 4199860"/>
              <a:gd name="connsiteY5" fmla="*/ 148856 h 191386"/>
              <a:gd name="connsiteX6" fmla="*/ 3561907 w 4199860"/>
              <a:gd name="connsiteY6" fmla="*/ 127591 h 191386"/>
              <a:gd name="connsiteX7" fmla="*/ 3530009 w 4199860"/>
              <a:gd name="connsiteY7" fmla="*/ 116958 h 191386"/>
              <a:gd name="connsiteX8" fmla="*/ 3327990 w 4199860"/>
              <a:gd name="connsiteY8" fmla="*/ 127591 h 191386"/>
              <a:gd name="connsiteX9" fmla="*/ 3200400 w 4199860"/>
              <a:gd name="connsiteY9" fmla="*/ 159488 h 191386"/>
              <a:gd name="connsiteX10" fmla="*/ 3136604 w 4199860"/>
              <a:gd name="connsiteY10" fmla="*/ 170121 h 191386"/>
              <a:gd name="connsiteX11" fmla="*/ 2817628 w 4199860"/>
              <a:gd name="connsiteY11" fmla="*/ 159488 h 191386"/>
              <a:gd name="connsiteX12" fmla="*/ 2764465 w 4199860"/>
              <a:gd name="connsiteY12" fmla="*/ 127591 h 191386"/>
              <a:gd name="connsiteX13" fmla="*/ 2679404 w 4199860"/>
              <a:gd name="connsiteY13" fmla="*/ 106326 h 191386"/>
              <a:gd name="connsiteX14" fmla="*/ 2647507 w 4199860"/>
              <a:gd name="connsiteY14" fmla="*/ 85061 h 191386"/>
              <a:gd name="connsiteX15" fmla="*/ 2434856 w 4199860"/>
              <a:gd name="connsiteY15" fmla="*/ 95693 h 191386"/>
              <a:gd name="connsiteX16" fmla="*/ 2392325 w 4199860"/>
              <a:gd name="connsiteY16" fmla="*/ 106326 h 191386"/>
              <a:gd name="connsiteX17" fmla="*/ 2360428 w 4199860"/>
              <a:gd name="connsiteY17" fmla="*/ 116958 h 191386"/>
              <a:gd name="connsiteX18" fmla="*/ 1477925 w 4199860"/>
              <a:gd name="connsiteY18" fmla="*/ 127591 h 191386"/>
              <a:gd name="connsiteX19" fmla="*/ 1084521 w 4199860"/>
              <a:gd name="connsiteY19" fmla="*/ 159488 h 191386"/>
              <a:gd name="connsiteX20" fmla="*/ 1063256 w 4199860"/>
              <a:gd name="connsiteY20" fmla="*/ 180754 h 191386"/>
              <a:gd name="connsiteX21" fmla="*/ 606056 w 4199860"/>
              <a:gd name="connsiteY21" fmla="*/ 159488 h 191386"/>
              <a:gd name="connsiteX22" fmla="*/ 574158 w 4199860"/>
              <a:gd name="connsiteY22" fmla="*/ 148856 h 191386"/>
              <a:gd name="connsiteX23" fmla="*/ 542260 w 4199860"/>
              <a:gd name="connsiteY23" fmla="*/ 127591 h 191386"/>
              <a:gd name="connsiteX24" fmla="*/ 499730 w 4199860"/>
              <a:gd name="connsiteY24" fmla="*/ 106326 h 191386"/>
              <a:gd name="connsiteX25" fmla="*/ 446567 w 4199860"/>
              <a:gd name="connsiteY25" fmla="*/ 42530 h 191386"/>
              <a:gd name="connsiteX26" fmla="*/ 414669 w 4199860"/>
              <a:gd name="connsiteY26" fmla="*/ 21265 h 191386"/>
              <a:gd name="connsiteX27" fmla="*/ 350874 w 4199860"/>
              <a:gd name="connsiteY27" fmla="*/ 0 h 191386"/>
              <a:gd name="connsiteX28" fmla="*/ 287079 w 4199860"/>
              <a:gd name="connsiteY28" fmla="*/ 21265 h 191386"/>
              <a:gd name="connsiteX29" fmla="*/ 233916 w 4199860"/>
              <a:gd name="connsiteY29" fmla="*/ 42530 h 191386"/>
              <a:gd name="connsiteX30" fmla="*/ 74428 w 4199860"/>
              <a:gd name="connsiteY30" fmla="*/ 53163 h 191386"/>
              <a:gd name="connsiteX31" fmla="*/ 0 w 4199860"/>
              <a:gd name="connsiteY31" fmla="*/ 74428 h 19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199860" h="191386">
                <a:moveTo>
                  <a:pt x="4199860" y="63795"/>
                </a:moveTo>
                <a:lnTo>
                  <a:pt x="4008474" y="42530"/>
                </a:lnTo>
                <a:cubicBezTo>
                  <a:pt x="3926820" y="32323"/>
                  <a:pt x="3968668" y="23902"/>
                  <a:pt x="3912781" y="42530"/>
                </a:cubicBezTo>
                <a:cubicBezTo>
                  <a:pt x="3854502" y="159091"/>
                  <a:pt x="3931459" y="16383"/>
                  <a:pt x="3859618" y="116958"/>
                </a:cubicBezTo>
                <a:cubicBezTo>
                  <a:pt x="3789637" y="214930"/>
                  <a:pt x="3889397" y="108442"/>
                  <a:pt x="3806456" y="191386"/>
                </a:cubicBezTo>
                <a:cubicBezTo>
                  <a:pt x="3667447" y="166112"/>
                  <a:pt x="3727087" y="182651"/>
                  <a:pt x="3625702" y="148856"/>
                </a:cubicBezTo>
                <a:lnTo>
                  <a:pt x="3561907" y="127591"/>
                </a:lnTo>
                <a:lnTo>
                  <a:pt x="3530009" y="116958"/>
                </a:lnTo>
                <a:cubicBezTo>
                  <a:pt x="3462669" y="120502"/>
                  <a:pt x="3395208" y="122214"/>
                  <a:pt x="3327990" y="127591"/>
                </a:cubicBezTo>
                <a:cubicBezTo>
                  <a:pt x="3246158" y="134138"/>
                  <a:pt x="3280412" y="139485"/>
                  <a:pt x="3200400" y="159488"/>
                </a:cubicBezTo>
                <a:cubicBezTo>
                  <a:pt x="3179485" y="164717"/>
                  <a:pt x="3157869" y="166577"/>
                  <a:pt x="3136604" y="170121"/>
                </a:cubicBezTo>
                <a:cubicBezTo>
                  <a:pt x="3030279" y="166577"/>
                  <a:pt x="2923324" y="171568"/>
                  <a:pt x="2817628" y="159488"/>
                </a:cubicBezTo>
                <a:cubicBezTo>
                  <a:pt x="2797096" y="157141"/>
                  <a:pt x="2782949" y="136833"/>
                  <a:pt x="2764465" y="127591"/>
                </a:cubicBezTo>
                <a:cubicBezTo>
                  <a:pt x="2742665" y="116691"/>
                  <a:pt x="2699630" y="110371"/>
                  <a:pt x="2679404" y="106326"/>
                </a:cubicBezTo>
                <a:cubicBezTo>
                  <a:pt x="2668772" y="99238"/>
                  <a:pt x="2658936" y="90776"/>
                  <a:pt x="2647507" y="85061"/>
                </a:cubicBezTo>
                <a:cubicBezTo>
                  <a:pt x="2582193" y="52403"/>
                  <a:pt x="2496090" y="88489"/>
                  <a:pt x="2434856" y="95693"/>
                </a:cubicBezTo>
                <a:cubicBezTo>
                  <a:pt x="2420679" y="99237"/>
                  <a:pt x="2406376" y="102311"/>
                  <a:pt x="2392325" y="106326"/>
                </a:cubicBezTo>
                <a:cubicBezTo>
                  <a:pt x="2381549" y="109405"/>
                  <a:pt x="2371632" y="116697"/>
                  <a:pt x="2360428" y="116958"/>
                </a:cubicBezTo>
                <a:cubicBezTo>
                  <a:pt x="2066319" y="123798"/>
                  <a:pt x="1772093" y="124047"/>
                  <a:pt x="1477925" y="127591"/>
                </a:cubicBezTo>
                <a:cubicBezTo>
                  <a:pt x="1395816" y="130079"/>
                  <a:pt x="1193157" y="87062"/>
                  <a:pt x="1084521" y="159488"/>
                </a:cubicBezTo>
                <a:cubicBezTo>
                  <a:pt x="1076180" y="165049"/>
                  <a:pt x="1070344" y="173665"/>
                  <a:pt x="1063256" y="180754"/>
                </a:cubicBezTo>
                <a:cubicBezTo>
                  <a:pt x="949827" y="177769"/>
                  <a:pt x="749923" y="195455"/>
                  <a:pt x="606056" y="159488"/>
                </a:cubicBezTo>
                <a:cubicBezTo>
                  <a:pt x="595183" y="156770"/>
                  <a:pt x="584791" y="152400"/>
                  <a:pt x="574158" y="148856"/>
                </a:cubicBezTo>
                <a:cubicBezTo>
                  <a:pt x="563525" y="141768"/>
                  <a:pt x="553355" y="133931"/>
                  <a:pt x="542260" y="127591"/>
                </a:cubicBezTo>
                <a:cubicBezTo>
                  <a:pt x="528498" y="119727"/>
                  <a:pt x="512628" y="115539"/>
                  <a:pt x="499730" y="106326"/>
                </a:cubicBezTo>
                <a:cubicBezTo>
                  <a:pt x="438761" y="62777"/>
                  <a:pt x="493199" y="89162"/>
                  <a:pt x="446567" y="42530"/>
                </a:cubicBezTo>
                <a:cubicBezTo>
                  <a:pt x="437531" y="33494"/>
                  <a:pt x="426346" y="26455"/>
                  <a:pt x="414669" y="21265"/>
                </a:cubicBezTo>
                <a:cubicBezTo>
                  <a:pt x="394186" y="12161"/>
                  <a:pt x="350874" y="0"/>
                  <a:pt x="350874" y="0"/>
                </a:cubicBezTo>
                <a:cubicBezTo>
                  <a:pt x="329609" y="7088"/>
                  <a:pt x="307891" y="12940"/>
                  <a:pt x="287079" y="21265"/>
                </a:cubicBezTo>
                <a:cubicBezTo>
                  <a:pt x="269358" y="28353"/>
                  <a:pt x="252791" y="39699"/>
                  <a:pt x="233916" y="42530"/>
                </a:cubicBezTo>
                <a:cubicBezTo>
                  <a:pt x="181225" y="50434"/>
                  <a:pt x="127591" y="49619"/>
                  <a:pt x="74428" y="53163"/>
                </a:cubicBezTo>
                <a:cubicBezTo>
                  <a:pt x="7270" y="75549"/>
                  <a:pt x="33048" y="74428"/>
                  <a:pt x="0" y="74428"/>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4787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218752" y="64717"/>
            <a:ext cx="7886700" cy="994172"/>
          </a:xfrm>
        </p:spPr>
        <p:txBody>
          <a:bodyPr/>
          <a:lstStyle/>
          <a:p>
            <a:r>
              <a:rPr lang="en-US" dirty="0" smtClean="0"/>
              <a:t>Engine off </a:t>
            </a:r>
            <a:r>
              <a:rPr lang="en-US" sz="2100" dirty="0"/>
              <a:t>(</a:t>
            </a:r>
            <a:r>
              <a:rPr lang="en-US" sz="2100" dirty="0" err="1"/>
              <a:t>V</a:t>
            </a:r>
            <a:r>
              <a:rPr lang="en-US" sz="2100" baseline="-25000" dirty="0" err="1"/>
              <a:t>v</a:t>
            </a:r>
            <a:r>
              <a:rPr lang="en-US" sz="2100" dirty="0"/>
              <a:t>&gt;50 </a:t>
            </a:r>
            <a:r>
              <a:rPr lang="en-US" sz="2100" dirty="0" err="1"/>
              <a:t>kph</a:t>
            </a:r>
            <a:r>
              <a:rPr lang="en-US" sz="2100" dirty="0"/>
              <a:t>)</a:t>
            </a:r>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770015" y="2381742"/>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701423" y="5734619"/>
            <a:ext cx="1020788"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782784" y="3477240"/>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4897319" y="3035134"/>
            <a:ext cx="1855670" cy="920103"/>
          </a:xfrm>
          <a:prstGeom prst="rect">
            <a:avLst/>
          </a:prstGeom>
        </p:spPr>
      </p:pic>
      <p:cxnSp>
        <p:nvCxnSpPr>
          <p:cNvPr id="43" name="Straight Arrow Connector 42"/>
          <p:cNvCxnSpPr/>
          <p:nvPr/>
        </p:nvCxnSpPr>
        <p:spPr>
          <a:xfrm flipH="1" flipV="1">
            <a:off x="5303843" y="1096255"/>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303844" y="2596055"/>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607062" y="1099795"/>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5229343" y="1709426"/>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6" name="AutoShape 2" descr="Risultati immagini per simbolo problema motore"/>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pic>
        <p:nvPicPr>
          <p:cNvPr id="9" name="Picture 8"/>
          <p:cNvPicPr>
            <a:picLocks noChangeAspect="1"/>
          </p:cNvPicPr>
          <p:nvPr/>
        </p:nvPicPr>
        <p:blipFill>
          <a:blip r:embed="rId3"/>
          <a:stretch>
            <a:fillRect/>
          </a:stretch>
        </p:blipFill>
        <p:spPr>
          <a:xfrm>
            <a:off x="2235589" y="1491871"/>
            <a:ext cx="1622774" cy="911823"/>
          </a:xfrm>
          <a:prstGeom prst="rect">
            <a:avLst/>
          </a:prstGeom>
        </p:spPr>
      </p:pic>
    </p:spTree>
    <p:extLst>
      <p:ext uri="{BB962C8B-B14F-4D97-AF65-F5344CB8AC3E}">
        <p14:creationId xmlns:p14="http://schemas.microsoft.com/office/powerpoint/2010/main" val="70093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701328" y="1916832"/>
            <a:ext cx="6048672" cy="3814291"/>
          </a:xfrm>
        </p:spPr>
        <p:txBody>
          <a:bodyPr/>
          <a:lstStyle/>
          <a:p>
            <a:r>
              <a:rPr lang="en-GB" dirty="0" smtClean="0"/>
              <a:t>Project Timeline</a:t>
            </a:r>
          </a:p>
          <a:p>
            <a:r>
              <a:rPr lang="en-GB" dirty="0" smtClean="0"/>
              <a:t>Euro NCAP Requirements</a:t>
            </a:r>
            <a:endParaRPr lang="en-US" dirty="0" smtClean="0"/>
          </a:p>
          <a:p>
            <a:r>
              <a:rPr lang="en-US" dirty="0" smtClean="0"/>
              <a:t>Functional Safety Concept (ISO 26262)</a:t>
            </a:r>
          </a:p>
          <a:p>
            <a:pPr lvl="1"/>
            <a:r>
              <a:rPr lang="en-US" dirty="0" smtClean="0"/>
              <a:t>Item Definition</a:t>
            </a:r>
          </a:p>
          <a:p>
            <a:pPr lvl="1"/>
            <a:r>
              <a:rPr lang="en-US" dirty="0" smtClean="0">
                <a:solidFill>
                  <a:srgbClr val="FF0000"/>
                </a:solidFill>
              </a:rPr>
              <a:t>Safety Relevant Use Cases</a:t>
            </a:r>
          </a:p>
          <a:p>
            <a:pPr lvl="1"/>
            <a:r>
              <a:rPr lang="en-GB" dirty="0" smtClean="0"/>
              <a:t>HARA &amp; Safety Goals</a:t>
            </a:r>
            <a:endParaRPr lang="en-US" dirty="0" smtClean="0"/>
          </a:p>
          <a:p>
            <a:pPr lvl="1"/>
            <a:r>
              <a:rPr lang="en-GB" dirty="0" smtClean="0">
                <a:solidFill>
                  <a:srgbClr val="FF0000"/>
                </a:solidFill>
              </a:rPr>
              <a:t>Functional Architecture</a:t>
            </a:r>
          </a:p>
          <a:p>
            <a:pPr lvl="1"/>
            <a:r>
              <a:rPr lang="en-GB" dirty="0" smtClean="0"/>
              <a:t>Functional Safety Requirements</a:t>
            </a:r>
          </a:p>
          <a:p>
            <a:pPr lvl="1"/>
            <a:r>
              <a:rPr lang="en-GB" dirty="0" smtClean="0">
                <a:solidFill>
                  <a:srgbClr val="FF0000"/>
                </a:solidFill>
              </a:rPr>
              <a:t>Improved Architecture (Draft)</a:t>
            </a:r>
            <a:endParaRPr lang="en-US" dirty="0"/>
          </a:p>
          <a:p>
            <a:r>
              <a:rPr lang="en-US" dirty="0" smtClean="0"/>
              <a:t>Organizational </a:t>
            </a:r>
          </a:p>
          <a:p>
            <a:pPr lvl="1"/>
            <a:r>
              <a:rPr lang="en-GB" dirty="0" smtClean="0"/>
              <a:t>Deliverables</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1</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5189" r="3698"/>
          <a:stretch/>
        </p:blipFill>
        <p:spPr bwMode="auto">
          <a:xfrm flipH="1">
            <a:off x="6750000" y="1772816"/>
            <a:ext cx="4248472"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7990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Hazard and Risk Analysis</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19</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11" name="Picture 10"/>
          <p:cNvPicPr>
            <a:picLocks noChangeAspect="1"/>
          </p:cNvPicPr>
          <p:nvPr/>
        </p:nvPicPr>
        <p:blipFill rotWithShape="1">
          <a:blip r:embed="rId2"/>
          <a:srcRect t="2153"/>
          <a:stretch/>
        </p:blipFill>
        <p:spPr>
          <a:xfrm>
            <a:off x="400050" y="2348880"/>
            <a:ext cx="8343900" cy="2208832"/>
          </a:xfrm>
          <a:prstGeom prst="rect">
            <a:avLst/>
          </a:prstGeom>
          <a:ln>
            <a:solidFill>
              <a:srgbClr val="002060"/>
            </a:solidFill>
          </a:ln>
        </p:spPr>
      </p:pic>
    </p:spTree>
    <p:extLst>
      <p:ext uri="{BB962C8B-B14F-4D97-AF65-F5344CB8AC3E}">
        <p14:creationId xmlns:p14="http://schemas.microsoft.com/office/powerpoint/2010/main" val="985332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Architecture</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20</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115616" y="1772816"/>
            <a:ext cx="7264194" cy="4000465"/>
          </a:xfrm>
          <a:prstGeom prst="rect">
            <a:avLst/>
          </a:prstGeom>
        </p:spPr>
      </p:pic>
    </p:spTree>
    <p:extLst>
      <p:ext uri="{BB962C8B-B14F-4D97-AF65-F5344CB8AC3E}">
        <p14:creationId xmlns:p14="http://schemas.microsoft.com/office/powerpoint/2010/main" val="3089954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Architecture</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21</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115616" y="1772816"/>
            <a:ext cx="7264194" cy="4000465"/>
          </a:xfrm>
          <a:prstGeom prst="rect">
            <a:avLst/>
          </a:prstGeom>
        </p:spPr>
      </p:pic>
      <p:pic>
        <p:nvPicPr>
          <p:cNvPr id="9" name="Picture 8"/>
          <p:cNvPicPr>
            <a:picLocks noChangeAspect="1"/>
          </p:cNvPicPr>
          <p:nvPr/>
        </p:nvPicPr>
        <p:blipFill rotWithShape="1">
          <a:blip r:embed="rId3"/>
          <a:srcRect t="-1" b="312"/>
          <a:stretch/>
        </p:blipFill>
        <p:spPr>
          <a:xfrm>
            <a:off x="467544" y="2795773"/>
            <a:ext cx="7204207" cy="1497323"/>
          </a:xfrm>
          <a:prstGeom prst="rect">
            <a:avLst/>
          </a:prstGeom>
        </p:spPr>
      </p:pic>
      <p:cxnSp>
        <p:nvCxnSpPr>
          <p:cNvPr id="11" name="Straight Arrow Connector 10"/>
          <p:cNvCxnSpPr/>
          <p:nvPr/>
        </p:nvCxnSpPr>
        <p:spPr>
          <a:xfrm flipH="1" flipV="1">
            <a:off x="827585" y="3492896"/>
            <a:ext cx="432047" cy="188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017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Improved Architecture (Unfinished)</a:t>
            </a:r>
            <a:endParaRPr lang="en-US" dirty="0"/>
          </a:p>
        </p:txBody>
      </p:sp>
      <p:pic>
        <p:nvPicPr>
          <p:cNvPr id="6" name="Content Placeholder 5"/>
          <p:cNvPicPr>
            <a:picLocks noGrp="1" noChangeAspect="1"/>
          </p:cNvPicPr>
          <p:nvPr>
            <p:ph idx="1"/>
          </p:nvPr>
        </p:nvPicPr>
        <p:blipFill>
          <a:blip r:embed="rId2"/>
          <a:stretch>
            <a:fillRect/>
          </a:stretch>
        </p:blipFill>
        <p:spPr>
          <a:xfrm>
            <a:off x="1252036" y="1600200"/>
            <a:ext cx="6712954" cy="3959225"/>
          </a:xfrm>
          <a:prstGeom prst="rect">
            <a:avLst/>
          </a:prstGeom>
        </p:spPr>
      </p:pic>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22</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2865059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Improved Architecture</a:t>
            </a:r>
            <a:endParaRPr lang="en-US" dirty="0"/>
          </a:p>
        </p:txBody>
      </p:sp>
      <p:pic>
        <p:nvPicPr>
          <p:cNvPr id="6" name="Content Placeholder 5"/>
          <p:cNvPicPr>
            <a:picLocks noGrp="1" noChangeAspect="1"/>
          </p:cNvPicPr>
          <p:nvPr>
            <p:ph idx="1"/>
          </p:nvPr>
        </p:nvPicPr>
        <p:blipFill rotWithShape="1">
          <a:blip r:embed="rId3"/>
          <a:srcRect l="20333" r="44377" b="45018"/>
          <a:stretch/>
        </p:blipFill>
        <p:spPr>
          <a:xfrm>
            <a:off x="4499992" y="1844824"/>
            <a:ext cx="4153280" cy="3816424"/>
          </a:xfrm>
          <a:prstGeom prst="rect">
            <a:avLst/>
          </a:prstGeom>
        </p:spPr>
      </p:pic>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23</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7" name="Picture 6"/>
          <p:cNvPicPr>
            <a:picLocks noChangeAspect="1"/>
          </p:cNvPicPr>
          <p:nvPr/>
        </p:nvPicPr>
        <p:blipFill rotWithShape="1">
          <a:blip r:embed="rId4">
            <a:clrChange>
              <a:clrFrom>
                <a:srgbClr val="FFFFFF"/>
              </a:clrFrom>
              <a:clrTo>
                <a:srgbClr val="FFFFFF">
                  <a:alpha val="0"/>
                </a:srgbClr>
              </a:clrTo>
            </a:clrChange>
          </a:blip>
          <a:srcRect l="22302" r="45324" b="47401"/>
          <a:stretch/>
        </p:blipFill>
        <p:spPr>
          <a:xfrm>
            <a:off x="107504" y="1700808"/>
            <a:ext cx="4176836" cy="3960440"/>
          </a:xfrm>
          <a:prstGeom prst="rect">
            <a:avLst/>
          </a:prstGeom>
        </p:spPr>
      </p:pic>
    </p:spTree>
    <p:extLst>
      <p:ext uri="{BB962C8B-B14F-4D97-AF65-F5344CB8AC3E}">
        <p14:creationId xmlns:p14="http://schemas.microsoft.com/office/powerpoint/2010/main" val="954037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Questions</a:t>
            </a:r>
            <a:endParaRPr lang="en-GB" dirty="0"/>
          </a:p>
        </p:txBody>
      </p:sp>
      <p:sp>
        <p:nvSpPr>
          <p:cNvPr id="4" name="Tijdelijke aanduiding voor dianummer 3"/>
          <p:cNvSpPr>
            <a:spLocks noGrp="1"/>
          </p:cNvSpPr>
          <p:nvPr>
            <p:ph type="sldNum" sz="quarter" idx="11"/>
          </p:nvPr>
        </p:nvSpPr>
        <p:spPr/>
        <p:txBody>
          <a:bodyPr/>
          <a:lstStyle/>
          <a:p>
            <a:pPr>
              <a:defRPr/>
            </a:pPr>
            <a:r>
              <a:rPr lang="nl-NL" altLang="en-US" smtClean="0"/>
              <a:t>PAGE </a:t>
            </a:r>
            <a:fld id="{7BF7F183-C4FE-40E2-A2C8-B2646D01BE22}" type="slidenum">
              <a:rPr lang="nl-NL" altLang="en-US" smtClean="0"/>
              <a:pPr>
                <a:defRPr/>
              </a:pPr>
              <a:t>24</a:t>
            </a:fld>
            <a:endParaRPr lang="nl-NL" altLang="en-US"/>
          </a:p>
        </p:txBody>
      </p:sp>
      <p:sp>
        <p:nvSpPr>
          <p:cNvPr id="5" name="Tijdelijke aanduiding voor datum 4"/>
          <p:cNvSpPr>
            <a:spLocks noGrp="1"/>
          </p:cNvSpPr>
          <p:nvPr>
            <p:ph type="dt" sz="half" idx="12"/>
          </p:nvPr>
        </p:nvSpPr>
        <p:spPr/>
        <p:txBody>
          <a:bodyPr/>
          <a:lstStyle/>
          <a:p>
            <a:pPr>
              <a:defRPr/>
            </a:pPr>
            <a:fld id="{17F53D56-40D4-419E-95AA-B117CB211CF3}" type="datetime1">
              <a:rPr lang="nl-NL" altLang="en-US" smtClean="0"/>
              <a:t>4-1-2017</a:t>
            </a:fld>
            <a:endParaRPr lang="nl-NL" altLang="en-US"/>
          </a:p>
        </p:txBody>
      </p:sp>
      <p:sp>
        <p:nvSpPr>
          <p:cNvPr id="6" name="Rechthoek 5"/>
          <p:cNvSpPr/>
          <p:nvPr/>
        </p:nvSpPr>
        <p:spPr>
          <a:xfrm>
            <a:off x="6516216" y="5301208"/>
            <a:ext cx="2304256" cy="1079999"/>
          </a:xfrm>
          <a:prstGeom prst="rect">
            <a:avLst/>
          </a:prstGeom>
          <a:solidFill>
            <a:schemeClr val="tx2"/>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kstvak 2"/>
          <p:cNvSpPr txBox="1"/>
          <p:nvPr/>
        </p:nvSpPr>
        <p:spPr>
          <a:xfrm>
            <a:off x="3563888" y="1700808"/>
            <a:ext cx="2056973" cy="3770263"/>
          </a:xfrm>
          <a:prstGeom prst="rect">
            <a:avLst/>
          </a:prstGeom>
          <a:noFill/>
        </p:spPr>
        <p:txBody>
          <a:bodyPr wrap="none" rtlCol="0">
            <a:spAutoFit/>
          </a:bodyPr>
          <a:lstStyle/>
          <a:p>
            <a:r>
              <a:rPr lang="en-GB" sz="23900" b="1" dirty="0" smtClean="0">
                <a:solidFill>
                  <a:schemeClr val="accent6"/>
                </a:solidFill>
              </a:rPr>
              <a:t>?</a:t>
            </a:r>
            <a:endParaRPr lang="en-GB" sz="23900" b="1" dirty="0">
              <a:solidFill>
                <a:schemeClr val="accent6"/>
              </a:solidFill>
            </a:endParaRPr>
          </a:p>
        </p:txBody>
      </p:sp>
    </p:spTree>
    <p:extLst>
      <p:ext uri="{BB962C8B-B14F-4D97-AF65-F5344CB8AC3E}">
        <p14:creationId xmlns:p14="http://schemas.microsoft.com/office/powerpoint/2010/main" val="265535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53" name="OTLSHAPE_M_667f3b11a6cf4b668fb739fca9abd779_Connector1"/>
          <p:cNvCxnSpPr/>
          <p:nvPr>
            <p:custDataLst>
              <p:tags r:id="rId2"/>
            </p:custDataLst>
          </p:nvPr>
        </p:nvCxnSpPr>
        <p:spPr>
          <a:xfrm>
            <a:off x="8130295" y="5172328"/>
            <a:ext cx="0" cy="413262"/>
          </a:xfrm>
          <a:prstGeom prst="line">
            <a:avLst/>
          </a:prstGeom>
          <a:ln w="9525" cap="flat" cmpd="sng" algn="ctr">
            <a:solidFill>
              <a:schemeClr val="accent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2" name="OTLSHAPE_M_a3f90804e51e4c47826f02c014f6235b_Connector1"/>
          <p:cNvCxnSpPr/>
          <p:nvPr>
            <p:custDataLst>
              <p:tags r:id="rId3"/>
            </p:custDataLst>
          </p:nvPr>
        </p:nvCxnSpPr>
        <p:spPr>
          <a:xfrm>
            <a:off x="1234854" y="5172328"/>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4" name="OTLSHAPE_T_5433b813eac84272b68a7acf5ec5b015_LeftVerticalConnector1"/>
          <p:cNvCxnSpPr/>
          <p:nvPr>
            <p:custDataLst>
              <p:tags r:id="rId4"/>
            </p:custDataLst>
          </p:nvPr>
        </p:nvCxnSpPr>
        <p:spPr>
          <a:xfrm>
            <a:off x="1219322" y="2029212"/>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95" name="OTLSHAPE_TB_00000000000000000000000000000000_LeftEndCaps"/>
          <p:cNvSpPr txBox="1"/>
          <p:nvPr>
            <p:custDataLst>
              <p:tags r:id="rId5"/>
            </p:custDataLst>
          </p:nvPr>
        </p:nvSpPr>
        <p:spPr>
          <a:xfrm>
            <a:off x="254000" y="4809806"/>
            <a:ext cx="353174" cy="217043"/>
          </a:xfrm>
          <a:prstGeom prst="rect">
            <a:avLst/>
          </a:prstGeom>
          <a:noFill/>
        </p:spPr>
        <p:txBody>
          <a:bodyPr vert="horz" wrap="none" lIns="0" tIns="0" rIns="0" bIns="0" rtlCol="0" anchor="ctr" anchorCtr="0">
            <a:spAutoFit/>
          </a:bodyPr>
          <a:lstStyle/>
          <a:p>
            <a:pPr algn="ctr"/>
            <a:r>
              <a:rPr lang="en-US" sz="1400" b="1" spc="-26" smtClean="0">
                <a:solidFill>
                  <a:schemeClr val="accent2"/>
                </a:solidFill>
                <a:latin typeface="Calibri" panose="020F0502020204030204" pitchFamily="34" charset="0"/>
              </a:rPr>
              <a:t>2016</a:t>
            </a:r>
            <a:endParaRPr lang="en-US" sz="1400" b="1" spc="-26">
              <a:solidFill>
                <a:schemeClr val="accent2"/>
              </a:solidFill>
              <a:latin typeface="Calibri" panose="020F0502020204030204" pitchFamily="34" charset="0"/>
            </a:endParaRPr>
          </a:p>
        </p:txBody>
      </p:sp>
      <p:sp>
        <p:nvSpPr>
          <p:cNvPr id="3096" name="OTLSHAPE_TB_00000000000000000000000000000000_RightEndCaps"/>
          <p:cNvSpPr txBox="1"/>
          <p:nvPr>
            <p:custDataLst>
              <p:tags r:id="rId6"/>
            </p:custDataLst>
          </p:nvPr>
        </p:nvSpPr>
        <p:spPr>
          <a:xfrm>
            <a:off x="8530002" y="4810605"/>
            <a:ext cx="352149" cy="215444"/>
          </a:xfrm>
          <a:prstGeom prst="rect">
            <a:avLst/>
          </a:prstGeom>
          <a:noFill/>
        </p:spPr>
        <p:txBody>
          <a:bodyPr vert="horz" wrap="none" lIns="0" tIns="0" rIns="0" bIns="0" rtlCol="0" anchor="ctr" anchorCtr="0">
            <a:spAutoFit/>
          </a:bodyPr>
          <a:lstStyle/>
          <a:p>
            <a:pPr algn="ctr"/>
            <a:r>
              <a:rPr lang="en-US" sz="1400" b="1" spc="-26" dirty="0" smtClean="0">
                <a:solidFill>
                  <a:schemeClr val="accent2"/>
                </a:solidFill>
                <a:latin typeface="Calibri" panose="020F0502020204030204" pitchFamily="34" charset="0"/>
              </a:rPr>
              <a:t>2017</a:t>
            </a:r>
            <a:endParaRPr lang="en-US" sz="1400" b="1" spc="-26" dirty="0">
              <a:solidFill>
                <a:schemeClr val="accent2"/>
              </a:solidFill>
              <a:latin typeface="Calibri" panose="020F0502020204030204" pitchFamily="34" charset="0"/>
            </a:endParaRPr>
          </a:p>
        </p:txBody>
      </p:sp>
      <p:sp>
        <p:nvSpPr>
          <p:cNvPr id="3097" name="OTLSHAPE_TB_00000000000000000000000000000000_ScaleContainer"/>
          <p:cNvSpPr/>
          <p:nvPr>
            <p:custDataLst>
              <p:tags r:id="rId7"/>
            </p:custDataLst>
          </p:nvPr>
        </p:nvSpPr>
        <p:spPr>
          <a:xfrm>
            <a:off x="741510" y="4727828"/>
            <a:ext cx="7787979" cy="381000"/>
          </a:xfrm>
          <a:prstGeom prst="roundRect">
            <a:avLst>
              <a:gd name="adj" fmla="val 100000"/>
            </a:avLst>
          </a:prstGeom>
          <a:gradFill flip="none" rotWithShape="1">
            <a:gsLst>
              <a:gs pos="0">
                <a:srgbClr val="323232"/>
              </a:gs>
              <a:gs pos="0">
                <a:srgbClr val="32323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OTLSHAPE_TB_00000000000000000000000000000000_ElapsedTime" hidden="1"/>
          <p:cNvSpPr/>
          <p:nvPr>
            <p:custDataLst>
              <p:tags r:id="rId8"/>
            </p:custDataLst>
          </p:nvPr>
        </p:nvSpPr>
        <p:spPr>
          <a:xfrm>
            <a:off x="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OTLSHAPE_TB_00000000000000000000000000000000_TodayMarkerShape" hidden="1"/>
          <p:cNvSpPr/>
          <p:nvPr>
            <p:custDataLst>
              <p:tags r:id="rId9"/>
            </p:custDataLst>
          </p:nvPr>
        </p:nvSpPr>
        <p:spPr>
          <a:xfrm>
            <a:off x="1740040" y="4838700"/>
            <a:ext cx="108858"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OTLSHAPE_TB_00000000000000000000000000000000_TodayMarkerText" hidden="1"/>
          <p:cNvSpPr txBox="1"/>
          <p:nvPr>
            <p:custDataLst>
              <p:tags r:id="rId10"/>
            </p:custDataLst>
          </p:nvPr>
        </p:nvSpPr>
        <p:spPr>
          <a:xfrm>
            <a:off x="1794469" y="4965700"/>
            <a:ext cx="347852" cy="169277"/>
          </a:xfrm>
          <a:prstGeom prst="rect">
            <a:avLst/>
          </a:prstGeom>
          <a:noFill/>
        </p:spPr>
        <p:txBody>
          <a:bodyPr vert="horz" wrap="none" lIns="0" tIns="0" rIns="0" bIns="0" rtlCol="0" anchor="ctr" anchorCtr="0">
            <a:spAutoFit/>
          </a:bodyPr>
          <a:lstStyle/>
          <a:p>
            <a:pPr algn="ctr"/>
            <a:r>
              <a:rPr lang="en-US" sz="1100" smtClean="0">
                <a:solidFill>
                  <a:schemeClr val="dk1"/>
                </a:solidFill>
                <a:latin typeface="Calibri" panose="020F0502020204030204" pitchFamily="34" charset="0"/>
              </a:rPr>
              <a:t>Today</a:t>
            </a:r>
            <a:endParaRPr lang="en-US" sz="1100">
              <a:solidFill>
                <a:schemeClr val="dk1"/>
              </a:solidFill>
              <a:latin typeface="Calibri" panose="020F0502020204030204" pitchFamily="34" charset="0"/>
            </a:endParaRPr>
          </a:p>
        </p:txBody>
      </p:sp>
      <p:sp>
        <p:nvSpPr>
          <p:cNvPr id="3101" name="OTLSHAPE_TB_00000000000000000000000000000000_TimescaleInterval1"/>
          <p:cNvSpPr txBox="1"/>
          <p:nvPr>
            <p:custDataLst>
              <p:tags r:id="rId11"/>
            </p:custDataLst>
          </p:nvPr>
        </p:nvSpPr>
        <p:spPr>
          <a:xfrm>
            <a:off x="970111" y="4825300"/>
            <a:ext cx="206916"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Nov</a:t>
            </a:r>
            <a:endParaRPr lang="en-US" sz="1200" b="1" spc="-20" dirty="0">
              <a:solidFill>
                <a:schemeClr val="lt1"/>
              </a:solidFill>
              <a:latin typeface="Calibri" panose="020F0502020204030204" pitchFamily="34" charset="0"/>
            </a:endParaRPr>
          </a:p>
        </p:txBody>
      </p:sp>
      <p:cxnSp>
        <p:nvCxnSpPr>
          <p:cNvPr id="3102" name="OTLSHAPE_TB_00000000000000000000000000000000_Separator1"/>
          <p:cNvCxnSpPr/>
          <p:nvPr>
            <p:custDataLst>
              <p:tags r:id="rId12"/>
            </p:custDataLst>
          </p:nvPr>
        </p:nvCxnSpPr>
        <p:spPr>
          <a:xfrm>
            <a:off x="1377184" y="4772849"/>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3" name="OTLSHAPE_TB_00000000000000000000000000000000_TimescaleInterval2"/>
          <p:cNvSpPr txBox="1"/>
          <p:nvPr>
            <p:custDataLst>
              <p:tags r:id="rId13"/>
            </p:custDataLst>
          </p:nvPr>
        </p:nvSpPr>
        <p:spPr>
          <a:xfrm>
            <a:off x="2293558" y="4825300"/>
            <a:ext cx="228600"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Dec</a:t>
            </a:r>
            <a:endParaRPr lang="en-US" sz="1200" b="1" spc="-20" dirty="0">
              <a:solidFill>
                <a:schemeClr val="lt1"/>
              </a:solidFill>
              <a:latin typeface="Calibri" panose="020F0502020204030204" pitchFamily="34" charset="0"/>
            </a:endParaRPr>
          </a:p>
        </p:txBody>
      </p:sp>
      <p:cxnSp>
        <p:nvCxnSpPr>
          <p:cNvPr id="3104" name="OTLSHAPE_TB_00000000000000000000000000000000_Separator2"/>
          <p:cNvCxnSpPr/>
          <p:nvPr>
            <p:custDataLst>
              <p:tags r:id="rId14"/>
            </p:custDataLst>
          </p:nvPr>
        </p:nvCxnSpPr>
        <p:spPr>
          <a:xfrm>
            <a:off x="3156989" y="4791328"/>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5" name="OTLSHAPE_TB_00000000000000000000000000000000_TimescaleInterval3"/>
          <p:cNvSpPr txBox="1"/>
          <p:nvPr>
            <p:custDataLst>
              <p:tags r:id="rId15"/>
            </p:custDataLst>
          </p:nvPr>
        </p:nvSpPr>
        <p:spPr>
          <a:xfrm>
            <a:off x="3867252" y="4825300"/>
            <a:ext cx="266700" cy="186055"/>
          </a:xfrm>
          <a:prstGeom prst="rect">
            <a:avLst/>
          </a:prstGeom>
          <a:noFill/>
        </p:spPr>
        <p:txBody>
          <a:bodyPr vert="horz" wrap="none" lIns="0" tIns="0" rIns="0" bIns="0" rtlCol="0" anchor="ctr" anchorCtr="0">
            <a:noAutofit/>
          </a:bodyPr>
          <a:lstStyle/>
          <a:p>
            <a:r>
              <a:rPr lang="en-US" sz="1200" b="1" spc="-18" dirty="0" smtClean="0">
                <a:solidFill>
                  <a:schemeClr val="lt1"/>
                </a:solidFill>
                <a:latin typeface="Calibri" panose="020F0502020204030204" pitchFamily="34" charset="0"/>
              </a:rPr>
              <a:t>Jan</a:t>
            </a:r>
            <a:endParaRPr lang="en-US" sz="1200" b="1" spc="-18" dirty="0">
              <a:solidFill>
                <a:schemeClr val="lt1"/>
              </a:solidFill>
              <a:latin typeface="Calibri" panose="020F0502020204030204" pitchFamily="34" charset="0"/>
            </a:endParaRPr>
          </a:p>
        </p:txBody>
      </p:sp>
      <p:cxnSp>
        <p:nvCxnSpPr>
          <p:cNvPr id="3106" name="OTLSHAPE_TB_00000000000000000000000000000000_Separator3"/>
          <p:cNvCxnSpPr/>
          <p:nvPr>
            <p:custDataLst>
              <p:tags r:id="rId16"/>
            </p:custDataLst>
          </p:nvPr>
        </p:nvCxnSpPr>
        <p:spPr>
          <a:xfrm>
            <a:off x="4953710" y="48253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7" name="OTLSHAPE_TB_00000000000000000000000000000000_TimescaleInterval4"/>
          <p:cNvSpPr txBox="1"/>
          <p:nvPr>
            <p:custDataLst>
              <p:tags r:id="rId17"/>
            </p:custDataLst>
          </p:nvPr>
        </p:nvSpPr>
        <p:spPr>
          <a:xfrm>
            <a:off x="5867789" y="4872601"/>
            <a:ext cx="228600"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Feb</a:t>
            </a:r>
            <a:endParaRPr lang="en-US" sz="1200" b="1" spc="-20" dirty="0">
              <a:solidFill>
                <a:schemeClr val="lt1"/>
              </a:solidFill>
              <a:latin typeface="Calibri" panose="020F0502020204030204" pitchFamily="34" charset="0"/>
            </a:endParaRPr>
          </a:p>
        </p:txBody>
      </p:sp>
      <p:cxnSp>
        <p:nvCxnSpPr>
          <p:cNvPr id="3108" name="OTLSHAPE_TB_00000000000000000000000000000000_Separator4"/>
          <p:cNvCxnSpPr/>
          <p:nvPr>
            <p:custDataLst>
              <p:tags r:id="rId18"/>
            </p:custDataLst>
          </p:nvPr>
        </p:nvCxnSpPr>
        <p:spPr>
          <a:xfrm>
            <a:off x="6569493" y="4791328"/>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9" name="OTLSHAPE_TB_00000000000000000000000000000000_TimescaleInterval5"/>
          <p:cNvSpPr txBox="1"/>
          <p:nvPr>
            <p:custDataLst>
              <p:tags r:id="rId19"/>
            </p:custDataLst>
          </p:nvPr>
        </p:nvSpPr>
        <p:spPr>
          <a:xfrm>
            <a:off x="7668633" y="4872602"/>
            <a:ext cx="279400" cy="186055"/>
          </a:xfrm>
          <a:prstGeom prst="rect">
            <a:avLst/>
          </a:prstGeom>
          <a:noFill/>
        </p:spPr>
        <p:txBody>
          <a:bodyPr vert="horz" wrap="none" lIns="0" tIns="0" rIns="0" bIns="0" rtlCol="0" anchor="ctr" anchorCtr="0">
            <a:noAutofit/>
          </a:bodyPr>
          <a:lstStyle/>
          <a:p>
            <a:r>
              <a:rPr lang="en-US" sz="1200" b="1" spc="-18" dirty="0" smtClean="0">
                <a:solidFill>
                  <a:schemeClr val="lt1"/>
                </a:solidFill>
                <a:latin typeface="Calibri" panose="020F0502020204030204" pitchFamily="34" charset="0"/>
              </a:rPr>
              <a:t>Mar</a:t>
            </a:r>
            <a:endParaRPr lang="en-US" sz="1200" b="1" spc="-18" dirty="0">
              <a:solidFill>
                <a:schemeClr val="lt1"/>
              </a:solidFill>
              <a:latin typeface="Calibri" panose="020F0502020204030204" pitchFamily="34" charset="0"/>
            </a:endParaRPr>
          </a:p>
        </p:txBody>
      </p:sp>
      <p:cxnSp>
        <p:nvCxnSpPr>
          <p:cNvPr id="3110" name="OTLSHAPE_TB_00000000000000000000000000000000_Separator5"/>
          <p:cNvCxnSpPr/>
          <p:nvPr>
            <p:custDataLst>
              <p:tags r:id="rId20"/>
            </p:custDataLst>
          </p:nvPr>
        </p:nvCxnSpPr>
        <p:spPr>
          <a:xfrm>
            <a:off x="8252431" y="4791328"/>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1" name="OTLSHAPE_T_44f65637594344bea580dfb5e14eae93_LeftVerticalConnector1" hidden="1"/>
          <p:cNvCxnSpPr/>
          <p:nvPr>
            <p:custDataLst>
              <p:tags r:id="rId21"/>
            </p:custDataLst>
          </p:nvPr>
        </p:nvCxnSpPr>
        <p:spPr>
          <a:xfrm>
            <a:off x="3204317" y="2749684"/>
            <a:ext cx="0" cy="170801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2" name="OTLSHAPE_T_44f65637594344bea580dfb5e14eae93_RightVerticalConnector1" hidden="1"/>
          <p:cNvCxnSpPr/>
          <p:nvPr>
            <p:custDataLst>
              <p:tags r:id="rId22"/>
            </p:custDataLst>
          </p:nvPr>
        </p:nvCxnSpPr>
        <p:spPr>
          <a:xfrm>
            <a:off x="4889302" y="2749684"/>
            <a:ext cx="0" cy="2286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3" name="OTLSHAPE_T_44f65637594344bea580dfb5e14eae93_RightVerticalConnector2" hidden="1"/>
          <p:cNvCxnSpPr/>
          <p:nvPr>
            <p:custDataLst>
              <p:tags r:id="rId23"/>
            </p:custDataLst>
          </p:nvPr>
        </p:nvCxnSpPr>
        <p:spPr>
          <a:xfrm>
            <a:off x="4889302" y="3181484"/>
            <a:ext cx="0" cy="75830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4" name="OTLSHAPE_T_44f65637594344bea580dfb5e14eae93_RightVerticalConnector4" hidden="1"/>
          <p:cNvCxnSpPr/>
          <p:nvPr>
            <p:custDataLst>
              <p:tags r:id="rId24"/>
            </p:custDataLst>
          </p:nvPr>
        </p:nvCxnSpPr>
        <p:spPr>
          <a:xfrm>
            <a:off x="4889302" y="4249839"/>
            <a:ext cx="0" cy="20786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163" name="OTLSHAPE_M_a3f90804e51e4c47826f02c014f6235b_Title"/>
          <p:cNvSpPr txBox="1"/>
          <p:nvPr>
            <p:custDataLst>
              <p:tags r:id="rId25"/>
            </p:custDataLst>
          </p:nvPr>
        </p:nvSpPr>
        <p:spPr>
          <a:xfrm>
            <a:off x="904654" y="5785519"/>
            <a:ext cx="660400" cy="307777"/>
          </a:xfrm>
          <a:prstGeom prst="rect">
            <a:avLst/>
          </a:prstGeom>
          <a:noFill/>
        </p:spPr>
        <p:txBody>
          <a:bodyPr vert="horz" wrap="square" lIns="0" tIns="0" rIns="0" bIns="0" rtlCol="0" anchor="ctr" anchorCtr="0">
            <a:spAutoFit/>
          </a:bodyPr>
          <a:lstStyle/>
          <a:p>
            <a:pPr algn="ctr"/>
            <a:r>
              <a:rPr lang="en-US" sz="1000" b="1" i="1" u="sng" spc="-4" dirty="0" smtClean="0">
                <a:solidFill>
                  <a:srgbClr val="9F2936"/>
                </a:solidFill>
                <a:latin typeface="Calibri" panose="020F0502020204030204" pitchFamily="34" charset="0"/>
              </a:rPr>
              <a:t>Project Kick Off</a:t>
            </a:r>
            <a:endParaRPr lang="en-US" sz="1000" b="1" i="1" u="sng" spc="-4" dirty="0">
              <a:solidFill>
                <a:srgbClr val="9F2936"/>
              </a:solidFill>
              <a:latin typeface="Calibri" panose="020F0502020204030204" pitchFamily="34" charset="0"/>
            </a:endParaRPr>
          </a:p>
        </p:txBody>
      </p:sp>
      <p:sp>
        <p:nvSpPr>
          <p:cNvPr id="3164" name="OTLSHAPE_M_a3f90804e51e4c47826f02c014f6235b_Date"/>
          <p:cNvSpPr txBox="1"/>
          <p:nvPr>
            <p:custDataLst>
              <p:tags r:id="rId26"/>
            </p:custDataLst>
          </p:nvPr>
        </p:nvSpPr>
        <p:spPr>
          <a:xfrm>
            <a:off x="558659" y="5435527"/>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25.11.16</a:t>
            </a:r>
            <a:endParaRPr lang="en-US" sz="1000" spc="-6" dirty="0">
              <a:solidFill>
                <a:srgbClr val="323232"/>
              </a:solidFill>
              <a:latin typeface="Calibri" panose="020F0502020204030204" pitchFamily="34" charset="0"/>
            </a:endParaRPr>
          </a:p>
        </p:txBody>
      </p:sp>
      <p:sp>
        <p:nvSpPr>
          <p:cNvPr id="3165" name="OTLSHAPE_M_a3f90804e51e4c47826f02c014f6235b_Shape"/>
          <p:cNvSpPr/>
          <p:nvPr>
            <p:custDataLst>
              <p:tags r:id="rId27"/>
            </p:custDataLst>
          </p:nvPr>
        </p:nvSpPr>
        <p:spPr>
          <a:xfrm>
            <a:off x="1120554" y="5045328"/>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6" name="OTLSHAPE_M_667f3b11a6cf4b668fb739fca9abd779_Title"/>
          <p:cNvSpPr txBox="1"/>
          <p:nvPr>
            <p:custDataLst>
              <p:tags r:id="rId28"/>
            </p:custDataLst>
          </p:nvPr>
        </p:nvSpPr>
        <p:spPr>
          <a:xfrm>
            <a:off x="7938939" y="5781356"/>
            <a:ext cx="596900" cy="155025"/>
          </a:xfrm>
          <a:prstGeom prst="rect">
            <a:avLst/>
          </a:prstGeom>
          <a:noFill/>
        </p:spPr>
        <p:txBody>
          <a:bodyPr vert="horz" wrap="square" lIns="0" tIns="0" rIns="0" bIns="0" rtlCol="0" anchor="ctr" anchorCtr="0">
            <a:spAutoFit/>
          </a:bodyPr>
          <a:lstStyle/>
          <a:p>
            <a:pPr algn="ctr"/>
            <a:r>
              <a:rPr lang="en-US" sz="1000" b="1" i="1" u="sng" spc="-2" dirty="0" smtClean="0">
                <a:solidFill>
                  <a:srgbClr val="385723"/>
                </a:solidFill>
                <a:latin typeface="Calibri" panose="020F0502020204030204" pitchFamily="34" charset="0"/>
              </a:rPr>
              <a:t>Project End</a:t>
            </a:r>
            <a:endParaRPr lang="en-US" sz="1000" b="1" i="1" u="sng" spc="-2" dirty="0">
              <a:solidFill>
                <a:srgbClr val="385723"/>
              </a:solidFill>
              <a:latin typeface="Calibri" panose="020F0502020204030204" pitchFamily="34" charset="0"/>
            </a:endParaRPr>
          </a:p>
        </p:txBody>
      </p:sp>
      <p:sp>
        <p:nvSpPr>
          <p:cNvPr id="3167" name="OTLSHAPE_M_667f3b11a6cf4b668fb739fca9abd779_Date"/>
          <p:cNvSpPr txBox="1"/>
          <p:nvPr>
            <p:custDataLst>
              <p:tags r:id="rId29"/>
            </p:custDataLst>
          </p:nvPr>
        </p:nvSpPr>
        <p:spPr>
          <a:xfrm>
            <a:off x="7496219" y="5430889"/>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28.03.17</a:t>
            </a:r>
            <a:endParaRPr lang="en-US" sz="1000" spc="-6" dirty="0">
              <a:solidFill>
                <a:srgbClr val="323232"/>
              </a:solidFill>
              <a:latin typeface="Calibri" panose="020F0502020204030204" pitchFamily="34" charset="0"/>
            </a:endParaRPr>
          </a:p>
        </p:txBody>
      </p:sp>
      <p:sp>
        <p:nvSpPr>
          <p:cNvPr id="3168" name="OTLSHAPE_M_667f3b11a6cf4b668fb739fca9abd779_Shape"/>
          <p:cNvSpPr/>
          <p:nvPr>
            <p:custDataLst>
              <p:tags r:id="rId30"/>
            </p:custDataLst>
          </p:nvPr>
        </p:nvSpPr>
        <p:spPr>
          <a:xfrm>
            <a:off x="8015995" y="5045328"/>
            <a:ext cx="228600" cy="254000"/>
          </a:xfrm>
          <a:prstGeom prst="diamond">
            <a:avLst/>
          </a:prstGeom>
          <a:solidFill>
            <a:schemeClr val="accent4"/>
          </a:solidFill>
          <a:ln w="12700" cap="flat" cmpd="sng" algn="ctr">
            <a:solidFill>
              <a:schemeClr val="accent4"/>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9" name="OTLSHAPE_T_5433b813eac84272b68a7acf5ec5b015_Shape"/>
          <p:cNvSpPr/>
          <p:nvPr>
            <p:custDataLst>
              <p:tags r:id="rId31"/>
            </p:custDataLst>
          </p:nvPr>
        </p:nvSpPr>
        <p:spPr>
          <a:xfrm>
            <a:off x="1212972" y="1927612"/>
            <a:ext cx="2349500" cy="203200"/>
          </a:xfrm>
          <a:prstGeom prst="roundRect">
            <a:avLst>
              <a:gd name="adj" fmla="val 100000"/>
            </a:avLst>
          </a:prstGeom>
          <a:solidFill>
            <a:srgbClr val="9F293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0" name="OTLSHAPE_T_5433b813eac84272b68a7acf5ec5b015_ShapePercentage" hidden="1"/>
          <p:cNvSpPr/>
          <p:nvPr>
            <p:custDataLst>
              <p:tags r:id="rId32"/>
            </p:custDataLst>
          </p:nvPr>
        </p:nvSpPr>
        <p:spPr>
          <a:xfrm>
            <a:off x="1212972" y="16574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1" name="OTLSHAPE_T_5433b813eac84272b68a7acf5ec5b015_TextPercentage" hidden="1"/>
          <p:cNvSpPr txBox="1"/>
          <p:nvPr>
            <p:custDataLst>
              <p:tags r:id="rId33"/>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72" name="OTLSHAPE_T_5433b813eac84272b68a7acf5ec5b015_StartDate" hidden="1"/>
          <p:cNvSpPr txBox="1"/>
          <p:nvPr>
            <p:custDataLst>
              <p:tags r:id="rId34"/>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3" name="OTLSHAPE_T_5433b813eac84272b68a7acf5ec5b015_EndDate" hidden="1"/>
          <p:cNvSpPr txBox="1"/>
          <p:nvPr>
            <p:custDataLst>
              <p:tags r:id="rId35"/>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4" name="OTLSHAPE_T_5433b813eac84272b68a7acf5ec5b015_JoinedDate"/>
          <p:cNvSpPr txBox="1"/>
          <p:nvPr>
            <p:custDataLst>
              <p:tags r:id="rId36"/>
            </p:custDataLst>
          </p:nvPr>
        </p:nvSpPr>
        <p:spPr>
          <a:xfrm>
            <a:off x="406304" y="1875324"/>
            <a:ext cx="759339" cy="307777"/>
          </a:xfrm>
          <a:prstGeom prst="rect">
            <a:avLst/>
          </a:prstGeom>
          <a:noFill/>
        </p:spPr>
        <p:txBody>
          <a:bodyPr vert="horz" wrap="square" lIns="0" tIns="0" rIns="0" bIns="0" rtlCol="0" anchor="ctr" anchorCtr="0">
            <a:spAutoFit/>
          </a:bodyPr>
          <a:lstStyle/>
          <a:p>
            <a:pPr algn="r"/>
            <a:r>
              <a:rPr lang="en-US" sz="1000" spc="-6" dirty="0" smtClean="0">
                <a:solidFill>
                  <a:srgbClr val="323232"/>
                </a:solidFill>
                <a:latin typeface="Calibri" panose="020F0502020204030204" pitchFamily="34" charset="0"/>
              </a:rPr>
              <a:t>25/11/16 – 13/01/17</a:t>
            </a:r>
            <a:endParaRPr lang="en-US" sz="1000" spc="-6" dirty="0">
              <a:solidFill>
                <a:srgbClr val="323232"/>
              </a:solidFill>
              <a:latin typeface="Calibri" panose="020F0502020204030204" pitchFamily="34" charset="0"/>
            </a:endParaRPr>
          </a:p>
        </p:txBody>
      </p:sp>
      <p:sp>
        <p:nvSpPr>
          <p:cNvPr id="3175" name="OTLSHAPE_T_5433b813eac84272b68a7acf5ec5b015_Title"/>
          <p:cNvSpPr txBox="1"/>
          <p:nvPr>
            <p:custDataLst>
              <p:tags r:id="rId37"/>
            </p:custDataLst>
          </p:nvPr>
        </p:nvSpPr>
        <p:spPr>
          <a:xfrm>
            <a:off x="1889167" y="1453423"/>
            <a:ext cx="913730" cy="307777"/>
          </a:xfrm>
          <a:prstGeom prst="rect">
            <a:avLst/>
          </a:prstGeom>
          <a:noFill/>
        </p:spPr>
        <p:txBody>
          <a:bodyPr vert="horz" wrap="square" lIns="0" tIns="0" rIns="0" bIns="0" rtlCol="0" anchor="ctr" anchorCtr="0">
            <a:spAutoFit/>
          </a:bodyPr>
          <a:lstStyle/>
          <a:p>
            <a:r>
              <a:rPr lang="en-US" sz="1000" b="1" spc="-6" dirty="0" smtClean="0">
                <a:solidFill>
                  <a:srgbClr val="9F2936"/>
                </a:solidFill>
                <a:latin typeface="Calibri" panose="020F0502020204030204" pitchFamily="34" charset="0"/>
              </a:rPr>
              <a:t>Phase 1: Functional Safety</a:t>
            </a:r>
            <a:endParaRPr lang="en-US" sz="1000" b="1" spc="-6" dirty="0">
              <a:solidFill>
                <a:srgbClr val="9F2936"/>
              </a:solidFill>
              <a:latin typeface="Calibri" panose="020F0502020204030204" pitchFamily="34" charset="0"/>
            </a:endParaRPr>
          </a:p>
        </p:txBody>
      </p:sp>
      <p:sp>
        <p:nvSpPr>
          <p:cNvPr id="3176" name="OTLSHAPE_T_5433b813eac84272b68a7acf5ec5b015_Duration"/>
          <p:cNvSpPr txBox="1"/>
          <p:nvPr>
            <p:custDataLst>
              <p:tags r:id="rId38"/>
            </p:custDataLst>
          </p:nvPr>
        </p:nvSpPr>
        <p:spPr>
          <a:xfrm>
            <a:off x="2189398" y="1951700"/>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26 days</a:t>
            </a:r>
            <a:endParaRPr lang="en-US" sz="1000" spc="-8" dirty="0">
              <a:solidFill>
                <a:schemeClr val="lt1"/>
              </a:solidFill>
              <a:latin typeface="Calibri" panose="020F0502020204030204" pitchFamily="34" charset="0"/>
            </a:endParaRPr>
          </a:p>
        </p:txBody>
      </p:sp>
      <p:sp>
        <p:nvSpPr>
          <p:cNvPr id="3178" name="OTLSHAPE_T_272053ad58a0417baee9bd3133206d09_ShapePercentage" hidden="1"/>
          <p:cNvSpPr/>
          <p:nvPr>
            <p:custDataLst>
              <p:tags r:id="rId39"/>
            </p:custDataLst>
          </p:nvPr>
        </p:nvSpPr>
        <p:spPr>
          <a:xfrm>
            <a:off x="2854191" y="19876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9" name="OTLSHAPE_T_272053ad58a0417baee9bd3133206d09_TextPercentage" hidden="1"/>
          <p:cNvSpPr txBox="1"/>
          <p:nvPr>
            <p:custDataLst>
              <p:tags r:id="rId40"/>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0" name="OTLSHAPE_T_272053ad58a0417baee9bd3133206d09_StartDate" hidden="1"/>
          <p:cNvSpPr txBox="1"/>
          <p:nvPr>
            <p:custDataLst>
              <p:tags r:id="rId41"/>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1" name="OTLSHAPE_T_272053ad58a0417baee9bd3133206d09_EndDate" hidden="1"/>
          <p:cNvSpPr txBox="1"/>
          <p:nvPr>
            <p:custDataLst>
              <p:tags r:id="rId42"/>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4" name="OTLSHAPE_T_272053ad58a0417baee9bd3133206d09_Duration"/>
          <p:cNvSpPr txBox="1"/>
          <p:nvPr>
            <p:custDataLst>
              <p:tags r:id="rId43"/>
            </p:custDataLst>
          </p:nvPr>
        </p:nvSpPr>
        <p:spPr>
          <a:xfrm>
            <a:off x="4963527" y="1493066"/>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23 days</a:t>
            </a:r>
            <a:endParaRPr lang="en-US" sz="1000" spc="-8" dirty="0">
              <a:solidFill>
                <a:schemeClr val="lt1"/>
              </a:solidFill>
              <a:latin typeface="Calibri" panose="020F0502020204030204" pitchFamily="34" charset="0"/>
            </a:endParaRPr>
          </a:p>
        </p:txBody>
      </p:sp>
      <p:sp>
        <p:nvSpPr>
          <p:cNvPr id="3185" name="OTLSHAPE_T_8946987c5b794444934420cf76f92f8b_Shape"/>
          <p:cNvSpPr/>
          <p:nvPr>
            <p:custDataLst>
              <p:tags r:id="rId44"/>
            </p:custDataLst>
          </p:nvPr>
        </p:nvSpPr>
        <p:spPr>
          <a:xfrm>
            <a:off x="3614498" y="1930116"/>
            <a:ext cx="1220250" cy="203200"/>
          </a:xfrm>
          <a:prstGeom prst="roundRect">
            <a:avLst>
              <a:gd name="adj" fmla="val 100000"/>
            </a:avLst>
          </a:prstGeom>
          <a:solidFill>
            <a:srgbClr val="2F5597"/>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6" name="OTLSHAPE_T_8946987c5b794444934420cf76f92f8b_ShapePercentage" hidden="1"/>
          <p:cNvSpPr/>
          <p:nvPr>
            <p:custDataLst>
              <p:tags r:id="rId45"/>
            </p:custDataLst>
          </p:nvPr>
        </p:nvSpPr>
        <p:spPr>
          <a:xfrm>
            <a:off x="3204317" y="23178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7" name="OTLSHAPE_T_8946987c5b794444934420cf76f92f8b_TextPercentage" hidden="1"/>
          <p:cNvSpPr txBox="1"/>
          <p:nvPr>
            <p:custDataLst>
              <p:tags r:id="rId46"/>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8" name="OTLSHAPE_T_8946987c5b794444934420cf76f92f8b_StartDate" hidden="1"/>
          <p:cNvSpPr txBox="1"/>
          <p:nvPr>
            <p:custDataLst>
              <p:tags r:id="rId47"/>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9" name="OTLSHAPE_T_8946987c5b794444934420cf76f92f8b_EndDate" hidden="1"/>
          <p:cNvSpPr txBox="1"/>
          <p:nvPr>
            <p:custDataLst>
              <p:tags r:id="rId48"/>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4" name="OTLSHAPE_T_44f65637594344bea580dfb5e14eae93_ShapePercentage" hidden="1"/>
          <p:cNvSpPr/>
          <p:nvPr>
            <p:custDataLst>
              <p:tags r:id="rId49"/>
            </p:custDataLst>
          </p:nvPr>
        </p:nvSpPr>
        <p:spPr>
          <a:xfrm>
            <a:off x="3204317" y="26480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5" name="OTLSHAPE_T_44f65637594344bea580dfb5e14eae93_TextPercentage" hidden="1"/>
          <p:cNvSpPr txBox="1"/>
          <p:nvPr>
            <p:custDataLst>
              <p:tags r:id="rId50"/>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96" name="OTLSHAPE_T_44f65637594344bea580dfb5e14eae93_StartDate" hidden="1"/>
          <p:cNvSpPr txBox="1"/>
          <p:nvPr>
            <p:custDataLst>
              <p:tags r:id="rId51"/>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7" name="OTLSHAPE_T_44f65637594344bea580dfb5e14eae93_EndDate" hidden="1"/>
          <p:cNvSpPr txBox="1"/>
          <p:nvPr>
            <p:custDataLst>
              <p:tags r:id="rId52"/>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0" name="OTLSHAPE_T_44f65637594344bea580dfb5e14eae93_Duration"/>
          <p:cNvSpPr txBox="1"/>
          <p:nvPr>
            <p:custDataLst>
              <p:tags r:id="rId53"/>
            </p:custDataLst>
          </p:nvPr>
        </p:nvSpPr>
        <p:spPr>
          <a:xfrm>
            <a:off x="3852500" y="2942300"/>
            <a:ext cx="393700" cy="155025"/>
          </a:xfrm>
          <a:prstGeom prst="rect">
            <a:avLst/>
          </a:prstGeom>
          <a:noFill/>
        </p:spPr>
        <p:txBody>
          <a:bodyPr vert="horz" wrap="square" lIns="0" tIns="0" rIns="0" bIns="0" rtlCol="0" anchor="ctr" anchorCtr="0">
            <a:spAutoFit/>
          </a:bodyPr>
          <a:lstStyle/>
          <a:p>
            <a:pPr algn="ctr"/>
            <a:r>
              <a:rPr lang="en-US" sz="1000" spc="-8" smtClean="0">
                <a:solidFill>
                  <a:schemeClr val="lt1"/>
                </a:solidFill>
                <a:latin typeface="Calibri" panose="020F0502020204030204" pitchFamily="34" charset="0"/>
              </a:rPr>
              <a:t>55 days</a:t>
            </a:r>
            <a:endParaRPr lang="en-US" sz="1000" spc="-8">
              <a:solidFill>
                <a:schemeClr val="lt1"/>
              </a:solidFill>
              <a:latin typeface="Calibri" panose="020F0502020204030204" pitchFamily="34" charset="0"/>
            </a:endParaRPr>
          </a:p>
        </p:txBody>
      </p:sp>
      <p:sp>
        <p:nvSpPr>
          <p:cNvPr id="3201" name="OTLSHAPE_T_4004f42984004507b849b8c4ed2ad844_Shape"/>
          <p:cNvSpPr/>
          <p:nvPr>
            <p:custDataLst>
              <p:tags r:id="rId54"/>
            </p:custDataLst>
          </p:nvPr>
        </p:nvSpPr>
        <p:spPr>
          <a:xfrm>
            <a:off x="4904767" y="1937019"/>
            <a:ext cx="3218322" cy="203200"/>
          </a:xfrm>
          <a:prstGeom prst="roundRect">
            <a:avLst>
              <a:gd name="adj" fmla="val 100000"/>
            </a:avLst>
          </a:prstGeom>
          <a:solidFill>
            <a:srgbClr val="F07F09"/>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2" name="OTLSHAPE_T_4004f42984004507b849b8c4ed2ad844_ShapePercentage" hidden="1"/>
          <p:cNvSpPr/>
          <p:nvPr>
            <p:custDataLst>
              <p:tags r:id="rId55"/>
            </p:custDataLst>
          </p:nvPr>
        </p:nvSpPr>
        <p:spPr>
          <a:xfrm>
            <a:off x="4845537" y="29782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3" name="OTLSHAPE_T_4004f42984004507b849b8c4ed2ad844_TextPercentage" hidden="1"/>
          <p:cNvSpPr txBox="1"/>
          <p:nvPr>
            <p:custDataLst>
              <p:tags r:id="rId56"/>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04" name="OTLSHAPE_T_4004f42984004507b849b8c4ed2ad844_StartDate" hidden="1"/>
          <p:cNvSpPr txBox="1"/>
          <p:nvPr>
            <p:custDataLst>
              <p:tags r:id="rId57"/>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5" name="OTLSHAPE_T_4004f42984004507b849b8c4ed2ad844_EndDate" hidden="1"/>
          <p:cNvSpPr txBox="1"/>
          <p:nvPr>
            <p:custDataLst>
              <p:tags r:id="rId58"/>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0" name="OTLSHAPE_T_8dea7e79ec43451c9548d301febb13c4_ShapePercentage" hidden="1"/>
          <p:cNvSpPr/>
          <p:nvPr>
            <p:custDataLst>
              <p:tags r:id="rId59"/>
            </p:custDataLst>
          </p:nvPr>
        </p:nvSpPr>
        <p:spPr>
          <a:xfrm>
            <a:off x="7208893" y="3308484"/>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1" name="OTLSHAPE_T_8dea7e79ec43451c9548d301febb13c4_TextPercentage" hidden="1"/>
          <p:cNvSpPr txBox="1"/>
          <p:nvPr>
            <p:custDataLst>
              <p:tags r:id="rId60"/>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12" name="OTLSHAPE_T_8dea7e79ec43451c9548d301febb13c4_StartDate" hidden="1"/>
          <p:cNvSpPr txBox="1"/>
          <p:nvPr>
            <p:custDataLst>
              <p:tags r:id="rId61"/>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3" name="OTLSHAPE_T_8dea7e79ec43451c9548d301febb13c4_EndDate" hidden="1"/>
          <p:cNvSpPr txBox="1"/>
          <p:nvPr>
            <p:custDataLst>
              <p:tags r:id="rId62"/>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cxnSp>
        <p:nvCxnSpPr>
          <p:cNvPr id="124" name="OTLSHAPE_T_5433b813eac84272b68a7acf5ec5b015_LeftVerticalConnector1"/>
          <p:cNvCxnSpPr/>
          <p:nvPr>
            <p:custDataLst>
              <p:tags r:id="rId63"/>
            </p:custDataLst>
          </p:nvPr>
        </p:nvCxnSpPr>
        <p:spPr>
          <a:xfrm>
            <a:off x="3554750" y="2033328"/>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OTLSHAPE_T_5433b813eac84272b68a7acf5ec5b015_LeftVerticalConnector1"/>
          <p:cNvCxnSpPr/>
          <p:nvPr>
            <p:custDataLst>
              <p:tags r:id="rId64"/>
            </p:custDataLst>
          </p:nvPr>
        </p:nvCxnSpPr>
        <p:spPr>
          <a:xfrm>
            <a:off x="3624770" y="2029206"/>
            <a:ext cx="0" cy="2698616"/>
          </a:xfrm>
          <a:prstGeom prst="line">
            <a:avLst/>
          </a:prstGeom>
          <a:ln w="19050"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OTLSHAPE_T_5433b813eac84272b68a7acf5ec5b015_LeftVerticalConnector1"/>
          <p:cNvCxnSpPr/>
          <p:nvPr>
            <p:custDataLst>
              <p:tags r:id="rId65"/>
            </p:custDataLst>
          </p:nvPr>
        </p:nvCxnSpPr>
        <p:spPr>
          <a:xfrm>
            <a:off x="4831142" y="2029206"/>
            <a:ext cx="0" cy="2698616"/>
          </a:xfrm>
          <a:prstGeom prst="line">
            <a:avLst/>
          </a:prstGeom>
          <a:ln w="19050"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OTLSHAPE_T_5433b813eac84272b68a7acf5ec5b015_LeftVerticalConnector1"/>
          <p:cNvCxnSpPr/>
          <p:nvPr>
            <p:custDataLst>
              <p:tags r:id="rId66"/>
            </p:custDataLst>
          </p:nvPr>
        </p:nvCxnSpPr>
        <p:spPr>
          <a:xfrm>
            <a:off x="4909400" y="2033322"/>
            <a:ext cx="0" cy="2698616"/>
          </a:xfrm>
          <a:prstGeom prst="line">
            <a:avLst/>
          </a:prstGeom>
          <a:ln w="19050" cap="flat" cmpd="sng" algn="ctr">
            <a:solidFill>
              <a:schemeClr val="accent4">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OTLSHAPE_T_5433b813eac84272b68a7acf5ec5b015_LeftVerticalConnector1"/>
          <p:cNvCxnSpPr/>
          <p:nvPr>
            <p:custDataLst>
              <p:tags r:id="rId67"/>
            </p:custDataLst>
          </p:nvPr>
        </p:nvCxnSpPr>
        <p:spPr>
          <a:xfrm>
            <a:off x="8134508" y="2029200"/>
            <a:ext cx="0" cy="2698616"/>
          </a:xfrm>
          <a:prstGeom prst="line">
            <a:avLst/>
          </a:prstGeom>
          <a:ln w="19050" cap="flat" cmpd="sng" algn="ctr">
            <a:solidFill>
              <a:schemeClr val="accent4">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0" name="OTLSHAPE_T_5433b813eac84272b68a7acf5ec5b015_Duration"/>
          <p:cNvSpPr txBox="1"/>
          <p:nvPr>
            <p:custDataLst>
              <p:tags r:id="rId68"/>
            </p:custDataLst>
          </p:nvPr>
        </p:nvSpPr>
        <p:spPr>
          <a:xfrm>
            <a:off x="3981134" y="1939341"/>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12 days</a:t>
            </a:r>
            <a:endParaRPr lang="en-US" sz="1000" spc="-8" dirty="0">
              <a:solidFill>
                <a:schemeClr val="lt1"/>
              </a:solidFill>
              <a:latin typeface="Calibri" panose="020F0502020204030204" pitchFamily="34" charset="0"/>
            </a:endParaRPr>
          </a:p>
        </p:txBody>
      </p:sp>
      <p:sp>
        <p:nvSpPr>
          <p:cNvPr id="131" name="OTLSHAPE_T_5433b813eac84272b68a7acf5ec5b015_Duration"/>
          <p:cNvSpPr txBox="1"/>
          <p:nvPr>
            <p:custDataLst>
              <p:tags r:id="rId69"/>
            </p:custDataLst>
          </p:nvPr>
        </p:nvSpPr>
        <p:spPr>
          <a:xfrm>
            <a:off x="6497796" y="1959934"/>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43 days</a:t>
            </a:r>
            <a:endParaRPr lang="en-US" sz="1000" spc="-8" dirty="0">
              <a:solidFill>
                <a:schemeClr val="lt1"/>
              </a:solidFill>
              <a:latin typeface="Calibri" panose="020F0502020204030204" pitchFamily="34" charset="0"/>
            </a:endParaRPr>
          </a:p>
        </p:txBody>
      </p:sp>
      <p:sp>
        <p:nvSpPr>
          <p:cNvPr id="132" name="OTLSHAPE_T_5433b813eac84272b68a7acf5ec5b015_Title"/>
          <p:cNvSpPr txBox="1"/>
          <p:nvPr>
            <p:custDataLst>
              <p:tags r:id="rId70"/>
            </p:custDataLst>
          </p:nvPr>
        </p:nvSpPr>
        <p:spPr>
          <a:xfrm>
            <a:off x="3899774" y="1451141"/>
            <a:ext cx="913730" cy="307777"/>
          </a:xfrm>
          <a:prstGeom prst="rect">
            <a:avLst/>
          </a:prstGeom>
          <a:noFill/>
        </p:spPr>
        <p:txBody>
          <a:bodyPr vert="horz" wrap="square" lIns="0" tIns="0" rIns="0" bIns="0" rtlCol="0" anchor="ctr" anchorCtr="0">
            <a:spAutoFit/>
          </a:bodyPr>
          <a:lstStyle/>
          <a:p>
            <a:r>
              <a:rPr lang="en-US" sz="1000" b="1" spc="-6" dirty="0" smtClean="0">
                <a:solidFill>
                  <a:schemeClr val="accent1">
                    <a:lumMod val="50000"/>
                  </a:schemeClr>
                </a:solidFill>
                <a:latin typeface="Calibri" panose="020F0502020204030204" pitchFamily="34" charset="0"/>
              </a:rPr>
              <a:t>Phase 2:</a:t>
            </a:r>
          </a:p>
          <a:p>
            <a:r>
              <a:rPr lang="en-US" sz="1000" b="1" spc="-6" dirty="0" smtClean="0">
                <a:solidFill>
                  <a:schemeClr val="accent1">
                    <a:lumMod val="50000"/>
                  </a:schemeClr>
                </a:solidFill>
                <a:latin typeface="Calibri" panose="020F0502020204030204" pitchFamily="34" charset="0"/>
              </a:rPr>
              <a:t>Design </a:t>
            </a:r>
            <a:endParaRPr lang="en-US" sz="1000" b="1" spc="-6" dirty="0">
              <a:solidFill>
                <a:schemeClr val="accent1">
                  <a:lumMod val="50000"/>
                </a:schemeClr>
              </a:solidFill>
              <a:latin typeface="Calibri" panose="020F0502020204030204" pitchFamily="34" charset="0"/>
            </a:endParaRPr>
          </a:p>
        </p:txBody>
      </p:sp>
      <p:sp>
        <p:nvSpPr>
          <p:cNvPr id="133" name="OTLSHAPE_T_5433b813eac84272b68a7acf5ec5b015_Title"/>
          <p:cNvSpPr txBox="1"/>
          <p:nvPr>
            <p:custDataLst>
              <p:tags r:id="rId71"/>
            </p:custDataLst>
          </p:nvPr>
        </p:nvSpPr>
        <p:spPr>
          <a:xfrm>
            <a:off x="5910381" y="1451141"/>
            <a:ext cx="913730" cy="307777"/>
          </a:xfrm>
          <a:prstGeom prst="rect">
            <a:avLst/>
          </a:prstGeom>
          <a:noFill/>
        </p:spPr>
        <p:txBody>
          <a:bodyPr vert="horz" wrap="square" lIns="0" tIns="0" rIns="0" bIns="0" rtlCol="0" anchor="ctr" anchorCtr="0">
            <a:spAutoFit/>
          </a:bodyPr>
          <a:lstStyle/>
          <a:p>
            <a:r>
              <a:rPr lang="en-US" sz="1000" b="1" spc="-6" dirty="0" smtClean="0">
                <a:solidFill>
                  <a:schemeClr val="accent4"/>
                </a:solidFill>
                <a:latin typeface="Calibri" panose="020F0502020204030204" pitchFamily="34" charset="0"/>
              </a:rPr>
              <a:t>Phase 3: Implementation</a:t>
            </a:r>
            <a:endParaRPr lang="en-US" sz="1000" b="1" spc="-6" dirty="0">
              <a:solidFill>
                <a:schemeClr val="accent4"/>
              </a:solidFill>
              <a:latin typeface="Calibri" panose="020F0502020204030204" pitchFamily="34" charset="0"/>
            </a:endParaRPr>
          </a:p>
        </p:txBody>
      </p:sp>
      <p:cxnSp>
        <p:nvCxnSpPr>
          <p:cNvPr id="134" name="OTLSHAPE_M_a3f90804e51e4c47826f02c014f6235b_Connector1"/>
          <p:cNvCxnSpPr/>
          <p:nvPr>
            <p:custDataLst>
              <p:tags r:id="rId72"/>
            </p:custDataLst>
          </p:nvPr>
        </p:nvCxnSpPr>
        <p:spPr>
          <a:xfrm>
            <a:off x="3537334" y="5168206"/>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OTLSHAPE_M_a3f90804e51e4c47826f02c014f6235b_Date"/>
          <p:cNvSpPr txBox="1"/>
          <p:nvPr>
            <p:custDataLst>
              <p:tags r:id="rId73"/>
            </p:custDataLst>
          </p:nvPr>
        </p:nvSpPr>
        <p:spPr>
          <a:xfrm>
            <a:off x="2916275" y="5432961"/>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13.01.17</a:t>
            </a:r>
            <a:endParaRPr lang="en-US" sz="1000" spc="-6" dirty="0">
              <a:solidFill>
                <a:srgbClr val="323232"/>
              </a:solidFill>
              <a:latin typeface="Calibri" panose="020F0502020204030204" pitchFamily="34" charset="0"/>
            </a:endParaRPr>
          </a:p>
        </p:txBody>
      </p:sp>
      <p:sp>
        <p:nvSpPr>
          <p:cNvPr id="136" name="OTLSHAPE_M_a3f90804e51e4c47826f02c014f6235b_Shape"/>
          <p:cNvSpPr/>
          <p:nvPr>
            <p:custDataLst>
              <p:tags r:id="rId74"/>
            </p:custDataLst>
          </p:nvPr>
        </p:nvSpPr>
        <p:spPr>
          <a:xfrm>
            <a:off x="3423034" y="5041206"/>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OTLSHAPE_M_a3f90804e51e4c47826f02c014f6235b_Connector1"/>
          <p:cNvCxnSpPr/>
          <p:nvPr>
            <p:custDataLst>
              <p:tags r:id="rId75"/>
            </p:custDataLst>
          </p:nvPr>
        </p:nvCxnSpPr>
        <p:spPr>
          <a:xfrm>
            <a:off x="3599113" y="5164084"/>
            <a:ext cx="0" cy="413262"/>
          </a:xfrm>
          <a:prstGeom prst="line">
            <a:avLst/>
          </a:prstGeom>
          <a:ln w="9525"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OTLSHAPE_M_a3f90804e51e4c47826f02c014f6235b_Date"/>
          <p:cNvSpPr txBox="1"/>
          <p:nvPr>
            <p:custDataLst>
              <p:tags r:id="rId76"/>
            </p:custDataLst>
          </p:nvPr>
        </p:nvSpPr>
        <p:spPr>
          <a:xfrm>
            <a:off x="3659505" y="5435018"/>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16.01.17</a:t>
            </a:r>
            <a:endParaRPr lang="en-US" sz="1000" spc="-6" dirty="0">
              <a:solidFill>
                <a:srgbClr val="323232"/>
              </a:solidFill>
              <a:latin typeface="Calibri" panose="020F0502020204030204" pitchFamily="34" charset="0"/>
            </a:endParaRPr>
          </a:p>
        </p:txBody>
      </p:sp>
      <p:sp>
        <p:nvSpPr>
          <p:cNvPr id="139" name="OTLSHAPE_M_a3f90804e51e4c47826f02c014f6235b_Shape"/>
          <p:cNvSpPr/>
          <p:nvPr>
            <p:custDataLst>
              <p:tags r:id="rId77"/>
            </p:custDataLst>
          </p:nvPr>
        </p:nvSpPr>
        <p:spPr>
          <a:xfrm>
            <a:off x="3484813" y="5037084"/>
            <a:ext cx="228600" cy="254000"/>
          </a:xfrm>
          <a:prstGeom prst="diamond">
            <a:avLst/>
          </a:prstGeom>
          <a:solidFill>
            <a:schemeClr val="accent1">
              <a:lumMod val="50000"/>
            </a:schemeClr>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OTLSHAPE_M_a3f90804e51e4c47826f02c014f6235b_Connector1"/>
          <p:cNvCxnSpPr/>
          <p:nvPr>
            <p:custDataLst>
              <p:tags r:id="rId78"/>
            </p:custDataLst>
          </p:nvPr>
        </p:nvCxnSpPr>
        <p:spPr>
          <a:xfrm>
            <a:off x="4814194" y="5159962"/>
            <a:ext cx="0" cy="413262"/>
          </a:xfrm>
          <a:prstGeom prst="line">
            <a:avLst/>
          </a:prstGeom>
          <a:ln w="9525"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1" name="OTLSHAPE_M_a3f90804e51e4c47826f02c014f6235b_Date"/>
          <p:cNvSpPr txBox="1"/>
          <p:nvPr>
            <p:custDataLst>
              <p:tags r:id="rId79"/>
            </p:custDataLst>
          </p:nvPr>
        </p:nvSpPr>
        <p:spPr>
          <a:xfrm>
            <a:off x="4211551" y="5441416"/>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27.01.17</a:t>
            </a:r>
            <a:endParaRPr lang="en-US" sz="1000" spc="-6" dirty="0">
              <a:solidFill>
                <a:srgbClr val="323232"/>
              </a:solidFill>
              <a:latin typeface="Calibri" panose="020F0502020204030204" pitchFamily="34" charset="0"/>
            </a:endParaRPr>
          </a:p>
        </p:txBody>
      </p:sp>
      <p:sp>
        <p:nvSpPr>
          <p:cNvPr id="142" name="OTLSHAPE_M_a3f90804e51e4c47826f02c014f6235b_Shape"/>
          <p:cNvSpPr/>
          <p:nvPr>
            <p:custDataLst>
              <p:tags r:id="rId80"/>
            </p:custDataLst>
          </p:nvPr>
        </p:nvSpPr>
        <p:spPr>
          <a:xfrm>
            <a:off x="4699894" y="5032962"/>
            <a:ext cx="228600" cy="254000"/>
          </a:xfrm>
          <a:prstGeom prst="diamond">
            <a:avLst/>
          </a:prstGeom>
          <a:solidFill>
            <a:schemeClr val="accent1">
              <a:lumMod val="50000"/>
            </a:schemeClr>
          </a:solidFill>
          <a:ln w="12700" cap="flat" cmpd="sng" algn="ctr">
            <a:solidFill>
              <a:schemeClr val="accent1">
                <a:lumMod val="50000"/>
              </a:schemeClr>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OTLSHAPE_M_a3f90804e51e4c47826f02c014f6235b_Connector1"/>
          <p:cNvCxnSpPr/>
          <p:nvPr>
            <p:custDataLst>
              <p:tags r:id="rId81"/>
            </p:custDataLst>
          </p:nvPr>
        </p:nvCxnSpPr>
        <p:spPr>
          <a:xfrm>
            <a:off x="4900690" y="5164078"/>
            <a:ext cx="0" cy="413262"/>
          </a:xfrm>
          <a:prstGeom prst="line">
            <a:avLst/>
          </a:prstGeom>
          <a:ln w="9525" cap="flat" cmpd="sng" algn="ctr">
            <a:solidFill>
              <a:schemeClr val="accent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OTLSHAPE_M_a3f90804e51e4c47826f02c014f6235b_Date"/>
          <p:cNvSpPr txBox="1"/>
          <p:nvPr>
            <p:custDataLst>
              <p:tags r:id="rId82"/>
            </p:custDataLst>
          </p:nvPr>
        </p:nvSpPr>
        <p:spPr>
          <a:xfrm>
            <a:off x="4958697" y="5441416"/>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30.01.17</a:t>
            </a:r>
            <a:endParaRPr lang="en-US" sz="1000" spc="-6" dirty="0">
              <a:solidFill>
                <a:srgbClr val="323232"/>
              </a:solidFill>
              <a:latin typeface="Calibri" panose="020F0502020204030204" pitchFamily="34" charset="0"/>
            </a:endParaRPr>
          </a:p>
        </p:txBody>
      </p:sp>
      <p:sp>
        <p:nvSpPr>
          <p:cNvPr id="145" name="OTLSHAPE_M_a3f90804e51e4c47826f02c014f6235b_Shape"/>
          <p:cNvSpPr/>
          <p:nvPr>
            <p:custDataLst>
              <p:tags r:id="rId83"/>
            </p:custDataLst>
          </p:nvPr>
        </p:nvSpPr>
        <p:spPr>
          <a:xfrm>
            <a:off x="4786390" y="5037078"/>
            <a:ext cx="228600" cy="254000"/>
          </a:xfrm>
          <a:prstGeom prst="diamond">
            <a:avLst/>
          </a:prstGeom>
          <a:solidFill>
            <a:schemeClr val="accent4"/>
          </a:solidFill>
          <a:ln w="12700" cap="flat" cmpd="sng" algn="ctr">
            <a:solidFill>
              <a:schemeClr val="accent4"/>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itle 1"/>
          <p:cNvSpPr txBox="1">
            <a:spLocks/>
          </p:cNvSpPr>
          <p:nvPr/>
        </p:nvSpPr>
        <p:spPr>
          <a:xfrm>
            <a:off x="611188" y="215900"/>
            <a:ext cx="8024812" cy="922338"/>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US" kern="0" dirty="0" smtClean="0"/>
              <a:t>Project Timeline</a:t>
            </a:r>
            <a:endParaRPr lang="en-US" kern="0" dirty="0"/>
          </a:p>
        </p:txBody>
      </p:sp>
    </p:spTree>
    <p:custDataLst>
      <p:tags r:id="rId1"/>
    </p:custDataLst>
    <p:extLst>
      <p:ext uri="{BB962C8B-B14F-4D97-AF65-F5344CB8AC3E}">
        <p14:creationId xmlns:p14="http://schemas.microsoft.com/office/powerpoint/2010/main" val="3773765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52" name="OTLSHAPE_M_a3f90804e51e4c47826f02c014f6235b_Connector1"/>
          <p:cNvCxnSpPr/>
          <p:nvPr>
            <p:custDataLst>
              <p:tags r:id="rId2"/>
            </p:custDataLst>
          </p:nvPr>
        </p:nvCxnSpPr>
        <p:spPr>
          <a:xfrm>
            <a:off x="1234854" y="5296875"/>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4" name="OTLSHAPE_T_5433b813eac84272b68a7acf5ec5b015_LeftVerticalConnector1"/>
          <p:cNvCxnSpPr/>
          <p:nvPr>
            <p:custDataLst>
              <p:tags r:id="rId3"/>
            </p:custDataLst>
          </p:nvPr>
        </p:nvCxnSpPr>
        <p:spPr>
          <a:xfrm>
            <a:off x="1219322" y="2153759"/>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95" name="OTLSHAPE_TB_00000000000000000000000000000000_LeftEndCaps"/>
          <p:cNvSpPr txBox="1"/>
          <p:nvPr>
            <p:custDataLst>
              <p:tags r:id="rId4"/>
            </p:custDataLst>
          </p:nvPr>
        </p:nvSpPr>
        <p:spPr>
          <a:xfrm>
            <a:off x="254000" y="4934353"/>
            <a:ext cx="353174" cy="217043"/>
          </a:xfrm>
          <a:prstGeom prst="rect">
            <a:avLst/>
          </a:prstGeom>
          <a:noFill/>
        </p:spPr>
        <p:txBody>
          <a:bodyPr vert="horz" wrap="none" lIns="0" tIns="0" rIns="0" bIns="0" rtlCol="0" anchor="ctr" anchorCtr="0">
            <a:spAutoFit/>
          </a:bodyPr>
          <a:lstStyle/>
          <a:p>
            <a:pPr algn="ctr"/>
            <a:r>
              <a:rPr lang="en-US" sz="1400" b="1" spc="-26" smtClean="0">
                <a:solidFill>
                  <a:schemeClr val="accent2"/>
                </a:solidFill>
                <a:latin typeface="Calibri" panose="020F0502020204030204" pitchFamily="34" charset="0"/>
              </a:rPr>
              <a:t>2016</a:t>
            </a:r>
            <a:endParaRPr lang="en-US" sz="1400" b="1" spc="-26">
              <a:solidFill>
                <a:schemeClr val="accent2"/>
              </a:solidFill>
              <a:latin typeface="Calibri" panose="020F0502020204030204" pitchFamily="34" charset="0"/>
            </a:endParaRPr>
          </a:p>
        </p:txBody>
      </p:sp>
      <p:sp>
        <p:nvSpPr>
          <p:cNvPr id="3096" name="OTLSHAPE_TB_00000000000000000000000000000000_RightEndCaps"/>
          <p:cNvSpPr txBox="1"/>
          <p:nvPr>
            <p:custDataLst>
              <p:tags r:id="rId5"/>
            </p:custDataLst>
          </p:nvPr>
        </p:nvSpPr>
        <p:spPr>
          <a:xfrm>
            <a:off x="8530002" y="4935152"/>
            <a:ext cx="352149" cy="215444"/>
          </a:xfrm>
          <a:prstGeom prst="rect">
            <a:avLst/>
          </a:prstGeom>
          <a:noFill/>
        </p:spPr>
        <p:txBody>
          <a:bodyPr vert="horz" wrap="none" lIns="0" tIns="0" rIns="0" bIns="0" rtlCol="0" anchor="ctr" anchorCtr="0">
            <a:spAutoFit/>
          </a:bodyPr>
          <a:lstStyle/>
          <a:p>
            <a:pPr algn="ctr"/>
            <a:r>
              <a:rPr lang="en-US" sz="1400" b="1" spc="-26" dirty="0" smtClean="0">
                <a:solidFill>
                  <a:schemeClr val="accent2"/>
                </a:solidFill>
                <a:latin typeface="Calibri" panose="020F0502020204030204" pitchFamily="34" charset="0"/>
              </a:rPr>
              <a:t>2017</a:t>
            </a:r>
            <a:endParaRPr lang="en-US" sz="1400" b="1" spc="-26" dirty="0">
              <a:solidFill>
                <a:schemeClr val="accent2"/>
              </a:solidFill>
              <a:latin typeface="Calibri" panose="020F0502020204030204" pitchFamily="34" charset="0"/>
            </a:endParaRPr>
          </a:p>
        </p:txBody>
      </p:sp>
      <p:sp>
        <p:nvSpPr>
          <p:cNvPr id="3097" name="OTLSHAPE_TB_00000000000000000000000000000000_ScaleContainer"/>
          <p:cNvSpPr/>
          <p:nvPr>
            <p:custDataLst>
              <p:tags r:id="rId6"/>
            </p:custDataLst>
          </p:nvPr>
        </p:nvSpPr>
        <p:spPr>
          <a:xfrm>
            <a:off x="741511" y="4852375"/>
            <a:ext cx="6540738" cy="381000"/>
          </a:xfrm>
          <a:prstGeom prst="roundRect">
            <a:avLst>
              <a:gd name="adj" fmla="val 100000"/>
            </a:avLst>
          </a:prstGeom>
          <a:gradFill flip="none" rotWithShape="1">
            <a:gsLst>
              <a:gs pos="0">
                <a:srgbClr val="323232"/>
              </a:gs>
              <a:gs pos="0">
                <a:srgbClr val="32323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OTLSHAPE_TB_00000000000000000000000000000000_ElapsedTime" hidden="1"/>
          <p:cNvSpPr/>
          <p:nvPr>
            <p:custDataLst>
              <p:tags r:id="rId7"/>
            </p:custDataLst>
          </p:nvPr>
        </p:nvSpPr>
        <p:spPr>
          <a:xfrm>
            <a:off x="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OTLSHAPE_TB_00000000000000000000000000000000_TodayMarkerShape" hidden="1"/>
          <p:cNvSpPr/>
          <p:nvPr>
            <p:custDataLst>
              <p:tags r:id="rId8"/>
            </p:custDataLst>
          </p:nvPr>
        </p:nvSpPr>
        <p:spPr>
          <a:xfrm>
            <a:off x="1740040" y="4838700"/>
            <a:ext cx="108858"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OTLSHAPE_TB_00000000000000000000000000000000_TodayMarkerText" hidden="1"/>
          <p:cNvSpPr txBox="1"/>
          <p:nvPr>
            <p:custDataLst>
              <p:tags r:id="rId9"/>
            </p:custDataLst>
          </p:nvPr>
        </p:nvSpPr>
        <p:spPr>
          <a:xfrm>
            <a:off x="1794469" y="4965700"/>
            <a:ext cx="347852" cy="169277"/>
          </a:xfrm>
          <a:prstGeom prst="rect">
            <a:avLst/>
          </a:prstGeom>
          <a:noFill/>
        </p:spPr>
        <p:txBody>
          <a:bodyPr vert="horz" wrap="none" lIns="0" tIns="0" rIns="0" bIns="0" rtlCol="0" anchor="ctr" anchorCtr="0">
            <a:spAutoFit/>
          </a:bodyPr>
          <a:lstStyle/>
          <a:p>
            <a:pPr algn="ctr"/>
            <a:r>
              <a:rPr lang="en-US" sz="1100" smtClean="0">
                <a:solidFill>
                  <a:schemeClr val="dk1"/>
                </a:solidFill>
                <a:latin typeface="Calibri" panose="020F0502020204030204" pitchFamily="34" charset="0"/>
              </a:rPr>
              <a:t>Today</a:t>
            </a:r>
            <a:endParaRPr lang="en-US" sz="1100">
              <a:solidFill>
                <a:schemeClr val="dk1"/>
              </a:solidFill>
              <a:latin typeface="Calibri" panose="020F0502020204030204" pitchFamily="34" charset="0"/>
            </a:endParaRPr>
          </a:p>
        </p:txBody>
      </p:sp>
      <p:sp>
        <p:nvSpPr>
          <p:cNvPr id="3101" name="OTLSHAPE_TB_00000000000000000000000000000000_TimescaleInterval1"/>
          <p:cNvSpPr txBox="1"/>
          <p:nvPr>
            <p:custDataLst>
              <p:tags r:id="rId10"/>
            </p:custDataLst>
          </p:nvPr>
        </p:nvSpPr>
        <p:spPr>
          <a:xfrm>
            <a:off x="970111" y="4949847"/>
            <a:ext cx="206916"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Nov</a:t>
            </a:r>
            <a:endParaRPr lang="en-US" sz="1200" b="1" spc="-20" dirty="0">
              <a:solidFill>
                <a:schemeClr val="lt1"/>
              </a:solidFill>
              <a:latin typeface="Calibri" panose="020F0502020204030204" pitchFamily="34" charset="0"/>
            </a:endParaRPr>
          </a:p>
        </p:txBody>
      </p:sp>
      <p:cxnSp>
        <p:nvCxnSpPr>
          <p:cNvPr id="3102" name="OTLSHAPE_TB_00000000000000000000000000000000_Separator1"/>
          <p:cNvCxnSpPr/>
          <p:nvPr>
            <p:custDataLst>
              <p:tags r:id="rId11"/>
            </p:custDataLst>
          </p:nvPr>
        </p:nvCxnSpPr>
        <p:spPr>
          <a:xfrm>
            <a:off x="1778799" y="4907692"/>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3" name="OTLSHAPE_TB_00000000000000000000000000000000_TimescaleInterval2"/>
          <p:cNvSpPr txBox="1"/>
          <p:nvPr>
            <p:custDataLst>
              <p:tags r:id="rId12"/>
            </p:custDataLst>
          </p:nvPr>
        </p:nvSpPr>
        <p:spPr>
          <a:xfrm>
            <a:off x="3460634" y="4964799"/>
            <a:ext cx="228600"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Dec</a:t>
            </a:r>
            <a:endParaRPr lang="en-US" sz="1200" b="1" spc="-20" dirty="0">
              <a:solidFill>
                <a:schemeClr val="lt1"/>
              </a:solidFill>
              <a:latin typeface="Calibri" panose="020F0502020204030204" pitchFamily="34" charset="0"/>
            </a:endParaRPr>
          </a:p>
        </p:txBody>
      </p:sp>
      <p:cxnSp>
        <p:nvCxnSpPr>
          <p:cNvPr id="3104" name="OTLSHAPE_TB_00000000000000000000000000000000_Separator2"/>
          <p:cNvCxnSpPr/>
          <p:nvPr>
            <p:custDataLst>
              <p:tags r:id="rId13"/>
            </p:custDataLst>
          </p:nvPr>
        </p:nvCxnSpPr>
        <p:spPr>
          <a:xfrm>
            <a:off x="6147324" y="4915874"/>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5" name="OTLSHAPE_TB_00000000000000000000000000000000_TimescaleInterval3"/>
          <p:cNvSpPr txBox="1"/>
          <p:nvPr>
            <p:custDataLst>
              <p:tags r:id="rId14"/>
            </p:custDataLst>
          </p:nvPr>
        </p:nvSpPr>
        <p:spPr>
          <a:xfrm>
            <a:off x="6816398" y="4949847"/>
            <a:ext cx="266700" cy="186055"/>
          </a:xfrm>
          <a:prstGeom prst="rect">
            <a:avLst/>
          </a:prstGeom>
          <a:noFill/>
        </p:spPr>
        <p:txBody>
          <a:bodyPr vert="horz" wrap="none" lIns="0" tIns="0" rIns="0" bIns="0" rtlCol="0" anchor="ctr" anchorCtr="0">
            <a:noAutofit/>
          </a:bodyPr>
          <a:lstStyle/>
          <a:p>
            <a:r>
              <a:rPr lang="en-US" sz="1200" b="1" spc="-18" dirty="0" smtClean="0">
                <a:solidFill>
                  <a:schemeClr val="lt1"/>
                </a:solidFill>
                <a:latin typeface="Calibri" panose="020F0502020204030204" pitchFamily="34" charset="0"/>
              </a:rPr>
              <a:t>Jan</a:t>
            </a:r>
            <a:endParaRPr lang="en-US" sz="1200" b="1" spc="-18" dirty="0">
              <a:solidFill>
                <a:schemeClr val="lt1"/>
              </a:solidFill>
              <a:latin typeface="Calibri" panose="020F0502020204030204" pitchFamily="34" charset="0"/>
            </a:endParaRPr>
          </a:p>
        </p:txBody>
      </p:sp>
      <p:cxnSp>
        <p:nvCxnSpPr>
          <p:cNvPr id="3141" name="OTLSHAPE_T_44f65637594344bea580dfb5e14eae93_LeftVerticalConnector1" hidden="1"/>
          <p:cNvCxnSpPr/>
          <p:nvPr>
            <p:custDataLst>
              <p:tags r:id="rId15"/>
            </p:custDataLst>
          </p:nvPr>
        </p:nvCxnSpPr>
        <p:spPr>
          <a:xfrm>
            <a:off x="3204317" y="2749684"/>
            <a:ext cx="0" cy="170801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2" name="OTLSHAPE_T_44f65637594344bea580dfb5e14eae93_RightVerticalConnector1" hidden="1"/>
          <p:cNvCxnSpPr/>
          <p:nvPr>
            <p:custDataLst>
              <p:tags r:id="rId16"/>
            </p:custDataLst>
          </p:nvPr>
        </p:nvCxnSpPr>
        <p:spPr>
          <a:xfrm>
            <a:off x="4889302" y="2749684"/>
            <a:ext cx="0" cy="2286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3" name="OTLSHAPE_T_44f65637594344bea580dfb5e14eae93_RightVerticalConnector2" hidden="1"/>
          <p:cNvCxnSpPr/>
          <p:nvPr>
            <p:custDataLst>
              <p:tags r:id="rId17"/>
            </p:custDataLst>
          </p:nvPr>
        </p:nvCxnSpPr>
        <p:spPr>
          <a:xfrm>
            <a:off x="4889302" y="3181484"/>
            <a:ext cx="0" cy="75830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4" name="OTLSHAPE_T_44f65637594344bea580dfb5e14eae93_RightVerticalConnector4" hidden="1"/>
          <p:cNvCxnSpPr/>
          <p:nvPr>
            <p:custDataLst>
              <p:tags r:id="rId18"/>
            </p:custDataLst>
          </p:nvPr>
        </p:nvCxnSpPr>
        <p:spPr>
          <a:xfrm>
            <a:off x="4889302" y="4249839"/>
            <a:ext cx="0" cy="20786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156" name="OTLSHAPE_M_ffa713a2c3124b4d87e39720949e6d77_Shape"/>
          <p:cNvSpPr/>
          <p:nvPr>
            <p:custDataLst>
              <p:tags r:id="rId19"/>
            </p:custDataLst>
          </p:nvPr>
        </p:nvSpPr>
        <p:spPr>
          <a:xfrm flipV="1">
            <a:off x="1888548" y="4670119"/>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3" name="OTLSHAPE_M_a3f90804e51e4c47826f02c014f6235b_Title"/>
          <p:cNvSpPr txBox="1"/>
          <p:nvPr>
            <p:custDataLst>
              <p:tags r:id="rId20"/>
            </p:custDataLst>
          </p:nvPr>
        </p:nvSpPr>
        <p:spPr>
          <a:xfrm>
            <a:off x="904654" y="5910066"/>
            <a:ext cx="660400" cy="307777"/>
          </a:xfrm>
          <a:prstGeom prst="rect">
            <a:avLst/>
          </a:prstGeom>
          <a:noFill/>
        </p:spPr>
        <p:txBody>
          <a:bodyPr vert="horz" wrap="square" lIns="0" tIns="0" rIns="0" bIns="0" rtlCol="0" anchor="ctr" anchorCtr="0">
            <a:spAutoFit/>
          </a:bodyPr>
          <a:lstStyle/>
          <a:p>
            <a:pPr algn="ctr"/>
            <a:r>
              <a:rPr lang="en-US" sz="1000" b="1" i="1" u="sng" spc="-4" dirty="0" smtClean="0">
                <a:solidFill>
                  <a:srgbClr val="9F2936"/>
                </a:solidFill>
                <a:latin typeface="Calibri" panose="020F0502020204030204" pitchFamily="34" charset="0"/>
              </a:rPr>
              <a:t>Project Kick Off</a:t>
            </a:r>
            <a:endParaRPr lang="en-US" sz="1000" b="1" i="1" u="sng" spc="-4" dirty="0">
              <a:solidFill>
                <a:srgbClr val="9F2936"/>
              </a:solidFill>
              <a:latin typeface="Calibri" panose="020F0502020204030204" pitchFamily="34" charset="0"/>
            </a:endParaRPr>
          </a:p>
        </p:txBody>
      </p:sp>
      <p:sp>
        <p:nvSpPr>
          <p:cNvPr id="3164" name="OTLSHAPE_M_a3f90804e51e4c47826f02c014f6235b_Date"/>
          <p:cNvSpPr txBox="1"/>
          <p:nvPr>
            <p:custDataLst>
              <p:tags r:id="rId21"/>
            </p:custDataLst>
          </p:nvPr>
        </p:nvSpPr>
        <p:spPr>
          <a:xfrm>
            <a:off x="558659" y="5560074"/>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25.11.16</a:t>
            </a:r>
            <a:endParaRPr lang="en-US" sz="1000" spc="-6" dirty="0">
              <a:solidFill>
                <a:srgbClr val="323232"/>
              </a:solidFill>
              <a:latin typeface="Calibri" panose="020F0502020204030204" pitchFamily="34" charset="0"/>
            </a:endParaRPr>
          </a:p>
        </p:txBody>
      </p:sp>
      <p:sp>
        <p:nvSpPr>
          <p:cNvPr id="3165" name="OTLSHAPE_M_a3f90804e51e4c47826f02c014f6235b_Shape"/>
          <p:cNvSpPr/>
          <p:nvPr>
            <p:custDataLst>
              <p:tags r:id="rId22"/>
            </p:custDataLst>
          </p:nvPr>
        </p:nvSpPr>
        <p:spPr>
          <a:xfrm>
            <a:off x="1120554" y="5169875"/>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9" name="OTLSHAPE_T_5433b813eac84272b68a7acf5ec5b015_Shape"/>
          <p:cNvSpPr/>
          <p:nvPr>
            <p:custDataLst>
              <p:tags r:id="rId23"/>
            </p:custDataLst>
          </p:nvPr>
        </p:nvSpPr>
        <p:spPr>
          <a:xfrm>
            <a:off x="1212972" y="2052159"/>
            <a:ext cx="5603426" cy="203200"/>
          </a:xfrm>
          <a:prstGeom prst="roundRect">
            <a:avLst>
              <a:gd name="adj" fmla="val 100000"/>
            </a:avLst>
          </a:prstGeom>
          <a:solidFill>
            <a:srgbClr val="9F293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0" name="OTLSHAPE_T_5433b813eac84272b68a7acf5ec5b015_ShapePercentage" hidden="1"/>
          <p:cNvSpPr/>
          <p:nvPr>
            <p:custDataLst>
              <p:tags r:id="rId24"/>
            </p:custDataLst>
          </p:nvPr>
        </p:nvSpPr>
        <p:spPr>
          <a:xfrm>
            <a:off x="1212972" y="16574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1" name="OTLSHAPE_T_5433b813eac84272b68a7acf5ec5b015_TextPercentage" hidden="1"/>
          <p:cNvSpPr txBox="1"/>
          <p:nvPr>
            <p:custDataLst>
              <p:tags r:id="rId25"/>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72" name="OTLSHAPE_T_5433b813eac84272b68a7acf5ec5b015_StartDate" hidden="1"/>
          <p:cNvSpPr txBox="1"/>
          <p:nvPr>
            <p:custDataLst>
              <p:tags r:id="rId26"/>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3" name="OTLSHAPE_T_5433b813eac84272b68a7acf5ec5b015_EndDate" hidden="1"/>
          <p:cNvSpPr txBox="1"/>
          <p:nvPr>
            <p:custDataLst>
              <p:tags r:id="rId27"/>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4" name="OTLSHAPE_T_5433b813eac84272b68a7acf5ec5b015_JoinedDate"/>
          <p:cNvSpPr txBox="1"/>
          <p:nvPr>
            <p:custDataLst>
              <p:tags r:id="rId28"/>
            </p:custDataLst>
          </p:nvPr>
        </p:nvSpPr>
        <p:spPr>
          <a:xfrm>
            <a:off x="387020" y="1808802"/>
            <a:ext cx="1186429" cy="153888"/>
          </a:xfrm>
          <a:prstGeom prst="rect">
            <a:avLst/>
          </a:prstGeom>
          <a:noFill/>
        </p:spPr>
        <p:txBody>
          <a:bodyPr vert="horz" wrap="square" lIns="0" tIns="0" rIns="0" bIns="0" rtlCol="0" anchor="ctr" anchorCtr="0">
            <a:spAutoFit/>
          </a:bodyPr>
          <a:lstStyle/>
          <a:p>
            <a:pPr algn="r"/>
            <a:r>
              <a:rPr lang="en-US" sz="1000" spc="-6" dirty="0" smtClean="0">
                <a:solidFill>
                  <a:srgbClr val="323232"/>
                </a:solidFill>
                <a:latin typeface="Calibri" panose="020F0502020204030204" pitchFamily="34" charset="0"/>
              </a:rPr>
              <a:t>25/11/16 – 13/01/17</a:t>
            </a:r>
            <a:endParaRPr lang="en-US" sz="1000" spc="-6" dirty="0">
              <a:solidFill>
                <a:srgbClr val="323232"/>
              </a:solidFill>
              <a:latin typeface="Calibri" panose="020F0502020204030204" pitchFamily="34" charset="0"/>
            </a:endParaRPr>
          </a:p>
        </p:txBody>
      </p:sp>
      <p:sp>
        <p:nvSpPr>
          <p:cNvPr id="3175" name="OTLSHAPE_T_5433b813eac84272b68a7acf5ec5b015_Title"/>
          <p:cNvSpPr txBox="1"/>
          <p:nvPr>
            <p:custDataLst>
              <p:tags r:id="rId29"/>
            </p:custDataLst>
          </p:nvPr>
        </p:nvSpPr>
        <p:spPr>
          <a:xfrm>
            <a:off x="2928575" y="1392828"/>
            <a:ext cx="1990856" cy="492443"/>
          </a:xfrm>
          <a:prstGeom prst="rect">
            <a:avLst/>
          </a:prstGeom>
          <a:noFill/>
        </p:spPr>
        <p:txBody>
          <a:bodyPr vert="horz" wrap="square" lIns="0" tIns="0" rIns="0" bIns="0" rtlCol="0" anchor="ctr" anchorCtr="0">
            <a:spAutoFit/>
          </a:bodyPr>
          <a:lstStyle/>
          <a:p>
            <a:r>
              <a:rPr lang="en-US" sz="1600" b="1" spc="-6" dirty="0" smtClean="0">
                <a:solidFill>
                  <a:srgbClr val="9F2936"/>
                </a:solidFill>
                <a:latin typeface="Calibri" panose="020F0502020204030204" pitchFamily="34" charset="0"/>
              </a:rPr>
              <a:t>Phase 1: </a:t>
            </a:r>
          </a:p>
          <a:p>
            <a:r>
              <a:rPr lang="en-US" sz="1600" b="1" spc="-6" dirty="0" smtClean="0">
                <a:solidFill>
                  <a:srgbClr val="9F2936"/>
                </a:solidFill>
                <a:latin typeface="Calibri" panose="020F0502020204030204" pitchFamily="34" charset="0"/>
              </a:rPr>
              <a:t>Functional Safety</a:t>
            </a:r>
            <a:endParaRPr lang="en-US" sz="1600" b="1" spc="-6" dirty="0">
              <a:solidFill>
                <a:srgbClr val="9F2936"/>
              </a:solidFill>
              <a:latin typeface="Calibri" panose="020F0502020204030204" pitchFamily="34" charset="0"/>
            </a:endParaRPr>
          </a:p>
        </p:txBody>
      </p:sp>
      <p:sp>
        <p:nvSpPr>
          <p:cNvPr id="3176" name="OTLSHAPE_T_5433b813eac84272b68a7acf5ec5b015_Duration"/>
          <p:cNvSpPr txBox="1"/>
          <p:nvPr>
            <p:custDataLst>
              <p:tags r:id="rId30"/>
            </p:custDataLst>
          </p:nvPr>
        </p:nvSpPr>
        <p:spPr>
          <a:xfrm>
            <a:off x="3791487" y="2076246"/>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26 days</a:t>
            </a:r>
            <a:endParaRPr lang="en-US" sz="1000" spc="-8" dirty="0">
              <a:solidFill>
                <a:schemeClr val="lt1"/>
              </a:solidFill>
              <a:latin typeface="Calibri" panose="020F0502020204030204" pitchFamily="34" charset="0"/>
            </a:endParaRPr>
          </a:p>
        </p:txBody>
      </p:sp>
      <p:sp>
        <p:nvSpPr>
          <p:cNvPr id="3178" name="OTLSHAPE_T_272053ad58a0417baee9bd3133206d09_ShapePercentage" hidden="1"/>
          <p:cNvSpPr/>
          <p:nvPr>
            <p:custDataLst>
              <p:tags r:id="rId31"/>
            </p:custDataLst>
          </p:nvPr>
        </p:nvSpPr>
        <p:spPr>
          <a:xfrm>
            <a:off x="2854191" y="19876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9" name="OTLSHAPE_T_272053ad58a0417baee9bd3133206d09_TextPercentage" hidden="1"/>
          <p:cNvSpPr txBox="1"/>
          <p:nvPr>
            <p:custDataLst>
              <p:tags r:id="rId32"/>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0" name="OTLSHAPE_T_272053ad58a0417baee9bd3133206d09_StartDate" hidden="1"/>
          <p:cNvSpPr txBox="1"/>
          <p:nvPr>
            <p:custDataLst>
              <p:tags r:id="rId33"/>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1" name="OTLSHAPE_T_272053ad58a0417baee9bd3133206d09_EndDate" hidden="1"/>
          <p:cNvSpPr txBox="1"/>
          <p:nvPr>
            <p:custDataLst>
              <p:tags r:id="rId34"/>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6" name="OTLSHAPE_T_8946987c5b794444934420cf76f92f8b_ShapePercentage" hidden="1"/>
          <p:cNvSpPr/>
          <p:nvPr>
            <p:custDataLst>
              <p:tags r:id="rId35"/>
            </p:custDataLst>
          </p:nvPr>
        </p:nvSpPr>
        <p:spPr>
          <a:xfrm>
            <a:off x="3204317" y="23178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7" name="OTLSHAPE_T_8946987c5b794444934420cf76f92f8b_TextPercentage" hidden="1"/>
          <p:cNvSpPr txBox="1"/>
          <p:nvPr>
            <p:custDataLst>
              <p:tags r:id="rId36"/>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8" name="OTLSHAPE_T_8946987c5b794444934420cf76f92f8b_StartDate" hidden="1"/>
          <p:cNvSpPr txBox="1"/>
          <p:nvPr>
            <p:custDataLst>
              <p:tags r:id="rId37"/>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9" name="OTLSHAPE_T_8946987c5b794444934420cf76f92f8b_EndDate" hidden="1"/>
          <p:cNvSpPr txBox="1"/>
          <p:nvPr>
            <p:custDataLst>
              <p:tags r:id="rId38"/>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4" name="OTLSHAPE_T_44f65637594344bea580dfb5e14eae93_ShapePercentage" hidden="1"/>
          <p:cNvSpPr/>
          <p:nvPr>
            <p:custDataLst>
              <p:tags r:id="rId39"/>
            </p:custDataLst>
          </p:nvPr>
        </p:nvSpPr>
        <p:spPr>
          <a:xfrm>
            <a:off x="3204317" y="26480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5" name="OTLSHAPE_T_44f65637594344bea580dfb5e14eae93_TextPercentage" hidden="1"/>
          <p:cNvSpPr txBox="1"/>
          <p:nvPr>
            <p:custDataLst>
              <p:tags r:id="rId40"/>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96" name="OTLSHAPE_T_44f65637594344bea580dfb5e14eae93_StartDate" hidden="1"/>
          <p:cNvSpPr txBox="1"/>
          <p:nvPr>
            <p:custDataLst>
              <p:tags r:id="rId41"/>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7" name="OTLSHAPE_T_44f65637594344bea580dfb5e14eae93_EndDate" hidden="1"/>
          <p:cNvSpPr txBox="1"/>
          <p:nvPr>
            <p:custDataLst>
              <p:tags r:id="rId42"/>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2" name="OTLSHAPE_T_4004f42984004507b849b8c4ed2ad844_ShapePercentage" hidden="1"/>
          <p:cNvSpPr/>
          <p:nvPr>
            <p:custDataLst>
              <p:tags r:id="rId43"/>
            </p:custDataLst>
          </p:nvPr>
        </p:nvSpPr>
        <p:spPr>
          <a:xfrm>
            <a:off x="4845537" y="29782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3" name="OTLSHAPE_T_4004f42984004507b849b8c4ed2ad844_TextPercentage" hidden="1"/>
          <p:cNvSpPr txBox="1"/>
          <p:nvPr>
            <p:custDataLst>
              <p:tags r:id="rId44"/>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04" name="OTLSHAPE_T_4004f42984004507b849b8c4ed2ad844_StartDate" hidden="1"/>
          <p:cNvSpPr txBox="1"/>
          <p:nvPr>
            <p:custDataLst>
              <p:tags r:id="rId45"/>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5" name="OTLSHAPE_T_4004f42984004507b849b8c4ed2ad844_EndDate" hidden="1"/>
          <p:cNvSpPr txBox="1"/>
          <p:nvPr>
            <p:custDataLst>
              <p:tags r:id="rId46"/>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0" name="OTLSHAPE_T_8dea7e79ec43451c9548d301febb13c4_ShapePercentage" hidden="1"/>
          <p:cNvSpPr/>
          <p:nvPr>
            <p:custDataLst>
              <p:tags r:id="rId47"/>
            </p:custDataLst>
          </p:nvPr>
        </p:nvSpPr>
        <p:spPr>
          <a:xfrm>
            <a:off x="7208893" y="3308484"/>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1" name="OTLSHAPE_T_8dea7e79ec43451c9548d301febb13c4_TextPercentage" hidden="1"/>
          <p:cNvSpPr txBox="1"/>
          <p:nvPr>
            <p:custDataLst>
              <p:tags r:id="rId48"/>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12" name="OTLSHAPE_T_8dea7e79ec43451c9548d301febb13c4_StartDate" hidden="1"/>
          <p:cNvSpPr txBox="1"/>
          <p:nvPr>
            <p:custDataLst>
              <p:tags r:id="rId49"/>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3" name="OTLSHAPE_T_8dea7e79ec43451c9548d301febb13c4_EndDate" hidden="1"/>
          <p:cNvSpPr txBox="1"/>
          <p:nvPr>
            <p:custDataLst>
              <p:tags r:id="rId50"/>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cxnSp>
        <p:nvCxnSpPr>
          <p:cNvPr id="124" name="OTLSHAPE_T_5433b813eac84272b68a7acf5ec5b015_LeftVerticalConnector1"/>
          <p:cNvCxnSpPr/>
          <p:nvPr>
            <p:custDataLst>
              <p:tags r:id="rId51"/>
            </p:custDataLst>
          </p:nvPr>
        </p:nvCxnSpPr>
        <p:spPr>
          <a:xfrm>
            <a:off x="6800462" y="2157875"/>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OTLSHAPE_M_a3f90804e51e4c47826f02c014f6235b_Connector1"/>
          <p:cNvCxnSpPr/>
          <p:nvPr>
            <p:custDataLst>
              <p:tags r:id="rId52"/>
            </p:custDataLst>
          </p:nvPr>
        </p:nvCxnSpPr>
        <p:spPr>
          <a:xfrm>
            <a:off x="6783046" y="5292753"/>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OTLSHAPE_M_a3f90804e51e4c47826f02c014f6235b_Date"/>
          <p:cNvSpPr txBox="1"/>
          <p:nvPr>
            <p:custDataLst>
              <p:tags r:id="rId53"/>
            </p:custDataLst>
          </p:nvPr>
        </p:nvSpPr>
        <p:spPr>
          <a:xfrm>
            <a:off x="6161987" y="5557508"/>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13.01.17</a:t>
            </a:r>
            <a:endParaRPr lang="en-US" sz="1000" spc="-6" dirty="0">
              <a:solidFill>
                <a:srgbClr val="323232"/>
              </a:solidFill>
              <a:latin typeface="Calibri" panose="020F0502020204030204" pitchFamily="34" charset="0"/>
            </a:endParaRPr>
          </a:p>
        </p:txBody>
      </p:sp>
      <p:sp>
        <p:nvSpPr>
          <p:cNvPr id="136" name="OTLSHAPE_M_a3f90804e51e4c47826f02c014f6235b_Shape"/>
          <p:cNvSpPr/>
          <p:nvPr>
            <p:custDataLst>
              <p:tags r:id="rId54"/>
            </p:custDataLst>
          </p:nvPr>
        </p:nvSpPr>
        <p:spPr>
          <a:xfrm>
            <a:off x="6668746" y="5165753"/>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TLSHAPE_M_a3f90804e51e4c47826f02c014f6235b_Date"/>
          <p:cNvSpPr txBox="1"/>
          <p:nvPr>
            <p:custDataLst>
              <p:tags r:id="rId55"/>
            </p:custDataLst>
          </p:nvPr>
        </p:nvSpPr>
        <p:spPr>
          <a:xfrm>
            <a:off x="1602290" y="4201330"/>
            <a:ext cx="803032" cy="461665"/>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NCAP Requirements</a:t>
            </a:r>
          </a:p>
          <a:p>
            <a:pPr algn="ctr"/>
            <a:r>
              <a:rPr lang="en-US" sz="1000" b="1" spc="-6" dirty="0" smtClean="0">
                <a:solidFill>
                  <a:srgbClr val="323232"/>
                </a:solidFill>
                <a:latin typeface="Calibri" panose="020F0502020204030204" pitchFamily="34" charset="0"/>
              </a:rPr>
              <a:t> </a:t>
            </a:r>
            <a:r>
              <a:rPr lang="en-US" sz="1000" spc="-6" dirty="0" smtClean="0">
                <a:solidFill>
                  <a:srgbClr val="323232"/>
                </a:solidFill>
                <a:latin typeface="Calibri" panose="020F0502020204030204" pitchFamily="34" charset="0"/>
              </a:rPr>
              <a:t>2</a:t>
            </a:r>
            <a:r>
              <a:rPr lang="en-US" sz="1000" spc="-6" baseline="30000" dirty="0" smtClean="0">
                <a:solidFill>
                  <a:srgbClr val="323232"/>
                </a:solidFill>
                <a:latin typeface="Calibri" panose="020F0502020204030204" pitchFamily="34" charset="0"/>
              </a:rPr>
              <a:t>nd</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95" name="OTLSHAPE_M_ffa713a2c3124b4d87e39720949e6d77_Shape"/>
          <p:cNvSpPr/>
          <p:nvPr>
            <p:custDataLst>
              <p:tags r:id="rId56"/>
            </p:custDataLst>
          </p:nvPr>
        </p:nvSpPr>
        <p:spPr>
          <a:xfrm flipV="1">
            <a:off x="2699975" y="4657762"/>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TLSHAPE_M_a3f90804e51e4c47826f02c014f6235b_Date"/>
          <p:cNvSpPr txBox="1"/>
          <p:nvPr>
            <p:custDataLst>
              <p:tags r:id="rId57"/>
            </p:custDataLst>
          </p:nvPr>
        </p:nvSpPr>
        <p:spPr>
          <a:xfrm>
            <a:off x="2548473" y="4339810"/>
            <a:ext cx="536227"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CAFCR</a:t>
            </a:r>
          </a:p>
          <a:p>
            <a:pPr algn="ctr"/>
            <a:r>
              <a:rPr lang="en-US" sz="1000" spc="-6" dirty="0" smtClean="0">
                <a:solidFill>
                  <a:srgbClr val="323232"/>
                </a:solidFill>
                <a:latin typeface="Calibri" panose="020F0502020204030204" pitchFamily="34" charset="0"/>
              </a:rPr>
              <a:t>9</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97" name="OTLSHAPE_M_ffa713a2c3124b4d87e39720949e6d77_Shape"/>
          <p:cNvSpPr/>
          <p:nvPr>
            <p:custDataLst>
              <p:tags r:id="rId58"/>
            </p:custDataLst>
          </p:nvPr>
        </p:nvSpPr>
        <p:spPr>
          <a:xfrm flipV="1">
            <a:off x="3791487" y="4661878"/>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TLSHAPE_M_a3f90804e51e4c47826f02c014f6235b_Date"/>
          <p:cNvSpPr txBox="1"/>
          <p:nvPr>
            <p:custDataLst>
              <p:tags r:id="rId59"/>
            </p:custDataLst>
          </p:nvPr>
        </p:nvSpPr>
        <p:spPr>
          <a:xfrm>
            <a:off x="3639985" y="4343926"/>
            <a:ext cx="536227"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HARA </a:t>
            </a:r>
          </a:p>
          <a:p>
            <a:pPr algn="ctr"/>
            <a:r>
              <a:rPr lang="en-US" sz="1000" spc="-6" dirty="0" smtClean="0">
                <a:solidFill>
                  <a:srgbClr val="323232"/>
                </a:solidFill>
                <a:latin typeface="Calibri" panose="020F0502020204030204" pitchFamily="34" charset="0"/>
              </a:rPr>
              <a:t>14</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99" name="OTLSHAPE_M_ffa713a2c3124b4d87e39720949e6d77_Shape"/>
          <p:cNvSpPr/>
          <p:nvPr>
            <p:custDataLst>
              <p:tags r:id="rId60"/>
            </p:custDataLst>
          </p:nvPr>
        </p:nvSpPr>
        <p:spPr>
          <a:xfrm flipV="1">
            <a:off x="5039517" y="4657757"/>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TLSHAPE_M_a3f90804e51e4c47826f02c014f6235b_Date"/>
          <p:cNvSpPr txBox="1"/>
          <p:nvPr>
            <p:custDataLst>
              <p:tags r:id="rId61"/>
            </p:custDataLst>
          </p:nvPr>
        </p:nvSpPr>
        <p:spPr>
          <a:xfrm>
            <a:off x="4888015" y="4339805"/>
            <a:ext cx="536227"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FSR </a:t>
            </a:r>
          </a:p>
          <a:p>
            <a:pPr algn="ctr"/>
            <a:r>
              <a:rPr lang="en-US" sz="1000" spc="-6" dirty="0" smtClean="0">
                <a:solidFill>
                  <a:srgbClr val="323232"/>
                </a:solidFill>
                <a:latin typeface="Calibri" panose="020F0502020204030204" pitchFamily="34" charset="0"/>
              </a:rPr>
              <a:t>20</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101" name="OTLSHAPE_M_ffa713a2c3124b4d87e39720949e6d77_Shape"/>
          <p:cNvSpPr/>
          <p:nvPr>
            <p:custDataLst>
              <p:tags r:id="rId62"/>
            </p:custDataLst>
          </p:nvPr>
        </p:nvSpPr>
        <p:spPr>
          <a:xfrm flipV="1">
            <a:off x="6452307" y="4661873"/>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TLSHAPE_M_a3f90804e51e4c47826f02c014f6235b_Date"/>
          <p:cNvSpPr txBox="1"/>
          <p:nvPr>
            <p:custDataLst>
              <p:tags r:id="rId63"/>
            </p:custDataLst>
          </p:nvPr>
        </p:nvSpPr>
        <p:spPr>
          <a:xfrm>
            <a:off x="5902637" y="4327445"/>
            <a:ext cx="843861"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Documentation</a:t>
            </a:r>
          </a:p>
          <a:p>
            <a:pPr algn="ctr"/>
            <a:r>
              <a:rPr lang="en-US" sz="1000" spc="-6" dirty="0" smtClean="0">
                <a:solidFill>
                  <a:srgbClr val="323232"/>
                </a:solidFill>
                <a:latin typeface="Calibri" panose="020F0502020204030204" pitchFamily="34" charset="0"/>
              </a:rPr>
              <a:t>11</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Jan</a:t>
            </a:r>
            <a:endParaRPr lang="en-US" sz="1000" spc="-6" dirty="0">
              <a:solidFill>
                <a:srgbClr val="323232"/>
              </a:solidFill>
              <a:latin typeface="Calibri" panose="020F0502020204030204" pitchFamily="34" charset="0"/>
            </a:endParaRPr>
          </a:p>
        </p:txBody>
      </p:sp>
      <p:sp>
        <p:nvSpPr>
          <p:cNvPr id="103" name="OTLSHAPE_M_a3f90804e51e4c47826f02c014f6235b_Title"/>
          <p:cNvSpPr txBox="1"/>
          <p:nvPr>
            <p:custDataLst>
              <p:tags r:id="rId64"/>
            </p:custDataLst>
          </p:nvPr>
        </p:nvSpPr>
        <p:spPr>
          <a:xfrm>
            <a:off x="6510482" y="5766826"/>
            <a:ext cx="771767" cy="153888"/>
          </a:xfrm>
          <a:prstGeom prst="rect">
            <a:avLst/>
          </a:prstGeom>
          <a:noFill/>
        </p:spPr>
        <p:txBody>
          <a:bodyPr vert="horz" wrap="square" lIns="0" tIns="0" rIns="0" bIns="0" rtlCol="0" anchor="ctr" anchorCtr="0">
            <a:spAutoFit/>
          </a:bodyPr>
          <a:lstStyle/>
          <a:p>
            <a:pPr algn="ctr"/>
            <a:r>
              <a:rPr lang="en-US" sz="1000" b="1" i="1" u="sng" spc="-4" dirty="0" smtClean="0">
                <a:solidFill>
                  <a:srgbClr val="9F2936"/>
                </a:solidFill>
                <a:latin typeface="Calibri" panose="020F0502020204030204" pitchFamily="34" charset="0"/>
              </a:rPr>
              <a:t>End – Phase 1</a:t>
            </a:r>
            <a:endParaRPr lang="en-US" sz="1000" b="1" i="1" u="sng" spc="-4" dirty="0">
              <a:solidFill>
                <a:srgbClr val="9F2936"/>
              </a:solidFill>
              <a:latin typeface="Calibri" panose="020F0502020204030204" pitchFamily="34" charset="0"/>
            </a:endParaRPr>
          </a:p>
        </p:txBody>
      </p:sp>
      <p:sp>
        <p:nvSpPr>
          <p:cNvPr id="65" name="Title 1"/>
          <p:cNvSpPr txBox="1">
            <a:spLocks/>
          </p:cNvSpPr>
          <p:nvPr/>
        </p:nvSpPr>
        <p:spPr>
          <a:xfrm>
            <a:off x="611188" y="215900"/>
            <a:ext cx="8024812" cy="922338"/>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US" kern="0" dirty="0" smtClean="0"/>
              <a:t>Project Timeline (Phase 1)</a:t>
            </a:r>
            <a:endParaRPr lang="en-US" kern="0" dirty="0"/>
          </a:p>
        </p:txBody>
      </p:sp>
      <p:sp>
        <p:nvSpPr>
          <p:cNvPr id="2" name="Down Arrow 1"/>
          <p:cNvSpPr/>
          <p:nvPr/>
        </p:nvSpPr>
        <p:spPr>
          <a:xfrm>
            <a:off x="5940152" y="4005064"/>
            <a:ext cx="360040" cy="8314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58307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Definition</a:t>
            </a:r>
            <a:endParaRPr lang="en-US" dirty="0"/>
          </a:p>
        </p:txBody>
      </p:sp>
      <p:sp>
        <p:nvSpPr>
          <p:cNvPr id="3" name="Content Placeholder 2"/>
          <p:cNvSpPr>
            <a:spLocks noGrp="1"/>
          </p:cNvSpPr>
          <p:nvPr>
            <p:ph idx="1"/>
          </p:nvPr>
        </p:nvSpPr>
        <p:spPr>
          <a:xfrm>
            <a:off x="544302" y="1484784"/>
            <a:ext cx="7994650" cy="3814291"/>
          </a:xfrm>
        </p:spPr>
        <p:txBody>
          <a:bodyPr/>
          <a:lstStyle/>
          <a:p>
            <a:pPr marL="0" indent="0">
              <a:buNone/>
            </a:pPr>
            <a:r>
              <a:rPr lang="en-US" dirty="0" smtClean="0"/>
              <a:t>Vision-based Active Lane Keeping Assist</a:t>
            </a:r>
          </a:p>
          <a:p>
            <a:pPr lvl="1"/>
            <a:r>
              <a:rPr lang="en-US" dirty="0" smtClean="0"/>
              <a:t>Use camera to detect and track ego-lane boundaries, adjust vehicle heading to stay in ego-lane</a:t>
            </a:r>
          </a:p>
          <a:p>
            <a:pPr lvl="1"/>
            <a:r>
              <a:rPr lang="en-US" dirty="0" smtClean="0">
                <a:solidFill>
                  <a:srgbClr val="00B050"/>
                </a:solidFill>
              </a:rPr>
              <a:t>Lateral </a:t>
            </a:r>
            <a:r>
              <a:rPr lang="en-US" dirty="0">
                <a:solidFill>
                  <a:srgbClr val="00B050"/>
                </a:solidFill>
              </a:rPr>
              <a:t>control</a:t>
            </a:r>
          </a:p>
          <a:p>
            <a:pPr lvl="1"/>
            <a:endParaRPr lang="en-US" dirty="0" smtClean="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4</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9" name="Picture 8"/>
          <p:cNvPicPr>
            <a:picLocks noChangeAspect="1"/>
          </p:cNvPicPr>
          <p:nvPr/>
        </p:nvPicPr>
        <p:blipFill rotWithShape="1">
          <a:blip r:embed="rId2"/>
          <a:srcRect l="25984" r="4094"/>
          <a:stretch/>
        </p:blipFill>
        <p:spPr>
          <a:xfrm>
            <a:off x="4883953" y="2996952"/>
            <a:ext cx="4296559" cy="3456384"/>
          </a:xfrm>
          <a:prstGeom prst="rect">
            <a:avLst/>
          </a:prstGeom>
          <a:ln>
            <a:noFill/>
          </a:ln>
        </p:spPr>
      </p:pic>
    </p:spTree>
    <p:extLst>
      <p:ext uri="{BB962C8B-B14F-4D97-AF65-F5344CB8AC3E}">
        <p14:creationId xmlns:p14="http://schemas.microsoft.com/office/powerpoint/2010/main" val="374633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Definition</a:t>
            </a:r>
            <a:endParaRPr lang="en-US" dirty="0"/>
          </a:p>
        </p:txBody>
      </p:sp>
      <p:sp>
        <p:nvSpPr>
          <p:cNvPr id="3" name="Content Placeholder 2"/>
          <p:cNvSpPr>
            <a:spLocks noGrp="1"/>
          </p:cNvSpPr>
          <p:nvPr>
            <p:ph idx="1"/>
          </p:nvPr>
        </p:nvSpPr>
        <p:spPr>
          <a:xfrm>
            <a:off x="544302" y="1484784"/>
            <a:ext cx="7994650" cy="3814291"/>
          </a:xfrm>
        </p:spPr>
        <p:txBody>
          <a:bodyPr/>
          <a:lstStyle/>
          <a:p>
            <a:pPr marL="269875" lvl="1" indent="0">
              <a:buNone/>
            </a:pPr>
            <a:r>
              <a:rPr lang="en-US" sz="1600" dirty="0" smtClean="0"/>
              <a:t>‘</a:t>
            </a:r>
            <a:r>
              <a:rPr lang="en-US" sz="1600" b="0" dirty="0" smtClean="0">
                <a:solidFill>
                  <a:schemeClr val="tx1">
                    <a:lumMod val="50000"/>
                  </a:schemeClr>
                </a:solidFill>
              </a:rPr>
              <a:t>One </a:t>
            </a:r>
            <a:r>
              <a:rPr lang="en-US" sz="1600" b="0" dirty="0">
                <a:solidFill>
                  <a:schemeClr val="tx1">
                    <a:lumMod val="50000"/>
                  </a:schemeClr>
                </a:solidFill>
              </a:rPr>
              <a:t>of the causes of lane road accidents is unintended lane departure during driving. </a:t>
            </a:r>
            <a:r>
              <a:rPr lang="en-US" sz="1600" dirty="0">
                <a:solidFill>
                  <a:schemeClr val="tx1">
                    <a:lumMod val="50000"/>
                  </a:schemeClr>
                </a:solidFill>
              </a:rPr>
              <a:t>The main system function of a ‘Lane Keeping Assistance System (LKAS)’ is to detect the unintentional drift outside the lane on which it is travelling and to support the driver in keeping the vehicle within the current lane</a:t>
            </a:r>
            <a:r>
              <a:rPr lang="en-US" sz="1600" b="0" dirty="0">
                <a:solidFill>
                  <a:schemeClr val="tx1">
                    <a:lumMod val="50000"/>
                  </a:schemeClr>
                </a:solidFill>
              </a:rPr>
              <a:t>. The system primarily uses camera sensor(s) to detect lane markings or makes use of available software like </a:t>
            </a:r>
            <a:r>
              <a:rPr lang="en-US" sz="1600" b="0" dirty="0" err="1">
                <a:solidFill>
                  <a:schemeClr val="tx1">
                    <a:lumMod val="50000"/>
                  </a:schemeClr>
                </a:solidFill>
              </a:rPr>
              <a:t>mobileye</a:t>
            </a:r>
            <a:r>
              <a:rPr lang="en-US" sz="1600" b="0" dirty="0">
                <a:solidFill>
                  <a:schemeClr val="tx1">
                    <a:lumMod val="50000"/>
                  </a:schemeClr>
                </a:solidFill>
              </a:rPr>
              <a:t> to get the lane markings. It also acquires the data and estimates the lateral position of the subject vehicle and when required, sends command(s) to the actuator(s) to influence the lateral movement of the vehicle. The intention of driver to leave a lane is detected by the toggling of the indicator/turn signal switch or by even measuring the torque applied on the steering wheel of the vehicle. The status information of LKAS can be provided to the driver by means of audio, visual or even haptic elements. LKAS is an assist feature and not an autonomous driving feature. </a:t>
            </a:r>
            <a:r>
              <a:rPr lang="en-US" sz="1600" dirty="0">
                <a:solidFill>
                  <a:schemeClr val="tx1">
                    <a:lumMod val="50000"/>
                  </a:schemeClr>
                </a:solidFill>
              </a:rPr>
              <a:t>The responsibility for the safe operation of the vehicle always remains with the driver. LKAS is intended here to be operated only on highways with forward driving speed more than 50 </a:t>
            </a:r>
            <a:r>
              <a:rPr lang="en-US" sz="1600" dirty="0" err="1">
                <a:solidFill>
                  <a:schemeClr val="tx1">
                    <a:lumMod val="50000"/>
                  </a:schemeClr>
                </a:solidFill>
              </a:rPr>
              <a:t>Kph</a:t>
            </a:r>
            <a:r>
              <a:rPr lang="en-US" sz="1600" dirty="0">
                <a:solidFill>
                  <a:schemeClr val="tx1">
                    <a:lumMod val="50000"/>
                  </a:schemeClr>
                </a:solidFill>
              </a:rPr>
              <a:t>. Temperatures outside -20 to 50 </a:t>
            </a:r>
            <a:r>
              <a:rPr lang="en-US" sz="1600" dirty="0" err="1">
                <a:solidFill>
                  <a:schemeClr val="tx1">
                    <a:lumMod val="50000"/>
                  </a:schemeClr>
                </a:solidFill>
              </a:rPr>
              <a:t>deg</a:t>
            </a:r>
            <a:r>
              <a:rPr lang="en-US" sz="1600" dirty="0">
                <a:solidFill>
                  <a:schemeClr val="tx1">
                    <a:lumMod val="50000"/>
                  </a:schemeClr>
                </a:solidFill>
              </a:rPr>
              <a:t> </a:t>
            </a:r>
            <a:r>
              <a:rPr lang="en-US" sz="1600" dirty="0" err="1">
                <a:solidFill>
                  <a:schemeClr val="tx1">
                    <a:lumMod val="50000"/>
                  </a:schemeClr>
                </a:solidFill>
              </a:rPr>
              <a:t>celsius</a:t>
            </a:r>
            <a:r>
              <a:rPr lang="en-US" sz="1600" dirty="0">
                <a:solidFill>
                  <a:schemeClr val="tx1">
                    <a:lumMod val="50000"/>
                  </a:schemeClr>
                </a:solidFill>
              </a:rPr>
              <a:t> band are considered out of scope for LKAS. Roads and lane markings outside Europe are considered out of scope here</a:t>
            </a:r>
            <a:r>
              <a:rPr lang="en-US" sz="1600" dirty="0" smtClean="0"/>
              <a:t>.’</a:t>
            </a:r>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5</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3003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Subtitle 2"/>
          <p:cNvSpPr>
            <a:spLocks noGrp="1"/>
          </p:cNvSpPr>
          <p:nvPr>
            <p:ph type="body" idx="1"/>
          </p:nvPr>
        </p:nvSpPr>
        <p:spPr>
          <a:xfrm>
            <a:off x="338951" y="-243408"/>
            <a:ext cx="7772400" cy="1500187"/>
          </a:xfrm>
        </p:spPr>
        <p:txBody>
          <a:bodyPr/>
          <a:lstStyle/>
          <a:p>
            <a:r>
              <a:rPr lang="en-GB" dirty="0" smtClean="0"/>
              <a:t>Visual Representation</a:t>
            </a:r>
            <a:endParaRPr lang="en-US" dirty="0"/>
          </a:p>
        </p:txBody>
      </p:sp>
      <p:pic>
        <p:nvPicPr>
          <p:cNvPr id="4" name="Picture 3" descr="File:Sun.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461" y="4179689"/>
            <a:ext cx="528638" cy="528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oxfordcounty.ca/portals/15/Documents/Waterdrop.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356915">
            <a:off x="4497947" y="4197549"/>
            <a:ext cx="306705" cy="4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5499539" y="4244140"/>
            <a:ext cx="686934" cy="385982"/>
          </a:xfrm>
          <a:prstGeom prst="rect">
            <a:avLst/>
          </a:prstGeom>
        </p:spPr>
      </p:pic>
      <p:sp>
        <p:nvSpPr>
          <p:cNvPr id="7" name="TextBox 6"/>
          <p:cNvSpPr txBox="1"/>
          <p:nvPr/>
        </p:nvSpPr>
        <p:spPr>
          <a:xfrm>
            <a:off x="1982382" y="4320200"/>
            <a:ext cx="1654342" cy="369332"/>
          </a:xfrm>
          <a:prstGeom prst="rect">
            <a:avLst/>
          </a:prstGeom>
          <a:noFill/>
        </p:spPr>
        <p:txBody>
          <a:bodyPr wrap="square" rtlCol="0">
            <a:spAutoFit/>
          </a:bodyPr>
          <a:lstStyle/>
          <a:p>
            <a:r>
              <a:rPr lang="en-GB" dirty="0" smtClean="0"/>
              <a:t>Legend:</a:t>
            </a:r>
          </a:p>
        </p:txBody>
      </p:sp>
      <p:sp>
        <p:nvSpPr>
          <p:cNvPr id="8" name="Rectangle 7"/>
          <p:cNvSpPr/>
          <p:nvPr/>
        </p:nvSpPr>
        <p:spPr>
          <a:xfrm>
            <a:off x="3036038" y="4738038"/>
            <a:ext cx="850163" cy="600164"/>
          </a:xfrm>
          <a:prstGeom prst="rect">
            <a:avLst/>
          </a:prstGeom>
        </p:spPr>
        <p:txBody>
          <a:bodyPr wrap="square">
            <a:spAutoFit/>
          </a:bodyPr>
          <a:lstStyle/>
          <a:p>
            <a:pPr algn="ctr"/>
            <a:r>
              <a:rPr lang="en-GB" sz="825" dirty="0"/>
              <a:t>Sunny weather/Dry road conditions</a:t>
            </a:r>
            <a:endParaRPr lang="en-US" sz="825" dirty="0"/>
          </a:p>
        </p:txBody>
      </p:sp>
      <p:sp>
        <p:nvSpPr>
          <p:cNvPr id="9" name="Rectangle 8"/>
          <p:cNvSpPr/>
          <p:nvPr/>
        </p:nvSpPr>
        <p:spPr>
          <a:xfrm>
            <a:off x="4225151" y="4731157"/>
            <a:ext cx="864208" cy="600164"/>
          </a:xfrm>
          <a:prstGeom prst="rect">
            <a:avLst/>
          </a:prstGeom>
        </p:spPr>
        <p:txBody>
          <a:bodyPr wrap="square">
            <a:spAutoFit/>
          </a:bodyPr>
          <a:lstStyle/>
          <a:p>
            <a:pPr algn="ctr"/>
            <a:r>
              <a:rPr lang="en-GB" sz="825" dirty="0"/>
              <a:t>Wet weather/Wet road conditions</a:t>
            </a:r>
            <a:endParaRPr lang="en-US" sz="825" dirty="0"/>
          </a:p>
        </p:txBody>
      </p:sp>
      <p:sp>
        <p:nvSpPr>
          <p:cNvPr id="10" name="Rectangle 9"/>
          <p:cNvSpPr/>
          <p:nvPr/>
        </p:nvSpPr>
        <p:spPr>
          <a:xfrm>
            <a:off x="5421808" y="4754240"/>
            <a:ext cx="821059" cy="253916"/>
          </a:xfrm>
          <a:prstGeom prst="rect">
            <a:avLst/>
          </a:prstGeom>
        </p:spPr>
        <p:txBody>
          <a:bodyPr wrap="none">
            <a:spAutoFit/>
          </a:bodyPr>
          <a:lstStyle/>
          <a:p>
            <a:pPr algn="ctr"/>
            <a:r>
              <a:rPr lang="en-GB" sz="1050" dirty="0"/>
              <a:t>Engine Off</a:t>
            </a:r>
            <a:endParaRPr lang="en-US" sz="1050" dirty="0"/>
          </a:p>
        </p:txBody>
      </p:sp>
      <p:sp>
        <p:nvSpPr>
          <p:cNvPr id="12" name="Title 1"/>
          <p:cNvSpPr txBox="1">
            <a:spLocks/>
          </p:cNvSpPr>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000" b="1" cap="all">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endParaRPr lang="en-US" kern="0" dirty="0"/>
          </a:p>
        </p:txBody>
      </p:sp>
      <p:sp>
        <p:nvSpPr>
          <p:cNvPr id="15" name="TextBox 14"/>
          <p:cNvSpPr txBox="1"/>
          <p:nvPr/>
        </p:nvSpPr>
        <p:spPr>
          <a:xfrm>
            <a:off x="269533" y="352943"/>
            <a:ext cx="6899131" cy="646331"/>
          </a:xfrm>
          <a:prstGeom prst="rect">
            <a:avLst/>
          </a:prstGeom>
          <a:noFill/>
        </p:spPr>
        <p:txBody>
          <a:bodyPr wrap="square" rtlCol="0">
            <a:spAutoFit/>
          </a:bodyPr>
          <a:lstStyle/>
          <a:p>
            <a:r>
              <a:rPr lang="en-GB" sz="3600" b="1" dirty="0" smtClean="0">
                <a:solidFill>
                  <a:schemeClr val="tx2"/>
                </a:solidFill>
              </a:rPr>
              <a:t>Safety Relevant Use Cases</a:t>
            </a:r>
            <a:endParaRPr lang="en-US" sz="3600" b="1" dirty="0">
              <a:solidFill>
                <a:schemeClr val="tx2"/>
              </a:solidFill>
            </a:endParaRPr>
          </a:p>
        </p:txBody>
      </p:sp>
    </p:spTree>
    <p:extLst>
      <p:ext uri="{BB962C8B-B14F-4D97-AF65-F5344CB8AC3E}">
        <p14:creationId xmlns:p14="http://schemas.microsoft.com/office/powerpoint/2010/main" val="3351934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Highway </a:t>
            </a:r>
            <a:endParaRPr lang="en-US" dirty="0"/>
          </a:p>
        </p:txBody>
      </p:sp>
      <p:sp>
        <p:nvSpPr>
          <p:cNvPr id="3" name="Content Placeholder 2"/>
          <p:cNvSpPr>
            <a:spLocks noGrp="1"/>
          </p:cNvSpPr>
          <p:nvPr>
            <p:ph idx="1"/>
          </p:nvPr>
        </p:nvSpPr>
        <p:spPr>
          <a:xfrm>
            <a:off x="628650" y="2055910"/>
            <a:ext cx="7886700" cy="3434063"/>
          </a:xfrm>
        </p:spPr>
        <p:txBody>
          <a:bodyPr>
            <a:normAutofit fontScale="62500" lnSpcReduction="20000"/>
          </a:bodyPr>
          <a:lstStyle/>
          <a:p>
            <a:r>
              <a:rPr lang="en-US" dirty="0" smtClean="0"/>
              <a:t>Vehicle Speed </a:t>
            </a:r>
          </a:p>
          <a:p>
            <a:pPr lvl="1"/>
            <a:r>
              <a:rPr lang="en-US" dirty="0" err="1" smtClean="0"/>
              <a:t>V</a:t>
            </a:r>
            <a:r>
              <a:rPr lang="en-US" baseline="-25000" dirty="0" err="1" smtClean="0"/>
              <a:t>v</a:t>
            </a:r>
            <a:r>
              <a:rPr lang="en-US" dirty="0" smtClean="0"/>
              <a:t>= 50 -130 </a:t>
            </a:r>
            <a:r>
              <a:rPr lang="en-US" dirty="0" err="1" smtClean="0"/>
              <a:t>kph</a:t>
            </a:r>
            <a:r>
              <a:rPr lang="en-US" dirty="0" smtClean="0"/>
              <a:t> (normal operating conditions)</a:t>
            </a:r>
          </a:p>
          <a:p>
            <a:pPr lvl="1"/>
            <a:r>
              <a:rPr lang="en-US" dirty="0" err="1"/>
              <a:t>V</a:t>
            </a:r>
            <a:r>
              <a:rPr lang="en-US" baseline="-25000" dirty="0" err="1"/>
              <a:t>v</a:t>
            </a:r>
            <a:r>
              <a:rPr lang="en-US" dirty="0"/>
              <a:t>= </a:t>
            </a:r>
            <a:r>
              <a:rPr lang="en-US" dirty="0" smtClean="0"/>
              <a:t>0 -50 </a:t>
            </a:r>
            <a:r>
              <a:rPr lang="en-US" dirty="0" err="1"/>
              <a:t>kph</a:t>
            </a:r>
            <a:r>
              <a:rPr lang="en-US" dirty="0"/>
              <a:t> </a:t>
            </a:r>
            <a:r>
              <a:rPr lang="en-US" dirty="0" smtClean="0"/>
              <a:t>(traffic jam)</a:t>
            </a:r>
          </a:p>
          <a:p>
            <a:r>
              <a:rPr lang="en-US" dirty="0" smtClean="0"/>
              <a:t>Lane departure speeds (</a:t>
            </a:r>
            <a:r>
              <a:rPr lang="en-US" dirty="0" err="1" smtClean="0"/>
              <a:t>V</a:t>
            </a:r>
            <a:r>
              <a:rPr lang="en-US" baseline="-25000" dirty="0" err="1" smtClean="0"/>
              <a:t>out</a:t>
            </a:r>
            <a:r>
              <a:rPr lang="en-US" dirty="0" smtClean="0"/>
              <a:t>) =0.1 – 1 m/s</a:t>
            </a:r>
          </a:p>
          <a:p>
            <a:r>
              <a:rPr lang="en-US" dirty="0" smtClean="0"/>
              <a:t>Lateral vehicle acceleration &lt; 0.3 g</a:t>
            </a:r>
          </a:p>
          <a:p>
            <a:r>
              <a:rPr lang="en-US" dirty="0" smtClean="0"/>
              <a:t>Lane markings according to the following slides</a:t>
            </a:r>
          </a:p>
          <a:p>
            <a:r>
              <a:rPr lang="en-US" dirty="0" smtClean="0"/>
              <a:t>Road Conditions:</a:t>
            </a:r>
          </a:p>
          <a:p>
            <a:pPr lvl="1"/>
            <a:r>
              <a:rPr lang="en-US" sz="1575" dirty="0"/>
              <a:t>Dry </a:t>
            </a:r>
            <a:endParaRPr lang="en-US" sz="1050" dirty="0"/>
          </a:p>
          <a:p>
            <a:pPr lvl="1"/>
            <a:r>
              <a:rPr lang="en-US" sz="1575" dirty="0"/>
              <a:t>No precipitation</a:t>
            </a:r>
            <a:endParaRPr lang="en-US" sz="1050" dirty="0"/>
          </a:p>
          <a:p>
            <a:pPr lvl="1"/>
            <a:r>
              <a:rPr lang="en-US" sz="1575" dirty="0"/>
              <a:t>Horizontal visibility till 1km</a:t>
            </a:r>
            <a:endParaRPr lang="en-US" sz="1050" dirty="0"/>
          </a:p>
          <a:p>
            <a:pPr lvl="1"/>
            <a:r>
              <a:rPr lang="en-US" sz="1575" dirty="0"/>
              <a:t>Ambient temperature between 5 to 40 deg.</a:t>
            </a:r>
            <a:endParaRPr lang="en-US" sz="1050" dirty="0"/>
          </a:p>
          <a:p>
            <a:pPr lvl="1"/>
            <a:r>
              <a:rPr lang="en-US" sz="1575" dirty="0"/>
              <a:t>Natural ambient illumination excess of 2000 lux for day light with no strong shadow</a:t>
            </a:r>
            <a:endParaRPr lang="en-US" sz="1050" dirty="0"/>
          </a:p>
          <a:p>
            <a:pPr lvl="1"/>
            <a:r>
              <a:rPr lang="en-US" sz="1575" dirty="0"/>
              <a:t>Uniform solid paved surface with consistent slope and no irregularity within a lateral distance of 3.0 m to either side. The minimum peak braking coefficient shall be 0.9</a:t>
            </a:r>
          </a:p>
          <a:p>
            <a:pPr lvl="1"/>
            <a:r>
              <a:rPr lang="en-US" sz="1575" dirty="0"/>
              <a:t>Slope of the surface between 0 and 1 </a:t>
            </a:r>
            <a:r>
              <a:rPr lang="en-US" sz="1575" dirty="0" err="1"/>
              <a:t>deg</a:t>
            </a:r>
            <a:endParaRPr lang="en-US" sz="1575" dirty="0"/>
          </a:p>
          <a:p>
            <a:r>
              <a:rPr lang="en-US" dirty="0" smtClean="0"/>
              <a:t>Vehicle Conditions:</a:t>
            </a:r>
            <a:endParaRPr lang="en-US" dirty="0"/>
          </a:p>
          <a:p>
            <a:pPr lvl="1"/>
            <a:r>
              <a:rPr lang="en-US" sz="1575" dirty="0"/>
              <a:t>Original fitment of tires according to make, model, size, speed and load rating specified by the manufacturer.</a:t>
            </a:r>
            <a:endParaRPr lang="en-US" sz="1050" dirty="0"/>
          </a:p>
          <a:p>
            <a:pPr lvl="1"/>
            <a:r>
              <a:rPr lang="en-US" sz="1575" dirty="0"/>
              <a:t>Default wheel alignment measure set by the OEM</a:t>
            </a:r>
          </a:p>
          <a:p>
            <a:pPr lvl="1"/>
            <a:r>
              <a:rPr lang="en-US" sz="1425" dirty="0"/>
              <a:t>Accuracy of the sensors according to EURO NCAP</a:t>
            </a:r>
          </a:p>
          <a:p>
            <a:endParaRPr lang="en-US" sz="1650" dirty="0"/>
          </a:p>
          <a:p>
            <a:endParaRPr lang="en-US" dirty="0" smtClean="0"/>
          </a:p>
          <a:p>
            <a:endParaRPr lang="en-US" baseline="-25000" dirty="0"/>
          </a:p>
        </p:txBody>
      </p:sp>
    </p:spTree>
    <p:extLst>
      <p:ext uri="{BB962C8B-B14F-4D97-AF65-F5344CB8AC3E}">
        <p14:creationId xmlns:p14="http://schemas.microsoft.com/office/powerpoint/2010/main" val="3025858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222875" y="817954"/>
            <a:ext cx="7886700" cy="994172"/>
          </a:xfrm>
        </p:spPr>
        <p:txBody>
          <a:bodyPr/>
          <a:lstStyle/>
          <a:p>
            <a:r>
              <a:rPr lang="en-US" dirty="0" smtClean="0"/>
              <a:t>Straight Lane </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86249"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84770" y="2216818"/>
            <a:ext cx="2"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053456" y="2377270"/>
            <a:ext cx="241577" cy="1496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053456" y="3873530"/>
            <a:ext cx="241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6295033" y="2377270"/>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917314" y="2986901"/>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56" name="TextBox 55"/>
          <p:cNvSpPr txBox="1"/>
          <p:nvPr/>
        </p:nvSpPr>
        <p:spPr>
          <a:xfrm>
            <a:off x="6244861" y="3735031"/>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86250" y="1491871"/>
            <a:ext cx="198523"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847507" flipH="1">
            <a:off x="5185440" y="4254374"/>
            <a:ext cx="1536574" cy="761885"/>
          </a:xfrm>
          <a:prstGeom prst="rect">
            <a:avLst/>
          </a:prstGeom>
        </p:spPr>
      </p:pic>
      <p:cxnSp>
        <p:nvCxnSpPr>
          <p:cNvPr id="88" name="Straight Connector 87"/>
          <p:cNvCxnSpPr/>
          <p:nvPr/>
        </p:nvCxnSpPr>
        <p:spPr>
          <a:xfrm flipV="1">
            <a:off x="5941489" y="4539639"/>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5882879" y="4621661"/>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5722211" y="5734619"/>
            <a:ext cx="231516" cy="511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729488" y="5476272"/>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953727" y="4635316"/>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p:nvPr/>
        </p:nvCxnSpPr>
        <p:spPr>
          <a:xfrm flipH="1">
            <a:off x="4483917" y="1307626"/>
            <a:ext cx="24833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5464860" y="1107290"/>
            <a:ext cx="698749" cy="230832"/>
          </a:xfrm>
          <a:prstGeom prst="rect">
            <a:avLst/>
          </a:prstGeom>
          <a:noFill/>
        </p:spPr>
        <p:txBody>
          <a:bodyPr wrap="square" rtlCol="0">
            <a:spAutoFit/>
          </a:bodyPr>
          <a:lstStyle/>
          <a:p>
            <a:r>
              <a:rPr lang="en-US" sz="900" dirty="0"/>
              <a:t>3.5-3.7 m</a:t>
            </a:r>
          </a:p>
        </p:txBody>
      </p:sp>
      <p:cxnSp>
        <p:nvCxnSpPr>
          <p:cNvPr id="4" name="Straight Arrow Connector 3"/>
          <p:cNvCxnSpPr>
            <a:endCxn id="116" idx="3"/>
          </p:cNvCxnSpPr>
          <p:nvPr/>
        </p:nvCxnSpPr>
        <p:spPr>
          <a:xfrm flipH="1" flipV="1">
            <a:off x="7315200" y="3638834"/>
            <a:ext cx="1069451" cy="2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25016" y="3600451"/>
            <a:ext cx="0" cy="11669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99955" y="3248086"/>
            <a:ext cx="1219572" cy="646331"/>
          </a:xfrm>
          <a:prstGeom prst="rect">
            <a:avLst/>
          </a:prstGeom>
          <a:noFill/>
        </p:spPr>
        <p:txBody>
          <a:bodyPr wrap="square" rtlCol="0">
            <a:spAutoFit/>
          </a:bodyPr>
          <a:lstStyle/>
          <a:p>
            <a:r>
              <a:rPr lang="en-US" b="1" dirty="0"/>
              <a:t>R &gt;1000 m</a:t>
            </a:r>
          </a:p>
        </p:txBody>
      </p:sp>
      <p:sp>
        <p:nvSpPr>
          <p:cNvPr id="48" name="Down Arrow 47"/>
          <p:cNvSpPr/>
          <p:nvPr/>
        </p:nvSpPr>
        <p:spPr>
          <a:xfrm rot="5400000">
            <a:off x="5310691" y="4422324"/>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350249" y="443059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51" name="Picture 50" descr="File:Sun.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293" y="2377270"/>
            <a:ext cx="528638"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2329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
  <p:tag name="__MASTER" val="__part_0"/>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Blue transparant">
  <a:themeElements>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transparan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ue photo">
  <a:themeElements>
    <a:clrScheme name="Blue photo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photo">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hoto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ue bullets">
  <a:themeElements>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bullets">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Blue transparant">
  <a:themeElements>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transpara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2673</TotalTime>
  <Words>785</Words>
  <Application>Microsoft Office PowerPoint</Application>
  <PresentationFormat>On-screen Show (4:3)</PresentationFormat>
  <Paragraphs>201</Paragraphs>
  <Slides>25</Slides>
  <Notes>2</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25</vt:i4>
      </vt:variant>
    </vt:vector>
  </HeadingPairs>
  <TitlesOfParts>
    <vt:vector size="33" baseType="lpstr">
      <vt:lpstr>Arial</vt:lpstr>
      <vt:lpstr>Calibri</vt:lpstr>
      <vt:lpstr>Calibri Light</vt:lpstr>
      <vt:lpstr>Blue transparant</vt:lpstr>
      <vt:lpstr>Blue photo</vt:lpstr>
      <vt:lpstr>Blue bullets</vt:lpstr>
      <vt:lpstr>1_Blue transparant</vt:lpstr>
      <vt:lpstr>Office Theme</vt:lpstr>
      <vt:lpstr>LKA Functional Safety   Draft Presentation </vt:lpstr>
      <vt:lpstr>Content</vt:lpstr>
      <vt:lpstr>PowerPoint Presentation</vt:lpstr>
      <vt:lpstr>PowerPoint Presentation</vt:lpstr>
      <vt:lpstr>Item Definition</vt:lpstr>
      <vt:lpstr>Item Definition</vt:lpstr>
      <vt:lpstr>Scenarios</vt:lpstr>
      <vt:lpstr>Highway </vt:lpstr>
      <vt:lpstr>Straight Lane </vt:lpstr>
      <vt:lpstr>Straight Lane </vt:lpstr>
      <vt:lpstr>Curve </vt:lpstr>
      <vt:lpstr>Curve </vt:lpstr>
      <vt:lpstr>Overtaking/Lane Change</vt:lpstr>
      <vt:lpstr>Overtaking/Lane Change</vt:lpstr>
      <vt:lpstr>Traffic (Vv&gt;50 kph)</vt:lpstr>
      <vt:lpstr>Traffic Jam (Vv&lt;50 kph)</vt:lpstr>
      <vt:lpstr>Low visibility/Obstructed View</vt:lpstr>
      <vt:lpstr>Poor road condition</vt:lpstr>
      <vt:lpstr>Engine off (Vv&gt;50 kph)</vt:lpstr>
      <vt:lpstr>Hazard and Risk Analysis</vt:lpstr>
      <vt:lpstr>Functional Architecture</vt:lpstr>
      <vt:lpstr>Functional Architecture</vt:lpstr>
      <vt:lpstr>Improved Architecture (Unfinished)</vt:lpstr>
      <vt:lpstr>Improved Architecture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VLC</dc:title>
  <dc:creator>gijs</dc:creator>
  <dc:description>Design by Volle Kracht_x000d_
Template by Orange Pepper BV_x000d_
Copyright 2008</dc:description>
  <cp:lastModifiedBy>Bhadgaonkar, S.S.</cp:lastModifiedBy>
  <cp:revision>433</cp:revision>
  <cp:lastPrinted>2016-12-01T14:48:43Z</cp:lastPrinted>
  <dcterms:created xsi:type="dcterms:W3CDTF">2008-04-07T08:53:01Z</dcterms:created>
  <dcterms:modified xsi:type="dcterms:W3CDTF">2017-01-04T16:49:10Z</dcterms:modified>
</cp:coreProperties>
</file>