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2" r:id="rId1"/>
    <p:sldMasterId id="2147483654" r:id="rId2"/>
    <p:sldMasterId id="2147483656" r:id="rId3"/>
    <p:sldMasterId id="2147483724" r:id="rId4"/>
    <p:sldMasterId id="2147483736" r:id="rId5"/>
  </p:sldMasterIdLst>
  <p:notesMasterIdLst>
    <p:notesMasterId r:id="rId32"/>
  </p:notesMasterIdLst>
  <p:sldIdLst>
    <p:sldId id="302" r:id="rId6"/>
    <p:sldId id="413" r:id="rId7"/>
    <p:sldId id="431" r:id="rId8"/>
    <p:sldId id="432" r:id="rId9"/>
    <p:sldId id="452" r:id="rId10"/>
    <p:sldId id="453" r:id="rId11"/>
    <p:sldId id="454" r:id="rId12"/>
    <p:sldId id="438" r:id="rId13"/>
    <p:sldId id="437" r:id="rId14"/>
    <p:sldId id="439" r:id="rId15"/>
    <p:sldId id="440" r:id="rId16"/>
    <p:sldId id="441" r:id="rId17"/>
    <p:sldId id="442" r:id="rId18"/>
    <p:sldId id="443" r:id="rId19"/>
    <p:sldId id="444" r:id="rId20"/>
    <p:sldId id="445" r:id="rId21"/>
    <p:sldId id="446" r:id="rId22"/>
    <p:sldId id="447" r:id="rId23"/>
    <p:sldId id="448" r:id="rId24"/>
    <p:sldId id="449" r:id="rId25"/>
    <p:sldId id="435" r:id="rId26"/>
    <p:sldId id="450" r:id="rId27"/>
    <p:sldId id="451" r:id="rId28"/>
    <p:sldId id="433" r:id="rId29"/>
    <p:sldId id="434" r:id="rId30"/>
    <p:sldId id="364" r:id="rId31"/>
  </p:sldIdLst>
  <p:sldSz cx="9144000" cy="6858000" type="screen4x3"/>
  <p:notesSz cx="6797675" cy="9926638"/>
  <p:defaultTextStyle>
    <a:defPPr>
      <a:defRPr lang="nl-NL"/>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9" autoAdjust="0"/>
    <p:restoredTop sz="92718" autoAdjust="0"/>
  </p:normalViewPr>
  <p:slideViewPr>
    <p:cSldViewPr>
      <p:cViewPr>
        <p:scale>
          <a:sx n="130" d="100"/>
          <a:sy n="130" d="100"/>
        </p:scale>
        <p:origin x="9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nl-NL" altLang="en-US"/>
          </a:p>
        </p:txBody>
      </p:sp>
      <p:sp>
        <p:nvSpPr>
          <p:cNvPr id="8195" name="Rectangle 3"/>
          <p:cNvSpPr>
            <a:spLocks noGrp="1" noChangeArrowheads="1"/>
          </p:cNvSpPr>
          <p:nvPr>
            <p:ph type="dt" idx="1"/>
          </p:nvPr>
        </p:nvSpPr>
        <p:spPr bwMode="auto">
          <a:xfrm>
            <a:off x="3850443"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nl-NL" altLang="en-US"/>
          </a:p>
        </p:txBody>
      </p:sp>
      <p:sp>
        <p:nvSpPr>
          <p:cNvPr id="9220"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79768" y="4715153"/>
            <a:ext cx="5438140" cy="446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nl-NL" altLang="en-US" noProof="0" smtClean="0"/>
              <a:t>Click to edit Master text styles</a:t>
            </a:r>
          </a:p>
          <a:p>
            <a:pPr lvl="1"/>
            <a:r>
              <a:rPr lang="nl-NL" altLang="en-US" noProof="0" smtClean="0"/>
              <a:t>Second level</a:t>
            </a:r>
          </a:p>
          <a:p>
            <a:pPr lvl="2"/>
            <a:r>
              <a:rPr lang="nl-NL" altLang="en-US" noProof="0" smtClean="0"/>
              <a:t>Third level</a:t>
            </a:r>
          </a:p>
          <a:p>
            <a:pPr lvl="3"/>
            <a:r>
              <a:rPr lang="nl-NL" altLang="en-US" noProof="0" smtClean="0"/>
              <a:t>Fourth level</a:t>
            </a:r>
          </a:p>
          <a:p>
            <a:pPr lvl="4"/>
            <a:r>
              <a:rPr lang="nl-NL" altLang="en-US" noProof="0" smtClean="0"/>
              <a:t>Fifth level</a:t>
            </a:r>
          </a:p>
        </p:txBody>
      </p:sp>
      <p:sp>
        <p:nvSpPr>
          <p:cNvPr id="8198" name="Rectangle 6"/>
          <p:cNvSpPr>
            <a:spLocks noGrp="1" noChangeArrowheads="1"/>
          </p:cNvSpPr>
          <p:nvPr>
            <p:ph type="ftr" sz="quarter" idx="4"/>
          </p:nvPr>
        </p:nvSpPr>
        <p:spPr bwMode="auto">
          <a:xfrm>
            <a:off x="0" y="9428583"/>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nl-NL" altLang="en-US"/>
          </a:p>
        </p:txBody>
      </p:sp>
      <p:sp>
        <p:nvSpPr>
          <p:cNvPr id="8199" name="Rectangle 7"/>
          <p:cNvSpPr>
            <a:spLocks noGrp="1" noChangeArrowheads="1"/>
          </p:cNvSpPr>
          <p:nvPr>
            <p:ph type="sldNum" sz="quarter" idx="5"/>
          </p:nvPr>
        </p:nvSpPr>
        <p:spPr bwMode="auto">
          <a:xfrm>
            <a:off x="3850443" y="9428583"/>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B163A5B2-9649-4445-BC0C-5AB5EA2F68E6}" type="slidenum">
              <a:rPr lang="nl-NL" altLang="en-US"/>
              <a:pPr>
                <a:defRPr/>
              </a:pPr>
              <a:t>‹#›</a:t>
            </a:fld>
            <a:endParaRPr lang="nl-NL" altLang="en-US"/>
          </a:p>
        </p:txBody>
      </p:sp>
    </p:spTree>
    <p:extLst>
      <p:ext uri="{BB962C8B-B14F-4D97-AF65-F5344CB8AC3E}">
        <p14:creationId xmlns:p14="http://schemas.microsoft.com/office/powerpoint/2010/main" val="26047624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6EA1FEF-A476-4CE5-8D77-71B29D4F2738}" type="slidenum">
              <a:rPr lang="nl-NL" altLang="en-US" smtClean="0"/>
              <a:pPr>
                <a:defRPr/>
              </a:pPr>
              <a:t>0</a:t>
            </a:fld>
            <a:endParaRPr lang="nl-NL" altLang="en-US"/>
          </a:p>
        </p:txBody>
      </p:sp>
    </p:spTree>
    <p:extLst>
      <p:ext uri="{BB962C8B-B14F-4D97-AF65-F5344CB8AC3E}">
        <p14:creationId xmlns:p14="http://schemas.microsoft.com/office/powerpoint/2010/main" val="43985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163A5B2-9649-4445-BC0C-5AB5EA2F68E6}" type="slidenum">
              <a:rPr lang="nl-NL" altLang="en-US" smtClean="0"/>
              <a:pPr>
                <a:defRPr/>
              </a:pPr>
              <a:t>24</a:t>
            </a:fld>
            <a:endParaRPr lang="nl-NL" altLang="en-US"/>
          </a:p>
        </p:txBody>
      </p:sp>
    </p:spTree>
    <p:extLst>
      <p:ext uri="{BB962C8B-B14F-4D97-AF65-F5344CB8AC3E}">
        <p14:creationId xmlns:p14="http://schemas.microsoft.com/office/powerpoint/2010/main" val="40977993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11188" y="1619250"/>
            <a:ext cx="5616575" cy="1470025"/>
          </a:xfrm>
        </p:spPr>
        <p:txBody>
          <a:bodyPr anchor="t"/>
          <a:lstStyle>
            <a:lvl1pPr>
              <a:defRPr/>
            </a:lvl1pPr>
          </a:lstStyle>
          <a:p>
            <a:pPr lvl="0"/>
            <a:r>
              <a:rPr lang="nl-NL" altLang="en-US" noProof="0" smtClean="0"/>
              <a:t>Click to edit Master title style</a:t>
            </a:r>
          </a:p>
        </p:txBody>
      </p:sp>
      <p:sp>
        <p:nvSpPr>
          <p:cNvPr id="24579" name="Rectangle 3"/>
          <p:cNvSpPr>
            <a:spLocks noGrp="1" noChangeArrowheads="1"/>
          </p:cNvSpPr>
          <p:nvPr>
            <p:ph type="subTitle" idx="1"/>
          </p:nvPr>
        </p:nvSpPr>
        <p:spPr>
          <a:xfrm>
            <a:off x="611188" y="3238500"/>
            <a:ext cx="5113337" cy="550863"/>
          </a:xfrm>
        </p:spPr>
        <p:txBody>
          <a:bodyPr/>
          <a:lstStyle>
            <a:lvl1pPr marL="0" indent="0">
              <a:buFontTx/>
              <a:buNone/>
              <a:defRPr sz="1800">
                <a:solidFill>
                  <a:schemeClr val="tx2"/>
                </a:solidFill>
              </a:defRPr>
            </a:lvl1pPr>
          </a:lstStyle>
          <a:p>
            <a:pPr lvl="0"/>
            <a:r>
              <a:rPr lang="nl-NL" altLang="en-US" noProof="0" smtClean="0"/>
              <a:t>Click to edit Master subtitle style</a:t>
            </a:r>
          </a:p>
        </p:txBody>
      </p:sp>
    </p:spTree>
    <p:extLst>
      <p:ext uri="{BB962C8B-B14F-4D97-AF65-F5344CB8AC3E}">
        <p14:creationId xmlns:p14="http://schemas.microsoft.com/office/powerpoint/2010/main" val="1245795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11"/>
          <p:cNvSpPr>
            <a:spLocks noGrp="1" noChangeArrowheads="1"/>
          </p:cNvSpPr>
          <p:nvPr>
            <p:ph type="sldNum" sz="quarter" idx="11"/>
          </p:nvPr>
        </p:nvSpPr>
        <p:spPr>
          <a:ln/>
        </p:spPr>
        <p:txBody>
          <a:bodyPr/>
          <a:lstStyle>
            <a:lvl1pPr>
              <a:defRPr/>
            </a:lvl1pPr>
          </a:lstStyle>
          <a:p>
            <a:pPr>
              <a:defRPr/>
            </a:pPr>
            <a:r>
              <a:rPr lang="nl-NL" altLang="en-US"/>
              <a:t>PAGE </a:t>
            </a:r>
            <a:fld id="{0406BB32-BE74-46A3-90B8-E4C6053CF052}" type="slidenum">
              <a:rPr lang="nl-NL" altLang="en-US"/>
              <a:pPr>
                <a:defRPr/>
              </a:pPr>
              <a:t>‹#›</a:t>
            </a:fld>
            <a:endParaRPr lang="nl-NL" altLang="en-US"/>
          </a:p>
        </p:txBody>
      </p:sp>
      <p:sp>
        <p:nvSpPr>
          <p:cNvPr id="6" name="Rectangle 13"/>
          <p:cNvSpPr>
            <a:spLocks noGrp="1" noChangeArrowheads="1"/>
          </p:cNvSpPr>
          <p:nvPr>
            <p:ph type="dt" sz="half" idx="12"/>
          </p:nvPr>
        </p:nvSpPr>
        <p:spPr>
          <a:ln/>
        </p:spPr>
        <p:txBody>
          <a:bodyPr/>
          <a:lstStyle>
            <a:lvl1pPr>
              <a:defRPr/>
            </a:lvl1pPr>
          </a:lstStyle>
          <a:p>
            <a:pPr>
              <a:defRPr/>
            </a:pPr>
            <a:fld id="{E6F3E31D-51D0-47E1-B6D0-4AE525BFD096}" type="datetime1">
              <a:rPr lang="nl-NL" altLang="en-US" smtClean="0"/>
              <a:t>4-1-2017</a:t>
            </a:fld>
            <a:endParaRPr lang="nl-NL" altLang="en-US"/>
          </a:p>
        </p:txBody>
      </p:sp>
    </p:spTree>
    <p:extLst>
      <p:ext uri="{BB962C8B-B14F-4D97-AF65-F5344CB8AC3E}">
        <p14:creationId xmlns:p14="http://schemas.microsoft.com/office/powerpoint/2010/main" val="1663374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30988" y="215900"/>
            <a:ext cx="2005012" cy="5343525"/>
          </a:xfrm>
        </p:spPr>
        <p:txBody>
          <a:bodyPr vert="eaVert"/>
          <a:lstStyle/>
          <a:p>
            <a:r>
              <a:rPr lang="nl-NL" smtClean="0"/>
              <a:t>Klik om de stijl te bewerken</a:t>
            </a:r>
            <a:endParaRPr lang="en-US"/>
          </a:p>
        </p:txBody>
      </p:sp>
      <p:sp>
        <p:nvSpPr>
          <p:cNvPr id="3" name="Tijdelijke aanduiding voor verticale tekst 2"/>
          <p:cNvSpPr>
            <a:spLocks noGrp="1"/>
          </p:cNvSpPr>
          <p:nvPr>
            <p:ph type="body" orient="vert" idx="1"/>
          </p:nvPr>
        </p:nvSpPr>
        <p:spPr>
          <a:xfrm>
            <a:off x="611188" y="215900"/>
            <a:ext cx="5867400" cy="5343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11"/>
          <p:cNvSpPr>
            <a:spLocks noGrp="1" noChangeArrowheads="1"/>
          </p:cNvSpPr>
          <p:nvPr>
            <p:ph type="sldNum" sz="quarter" idx="11"/>
          </p:nvPr>
        </p:nvSpPr>
        <p:spPr>
          <a:ln/>
        </p:spPr>
        <p:txBody>
          <a:bodyPr/>
          <a:lstStyle>
            <a:lvl1pPr>
              <a:defRPr/>
            </a:lvl1pPr>
          </a:lstStyle>
          <a:p>
            <a:pPr>
              <a:defRPr/>
            </a:pPr>
            <a:r>
              <a:rPr lang="nl-NL" altLang="en-US"/>
              <a:t>PAGE </a:t>
            </a:r>
            <a:fld id="{1843DD74-DBDF-4902-9F94-40B884CC512F}" type="slidenum">
              <a:rPr lang="nl-NL" altLang="en-US"/>
              <a:pPr>
                <a:defRPr/>
              </a:pPr>
              <a:t>‹#›</a:t>
            </a:fld>
            <a:endParaRPr lang="nl-NL" altLang="en-US"/>
          </a:p>
        </p:txBody>
      </p:sp>
      <p:sp>
        <p:nvSpPr>
          <p:cNvPr id="6" name="Rectangle 13"/>
          <p:cNvSpPr>
            <a:spLocks noGrp="1" noChangeArrowheads="1"/>
          </p:cNvSpPr>
          <p:nvPr>
            <p:ph type="dt" sz="half" idx="12"/>
          </p:nvPr>
        </p:nvSpPr>
        <p:spPr>
          <a:ln/>
        </p:spPr>
        <p:txBody>
          <a:bodyPr/>
          <a:lstStyle>
            <a:lvl1pPr>
              <a:defRPr/>
            </a:lvl1pPr>
          </a:lstStyle>
          <a:p>
            <a:pPr>
              <a:defRPr/>
            </a:pPr>
            <a:fld id="{7FD9AE2A-ABDE-4525-9CC4-8379FC6336D2}" type="datetime1">
              <a:rPr lang="nl-NL" altLang="en-US" smtClean="0"/>
              <a:t>4-1-2017</a:t>
            </a:fld>
            <a:endParaRPr lang="nl-NL" altLang="en-US"/>
          </a:p>
        </p:txBody>
      </p:sp>
    </p:spTree>
    <p:extLst>
      <p:ext uri="{BB962C8B-B14F-4D97-AF65-F5344CB8AC3E}">
        <p14:creationId xmlns:p14="http://schemas.microsoft.com/office/powerpoint/2010/main" val="1838742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pic>
        <p:nvPicPr>
          <p:cNvPr id="4" name="Picture 16" descr="blue pho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125" y="1125538"/>
            <a:ext cx="3571875"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5" descr="blue tit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0825"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8" name="Rectangle 2"/>
          <p:cNvSpPr>
            <a:spLocks noGrp="1" noChangeArrowheads="1"/>
          </p:cNvSpPr>
          <p:nvPr>
            <p:ph type="ctrTitle"/>
          </p:nvPr>
        </p:nvSpPr>
        <p:spPr>
          <a:xfrm>
            <a:off x="611188" y="1619250"/>
            <a:ext cx="5616575" cy="1470025"/>
          </a:xfrm>
        </p:spPr>
        <p:txBody>
          <a:bodyPr anchor="t"/>
          <a:lstStyle>
            <a:lvl1pPr>
              <a:defRPr/>
            </a:lvl1pPr>
          </a:lstStyle>
          <a:p>
            <a:pPr lvl="0"/>
            <a:r>
              <a:rPr lang="nl-NL" altLang="en-US" noProof="0" smtClean="0"/>
              <a:t>Click to edit Master title style</a:t>
            </a:r>
          </a:p>
        </p:txBody>
      </p:sp>
      <p:sp>
        <p:nvSpPr>
          <p:cNvPr id="50179" name="Rectangle 3"/>
          <p:cNvSpPr>
            <a:spLocks noGrp="1" noChangeArrowheads="1"/>
          </p:cNvSpPr>
          <p:nvPr>
            <p:ph type="subTitle" idx="1"/>
          </p:nvPr>
        </p:nvSpPr>
        <p:spPr>
          <a:xfrm>
            <a:off x="611188" y="3238500"/>
            <a:ext cx="5113337" cy="550863"/>
          </a:xfrm>
        </p:spPr>
        <p:txBody>
          <a:bodyPr/>
          <a:lstStyle>
            <a:lvl1pPr marL="0" indent="0">
              <a:buFontTx/>
              <a:buNone/>
              <a:defRPr sz="1800">
                <a:solidFill>
                  <a:schemeClr val="tx2"/>
                </a:solidFill>
              </a:defRPr>
            </a:lvl1pPr>
          </a:lstStyle>
          <a:p>
            <a:pPr lvl="0"/>
            <a:r>
              <a:rPr lang="nl-NL" altLang="en-US" noProof="0" smtClean="0"/>
              <a:t>Click to edit Master subtitle style</a:t>
            </a:r>
          </a:p>
        </p:txBody>
      </p:sp>
    </p:spTree>
    <p:extLst>
      <p:ext uri="{BB962C8B-B14F-4D97-AF65-F5344CB8AC3E}">
        <p14:creationId xmlns:p14="http://schemas.microsoft.com/office/powerpoint/2010/main" val="1205547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7"/>
          <p:cNvSpPr>
            <a:spLocks noGrp="1" noChangeArrowheads="1"/>
          </p:cNvSpPr>
          <p:nvPr>
            <p:ph type="sldNum" sz="quarter" idx="11"/>
          </p:nvPr>
        </p:nvSpPr>
        <p:spPr>
          <a:ln/>
        </p:spPr>
        <p:txBody>
          <a:bodyPr/>
          <a:lstStyle>
            <a:lvl1pPr>
              <a:defRPr/>
            </a:lvl1pPr>
          </a:lstStyle>
          <a:p>
            <a:pPr>
              <a:defRPr/>
            </a:pPr>
            <a:r>
              <a:rPr lang="nl-NL" altLang="en-US"/>
              <a:t>PAGE </a:t>
            </a:r>
            <a:fld id="{479D1D70-07A0-48CC-ACAB-694EC5619A0C}" type="slidenum">
              <a:rPr lang="nl-NL" altLang="en-US"/>
              <a:pPr>
                <a:defRPr/>
              </a:pPr>
              <a:t>‹#›</a:t>
            </a:fld>
            <a:endParaRPr lang="nl-NL" altLang="en-US"/>
          </a:p>
        </p:txBody>
      </p:sp>
      <p:sp>
        <p:nvSpPr>
          <p:cNvPr id="6" name="Rectangle 13"/>
          <p:cNvSpPr>
            <a:spLocks noGrp="1" noChangeArrowheads="1"/>
          </p:cNvSpPr>
          <p:nvPr>
            <p:ph type="dt" sz="half" idx="12"/>
          </p:nvPr>
        </p:nvSpPr>
        <p:spPr>
          <a:ln/>
        </p:spPr>
        <p:txBody>
          <a:bodyPr/>
          <a:lstStyle>
            <a:lvl1pPr>
              <a:defRPr/>
            </a:lvl1pPr>
          </a:lstStyle>
          <a:p>
            <a:pPr>
              <a:defRPr/>
            </a:pPr>
            <a:fld id="{5BF0985F-20BE-4CEE-B155-566A093A2D4E}" type="datetime1">
              <a:rPr lang="nl-NL" altLang="en-US" smtClean="0"/>
              <a:t>4-1-2017</a:t>
            </a:fld>
            <a:endParaRPr lang="nl-NL" altLang="en-US"/>
          </a:p>
        </p:txBody>
      </p:sp>
    </p:spTree>
    <p:extLst>
      <p:ext uri="{BB962C8B-B14F-4D97-AF65-F5344CB8AC3E}">
        <p14:creationId xmlns:p14="http://schemas.microsoft.com/office/powerpoint/2010/main" val="3588231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en-US"/>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7"/>
          <p:cNvSpPr>
            <a:spLocks noGrp="1" noChangeArrowheads="1"/>
          </p:cNvSpPr>
          <p:nvPr>
            <p:ph type="sldNum" sz="quarter" idx="11"/>
          </p:nvPr>
        </p:nvSpPr>
        <p:spPr>
          <a:ln/>
        </p:spPr>
        <p:txBody>
          <a:bodyPr/>
          <a:lstStyle>
            <a:lvl1pPr>
              <a:defRPr/>
            </a:lvl1pPr>
          </a:lstStyle>
          <a:p>
            <a:pPr>
              <a:defRPr/>
            </a:pPr>
            <a:r>
              <a:rPr lang="nl-NL" altLang="en-US"/>
              <a:t>PAGE </a:t>
            </a:r>
            <a:fld id="{292274C3-145D-476E-A16E-0EF7B3691E0E}" type="slidenum">
              <a:rPr lang="nl-NL" altLang="en-US"/>
              <a:pPr>
                <a:defRPr/>
              </a:pPr>
              <a:t>‹#›</a:t>
            </a:fld>
            <a:endParaRPr lang="nl-NL" altLang="en-US"/>
          </a:p>
        </p:txBody>
      </p:sp>
      <p:sp>
        <p:nvSpPr>
          <p:cNvPr id="6" name="Rectangle 13"/>
          <p:cNvSpPr>
            <a:spLocks noGrp="1" noChangeArrowheads="1"/>
          </p:cNvSpPr>
          <p:nvPr>
            <p:ph type="dt" sz="half" idx="12"/>
          </p:nvPr>
        </p:nvSpPr>
        <p:spPr>
          <a:ln/>
        </p:spPr>
        <p:txBody>
          <a:bodyPr/>
          <a:lstStyle>
            <a:lvl1pPr>
              <a:defRPr/>
            </a:lvl1pPr>
          </a:lstStyle>
          <a:p>
            <a:pPr>
              <a:defRPr/>
            </a:pPr>
            <a:fld id="{31E46FA5-6029-4A1E-9003-DA7673FE3E43}" type="datetime1">
              <a:rPr lang="nl-NL" altLang="en-US" smtClean="0"/>
              <a:t>4-1-2017</a:t>
            </a:fld>
            <a:endParaRPr lang="nl-NL" altLang="en-US"/>
          </a:p>
        </p:txBody>
      </p:sp>
    </p:spTree>
    <p:extLst>
      <p:ext uri="{BB962C8B-B14F-4D97-AF65-F5344CB8AC3E}">
        <p14:creationId xmlns:p14="http://schemas.microsoft.com/office/powerpoint/2010/main" val="3449992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inhoud 2"/>
          <p:cNvSpPr>
            <a:spLocks noGrp="1"/>
          </p:cNvSpPr>
          <p:nvPr>
            <p:ph sz="half" idx="1"/>
          </p:nvPr>
        </p:nvSpPr>
        <p:spPr>
          <a:xfrm>
            <a:off x="611188" y="1600200"/>
            <a:ext cx="3919537"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inhoud 3"/>
          <p:cNvSpPr>
            <a:spLocks noGrp="1"/>
          </p:cNvSpPr>
          <p:nvPr>
            <p:ph sz="half" idx="2"/>
          </p:nvPr>
        </p:nvSpPr>
        <p:spPr>
          <a:xfrm>
            <a:off x="4683125" y="1600200"/>
            <a:ext cx="3921125"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7"/>
          <p:cNvSpPr>
            <a:spLocks noGrp="1" noChangeArrowheads="1"/>
          </p:cNvSpPr>
          <p:nvPr>
            <p:ph type="sldNum" sz="quarter" idx="11"/>
          </p:nvPr>
        </p:nvSpPr>
        <p:spPr>
          <a:ln/>
        </p:spPr>
        <p:txBody>
          <a:bodyPr/>
          <a:lstStyle>
            <a:lvl1pPr>
              <a:defRPr/>
            </a:lvl1pPr>
          </a:lstStyle>
          <a:p>
            <a:pPr>
              <a:defRPr/>
            </a:pPr>
            <a:r>
              <a:rPr lang="nl-NL" altLang="en-US"/>
              <a:t>PAGE </a:t>
            </a:r>
            <a:fld id="{1D989C55-4A29-4F9D-BB4F-01E77BDCC8A3}" type="slidenum">
              <a:rPr lang="nl-NL" altLang="en-US"/>
              <a:pPr>
                <a:defRPr/>
              </a:pPr>
              <a:t>‹#›</a:t>
            </a:fld>
            <a:endParaRPr lang="nl-NL" altLang="en-US"/>
          </a:p>
        </p:txBody>
      </p:sp>
      <p:sp>
        <p:nvSpPr>
          <p:cNvPr id="7" name="Rectangle 13"/>
          <p:cNvSpPr>
            <a:spLocks noGrp="1" noChangeArrowheads="1"/>
          </p:cNvSpPr>
          <p:nvPr>
            <p:ph type="dt" sz="half" idx="12"/>
          </p:nvPr>
        </p:nvSpPr>
        <p:spPr>
          <a:ln/>
        </p:spPr>
        <p:txBody>
          <a:bodyPr/>
          <a:lstStyle>
            <a:lvl1pPr>
              <a:defRPr/>
            </a:lvl1pPr>
          </a:lstStyle>
          <a:p>
            <a:pPr>
              <a:defRPr/>
            </a:pPr>
            <a:fld id="{F2BF453A-D2AD-45B1-A1B0-B834F7FA07EC}" type="datetime1">
              <a:rPr lang="nl-NL" altLang="en-US" smtClean="0"/>
              <a:t>4-1-2017</a:t>
            </a:fld>
            <a:endParaRPr lang="nl-NL" altLang="en-US"/>
          </a:p>
        </p:txBody>
      </p:sp>
    </p:spTree>
    <p:extLst>
      <p:ext uri="{BB962C8B-B14F-4D97-AF65-F5344CB8AC3E}">
        <p14:creationId xmlns:p14="http://schemas.microsoft.com/office/powerpoint/2010/main" val="257901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nl-NL" smtClean="0"/>
              <a:t>Klik om de stijl te bewerken</a:t>
            </a:r>
            <a:endParaRPr lang="en-US"/>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7"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8" name="Rectangle 7"/>
          <p:cNvSpPr>
            <a:spLocks noGrp="1" noChangeArrowheads="1"/>
          </p:cNvSpPr>
          <p:nvPr>
            <p:ph type="sldNum" sz="quarter" idx="11"/>
          </p:nvPr>
        </p:nvSpPr>
        <p:spPr>
          <a:ln/>
        </p:spPr>
        <p:txBody>
          <a:bodyPr/>
          <a:lstStyle>
            <a:lvl1pPr>
              <a:defRPr/>
            </a:lvl1pPr>
          </a:lstStyle>
          <a:p>
            <a:pPr>
              <a:defRPr/>
            </a:pPr>
            <a:r>
              <a:rPr lang="nl-NL" altLang="en-US"/>
              <a:t>PAGE </a:t>
            </a:r>
            <a:fld id="{7D32DC53-B75F-45B4-B032-72F6FEB17A19}" type="slidenum">
              <a:rPr lang="nl-NL" altLang="en-US"/>
              <a:pPr>
                <a:defRPr/>
              </a:pPr>
              <a:t>‹#›</a:t>
            </a:fld>
            <a:endParaRPr lang="nl-NL" altLang="en-US"/>
          </a:p>
        </p:txBody>
      </p:sp>
      <p:sp>
        <p:nvSpPr>
          <p:cNvPr id="9" name="Rectangle 13"/>
          <p:cNvSpPr>
            <a:spLocks noGrp="1" noChangeArrowheads="1"/>
          </p:cNvSpPr>
          <p:nvPr>
            <p:ph type="dt" sz="half" idx="12"/>
          </p:nvPr>
        </p:nvSpPr>
        <p:spPr>
          <a:ln/>
        </p:spPr>
        <p:txBody>
          <a:bodyPr/>
          <a:lstStyle>
            <a:lvl1pPr>
              <a:defRPr/>
            </a:lvl1pPr>
          </a:lstStyle>
          <a:p>
            <a:pPr>
              <a:defRPr/>
            </a:pPr>
            <a:fld id="{6E4B84E4-E140-4475-B877-9CBE2D83C488}" type="datetime1">
              <a:rPr lang="nl-NL" altLang="en-US" smtClean="0"/>
              <a:t>4-1-2017</a:t>
            </a:fld>
            <a:endParaRPr lang="nl-NL" altLang="en-US"/>
          </a:p>
        </p:txBody>
      </p:sp>
    </p:spTree>
    <p:extLst>
      <p:ext uri="{BB962C8B-B14F-4D97-AF65-F5344CB8AC3E}">
        <p14:creationId xmlns:p14="http://schemas.microsoft.com/office/powerpoint/2010/main" val="4944044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4" name="Rectangle 7"/>
          <p:cNvSpPr>
            <a:spLocks noGrp="1" noChangeArrowheads="1"/>
          </p:cNvSpPr>
          <p:nvPr>
            <p:ph type="sldNum" sz="quarter" idx="11"/>
          </p:nvPr>
        </p:nvSpPr>
        <p:spPr>
          <a:ln/>
        </p:spPr>
        <p:txBody>
          <a:bodyPr/>
          <a:lstStyle>
            <a:lvl1pPr>
              <a:defRPr/>
            </a:lvl1pPr>
          </a:lstStyle>
          <a:p>
            <a:pPr>
              <a:defRPr/>
            </a:pPr>
            <a:r>
              <a:rPr lang="nl-NL" altLang="en-US"/>
              <a:t>PAGE </a:t>
            </a:r>
            <a:fld id="{02353A6C-4E3A-4F0A-9D7C-065EE2545C76}" type="slidenum">
              <a:rPr lang="nl-NL" altLang="en-US"/>
              <a:pPr>
                <a:defRPr/>
              </a:pPr>
              <a:t>‹#›</a:t>
            </a:fld>
            <a:endParaRPr lang="nl-NL" altLang="en-US"/>
          </a:p>
        </p:txBody>
      </p:sp>
      <p:sp>
        <p:nvSpPr>
          <p:cNvPr id="5" name="Rectangle 13"/>
          <p:cNvSpPr>
            <a:spLocks noGrp="1" noChangeArrowheads="1"/>
          </p:cNvSpPr>
          <p:nvPr>
            <p:ph type="dt" sz="half" idx="12"/>
          </p:nvPr>
        </p:nvSpPr>
        <p:spPr>
          <a:ln/>
        </p:spPr>
        <p:txBody>
          <a:bodyPr/>
          <a:lstStyle>
            <a:lvl1pPr>
              <a:defRPr/>
            </a:lvl1pPr>
          </a:lstStyle>
          <a:p>
            <a:pPr>
              <a:defRPr/>
            </a:pPr>
            <a:fld id="{D018B40D-4BEB-47F6-8832-592AE404D8DC}" type="datetime1">
              <a:rPr lang="nl-NL" altLang="en-US" smtClean="0"/>
              <a:t>4-1-2017</a:t>
            </a:fld>
            <a:endParaRPr lang="nl-NL" altLang="en-US"/>
          </a:p>
        </p:txBody>
      </p:sp>
    </p:spTree>
    <p:extLst>
      <p:ext uri="{BB962C8B-B14F-4D97-AF65-F5344CB8AC3E}">
        <p14:creationId xmlns:p14="http://schemas.microsoft.com/office/powerpoint/2010/main" val="14259359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3" name="Rectangle 7"/>
          <p:cNvSpPr>
            <a:spLocks noGrp="1" noChangeArrowheads="1"/>
          </p:cNvSpPr>
          <p:nvPr>
            <p:ph type="sldNum" sz="quarter" idx="11"/>
          </p:nvPr>
        </p:nvSpPr>
        <p:spPr>
          <a:ln/>
        </p:spPr>
        <p:txBody>
          <a:bodyPr/>
          <a:lstStyle>
            <a:lvl1pPr>
              <a:defRPr/>
            </a:lvl1pPr>
          </a:lstStyle>
          <a:p>
            <a:pPr>
              <a:defRPr/>
            </a:pPr>
            <a:r>
              <a:rPr lang="nl-NL" altLang="en-US"/>
              <a:t>PAGE </a:t>
            </a:r>
            <a:fld id="{7F04CE70-58C9-4F4C-9A9B-CAC0EE8CAD2F}" type="slidenum">
              <a:rPr lang="nl-NL" altLang="en-US"/>
              <a:pPr>
                <a:defRPr/>
              </a:pPr>
              <a:t>‹#›</a:t>
            </a:fld>
            <a:endParaRPr lang="nl-NL" altLang="en-US"/>
          </a:p>
        </p:txBody>
      </p:sp>
      <p:sp>
        <p:nvSpPr>
          <p:cNvPr id="4" name="Rectangle 13"/>
          <p:cNvSpPr>
            <a:spLocks noGrp="1" noChangeArrowheads="1"/>
          </p:cNvSpPr>
          <p:nvPr>
            <p:ph type="dt" sz="half" idx="12"/>
          </p:nvPr>
        </p:nvSpPr>
        <p:spPr>
          <a:ln/>
        </p:spPr>
        <p:txBody>
          <a:bodyPr/>
          <a:lstStyle>
            <a:lvl1pPr>
              <a:defRPr/>
            </a:lvl1pPr>
          </a:lstStyle>
          <a:p>
            <a:pPr>
              <a:defRPr/>
            </a:pPr>
            <a:fld id="{9E99A12B-F0A8-454F-BF5A-DFDC59E8ABA6}" type="datetime1">
              <a:rPr lang="nl-NL" altLang="en-US" smtClean="0"/>
              <a:t>4-1-2017</a:t>
            </a:fld>
            <a:endParaRPr lang="nl-NL" altLang="en-US"/>
          </a:p>
        </p:txBody>
      </p:sp>
    </p:spTree>
    <p:extLst>
      <p:ext uri="{BB962C8B-B14F-4D97-AF65-F5344CB8AC3E}">
        <p14:creationId xmlns:p14="http://schemas.microsoft.com/office/powerpoint/2010/main" val="21523529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en-US"/>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7"/>
          <p:cNvSpPr>
            <a:spLocks noGrp="1" noChangeArrowheads="1"/>
          </p:cNvSpPr>
          <p:nvPr>
            <p:ph type="sldNum" sz="quarter" idx="11"/>
          </p:nvPr>
        </p:nvSpPr>
        <p:spPr>
          <a:ln/>
        </p:spPr>
        <p:txBody>
          <a:bodyPr/>
          <a:lstStyle>
            <a:lvl1pPr>
              <a:defRPr/>
            </a:lvl1pPr>
          </a:lstStyle>
          <a:p>
            <a:pPr>
              <a:defRPr/>
            </a:pPr>
            <a:r>
              <a:rPr lang="nl-NL" altLang="en-US"/>
              <a:t>PAGE </a:t>
            </a:r>
            <a:fld id="{7F12D985-66F6-4BAF-A255-9904B91951AF}" type="slidenum">
              <a:rPr lang="nl-NL" altLang="en-US"/>
              <a:pPr>
                <a:defRPr/>
              </a:pPr>
              <a:t>‹#›</a:t>
            </a:fld>
            <a:endParaRPr lang="nl-NL" altLang="en-US"/>
          </a:p>
        </p:txBody>
      </p:sp>
      <p:sp>
        <p:nvSpPr>
          <p:cNvPr id="7" name="Rectangle 13"/>
          <p:cNvSpPr>
            <a:spLocks noGrp="1" noChangeArrowheads="1"/>
          </p:cNvSpPr>
          <p:nvPr>
            <p:ph type="dt" sz="half" idx="12"/>
          </p:nvPr>
        </p:nvSpPr>
        <p:spPr>
          <a:ln/>
        </p:spPr>
        <p:txBody>
          <a:bodyPr/>
          <a:lstStyle>
            <a:lvl1pPr>
              <a:defRPr/>
            </a:lvl1pPr>
          </a:lstStyle>
          <a:p>
            <a:pPr>
              <a:defRPr/>
            </a:pPr>
            <a:fld id="{7844BB27-0556-4171-AD8B-8F454DBFF4FB}" type="datetime1">
              <a:rPr lang="nl-NL" altLang="en-US" smtClean="0"/>
              <a:t>4-1-2017</a:t>
            </a:fld>
            <a:endParaRPr lang="nl-NL" altLang="en-US"/>
          </a:p>
        </p:txBody>
      </p:sp>
    </p:spTree>
    <p:extLst>
      <p:ext uri="{BB962C8B-B14F-4D97-AF65-F5344CB8AC3E}">
        <p14:creationId xmlns:p14="http://schemas.microsoft.com/office/powerpoint/2010/main" val="574919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11"/>
          <p:cNvSpPr>
            <a:spLocks noGrp="1" noChangeArrowheads="1"/>
          </p:cNvSpPr>
          <p:nvPr>
            <p:ph type="sldNum" sz="quarter" idx="11"/>
          </p:nvPr>
        </p:nvSpPr>
        <p:spPr>
          <a:ln/>
        </p:spPr>
        <p:txBody>
          <a:bodyPr/>
          <a:lstStyle>
            <a:lvl1pPr>
              <a:defRPr/>
            </a:lvl1pPr>
          </a:lstStyle>
          <a:p>
            <a:pPr>
              <a:defRPr/>
            </a:pPr>
            <a:r>
              <a:rPr lang="nl-NL" altLang="en-US"/>
              <a:t>PAGE </a:t>
            </a:r>
            <a:fld id="{7BF7F183-C4FE-40E2-A2C8-B2646D01BE22}" type="slidenum">
              <a:rPr lang="nl-NL" altLang="en-US"/>
              <a:pPr>
                <a:defRPr/>
              </a:pPr>
              <a:t>‹#›</a:t>
            </a:fld>
            <a:endParaRPr lang="nl-NL" altLang="en-US"/>
          </a:p>
        </p:txBody>
      </p:sp>
      <p:sp>
        <p:nvSpPr>
          <p:cNvPr id="6" name="Rectangle 13"/>
          <p:cNvSpPr>
            <a:spLocks noGrp="1" noChangeArrowheads="1"/>
          </p:cNvSpPr>
          <p:nvPr>
            <p:ph type="dt" sz="half" idx="12"/>
          </p:nvPr>
        </p:nvSpPr>
        <p:spPr>
          <a:ln/>
        </p:spPr>
        <p:txBody>
          <a:bodyPr/>
          <a:lstStyle>
            <a:lvl1pPr>
              <a:defRPr/>
            </a:lvl1pPr>
          </a:lstStyle>
          <a:p>
            <a:pPr>
              <a:defRPr/>
            </a:pPr>
            <a:fld id="{17F53D56-40D4-419E-95AA-B117CB211CF3}" type="datetime1">
              <a:rPr lang="nl-NL" altLang="en-US" smtClean="0"/>
              <a:t>4-1-2017</a:t>
            </a:fld>
            <a:endParaRPr lang="nl-NL" altLang="en-US"/>
          </a:p>
        </p:txBody>
      </p:sp>
    </p:spTree>
    <p:extLst>
      <p:ext uri="{BB962C8B-B14F-4D97-AF65-F5344CB8AC3E}">
        <p14:creationId xmlns:p14="http://schemas.microsoft.com/office/powerpoint/2010/main" val="17810031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en-US"/>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7"/>
          <p:cNvSpPr>
            <a:spLocks noGrp="1" noChangeArrowheads="1"/>
          </p:cNvSpPr>
          <p:nvPr>
            <p:ph type="sldNum" sz="quarter" idx="11"/>
          </p:nvPr>
        </p:nvSpPr>
        <p:spPr>
          <a:ln/>
        </p:spPr>
        <p:txBody>
          <a:bodyPr/>
          <a:lstStyle>
            <a:lvl1pPr>
              <a:defRPr/>
            </a:lvl1pPr>
          </a:lstStyle>
          <a:p>
            <a:pPr>
              <a:defRPr/>
            </a:pPr>
            <a:r>
              <a:rPr lang="nl-NL" altLang="en-US"/>
              <a:t>PAGE </a:t>
            </a:r>
            <a:fld id="{E2520A8B-1380-48D8-82C6-F5E77E8E413E}" type="slidenum">
              <a:rPr lang="nl-NL" altLang="en-US"/>
              <a:pPr>
                <a:defRPr/>
              </a:pPr>
              <a:t>‹#›</a:t>
            </a:fld>
            <a:endParaRPr lang="nl-NL" altLang="en-US"/>
          </a:p>
        </p:txBody>
      </p:sp>
      <p:sp>
        <p:nvSpPr>
          <p:cNvPr id="7" name="Rectangle 13"/>
          <p:cNvSpPr>
            <a:spLocks noGrp="1" noChangeArrowheads="1"/>
          </p:cNvSpPr>
          <p:nvPr>
            <p:ph type="dt" sz="half" idx="12"/>
          </p:nvPr>
        </p:nvSpPr>
        <p:spPr>
          <a:ln/>
        </p:spPr>
        <p:txBody>
          <a:bodyPr/>
          <a:lstStyle>
            <a:lvl1pPr>
              <a:defRPr/>
            </a:lvl1pPr>
          </a:lstStyle>
          <a:p>
            <a:pPr>
              <a:defRPr/>
            </a:pPr>
            <a:fld id="{117A0A1E-0E72-4263-AD95-8A7948D6DF40}" type="datetime1">
              <a:rPr lang="nl-NL" altLang="en-US" smtClean="0"/>
              <a:t>4-1-2017</a:t>
            </a:fld>
            <a:endParaRPr lang="nl-NL" altLang="en-US"/>
          </a:p>
        </p:txBody>
      </p:sp>
    </p:spTree>
    <p:extLst>
      <p:ext uri="{BB962C8B-B14F-4D97-AF65-F5344CB8AC3E}">
        <p14:creationId xmlns:p14="http://schemas.microsoft.com/office/powerpoint/2010/main" val="23757578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7"/>
          <p:cNvSpPr>
            <a:spLocks noGrp="1" noChangeArrowheads="1"/>
          </p:cNvSpPr>
          <p:nvPr>
            <p:ph type="sldNum" sz="quarter" idx="11"/>
          </p:nvPr>
        </p:nvSpPr>
        <p:spPr>
          <a:ln/>
        </p:spPr>
        <p:txBody>
          <a:bodyPr/>
          <a:lstStyle>
            <a:lvl1pPr>
              <a:defRPr/>
            </a:lvl1pPr>
          </a:lstStyle>
          <a:p>
            <a:pPr>
              <a:defRPr/>
            </a:pPr>
            <a:r>
              <a:rPr lang="nl-NL" altLang="en-US"/>
              <a:t>PAGE </a:t>
            </a:r>
            <a:fld id="{7946812E-8BCA-4057-9221-B24468D56521}" type="slidenum">
              <a:rPr lang="nl-NL" altLang="en-US"/>
              <a:pPr>
                <a:defRPr/>
              </a:pPr>
              <a:t>‹#›</a:t>
            </a:fld>
            <a:endParaRPr lang="nl-NL" altLang="en-US"/>
          </a:p>
        </p:txBody>
      </p:sp>
      <p:sp>
        <p:nvSpPr>
          <p:cNvPr id="6" name="Rectangle 13"/>
          <p:cNvSpPr>
            <a:spLocks noGrp="1" noChangeArrowheads="1"/>
          </p:cNvSpPr>
          <p:nvPr>
            <p:ph type="dt" sz="half" idx="12"/>
          </p:nvPr>
        </p:nvSpPr>
        <p:spPr>
          <a:ln/>
        </p:spPr>
        <p:txBody>
          <a:bodyPr/>
          <a:lstStyle>
            <a:lvl1pPr>
              <a:defRPr/>
            </a:lvl1pPr>
          </a:lstStyle>
          <a:p>
            <a:pPr>
              <a:defRPr/>
            </a:pPr>
            <a:fld id="{99C7B95C-7D6F-45A7-9D98-429FE6A067BD}" type="datetime1">
              <a:rPr lang="nl-NL" altLang="en-US" smtClean="0"/>
              <a:t>4-1-2017</a:t>
            </a:fld>
            <a:endParaRPr lang="nl-NL" altLang="en-US"/>
          </a:p>
        </p:txBody>
      </p:sp>
    </p:spTree>
    <p:extLst>
      <p:ext uri="{BB962C8B-B14F-4D97-AF65-F5344CB8AC3E}">
        <p14:creationId xmlns:p14="http://schemas.microsoft.com/office/powerpoint/2010/main" val="38215109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30988" y="215900"/>
            <a:ext cx="2005012" cy="5522913"/>
          </a:xfrm>
        </p:spPr>
        <p:txBody>
          <a:bodyPr vert="eaVert"/>
          <a:lstStyle/>
          <a:p>
            <a:r>
              <a:rPr lang="nl-NL" smtClean="0"/>
              <a:t>Klik om de stijl te bewerken</a:t>
            </a:r>
            <a:endParaRPr lang="en-US"/>
          </a:p>
        </p:txBody>
      </p:sp>
      <p:sp>
        <p:nvSpPr>
          <p:cNvPr id="3" name="Tijdelijke aanduiding voor verticale tekst 2"/>
          <p:cNvSpPr>
            <a:spLocks noGrp="1"/>
          </p:cNvSpPr>
          <p:nvPr>
            <p:ph type="body" orient="vert" idx="1"/>
          </p:nvPr>
        </p:nvSpPr>
        <p:spPr>
          <a:xfrm>
            <a:off x="611188" y="215900"/>
            <a:ext cx="5867400" cy="5522913"/>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7"/>
          <p:cNvSpPr>
            <a:spLocks noGrp="1" noChangeArrowheads="1"/>
          </p:cNvSpPr>
          <p:nvPr>
            <p:ph type="sldNum" sz="quarter" idx="11"/>
          </p:nvPr>
        </p:nvSpPr>
        <p:spPr>
          <a:ln/>
        </p:spPr>
        <p:txBody>
          <a:bodyPr/>
          <a:lstStyle>
            <a:lvl1pPr>
              <a:defRPr/>
            </a:lvl1pPr>
          </a:lstStyle>
          <a:p>
            <a:pPr>
              <a:defRPr/>
            </a:pPr>
            <a:r>
              <a:rPr lang="nl-NL" altLang="en-US"/>
              <a:t>PAGE </a:t>
            </a:r>
            <a:fld id="{E94EF861-01D0-4845-89F8-919C04DCFDE4}" type="slidenum">
              <a:rPr lang="nl-NL" altLang="en-US"/>
              <a:pPr>
                <a:defRPr/>
              </a:pPr>
              <a:t>‹#›</a:t>
            </a:fld>
            <a:endParaRPr lang="nl-NL" altLang="en-US"/>
          </a:p>
        </p:txBody>
      </p:sp>
      <p:sp>
        <p:nvSpPr>
          <p:cNvPr id="6" name="Rectangle 13"/>
          <p:cNvSpPr>
            <a:spLocks noGrp="1" noChangeArrowheads="1"/>
          </p:cNvSpPr>
          <p:nvPr>
            <p:ph type="dt" sz="half" idx="12"/>
          </p:nvPr>
        </p:nvSpPr>
        <p:spPr>
          <a:ln/>
        </p:spPr>
        <p:txBody>
          <a:bodyPr/>
          <a:lstStyle>
            <a:lvl1pPr>
              <a:defRPr/>
            </a:lvl1pPr>
          </a:lstStyle>
          <a:p>
            <a:pPr>
              <a:defRPr/>
            </a:pPr>
            <a:fld id="{16BE2463-635D-4642-B5D5-962D89D2B69E}" type="datetime1">
              <a:rPr lang="nl-NL" altLang="en-US" smtClean="0"/>
              <a:t>4-1-2017</a:t>
            </a:fld>
            <a:endParaRPr lang="nl-NL" altLang="en-US"/>
          </a:p>
        </p:txBody>
      </p:sp>
    </p:spTree>
    <p:extLst>
      <p:ext uri="{BB962C8B-B14F-4D97-AF65-F5344CB8AC3E}">
        <p14:creationId xmlns:p14="http://schemas.microsoft.com/office/powerpoint/2010/main" val="34186499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eldia">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20164" name="Rectangle 4"/>
          <p:cNvSpPr>
            <a:spLocks noGrp="1" noChangeArrowheads="1"/>
          </p:cNvSpPr>
          <p:nvPr>
            <p:ph type="ctrTitle"/>
          </p:nvPr>
        </p:nvSpPr>
        <p:spPr>
          <a:xfrm>
            <a:off x="611188" y="1619250"/>
            <a:ext cx="5616575" cy="1470025"/>
          </a:xfrm>
        </p:spPr>
        <p:txBody>
          <a:bodyPr anchor="t"/>
          <a:lstStyle>
            <a:lvl1pPr>
              <a:defRPr/>
            </a:lvl1pPr>
          </a:lstStyle>
          <a:p>
            <a:pPr lvl="0"/>
            <a:r>
              <a:rPr lang="nl-NL" altLang="en-US" noProof="0" smtClean="0"/>
              <a:t>Click to edit Master title style</a:t>
            </a:r>
          </a:p>
        </p:txBody>
      </p:sp>
      <p:sp>
        <p:nvSpPr>
          <p:cNvPr id="220165" name="Rectangle 5"/>
          <p:cNvSpPr>
            <a:spLocks noGrp="1" noChangeArrowheads="1"/>
          </p:cNvSpPr>
          <p:nvPr>
            <p:ph type="subTitle" idx="1"/>
          </p:nvPr>
        </p:nvSpPr>
        <p:spPr>
          <a:xfrm>
            <a:off x="611188" y="3238500"/>
            <a:ext cx="5113337" cy="550863"/>
          </a:xfrm>
        </p:spPr>
        <p:txBody>
          <a:bodyPr/>
          <a:lstStyle>
            <a:lvl1pPr marL="0" indent="0">
              <a:buFontTx/>
              <a:buNone/>
              <a:defRPr sz="1800">
                <a:solidFill>
                  <a:schemeClr val="tx2"/>
                </a:solidFill>
              </a:defRPr>
            </a:lvl1pPr>
          </a:lstStyle>
          <a:p>
            <a:pPr lvl="0"/>
            <a:r>
              <a:rPr lang="nl-NL" altLang="en-US" noProof="0" smtClean="0"/>
              <a:t>Click to edit Master subtitle style</a:t>
            </a:r>
          </a:p>
        </p:txBody>
      </p:sp>
    </p:spTree>
    <p:extLst>
      <p:ext uri="{BB962C8B-B14F-4D97-AF65-F5344CB8AC3E}">
        <p14:creationId xmlns:p14="http://schemas.microsoft.com/office/powerpoint/2010/main" val="15657963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6"/>
          <p:cNvSpPr>
            <a:spLocks noGrp="1" noChangeArrowheads="1"/>
          </p:cNvSpPr>
          <p:nvPr>
            <p:ph type="sldNum" sz="quarter" idx="11"/>
          </p:nvPr>
        </p:nvSpPr>
        <p:spPr>
          <a:ln/>
        </p:spPr>
        <p:txBody>
          <a:bodyPr/>
          <a:lstStyle>
            <a:lvl1pPr>
              <a:defRPr/>
            </a:lvl1pPr>
          </a:lstStyle>
          <a:p>
            <a:pPr>
              <a:defRPr/>
            </a:pPr>
            <a:r>
              <a:rPr lang="nl-NL" altLang="en-US"/>
              <a:t>PAGE </a:t>
            </a:r>
            <a:fld id="{F762BCC2-5489-45F3-8776-E84592F90889}" type="slidenum">
              <a:rPr lang="nl-NL" altLang="en-US"/>
              <a:pPr>
                <a:defRPr/>
              </a:pPr>
              <a:t>‹#›</a:t>
            </a:fld>
            <a:endParaRPr lang="nl-NL" altLang="en-US"/>
          </a:p>
        </p:txBody>
      </p:sp>
      <p:sp>
        <p:nvSpPr>
          <p:cNvPr id="6" name="Rectangle 8"/>
          <p:cNvSpPr>
            <a:spLocks noGrp="1" noChangeArrowheads="1"/>
          </p:cNvSpPr>
          <p:nvPr>
            <p:ph type="dt" sz="half" idx="12"/>
          </p:nvPr>
        </p:nvSpPr>
        <p:spPr>
          <a:ln/>
        </p:spPr>
        <p:txBody>
          <a:bodyPr/>
          <a:lstStyle>
            <a:lvl1pPr>
              <a:defRPr/>
            </a:lvl1pPr>
          </a:lstStyle>
          <a:p>
            <a:pPr>
              <a:defRPr/>
            </a:pPr>
            <a:fld id="{A615C218-5754-4D50-906A-1E1E3996030D}" type="datetime1">
              <a:rPr lang="nl-NL" altLang="en-US" smtClean="0"/>
              <a:t>4-1-2017</a:t>
            </a:fld>
            <a:endParaRPr lang="nl-NL" altLang="en-US"/>
          </a:p>
        </p:txBody>
      </p:sp>
    </p:spTree>
    <p:extLst>
      <p:ext uri="{BB962C8B-B14F-4D97-AF65-F5344CB8AC3E}">
        <p14:creationId xmlns:p14="http://schemas.microsoft.com/office/powerpoint/2010/main" val="29983008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en-US"/>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
        <p:nvSpPr>
          <p:cNvPr id="4"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6"/>
          <p:cNvSpPr>
            <a:spLocks noGrp="1" noChangeArrowheads="1"/>
          </p:cNvSpPr>
          <p:nvPr>
            <p:ph type="sldNum" sz="quarter" idx="11"/>
          </p:nvPr>
        </p:nvSpPr>
        <p:spPr>
          <a:ln/>
        </p:spPr>
        <p:txBody>
          <a:bodyPr/>
          <a:lstStyle>
            <a:lvl1pPr>
              <a:defRPr/>
            </a:lvl1pPr>
          </a:lstStyle>
          <a:p>
            <a:pPr>
              <a:defRPr/>
            </a:pPr>
            <a:r>
              <a:rPr lang="nl-NL" altLang="en-US"/>
              <a:t>PAGE </a:t>
            </a:r>
            <a:fld id="{71C75EB8-9E33-44B1-B11B-4E1A2EC877E9}" type="slidenum">
              <a:rPr lang="nl-NL" altLang="en-US"/>
              <a:pPr>
                <a:defRPr/>
              </a:pPr>
              <a:t>‹#›</a:t>
            </a:fld>
            <a:endParaRPr lang="nl-NL" altLang="en-US"/>
          </a:p>
        </p:txBody>
      </p:sp>
      <p:sp>
        <p:nvSpPr>
          <p:cNvPr id="6" name="Rectangle 8"/>
          <p:cNvSpPr>
            <a:spLocks noGrp="1" noChangeArrowheads="1"/>
          </p:cNvSpPr>
          <p:nvPr>
            <p:ph type="dt" sz="half" idx="12"/>
          </p:nvPr>
        </p:nvSpPr>
        <p:spPr>
          <a:ln/>
        </p:spPr>
        <p:txBody>
          <a:bodyPr/>
          <a:lstStyle>
            <a:lvl1pPr>
              <a:defRPr/>
            </a:lvl1pPr>
          </a:lstStyle>
          <a:p>
            <a:pPr>
              <a:defRPr/>
            </a:pPr>
            <a:fld id="{3E296CA1-AB2D-4C00-9FB7-88AEF97708FF}" type="datetime1">
              <a:rPr lang="nl-NL" altLang="en-US" smtClean="0"/>
              <a:t>4-1-2017</a:t>
            </a:fld>
            <a:endParaRPr lang="nl-NL" altLang="en-US"/>
          </a:p>
        </p:txBody>
      </p:sp>
    </p:spTree>
    <p:extLst>
      <p:ext uri="{BB962C8B-B14F-4D97-AF65-F5344CB8AC3E}">
        <p14:creationId xmlns:p14="http://schemas.microsoft.com/office/powerpoint/2010/main" val="2339146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inhoud 2"/>
          <p:cNvSpPr>
            <a:spLocks noGrp="1"/>
          </p:cNvSpPr>
          <p:nvPr>
            <p:ph sz="half" idx="1"/>
          </p:nvPr>
        </p:nvSpPr>
        <p:spPr>
          <a:xfrm>
            <a:off x="611188" y="1600200"/>
            <a:ext cx="3919537"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inhoud 3"/>
          <p:cNvSpPr>
            <a:spLocks noGrp="1"/>
          </p:cNvSpPr>
          <p:nvPr>
            <p:ph sz="half" idx="2"/>
          </p:nvPr>
        </p:nvSpPr>
        <p:spPr>
          <a:xfrm>
            <a:off x="4683125" y="1600200"/>
            <a:ext cx="3921125" cy="413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6"/>
          <p:cNvSpPr>
            <a:spLocks noGrp="1" noChangeArrowheads="1"/>
          </p:cNvSpPr>
          <p:nvPr>
            <p:ph type="sldNum" sz="quarter" idx="11"/>
          </p:nvPr>
        </p:nvSpPr>
        <p:spPr>
          <a:ln/>
        </p:spPr>
        <p:txBody>
          <a:bodyPr/>
          <a:lstStyle>
            <a:lvl1pPr>
              <a:defRPr/>
            </a:lvl1pPr>
          </a:lstStyle>
          <a:p>
            <a:pPr>
              <a:defRPr/>
            </a:pPr>
            <a:r>
              <a:rPr lang="nl-NL" altLang="en-US"/>
              <a:t>PAGE </a:t>
            </a:r>
            <a:fld id="{6B2F5C7E-883E-46DF-9DBE-AE48805B89AE}" type="slidenum">
              <a:rPr lang="nl-NL" altLang="en-US"/>
              <a:pPr>
                <a:defRPr/>
              </a:pPr>
              <a:t>‹#›</a:t>
            </a:fld>
            <a:endParaRPr lang="nl-NL" altLang="en-US"/>
          </a:p>
        </p:txBody>
      </p:sp>
      <p:sp>
        <p:nvSpPr>
          <p:cNvPr id="7" name="Rectangle 8"/>
          <p:cNvSpPr>
            <a:spLocks noGrp="1" noChangeArrowheads="1"/>
          </p:cNvSpPr>
          <p:nvPr>
            <p:ph type="dt" sz="half" idx="12"/>
          </p:nvPr>
        </p:nvSpPr>
        <p:spPr>
          <a:ln/>
        </p:spPr>
        <p:txBody>
          <a:bodyPr/>
          <a:lstStyle>
            <a:lvl1pPr>
              <a:defRPr/>
            </a:lvl1pPr>
          </a:lstStyle>
          <a:p>
            <a:pPr>
              <a:defRPr/>
            </a:pPr>
            <a:fld id="{5C8BA04D-3A05-4A08-ADF4-4BA38893306F}" type="datetime1">
              <a:rPr lang="nl-NL" altLang="en-US" smtClean="0"/>
              <a:t>4-1-2017</a:t>
            </a:fld>
            <a:endParaRPr lang="nl-NL" altLang="en-US"/>
          </a:p>
        </p:txBody>
      </p:sp>
    </p:spTree>
    <p:extLst>
      <p:ext uri="{BB962C8B-B14F-4D97-AF65-F5344CB8AC3E}">
        <p14:creationId xmlns:p14="http://schemas.microsoft.com/office/powerpoint/2010/main" val="5801041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nl-NL" smtClean="0"/>
              <a:t>Klik om de stijl te bewerken</a:t>
            </a:r>
            <a:endParaRPr lang="en-US"/>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8" name="Rectangle 6"/>
          <p:cNvSpPr>
            <a:spLocks noGrp="1" noChangeArrowheads="1"/>
          </p:cNvSpPr>
          <p:nvPr>
            <p:ph type="sldNum" sz="quarter" idx="11"/>
          </p:nvPr>
        </p:nvSpPr>
        <p:spPr>
          <a:ln/>
        </p:spPr>
        <p:txBody>
          <a:bodyPr/>
          <a:lstStyle>
            <a:lvl1pPr>
              <a:defRPr/>
            </a:lvl1pPr>
          </a:lstStyle>
          <a:p>
            <a:pPr>
              <a:defRPr/>
            </a:pPr>
            <a:r>
              <a:rPr lang="nl-NL" altLang="en-US"/>
              <a:t>PAGE </a:t>
            </a:r>
            <a:fld id="{03BA2EF6-E1B9-4AD2-B557-36BF5121E91A}" type="slidenum">
              <a:rPr lang="nl-NL" altLang="en-US"/>
              <a:pPr>
                <a:defRPr/>
              </a:pPr>
              <a:t>‹#›</a:t>
            </a:fld>
            <a:endParaRPr lang="nl-NL" altLang="en-US"/>
          </a:p>
        </p:txBody>
      </p:sp>
      <p:sp>
        <p:nvSpPr>
          <p:cNvPr id="9" name="Rectangle 8"/>
          <p:cNvSpPr>
            <a:spLocks noGrp="1" noChangeArrowheads="1"/>
          </p:cNvSpPr>
          <p:nvPr>
            <p:ph type="dt" sz="half" idx="12"/>
          </p:nvPr>
        </p:nvSpPr>
        <p:spPr>
          <a:ln/>
        </p:spPr>
        <p:txBody>
          <a:bodyPr/>
          <a:lstStyle>
            <a:lvl1pPr>
              <a:defRPr/>
            </a:lvl1pPr>
          </a:lstStyle>
          <a:p>
            <a:pPr>
              <a:defRPr/>
            </a:pPr>
            <a:fld id="{DBAD5124-6135-4080-9D7B-3FB85D993DE4}" type="datetime1">
              <a:rPr lang="nl-NL" altLang="en-US" smtClean="0"/>
              <a:t>4-1-2017</a:t>
            </a:fld>
            <a:endParaRPr lang="nl-NL" altLang="en-US"/>
          </a:p>
        </p:txBody>
      </p:sp>
    </p:spTree>
    <p:extLst>
      <p:ext uri="{BB962C8B-B14F-4D97-AF65-F5344CB8AC3E}">
        <p14:creationId xmlns:p14="http://schemas.microsoft.com/office/powerpoint/2010/main" val="39374415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4" name="Rectangle 6"/>
          <p:cNvSpPr>
            <a:spLocks noGrp="1" noChangeArrowheads="1"/>
          </p:cNvSpPr>
          <p:nvPr>
            <p:ph type="sldNum" sz="quarter" idx="11"/>
          </p:nvPr>
        </p:nvSpPr>
        <p:spPr>
          <a:ln/>
        </p:spPr>
        <p:txBody>
          <a:bodyPr/>
          <a:lstStyle>
            <a:lvl1pPr>
              <a:defRPr/>
            </a:lvl1pPr>
          </a:lstStyle>
          <a:p>
            <a:pPr>
              <a:defRPr/>
            </a:pPr>
            <a:r>
              <a:rPr lang="nl-NL" altLang="en-US"/>
              <a:t>PAGE </a:t>
            </a:r>
            <a:fld id="{7B45CC08-F842-433A-9B07-1B5F0E265BD6}" type="slidenum">
              <a:rPr lang="nl-NL" altLang="en-US"/>
              <a:pPr>
                <a:defRPr/>
              </a:pPr>
              <a:t>‹#›</a:t>
            </a:fld>
            <a:endParaRPr lang="nl-NL" altLang="en-US"/>
          </a:p>
        </p:txBody>
      </p:sp>
      <p:sp>
        <p:nvSpPr>
          <p:cNvPr id="5" name="Rectangle 8"/>
          <p:cNvSpPr>
            <a:spLocks noGrp="1" noChangeArrowheads="1"/>
          </p:cNvSpPr>
          <p:nvPr>
            <p:ph type="dt" sz="half" idx="12"/>
          </p:nvPr>
        </p:nvSpPr>
        <p:spPr>
          <a:ln/>
        </p:spPr>
        <p:txBody>
          <a:bodyPr/>
          <a:lstStyle>
            <a:lvl1pPr>
              <a:defRPr/>
            </a:lvl1pPr>
          </a:lstStyle>
          <a:p>
            <a:pPr>
              <a:defRPr/>
            </a:pPr>
            <a:fld id="{CC52CEF9-0121-44FE-90C0-6640478412DC}" type="datetime1">
              <a:rPr lang="nl-NL" altLang="en-US" smtClean="0"/>
              <a:t>4-1-2017</a:t>
            </a:fld>
            <a:endParaRPr lang="nl-NL" altLang="en-US"/>
          </a:p>
        </p:txBody>
      </p:sp>
    </p:spTree>
    <p:extLst>
      <p:ext uri="{BB962C8B-B14F-4D97-AF65-F5344CB8AC3E}">
        <p14:creationId xmlns:p14="http://schemas.microsoft.com/office/powerpoint/2010/main" val="9990799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3" name="Rectangle 6"/>
          <p:cNvSpPr>
            <a:spLocks noGrp="1" noChangeArrowheads="1"/>
          </p:cNvSpPr>
          <p:nvPr>
            <p:ph type="sldNum" sz="quarter" idx="11"/>
          </p:nvPr>
        </p:nvSpPr>
        <p:spPr>
          <a:ln/>
        </p:spPr>
        <p:txBody>
          <a:bodyPr/>
          <a:lstStyle>
            <a:lvl1pPr>
              <a:defRPr/>
            </a:lvl1pPr>
          </a:lstStyle>
          <a:p>
            <a:pPr>
              <a:defRPr/>
            </a:pPr>
            <a:r>
              <a:rPr lang="nl-NL" altLang="en-US"/>
              <a:t>PAGE </a:t>
            </a:r>
            <a:fld id="{355C5B46-20FF-4274-AC78-2717D8D92502}" type="slidenum">
              <a:rPr lang="nl-NL" altLang="en-US"/>
              <a:pPr>
                <a:defRPr/>
              </a:pPr>
              <a:t>‹#›</a:t>
            </a:fld>
            <a:endParaRPr lang="nl-NL" altLang="en-US"/>
          </a:p>
        </p:txBody>
      </p:sp>
      <p:sp>
        <p:nvSpPr>
          <p:cNvPr id="4" name="Rectangle 8"/>
          <p:cNvSpPr>
            <a:spLocks noGrp="1" noChangeArrowheads="1"/>
          </p:cNvSpPr>
          <p:nvPr>
            <p:ph type="dt" sz="half" idx="12"/>
          </p:nvPr>
        </p:nvSpPr>
        <p:spPr>
          <a:ln/>
        </p:spPr>
        <p:txBody>
          <a:bodyPr/>
          <a:lstStyle>
            <a:lvl1pPr>
              <a:defRPr/>
            </a:lvl1pPr>
          </a:lstStyle>
          <a:p>
            <a:pPr>
              <a:defRPr/>
            </a:pPr>
            <a:fld id="{58727762-D0C9-4456-8EFF-5BC62B0B2E7F}" type="datetime1">
              <a:rPr lang="nl-NL" altLang="en-US" smtClean="0"/>
              <a:t>4-1-2017</a:t>
            </a:fld>
            <a:endParaRPr lang="nl-NL" altLang="en-US"/>
          </a:p>
        </p:txBody>
      </p:sp>
    </p:spTree>
    <p:extLst>
      <p:ext uri="{BB962C8B-B14F-4D97-AF65-F5344CB8AC3E}">
        <p14:creationId xmlns:p14="http://schemas.microsoft.com/office/powerpoint/2010/main" val="3866496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en-US"/>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11"/>
          <p:cNvSpPr>
            <a:spLocks noGrp="1" noChangeArrowheads="1"/>
          </p:cNvSpPr>
          <p:nvPr>
            <p:ph type="sldNum" sz="quarter" idx="11"/>
          </p:nvPr>
        </p:nvSpPr>
        <p:spPr>
          <a:ln/>
        </p:spPr>
        <p:txBody>
          <a:bodyPr/>
          <a:lstStyle>
            <a:lvl1pPr>
              <a:defRPr/>
            </a:lvl1pPr>
          </a:lstStyle>
          <a:p>
            <a:pPr>
              <a:defRPr/>
            </a:pPr>
            <a:r>
              <a:rPr lang="nl-NL" altLang="en-US"/>
              <a:t>PAGE </a:t>
            </a:r>
            <a:fld id="{9C147D9C-AE7B-4C11-AB4D-A9BAEC5D1F50}" type="slidenum">
              <a:rPr lang="nl-NL" altLang="en-US"/>
              <a:pPr>
                <a:defRPr/>
              </a:pPr>
              <a:t>‹#›</a:t>
            </a:fld>
            <a:endParaRPr lang="nl-NL" altLang="en-US"/>
          </a:p>
        </p:txBody>
      </p:sp>
      <p:sp>
        <p:nvSpPr>
          <p:cNvPr id="6" name="Rectangle 13"/>
          <p:cNvSpPr>
            <a:spLocks noGrp="1" noChangeArrowheads="1"/>
          </p:cNvSpPr>
          <p:nvPr>
            <p:ph type="dt" sz="half" idx="12"/>
          </p:nvPr>
        </p:nvSpPr>
        <p:spPr>
          <a:ln/>
        </p:spPr>
        <p:txBody>
          <a:bodyPr/>
          <a:lstStyle>
            <a:lvl1pPr>
              <a:defRPr/>
            </a:lvl1pPr>
          </a:lstStyle>
          <a:p>
            <a:pPr>
              <a:defRPr/>
            </a:pPr>
            <a:fld id="{949F3978-A2F3-4AEA-BD35-10B63BF38F8A}" type="datetime1">
              <a:rPr lang="nl-NL" altLang="en-US" smtClean="0"/>
              <a:t>4-1-2017</a:t>
            </a:fld>
            <a:endParaRPr lang="nl-NL" altLang="en-US"/>
          </a:p>
        </p:txBody>
      </p:sp>
    </p:spTree>
    <p:extLst>
      <p:ext uri="{BB962C8B-B14F-4D97-AF65-F5344CB8AC3E}">
        <p14:creationId xmlns:p14="http://schemas.microsoft.com/office/powerpoint/2010/main" val="29145097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en-US"/>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6"/>
          <p:cNvSpPr>
            <a:spLocks noGrp="1" noChangeArrowheads="1"/>
          </p:cNvSpPr>
          <p:nvPr>
            <p:ph type="sldNum" sz="quarter" idx="11"/>
          </p:nvPr>
        </p:nvSpPr>
        <p:spPr>
          <a:ln/>
        </p:spPr>
        <p:txBody>
          <a:bodyPr/>
          <a:lstStyle>
            <a:lvl1pPr>
              <a:defRPr/>
            </a:lvl1pPr>
          </a:lstStyle>
          <a:p>
            <a:pPr>
              <a:defRPr/>
            </a:pPr>
            <a:r>
              <a:rPr lang="nl-NL" altLang="en-US"/>
              <a:t>PAGE </a:t>
            </a:r>
            <a:fld id="{ECA55406-21CF-434D-BD9E-2DBBE8D3F71D}" type="slidenum">
              <a:rPr lang="nl-NL" altLang="en-US"/>
              <a:pPr>
                <a:defRPr/>
              </a:pPr>
              <a:t>‹#›</a:t>
            </a:fld>
            <a:endParaRPr lang="nl-NL" altLang="en-US"/>
          </a:p>
        </p:txBody>
      </p:sp>
      <p:sp>
        <p:nvSpPr>
          <p:cNvPr id="7" name="Rectangle 8"/>
          <p:cNvSpPr>
            <a:spLocks noGrp="1" noChangeArrowheads="1"/>
          </p:cNvSpPr>
          <p:nvPr>
            <p:ph type="dt" sz="half" idx="12"/>
          </p:nvPr>
        </p:nvSpPr>
        <p:spPr>
          <a:ln/>
        </p:spPr>
        <p:txBody>
          <a:bodyPr/>
          <a:lstStyle>
            <a:lvl1pPr>
              <a:defRPr/>
            </a:lvl1pPr>
          </a:lstStyle>
          <a:p>
            <a:pPr>
              <a:defRPr/>
            </a:pPr>
            <a:fld id="{DE0B00B5-FAD6-44A6-BA7C-48347CC5B0D0}" type="datetime1">
              <a:rPr lang="nl-NL" altLang="en-US" smtClean="0"/>
              <a:t>4-1-2017</a:t>
            </a:fld>
            <a:endParaRPr lang="nl-NL" altLang="en-US"/>
          </a:p>
        </p:txBody>
      </p:sp>
    </p:spTree>
    <p:extLst>
      <p:ext uri="{BB962C8B-B14F-4D97-AF65-F5344CB8AC3E}">
        <p14:creationId xmlns:p14="http://schemas.microsoft.com/office/powerpoint/2010/main" val="28848167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en-US"/>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6"/>
          <p:cNvSpPr>
            <a:spLocks noGrp="1" noChangeArrowheads="1"/>
          </p:cNvSpPr>
          <p:nvPr>
            <p:ph type="sldNum" sz="quarter" idx="11"/>
          </p:nvPr>
        </p:nvSpPr>
        <p:spPr>
          <a:ln/>
        </p:spPr>
        <p:txBody>
          <a:bodyPr/>
          <a:lstStyle>
            <a:lvl1pPr>
              <a:defRPr/>
            </a:lvl1pPr>
          </a:lstStyle>
          <a:p>
            <a:pPr>
              <a:defRPr/>
            </a:pPr>
            <a:r>
              <a:rPr lang="nl-NL" altLang="en-US"/>
              <a:t>PAGE </a:t>
            </a:r>
            <a:fld id="{B1525F62-DE65-420C-AB11-AD641CC87E57}" type="slidenum">
              <a:rPr lang="nl-NL" altLang="en-US"/>
              <a:pPr>
                <a:defRPr/>
              </a:pPr>
              <a:t>‹#›</a:t>
            </a:fld>
            <a:endParaRPr lang="nl-NL" altLang="en-US"/>
          </a:p>
        </p:txBody>
      </p:sp>
      <p:sp>
        <p:nvSpPr>
          <p:cNvPr id="7" name="Rectangle 8"/>
          <p:cNvSpPr>
            <a:spLocks noGrp="1" noChangeArrowheads="1"/>
          </p:cNvSpPr>
          <p:nvPr>
            <p:ph type="dt" sz="half" idx="12"/>
          </p:nvPr>
        </p:nvSpPr>
        <p:spPr>
          <a:ln/>
        </p:spPr>
        <p:txBody>
          <a:bodyPr/>
          <a:lstStyle>
            <a:lvl1pPr>
              <a:defRPr/>
            </a:lvl1pPr>
          </a:lstStyle>
          <a:p>
            <a:pPr>
              <a:defRPr/>
            </a:pPr>
            <a:fld id="{9FF24250-70B5-4597-BEA8-DDCFD5F75341}" type="datetime1">
              <a:rPr lang="nl-NL" altLang="en-US" smtClean="0"/>
              <a:t>4-1-2017</a:t>
            </a:fld>
            <a:endParaRPr lang="nl-NL" altLang="en-US"/>
          </a:p>
        </p:txBody>
      </p:sp>
    </p:spTree>
    <p:extLst>
      <p:ext uri="{BB962C8B-B14F-4D97-AF65-F5344CB8AC3E}">
        <p14:creationId xmlns:p14="http://schemas.microsoft.com/office/powerpoint/2010/main" val="41720974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6"/>
          <p:cNvSpPr>
            <a:spLocks noGrp="1" noChangeArrowheads="1"/>
          </p:cNvSpPr>
          <p:nvPr>
            <p:ph type="sldNum" sz="quarter" idx="11"/>
          </p:nvPr>
        </p:nvSpPr>
        <p:spPr>
          <a:ln/>
        </p:spPr>
        <p:txBody>
          <a:bodyPr/>
          <a:lstStyle>
            <a:lvl1pPr>
              <a:defRPr/>
            </a:lvl1pPr>
          </a:lstStyle>
          <a:p>
            <a:pPr>
              <a:defRPr/>
            </a:pPr>
            <a:r>
              <a:rPr lang="nl-NL" altLang="en-US"/>
              <a:t>PAGE </a:t>
            </a:r>
            <a:fld id="{B35ADB0C-6FA8-4304-A122-C9DFA9996504}" type="slidenum">
              <a:rPr lang="nl-NL" altLang="en-US"/>
              <a:pPr>
                <a:defRPr/>
              </a:pPr>
              <a:t>‹#›</a:t>
            </a:fld>
            <a:endParaRPr lang="nl-NL" altLang="en-US"/>
          </a:p>
        </p:txBody>
      </p:sp>
      <p:sp>
        <p:nvSpPr>
          <p:cNvPr id="6" name="Rectangle 8"/>
          <p:cNvSpPr>
            <a:spLocks noGrp="1" noChangeArrowheads="1"/>
          </p:cNvSpPr>
          <p:nvPr>
            <p:ph type="dt" sz="half" idx="12"/>
          </p:nvPr>
        </p:nvSpPr>
        <p:spPr>
          <a:ln/>
        </p:spPr>
        <p:txBody>
          <a:bodyPr/>
          <a:lstStyle>
            <a:lvl1pPr>
              <a:defRPr/>
            </a:lvl1pPr>
          </a:lstStyle>
          <a:p>
            <a:pPr>
              <a:defRPr/>
            </a:pPr>
            <a:fld id="{8AD3D55F-3FCC-4CD3-86D5-5087976F3286}" type="datetime1">
              <a:rPr lang="nl-NL" altLang="en-US" smtClean="0"/>
              <a:t>4-1-2017</a:t>
            </a:fld>
            <a:endParaRPr lang="nl-NL" altLang="en-US"/>
          </a:p>
        </p:txBody>
      </p:sp>
    </p:spTree>
    <p:extLst>
      <p:ext uri="{BB962C8B-B14F-4D97-AF65-F5344CB8AC3E}">
        <p14:creationId xmlns:p14="http://schemas.microsoft.com/office/powerpoint/2010/main" val="4992092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30988" y="215900"/>
            <a:ext cx="2005012" cy="5522913"/>
          </a:xfrm>
        </p:spPr>
        <p:txBody>
          <a:bodyPr vert="eaVert"/>
          <a:lstStyle/>
          <a:p>
            <a:r>
              <a:rPr lang="nl-NL" smtClean="0"/>
              <a:t>Klik om de stijl te bewerken</a:t>
            </a:r>
            <a:endParaRPr lang="en-US"/>
          </a:p>
        </p:txBody>
      </p:sp>
      <p:sp>
        <p:nvSpPr>
          <p:cNvPr id="3" name="Tijdelijke aanduiding voor verticale tekst 2"/>
          <p:cNvSpPr>
            <a:spLocks noGrp="1"/>
          </p:cNvSpPr>
          <p:nvPr>
            <p:ph type="body" orient="vert" idx="1"/>
          </p:nvPr>
        </p:nvSpPr>
        <p:spPr>
          <a:xfrm>
            <a:off x="611188" y="215900"/>
            <a:ext cx="5867400" cy="5522913"/>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5" name="Rectangle 6"/>
          <p:cNvSpPr>
            <a:spLocks noGrp="1" noChangeArrowheads="1"/>
          </p:cNvSpPr>
          <p:nvPr>
            <p:ph type="sldNum" sz="quarter" idx="11"/>
          </p:nvPr>
        </p:nvSpPr>
        <p:spPr>
          <a:ln/>
        </p:spPr>
        <p:txBody>
          <a:bodyPr/>
          <a:lstStyle>
            <a:lvl1pPr>
              <a:defRPr/>
            </a:lvl1pPr>
          </a:lstStyle>
          <a:p>
            <a:pPr>
              <a:defRPr/>
            </a:pPr>
            <a:r>
              <a:rPr lang="nl-NL" altLang="en-US"/>
              <a:t>PAGE </a:t>
            </a:r>
            <a:fld id="{175B18FE-017E-496C-ADDF-832F2E0EB2BA}" type="slidenum">
              <a:rPr lang="nl-NL" altLang="en-US"/>
              <a:pPr>
                <a:defRPr/>
              </a:pPr>
              <a:t>‹#›</a:t>
            </a:fld>
            <a:endParaRPr lang="nl-NL" altLang="en-US"/>
          </a:p>
        </p:txBody>
      </p:sp>
      <p:sp>
        <p:nvSpPr>
          <p:cNvPr id="6" name="Rectangle 8"/>
          <p:cNvSpPr>
            <a:spLocks noGrp="1" noChangeArrowheads="1"/>
          </p:cNvSpPr>
          <p:nvPr>
            <p:ph type="dt" sz="half" idx="12"/>
          </p:nvPr>
        </p:nvSpPr>
        <p:spPr>
          <a:ln/>
        </p:spPr>
        <p:txBody>
          <a:bodyPr/>
          <a:lstStyle>
            <a:lvl1pPr>
              <a:defRPr/>
            </a:lvl1pPr>
          </a:lstStyle>
          <a:p>
            <a:pPr>
              <a:defRPr/>
            </a:pPr>
            <a:fld id="{AB593E34-E679-479F-955E-AAABDC3293AB}" type="datetime1">
              <a:rPr lang="nl-NL" altLang="en-US" smtClean="0"/>
              <a:t>4-1-2017</a:t>
            </a:fld>
            <a:endParaRPr lang="nl-NL" altLang="en-US"/>
          </a:p>
        </p:txBody>
      </p:sp>
    </p:spTree>
    <p:extLst>
      <p:ext uri="{BB962C8B-B14F-4D97-AF65-F5344CB8AC3E}">
        <p14:creationId xmlns:p14="http://schemas.microsoft.com/office/powerpoint/2010/main" val="19845507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11188" y="1619250"/>
            <a:ext cx="5616575" cy="1470025"/>
          </a:xfrm>
        </p:spPr>
        <p:txBody>
          <a:bodyPr anchor="t"/>
          <a:lstStyle>
            <a:lvl1pPr>
              <a:defRPr/>
            </a:lvl1pPr>
          </a:lstStyle>
          <a:p>
            <a:pPr lvl="0"/>
            <a:r>
              <a:rPr lang="nl-NL" altLang="en-US" noProof="0" smtClean="0"/>
              <a:t>Click to edit Master title style</a:t>
            </a:r>
          </a:p>
        </p:txBody>
      </p:sp>
      <p:sp>
        <p:nvSpPr>
          <p:cNvPr id="24579" name="Rectangle 3"/>
          <p:cNvSpPr>
            <a:spLocks noGrp="1" noChangeArrowheads="1"/>
          </p:cNvSpPr>
          <p:nvPr>
            <p:ph type="subTitle" idx="1"/>
          </p:nvPr>
        </p:nvSpPr>
        <p:spPr>
          <a:xfrm>
            <a:off x="611188" y="3238500"/>
            <a:ext cx="5113337" cy="550863"/>
          </a:xfrm>
        </p:spPr>
        <p:txBody>
          <a:bodyPr/>
          <a:lstStyle>
            <a:lvl1pPr marL="0" indent="0">
              <a:buFontTx/>
              <a:buNone/>
              <a:defRPr sz="1800">
                <a:solidFill>
                  <a:schemeClr val="tx2"/>
                </a:solidFill>
              </a:defRPr>
            </a:lvl1pPr>
          </a:lstStyle>
          <a:p>
            <a:pPr lvl="0"/>
            <a:r>
              <a:rPr lang="nl-NL" altLang="en-US" noProof="0" smtClean="0"/>
              <a:t>Click to edit Master subtitle style</a:t>
            </a:r>
          </a:p>
        </p:txBody>
      </p:sp>
    </p:spTree>
    <p:extLst>
      <p:ext uri="{BB962C8B-B14F-4D97-AF65-F5344CB8AC3E}">
        <p14:creationId xmlns:p14="http://schemas.microsoft.com/office/powerpoint/2010/main" val="1372187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5"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FEF9334E-2ABC-40CD-86CF-248FB1F53D86}" type="slidenum">
              <a:rPr lang="nl-NL" altLang="en-US">
                <a:solidFill>
                  <a:srgbClr val="FFFFFF"/>
                </a:solidFill>
              </a:rPr>
              <a:pPr>
                <a:defRPr/>
              </a:pPr>
              <a:t>‹#›</a:t>
            </a:fld>
            <a:endParaRPr lang="nl-NL" altLang="en-US">
              <a:solidFill>
                <a:srgbClr val="FFFFFF"/>
              </a:solidFill>
            </a:endParaRPr>
          </a:p>
        </p:txBody>
      </p:sp>
      <p:sp>
        <p:nvSpPr>
          <p:cNvPr id="6" name="Rectangle 13"/>
          <p:cNvSpPr>
            <a:spLocks noGrp="1" noChangeArrowheads="1"/>
          </p:cNvSpPr>
          <p:nvPr>
            <p:ph type="dt" sz="half" idx="12"/>
          </p:nvPr>
        </p:nvSpPr>
        <p:spPr>
          <a:ln/>
        </p:spPr>
        <p:txBody>
          <a:bodyPr/>
          <a:lstStyle>
            <a:lvl1pPr>
              <a:defRPr/>
            </a:lvl1pPr>
          </a:lstStyle>
          <a:p>
            <a:pPr>
              <a:defRPr/>
            </a:pPr>
            <a:fld id="{6E95B13A-73D8-4947-BEE3-7EEF461AB9A9}"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16433139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5"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638ECCD3-18AF-4D09-B527-A5186A40912E}" type="slidenum">
              <a:rPr lang="nl-NL" altLang="en-US">
                <a:solidFill>
                  <a:srgbClr val="FFFFFF"/>
                </a:solidFill>
              </a:rPr>
              <a:pPr>
                <a:defRPr/>
              </a:pPr>
              <a:t>‹#›</a:t>
            </a:fld>
            <a:endParaRPr lang="nl-NL" altLang="en-US">
              <a:solidFill>
                <a:srgbClr val="FFFFFF"/>
              </a:solidFill>
            </a:endParaRPr>
          </a:p>
        </p:txBody>
      </p:sp>
      <p:sp>
        <p:nvSpPr>
          <p:cNvPr id="6" name="Rectangle 13"/>
          <p:cNvSpPr>
            <a:spLocks noGrp="1" noChangeArrowheads="1"/>
          </p:cNvSpPr>
          <p:nvPr>
            <p:ph type="dt" sz="half" idx="12"/>
          </p:nvPr>
        </p:nvSpPr>
        <p:spPr>
          <a:ln/>
        </p:spPr>
        <p:txBody>
          <a:bodyPr/>
          <a:lstStyle>
            <a:lvl1pPr>
              <a:defRPr/>
            </a:lvl1pPr>
          </a:lstStyle>
          <a:p>
            <a:pPr>
              <a:defRPr/>
            </a:pPr>
            <a:fld id="{F911E8B0-CD64-4B75-A7F6-C1394D449252}"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40247146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11188" y="1600200"/>
            <a:ext cx="3921125" cy="3959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4713" y="1600200"/>
            <a:ext cx="3921125" cy="3959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6"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0DEFBFA0-7EFE-4B57-93C4-FFFD2B011595}" type="slidenum">
              <a:rPr lang="nl-NL" altLang="en-US">
                <a:solidFill>
                  <a:srgbClr val="FFFFFF"/>
                </a:solidFill>
              </a:rPr>
              <a:pPr>
                <a:defRPr/>
              </a:pPr>
              <a:t>‹#›</a:t>
            </a:fld>
            <a:endParaRPr lang="nl-NL" altLang="en-US">
              <a:solidFill>
                <a:srgbClr val="FFFFFF"/>
              </a:solidFill>
            </a:endParaRPr>
          </a:p>
        </p:txBody>
      </p:sp>
      <p:sp>
        <p:nvSpPr>
          <p:cNvPr id="7" name="Rectangle 13"/>
          <p:cNvSpPr>
            <a:spLocks noGrp="1" noChangeArrowheads="1"/>
          </p:cNvSpPr>
          <p:nvPr>
            <p:ph type="dt" sz="half" idx="12"/>
          </p:nvPr>
        </p:nvSpPr>
        <p:spPr>
          <a:ln/>
        </p:spPr>
        <p:txBody>
          <a:bodyPr/>
          <a:lstStyle>
            <a:lvl1pPr>
              <a:defRPr/>
            </a:lvl1pPr>
          </a:lstStyle>
          <a:p>
            <a:pPr>
              <a:defRPr/>
            </a:pPr>
            <a:fld id="{C01FC6E8-BBB6-45F5-BC7B-234A0434CD28}"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1128995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8"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385D2608-6E3A-4FA8-B674-CB0FBC468727}" type="slidenum">
              <a:rPr lang="nl-NL" altLang="en-US">
                <a:solidFill>
                  <a:srgbClr val="FFFFFF"/>
                </a:solidFill>
              </a:rPr>
              <a:pPr>
                <a:defRPr/>
              </a:pPr>
              <a:t>‹#›</a:t>
            </a:fld>
            <a:endParaRPr lang="nl-NL" altLang="en-US">
              <a:solidFill>
                <a:srgbClr val="FFFFFF"/>
              </a:solidFill>
            </a:endParaRPr>
          </a:p>
        </p:txBody>
      </p:sp>
      <p:sp>
        <p:nvSpPr>
          <p:cNvPr id="9" name="Rectangle 13"/>
          <p:cNvSpPr>
            <a:spLocks noGrp="1" noChangeArrowheads="1"/>
          </p:cNvSpPr>
          <p:nvPr>
            <p:ph type="dt" sz="half" idx="12"/>
          </p:nvPr>
        </p:nvSpPr>
        <p:spPr>
          <a:ln/>
        </p:spPr>
        <p:txBody>
          <a:bodyPr/>
          <a:lstStyle>
            <a:lvl1pPr>
              <a:defRPr/>
            </a:lvl1pPr>
          </a:lstStyle>
          <a:p>
            <a:pPr>
              <a:defRPr/>
            </a:pPr>
            <a:fld id="{62AB96D8-C8EC-44E2-90A0-165ACC893BE6}"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9920636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4"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B0C60F62-91F4-47D0-AB36-3E2464A7C193}" type="slidenum">
              <a:rPr lang="nl-NL" altLang="en-US">
                <a:solidFill>
                  <a:srgbClr val="FFFFFF"/>
                </a:solidFill>
              </a:rPr>
              <a:pPr>
                <a:defRPr/>
              </a:pPr>
              <a:t>‹#›</a:t>
            </a:fld>
            <a:endParaRPr lang="nl-NL" altLang="en-US">
              <a:solidFill>
                <a:srgbClr val="FFFFFF"/>
              </a:solidFill>
            </a:endParaRPr>
          </a:p>
        </p:txBody>
      </p:sp>
      <p:sp>
        <p:nvSpPr>
          <p:cNvPr id="5" name="Rectangle 13"/>
          <p:cNvSpPr>
            <a:spLocks noGrp="1" noChangeArrowheads="1"/>
          </p:cNvSpPr>
          <p:nvPr>
            <p:ph type="dt" sz="half" idx="12"/>
          </p:nvPr>
        </p:nvSpPr>
        <p:spPr>
          <a:ln/>
        </p:spPr>
        <p:txBody>
          <a:bodyPr/>
          <a:lstStyle>
            <a:lvl1pPr>
              <a:defRPr/>
            </a:lvl1pPr>
          </a:lstStyle>
          <a:p>
            <a:pPr>
              <a:defRPr/>
            </a:pPr>
            <a:fld id="{D35EC1B2-2953-4B4E-8FA4-9968B48B3F1C}"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4077654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inhoud 2"/>
          <p:cNvSpPr>
            <a:spLocks noGrp="1"/>
          </p:cNvSpPr>
          <p:nvPr>
            <p:ph sz="half" idx="1"/>
          </p:nvPr>
        </p:nvSpPr>
        <p:spPr>
          <a:xfrm>
            <a:off x="611188" y="1600200"/>
            <a:ext cx="3921125" cy="3959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inhoud 3"/>
          <p:cNvSpPr>
            <a:spLocks noGrp="1"/>
          </p:cNvSpPr>
          <p:nvPr>
            <p:ph sz="half" idx="2"/>
          </p:nvPr>
        </p:nvSpPr>
        <p:spPr>
          <a:xfrm>
            <a:off x="4684713" y="1600200"/>
            <a:ext cx="3921125" cy="3959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11"/>
          <p:cNvSpPr>
            <a:spLocks noGrp="1" noChangeArrowheads="1"/>
          </p:cNvSpPr>
          <p:nvPr>
            <p:ph type="sldNum" sz="quarter" idx="11"/>
          </p:nvPr>
        </p:nvSpPr>
        <p:spPr>
          <a:ln/>
        </p:spPr>
        <p:txBody>
          <a:bodyPr/>
          <a:lstStyle>
            <a:lvl1pPr>
              <a:defRPr/>
            </a:lvl1pPr>
          </a:lstStyle>
          <a:p>
            <a:pPr>
              <a:defRPr/>
            </a:pPr>
            <a:r>
              <a:rPr lang="nl-NL" altLang="en-US"/>
              <a:t>PAGE </a:t>
            </a:r>
            <a:fld id="{F0084AE9-CCAD-4FA0-9709-4D8EEC72F23F}" type="slidenum">
              <a:rPr lang="nl-NL" altLang="en-US"/>
              <a:pPr>
                <a:defRPr/>
              </a:pPr>
              <a:t>‹#›</a:t>
            </a:fld>
            <a:endParaRPr lang="nl-NL" altLang="en-US"/>
          </a:p>
        </p:txBody>
      </p:sp>
      <p:sp>
        <p:nvSpPr>
          <p:cNvPr id="7" name="Rectangle 13"/>
          <p:cNvSpPr>
            <a:spLocks noGrp="1" noChangeArrowheads="1"/>
          </p:cNvSpPr>
          <p:nvPr>
            <p:ph type="dt" sz="half" idx="12"/>
          </p:nvPr>
        </p:nvSpPr>
        <p:spPr>
          <a:ln/>
        </p:spPr>
        <p:txBody>
          <a:bodyPr/>
          <a:lstStyle>
            <a:lvl1pPr>
              <a:defRPr/>
            </a:lvl1pPr>
          </a:lstStyle>
          <a:p>
            <a:pPr>
              <a:defRPr/>
            </a:pPr>
            <a:fld id="{CBB9C718-3610-454E-8953-F44022730C32}" type="datetime1">
              <a:rPr lang="nl-NL" altLang="en-US" smtClean="0"/>
              <a:t>4-1-2017</a:t>
            </a:fld>
            <a:endParaRPr lang="nl-NL" altLang="en-US"/>
          </a:p>
        </p:txBody>
      </p:sp>
    </p:spTree>
    <p:extLst>
      <p:ext uri="{BB962C8B-B14F-4D97-AF65-F5344CB8AC3E}">
        <p14:creationId xmlns:p14="http://schemas.microsoft.com/office/powerpoint/2010/main" val="157274836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3"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B0F5E09B-95E4-4FF9-9BA1-9DD124534504}" type="slidenum">
              <a:rPr lang="nl-NL" altLang="en-US">
                <a:solidFill>
                  <a:srgbClr val="FFFFFF"/>
                </a:solidFill>
              </a:rPr>
              <a:pPr>
                <a:defRPr/>
              </a:pPr>
              <a:t>‹#›</a:t>
            </a:fld>
            <a:endParaRPr lang="nl-NL" altLang="en-US">
              <a:solidFill>
                <a:srgbClr val="FFFFFF"/>
              </a:solidFill>
            </a:endParaRPr>
          </a:p>
        </p:txBody>
      </p:sp>
      <p:sp>
        <p:nvSpPr>
          <p:cNvPr id="4" name="Rectangle 13"/>
          <p:cNvSpPr>
            <a:spLocks noGrp="1" noChangeArrowheads="1"/>
          </p:cNvSpPr>
          <p:nvPr>
            <p:ph type="dt" sz="half" idx="12"/>
          </p:nvPr>
        </p:nvSpPr>
        <p:spPr>
          <a:ln/>
        </p:spPr>
        <p:txBody>
          <a:bodyPr/>
          <a:lstStyle>
            <a:lvl1pPr>
              <a:defRPr/>
            </a:lvl1pPr>
          </a:lstStyle>
          <a:p>
            <a:pPr>
              <a:defRPr/>
            </a:pPr>
            <a:fld id="{07102A92-A0D1-4CC7-B6CC-83E3B3B59004}"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328932316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6"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ED02DA72-828A-4721-A802-60FE4E571A61}" type="slidenum">
              <a:rPr lang="nl-NL" altLang="en-US">
                <a:solidFill>
                  <a:srgbClr val="FFFFFF"/>
                </a:solidFill>
              </a:rPr>
              <a:pPr>
                <a:defRPr/>
              </a:pPr>
              <a:t>‹#›</a:t>
            </a:fld>
            <a:endParaRPr lang="nl-NL" altLang="en-US">
              <a:solidFill>
                <a:srgbClr val="FFFFFF"/>
              </a:solidFill>
            </a:endParaRPr>
          </a:p>
        </p:txBody>
      </p:sp>
      <p:sp>
        <p:nvSpPr>
          <p:cNvPr id="7" name="Rectangle 13"/>
          <p:cNvSpPr>
            <a:spLocks noGrp="1" noChangeArrowheads="1"/>
          </p:cNvSpPr>
          <p:nvPr>
            <p:ph type="dt" sz="half" idx="12"/>
          </p:nvPr>
        </p:nvSpPr>
        <p:spPr>
          <a:ln/>
        </p:spPr>
        <p:txBody>
          <a:bodyPr/>
          <a:lstStyle>
            <a:lvl1pPr>
              <a:defRPr/>
            </a:lvl1pPr>
          </a:lstStyle>
          <a:p>
            <a:pPr>
              <a:defRPr/>
            </a:pPr>
            <a:fld id="{270D5B3A-38E0-411B-8C7B-D8283AAE4E60}"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247472560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6"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0B148694-717C-4E3C-8AB0-33262340EB54}" type="slidenum">
              <a:rPr lang="nl-NL" altLang="en-US">
                <a:solidFill>
                  <a:srgbClr val="FFFFFF"/>
                </a:solidFill>
              </a:rPr>
              <a:pPr>
                <a:defRPr/>
              </a:pPr>
              <a:t>‹#›</a:t>
            </a:fld>
            <a:endParaRPr lang="nl-NL" altLang="en-US">
              <a:solidFill>
                <a:srgbClr val="FFFFFF"/>
              </a:solidFill>
            </a:endParaRPr>
          </a:p>
        </p:txBody>
      </p:sp>
      <p:sp>
        <p:nvSpPr>
          <p:cNvPr id="7" name="Rectangle 13"/>
          <p:cNvSpPr>
            <a:spLocks noGrp="1" noChangeArrowheads="1"/>
          </p:cNvSpPr>
          <p:nvPr>
            <p:ph type="dt" sz="half" idx="12"/>
          </p:nvPr>
        </p:nvSpPr>
        <p:spPr>
          <a:ln/>
        </p:spPr>
        <p:txBody>
          <a:bodyPr/>
          <a:lstStyle>
            <a:lvl1pPr>
              <a:defRPr/>
            </a:lvl1pPr>
          </a:lstStyle>
          <a:p>
            <a:pPr>
              <a:defRPr/>
            </a:pPr>
            <a:fld id="{D4EE5A13-2B83-419B-A69F-362E4BD126EF}"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183084560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5"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FEF4F50B-B40F-4A71-B5B4-87A57ADF4AF2}" type="slidenum">
              <a:rPr lang="nl-NL" altLang="en-US">
                <a:solidFill>
                  <a:srgbClr val="FFFFFF"/>
                </a:solidFill>
              </a:rPr>
              <a:pPr>
                <a:defRPr/>
              </a:pPr>
              <a:t>‹#›</a:t>
            </a:fld>
            <a:endParaRPr lang="nl-NL" altLang="en-US">
              <a:solidFill>
                <a:srgbClr val="FFFFFF"/>
              </a:solidFill>
            </a:endParaRPr>
          </a:p>
        </p:txBody>
      </p:sp>
      <p:sp>
        <p:nvSpPr>
          <p:cNvPr id="6" name="Rectangle 13"/>
          <p:cNvSpPr>
            <a:spLocks noGrp="1" noChangeArrowheads="1"/>
          </p:cNvSpPr>
          <p:nvPr>
            <p:ph type="dt" sz="half" idx="12"/>
          </p:nvPr>
        </p:nvSpPr>
        <p:spPr>
          <a:ln/>
        </p:spPr>
        <p:txBody>
          <a:bodyPr/>
          <a:lstStyle>
            <a:lvl1pPr>
              <a:defRPr/>
            </a:lvl1pPr>
          </a:lstStyle>
          <a:p>
            <a:pPr>
              <a:defRPr/>
            </a:pPr>
            <a:fld id="{A593E116-2F14-49D4-AB42-D52114F20EF1}"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101446487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988" y="215900"/>
            <a:ext cx="2005012" cy="5343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11188" y="215900"/>
            <a:ext cx="5867400" cy="5343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nl-NL" altLang="en-US">
                <a:solidFill>
                  <a:srgbClr val="101073"/>
                </a:solidFill>
              </a:rPr>
              <a:t>/ name of department</a:t>
            </a:r>
          </a:p>
        </p:txBody>
      </p:sp>
      <p:sp>
        <p:nvSpPr>
          <p:cNvPr id="5" name="Rectangle 11"/>
          <p:cNvSpPr>
            <a:spLocks noGrp="1" noChangeArrowheads="1"/>
          </p:cNvSpPr>
          <p:nvPr>
            <p:ph type="sldNum" sz="quarter" idx="11"/>
          </p:nvPr>
        </p:nvSpPr>
        <p:spPr>
          <a:ln/>
        </p:spPr>
        <p:txBody>
          <a:bodyPr/>
          <a:lstStyle>
            <a:lvl1pPr>
              <a:defRPr/>
            </a:lvl1pPr>
          </a:lstStyle>
          <a:p>
            <a:pPr>
              <a:defRPr/>
            </a:pPr>
            <a:r>
              <a:rPr lang="nl-NL" altLang="en-US">
                <a:solidFill>
                  <a:srgbClr val="FFFFFF"/>
                </a:solidFill>
              </a:rPr>
              <a:t>PAGE </a:t>
            </a:r>
            <a:fld id="{1AB3A0F4-BB4B-47F3-9217-36D5C4037533}" type="slidenum">
              <a:rPr lang="nl-NL" altLang="en-US">
                <a:solidFill>
                  <a:srgbClr val="FFFFFF"/>
                </a:solidFill>
              </a:rPr>
              <a:pPr>
                <a:defRPr/>
              </a:pPr>
              <a:t>‹#›</a:t>
            </a:fld>
            <a:endParaRPr lang="nl-NL" altLang="en-US">
              <a:solidFill>
                <a:srgbClr val="FFFFFF"/>
              </a:solidFill>
            </a:endParaRPr>
          </a:p>
        </p:txBody>
      </p:sp>
      <p:sp>
        <p:nvSpPr>
          <p:cNvPr id="6" name="Rectangle 13"/>
          <p:cNvSpPr>
            <a:spLocks noGrp="1" noChangeArrowheads="1"/>
          </p:cNvSpPr>
          <p:nvPr>
            <p:ph type="dt" sz="half" idx="12"/>
          </p:nvPr>
        </p:nvSpPr>
        <p:spPr>
          <a:ln/>
        </p:spPr>
        <p:txBody>
          <a:bodyPr/>
          <a:lstStyle>
            <a:lvl1pPr>
              <a:defRPr/>
            </a:lvl1pPr>
          </a:lstStyle>
          <a:p>
            <a:pPr>
              <a:defRPr/>
            </a:pPr>
            <a:fld id="{99CF6C55-B501-432A-AAC5-BCA2738C6FC5}"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27062626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F8FD20-8D04-4D9E-B065-C63FAAC123FD}" type="datetimeFigureOut">
              <a:rPr lang="en-US" smtClean="0"/>
              <a:t>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4C8DA-AE1C-4739-9F5A-9F163C30DCCE}" type="slidenum">
              <a:rPr lang="en-US" smtClean="0"/>
              <a:t>‹#›</a:t>
            </a:fld>
            <a:endParaRPr lang="en-US"/>
          </a:p>
        </p:txBody>
      </p:sp>
    </p:spTree>
    <p:extLst>
      <p:ext uri="{BB962C8B-B14F-4D97-AF65-F5344CB8AC3E}">
        <p14:creationId xmlns:p14="http://schemas.microsoft.com/office/powerpoint/2010/main" val="277412306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6E95B13A-73D8-4947-BEE3-7EEF461AB9A9}" type="datetime1">
              <a:rPr lang="nl-NL" altLang="en-US" smtClean="0">
                <a:solidFill>
                  <a:srgbClr val="FFFFFF"/>
                </a:solidFill>
              </a:rPr>
              <a:t>4-1-2017</a:t>
            </a:fld>
            <a:endParaRPr lang="nl-NL" altLang="en-US">
              <a:solidFill>
                <a:srgbClr val="FFFFFF"/>
              </a:solidFill>
            </a:endParaRPr>
          </a:p>
        </p:txBody>
      </p:sp>
      <p:sp>
        <p:nvSpPr>
          <p:cNvPr id="5" name="Footer Placeholder 4"/>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6" name="Slide Number Placeholder 5"/>
          <p:cNvSpPr>
            <a:spLocks noGrp="1"/>
          </p:cNvSpPr>
          <p:nvPr>
            <p:ph type="sldNum" sz="quarter" idx="12"/>
          </p:nvPr>
        </p:nvSpPr>
        <p:spPr/>
        <p:txBody>
          <a:bodyPr/>
          <a:lstStyle/>
          <a:p>
            <a:pPr>
              <a:defRPr/>
            </a:pPr>
            <a:r>
              <a:rPr lang="nl-NL" altLang="en-US" smtClean="0">
                <a:solidFill>
                  <a:srgbClr val="FFFFFF"/>
                </a:solidFill>
              </a:rPr>
              <a:t>PAGE </a:t>
            </a:r>
            <a:fld id="{FEF9334E-2ABC-40CD-86CF-248FB1F53D86}"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20482384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F911E8B0-CD64-4B75-A7F6-C1394D449252}" type="datetime1">
              <a:rPr lang="nl-NL" altLang="en-US" smtClean="0">
                <a:solidFill>
                  <a:srgbClr val="FFFFFF"/>
                </a:solidFill>
              </a:rPr>
              <a:t>4-1-2017</a:t>
            </a:fld>
            <a:endParaRPr lang="nl-NL" altLang="en-US">
              <a:solidFill>
                <a:srgbClr val="FFFFFF"/>
              </a:solidFill>
            </a:endParaRPr>
          </a:p>
        </p:txBody>
      </p:sp>
      <p:sp>
        <p:nvSpPr>
          <p:cNvPr id="5" name="Footer Placeholder 4"/>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6" name="Slide Number Placeholder 5"/>
          <p:cNvSpPr>
            <a:spLocks noGrp="1"/>
          </p:cNvSpPr>
          <p:nvPr>
            <p:ph type="sldNum" sz="quarter" idx="12"/>
          </p:nvPr>
        </p:nvSpPr>
        <p:spPr/>
        <p:txBody>
          <a:bodyPr/>
          <a:lstStyle/>
          <a:p>
            <a:pPr>
              <a:defRPr/>
            </a:pPr>
            <a:r>
              <a:rPr lang="nl-NL" altLang="en-US" smtClean="0">
                <a:solidFill>
                  <a:srgbClr val="FFFFFF"/>
                </a:solidFill>
              </a:rPr>
              <a:t>PAGE </a:t>
            </a:r>
            <a:fld id="{638ECCD3-18AF-4D09-B527-A5186A40912E}"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119935267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C01FC6E8-BBB6-45F5-BC7B-234A0434CD28}" type="datetime1">
              <a:rPr lang="nl-NL" altLang="en-US" smtClean="0">
                <a:solidFill>
                  <a:srgbClr val="FFFFFF"/>
                </a:solidFill>
              </a:rPr>
              <a:t>4-1-2017</a:t>
            </a:fld>
            <a:endParaRPr lang="nl-NL" altLang="en-US">
              <a:solidFill>
                <a:srgbClr val="FFFFFF"/>
              </a:solidFill>
            </a:endParaRPr>
          </a:p>
        </p:txBody>
      </p:sp>
      <p:sp>
        <p:nvSpPr>
          <p:cNvPr id="6" name="Footer Placeholder 5"/>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7" name="Slide Number Placeholder 6"/>
          <p:cNvSpPr>
            <a:spLocks noGrp="1"/>
          </p:cNvSpPr>
          <p:nvPr>
            <p:ph type="sldNum" sz="quarter" idx="12"/>
          </p:nvPr>
        </p:nvSpPr>
        <p:spPr/>
        <p:txBody>
          <a:bodyPr/>
          <a:lstStyle/>
          <a:p>
            <a:pPr>
              <a:defRPr/>
            </a:pPr>
            <a:r>
              <a:rPr lang="nl-NL" altLang="en-US" smtClean="0">
                <a:solidFill>
                  <a:srgbClr val="FFFFFF"/>
                </a:solidFill>
              </a:rPr>
              <a:t>PAGE </a:t>
            </a:r>
            <a:fld id="{0DEFBFA0-7EFE-4B57-93C4-FFFD2B011595}"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30876925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62AB96D8-C8EC-44E2-90A0-165ACC893BE6}" type="datetime1">
              <a:rPr lang="nl-NL" altLang="en-US" smtClean="0">
                <a:solidFill>
                  <a:srgbClr val="FFFFFF"/>
                </a:solidFill>
              </a:rPr>
              <a:t>4-1-2017</a:t>
            </a:fld>
            <a:endParaRPr lang="nl-NL" altLang="en-US">
              <a:solidFill>
                <a:srgbClr val="FFFFFF"/>
              </a:solidFill>
            </a:endParaRPr>
          </a:p>
        </p:txBody>
      </p:sp>
      <p:sp>
        <p:nvSpPr>
          <p:cNvPr id="8" name="Footer Placeholder 7"/>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9" name="Slide Number Placeholder 8"/>
          <p:cNvSpPr>
            <a:spLocks noGrp="1"/>
          </p:cNvSpPr>
          <p:nvPr>
            <p:ph type="sldNum" sz="quarter" idx="12"/>
          </p:nvPr>
        </p:nvSpPr>
        <p:spPr/>
        <p:txBody>
          <a:bodyPr/>
          <a:lstStyle/>
          <a:p>
            <a:pPr>
              <a:defRPr/>
            </a:pPr>
            <a:r>
              <a:rPr lang="nl-NL" altLang="en-US" smtClean="0">
                <a:solidFill>
                  <a:srgbClr val="FFFFFF"/>
                </a:solidFill>
              </a:rPr>
              <a:t>PAGE </a:t>
            </a:r>
            <a:fld id="{385D2608-6E3A-4FA8-B674-CB0FBC468727}"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3900718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nl-NL" smtClean="0"/>
              <a:t>Klik om de stijl te bewerken</a:t>
            </a:r>
            <a:endParaRPr lang="en-US"/>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7"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8" name="Rectangle 11"/>
          <p:cNvSpPr>
            <a:spLocks noGrp="1" noChangeArrowheads="1"/>
          </p:cNvSpPr>
          <p:nvPr>
            <p:ph type="sldNum" sz="quarter" idx="11"/>
          </p:nvPr>
        </p:nvSpPr>
        <p:spPr>
          <a:ln/>
        </p:spPr>
        <p:txBody>
          <a:bodyPr/>
          <a:lstStyle>
            <a:lvl1pPr>
              <a:defRPr/>
            </a:lvl1pPr>
          </a:lstStyle>
          <a:p>
            <a:pPr>
              <a:defRPr/>
            </a:pPr>
            <a:r>
              <a:rPr lang="nl-NL" altLang="en-US"/>
              <a:t>PAGE </a:t>
            </a:r>
            <a:fld id="{D848158D-BD3C-49BB-94DB-A5252ECEA0DF}" type="slidenum">
              <a:rPr lang="nl-NL" altLang="en-US"/>
              <a:pPr>
                <a:defRPr/>
              </a:pPr>
              <a:t>‹#›</a:t>
            </a:fld>
            <a:endParaRPr lang="nl-NL" altLang="en-US"/>
          </a:p>
        </p:txBody>
      </p:sp>
      <p:sp>
        <p:nvSpPr>
          <p:cNvPr id="9" name="Rectangle 13"/>
          <p:cNvSpPr>
            <a:spLocks noGrp="1" noChangeArrowheads="1"/>
          </p:cNvSpPr>
          <p:nvPr>
            <p:ph type="dt" sz="half" idx="12"/>
          </p:nvPr>
        </p:nvSpPr>
        <p:spPr>
          <a:ln/>
        </p:spPr>
        <p:txBody>
          <a:bodyPr/>
          <a:lstStyle>
            <a:lvl1pPr>
              <a:defRPr/>
            </a:lvl1pPr>
          </a:lstStyle>
          <a:p>
            <a:pPr>
              <a:defRPr/>
            </a:pPr>
            <a:fld id="{D1322A6E-3931-4ADC-8CD0-669F24977352}" type="datetime1">
              <a:rPr lang="nl-NL" altLang="en-US" smtClean="0"/>
              <a:t>4-1-2017</a:t>
            </a:fld>
            <a:endParaRPr lang="nl-NL" altLang="en-US"/>
          </a:p>
        </p:txBody>
      </p:sp>
    </p:spTree>
    <p:extLst>
      <p:ext uri="{BB962C8B-B14F-4D97-AF65-F5344CB8AC3E}">
        <p14:creationId xmlns:p14="http://schemas.microsoft.com/office/powerpoint/2010/main" val="38564813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D35EC1B2-2953-4B4E-8FA4-9968B48B3F1C}" type="datetime1">
              <a:rPr lang="nl-NL" altLang="en-US" smtClean="0">
                <a:solidFill>
                  <a:srgbClr val="FFFFFF"/>
                </a:solidFill>
              </a:rPr>
              <a:t>4-1-2017</a:t>
            </a:fld>
            <a:endParaRPr lang="nl-NL" altLang="en-US">
              <a:solidFill>
                <a:srgbClr val="FFFFFF"/>
              </a:solidFill>
            </a:endParaRPr>
          </a:p>
        </p:txBody>
      </p:sp>
      <p:sp>
        <p:nvSpPr>
          <p:cNvPr id="4" name="Footer Placeholder 3"/>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5" name="Slide Number Placeholder 4"/>
          <p:cNvSpPr>
            <a:spLocks noGrp="1"/>
          </p:cNvSpPr>
          <p:nvPr>
            <p:ph type="sldNum" sz="quarter" idx="12"/>
          </p:nvPr>
        </p:nvSpPr>
        <p:spPr/>
        <p:txBody>
          <a:bodyPr/>
          <a:lstStyle/>
          <a:p>
            <a:pPr>
              <a:defRPr/>
            </a:pPr>
            <a:r>
              <a:rPr lang="nl-NL" altLang="en-US" smtClean="0">
                <a:solidFill>
                  <a:srgbClr val="FFFFFF"/>
                </a:solidFill>
              </a:rPr>
              <a:t>PAGE </a:t>
            </a:r>
            <a:fld id="{B0C60F62-91F4-47D0-AB36-3E2464A7C193}"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29262039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7102A92-A0D1-4CC7-B6CC-83E3B3B59004}" type="datetime1">
              <a:rPr lang="nl-NL" altLang="en-US" smtClean="0">
                <a:solidFill>
                  <a:srgbClr val="FFFFFF"/>
                </a:solidFill>
              </a:rPr>
              <a:t>4-1-2017</a:t>
            </a:fld>
            <a:endParaRPr lang="nl-NL" altLang="en-US">
              <a:solidFill>
                <a:srgbClr val="FFFFFF"/>
              </a:solidFill>
            </a:endParaRPr>
          </a:p>
        </p:txBody>
      </p:sp>
      <p:sp>
        <p:nvSpPr>
          <p:cNvPr id="3" name="Footer Placeholder 2"/>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4" name="Slide Number Placeholder 3"/>
          <p:cNvSpPr>
            <a:spLocks noGrp="1"/>
          </p:cNvSpPr>
          <p:nvPr>
            <p:ph type="sldNum" sz="quarter" idx="12"/>
          </p:nvPr>
        </p:nvSpPr>
        <p:spPr/>
        <p:txBody>
          <a:bodyPr/>
          <a:lstStyle/>
          <a:p>
            <a:pPr>
              <a:defRPr/>
            </a:pPr>
            <a:r>
              <a:rPr lang="nl-NL" altLang="en-US" smtClean="0">
                <a:solidFill>
                  <a:srgbClr val="FFFFFF"/>
                </a:solidFill>
              </a:rPr>
              <a:t>PAGE </a:t>
            </a:r>
            <a:fld id="{B0F5E09B-95E4-4FF9-9BA1-9DD124534504}"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95276140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270D5B3A-38E0-411B-8C7B-D8283AAE4E60}" type="datetime1">
              <a:rPr lang="nl-NL" altLang="en-US" smtClean="0">
                <a:solidFill>
                  <a:srgbClr val="FFFFFF"/>
                </a:solidFill>
              </a:rPr>
              <a:t>4-1-2017</a:t>
            </a:fld>
            <a:endParaRPr lang="nl-NL" altLang="en-US">
              <a:solidFill>
                <a:srgbClr val="FFFFFF"/>
              </a:solidFill>
            </a:endParaRPr>
          </a:p>
        </p:txBody>
      </p:sp>
      <p:sp>
        <p:nvSpPr>
          <p:cNvPr id="6" name="Footer Placeholder 5"/>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7" name="Slide Number Placeholder 6"/>
          <p:cNvSpPr>
            <a:spLocks noGrp="1"/>
          </p:cNvSpPr>
          <p:nvPr>
            <p:ph type="sldNum" sz="quarter" idx="12"/>
          </p:nvPr>
        </p:nvSpPr>
        <p:spPr/>
        <p:txBody>
          <a:bodyPr/>
          <a:lstStyle/>
          <a:p>
            <a:pPr>
              <a:defRPr/>
            </a:pPr>
            <a:r>
              <a:rPr lang="nl-NL" altLang="en-US" smtClean="0">
                <a:solidFill>
                  <a:srgbClr val="FFFFFF"/>
                </a:solidFill>
              </a:rPr>
              <a:t>PAGE </a:t>
            </a:r>
            <a:fld id="{ED02DA72-828A-4721-A802-60FE4E571A61}"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10705931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D4EE5A13-2B83-419B-A69F-362E4BD126EF}" type="datetime1">
              <a:rPr lang="nl-NL" altLang="en-US" smtClean="0">
                <a:solidFill>
                  <a:srgbClr val="FFFFFF"/>
                </a:solidFill>
              </a:rPr>
              <a:t>4-1-2017</a:t>
            </a:fld>
            <a:endParaRPr lang="nl-NL" altLang="en-US">
              <a:solidFill>
                <a:srgbClr val="FFFFFF"/>
              </a:solidFill>
            </a:endParaRPr>
          </a:p>
        </p:txBody>
      </p:sp>
      <p:sp>
        <p:nvSpPr>
          <p:cNvPr id="6" name="Footer Placeholder 5"/>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7" name="Slide Number Placeholder 6"/>
          <p:cNvSpPr>
            <a:spLocks noGrp="1"/>
          </p:cNvSpPr>
          <p:nvPr>
            <p:ph type="sldNum" sz="quarter" idx="12"/>
          </p:nvPr>
        </p:nvSpPr>
        <p:spPr/>
        <p:txBody>
          <a:bodyPr/>
          <a:lstStyle/>
          <a:p>
            <a:pPr>
              <a:defRPr/>
            </a:pPr>
            <a:r>
              <a:rPr lang="nl-NL" altLang="en-US" smtClean="0">
                <a:solidFill>
                  <a:srgbClr val="FFFFFF"/>
                </a:solidFill>
              </a:rPr>
              <a:t>PAGE </a:t>
            </a:r>
            <a:fld id="{0B148694-717C-4E3C-8AB0-33262340EB54}"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4292948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A593E116-2F14-49D4-AB42-D52114F20EF1}" type="datetime1">
              <a:rPr lang="nl-NL" altLang="en-US" smtClean="0">
                <a:solidFill>
                  <a:srgbClr val="FFFFFF"/>
                </a:solidFill>
              </a:rPr>
              <a:t>4-1-2017</a:t>
            </a:fld>
            <a:endParaRPr lang="nl-NL" altLang="en-US">
              <a:solidFill>
                <a:srgbClr val="FFFFFF"/>
              </a:solidFill>
            </a:endParaRPr>
          </a:p>
        </p:txBody>
      </p:sp>
      <p:sp>
        <p:nvSpPr>
          <p:cNvPr id="5" name="Footer Placeholder 4"/>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6" name="Slide Number Placeholder 5"/>
          <p:cNvSpPr>
            <a:spLocks noGrp="1"/>
          </p:cNvSpPr>
          <p:nvPr>
            <p:ph type="sldNum" sz="quarter" idx="12"/>
          </p:nvPr>
        </p:nvSpPr>
        <p:spPr/>
        <p:txBody>
          <a:bodyPr/>
          <a:lstStyle/>
          <a:p>
            <a:pPr>
              <a:defRPr/>
            </a:pPr>
            <a:r>
              <a:rPr lang="nl-NL" altLang="en-US" smtClean="0">
                <a:solidFill>
                  <a:srgbClr val="FFFFFF"/>
                </a:solidFill>
              </a:rPr>
              <a:t>PAGE </a:t>
            </a:r>
            <a:fld id="{FEF4F50B-B40F-4A71-B5B4-87A57ADF4AF2}"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34549803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99CF6C55-B501-432A-AAC5-BCA2738C6FC5}" type="datetime1">
              <a:rPr lang="nl-NL" altLang="en-US" smtClean="0">
                <a:solidFill>
                  <a:srgbClr val="FFFFFF"/>
                </a:solidFill>
              </a:rPr>
              <a:t>4-1-2017</a:t>
            </a:fld>
            <a:endParaRPr lang="nl-NL" altLang="en-US">
              <a:solidFill>
                <a:srgbClr val="FFFFFF"/>
              </a:solidFill>
            </a:endParaRPr>
          </a:p>
        </p:txBody>
      </p:sp>
      <p:sp>
        <p:nvSpPr>
          <p:cNvPr id="5" name="Footer Placeholder 4"/>
          <p:cNvSpPr>
            <a:spLocks noGrp="1"/>
          </p:cNvSpPr>
          <p:nvPr>
            <p:ph type="ftr" sz="quarter" idx="11"/>
          </p:nvPr>
        </p:nvSpPr>
        <p:spPr/>
        <p:txBody>
          <a:bodyPr/>
          <a:lstStyle/>
          <a:p>
            <a:pPr>
              <a:defRPr/>
            </a:pPr>
            <a:r>
              <a:rPr lang="nl-NL" altLang="en-US" smtClean="0">
                <a:solidFill>
                  <a:srgbClr val="101073"/>
                </a:solidFill>
              </a:rPr>
              <a:t>/ name of department</a:t>
            </a:r>
            <a:endParaRPr lang="nl-NL" altLang="en-US">
              <a:solidFill>
                <a:srgbClr val="101073"/>
              </a:solidFill>
            </a:endParaRPr>
          </a:p>
        </p:txBody>
      </p:sp>
      <p:sp>
        <p:nvSpPr>
          <p:cNvPr id="6" name="Slide Number Placeholder 5"/>
          <p:cNvSpPr>
            <a:spLocks noGrp="1"/>
          </p:cNvSpPr>
          <p:nvPr>
            <p:ph type="sldNum" sz="quarter" idx="12"/>
          </p:nvPr>
        </p:nvSpPr>
        <p:spPr/>
        <p:txBody>
          <a:bodyPr/>
          <a:lstStyle/>
          <a:p>
            <a:pPr>
              <a:defRPr/>
            </a:pPr>
            <a:r>
              <a:rPr lang="nl-NL" altLang="en-US" smtClean="0">
                <a:solidFill>
                  <a:srgbClr val="FFFFFF"/>
                </a:solidFill>
              </a:rPr>
              <a:t>PAGE </a:t>
            </a:r>
            <a:fld id="{1AB3A0F4-BB4B-47F3-9217-36D5C4037533}" type="slidenum">
              <a:rPr lang="nl-NL" altLang="en-US" smtClean="0">
                <a:solidFill>
                  <a:srgbClr val="FFFFFF"/>
                </a:solidFill>
              </a:rPr>
              <a:pPr>
                <a:defRPr/>
              </a:pPr>
              <a:t>‹#›</a:t>
            </a:fld>
            <a:endParaRPr lang="nl-NL" altLang="en-US">
              <a:solidFill>
                <a:srgbClr val="FFFFFF"/>
              </a:solidFill>
            </a:endParaRPr>
          </a:p>
        </p:txBody>
      </p:sp>
    </p:spTree>
    <p:extLst>
      <p:ext uri="{BB962C8B-B14F-4D97-AF65-F5344CB8AC3E}">
        <p14:creationId xmlns:p14="http://schemas.microsoft.com/office/powerpoint/2010/main" val="802689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4" name="Rectangle 11"/>
          <p:cNvSpPr>
            <a:spLocks noGrp="1" noChangeArrowheads="1"/>
          </p:cNvSpPr>
          <p:nvPr>
            <p:ph type="sldNum" sz="quarter" idx="11"/>
          </p:nvPr>
        </p:nvSpPr>
        <p:spPr>
          <a:ln/>
        </p:spPr>
        <p:txBody>
          <a:bodyPr/>
          <a:lstStyle>
            <a:lvl1pPr>
              <a:defRPr/>
            </a:lvl1pPr>
          </a:lstStyle>
          <a:p>
            <a:pPr>
              <a:defRPr/>
            </a:pPr>
            <a:r>
              <a:rPr lang="nl-NL" altLang="en-US"/>
              <a:t>PAGE </a:t>
            </a:r>
            <a:fld id="{2E923411-93D8-4DAF-B8F5-C1162D7CC761}" type="slidenum">
              <a:rPr lang="nl-NL" altLang="en-US"/>
              <a:pPr>
                <a:defRPr/>
              </a:pPr>
              <a:t>‹#›</a:t>
            </a:fld>
            <a:endParaRPr lang="nl-NL" altLang="en-US"/>
          </a:p>
        </p:txBody>
      </p:sp>
      <p:sp>
        <p:nvSpPr>
          <p:cNvPr id="5" name="Rectangle 13"/>
          <p:cNvSpPr>
            <a:spLocks noGrp="1" noChangeArrowheads="1"/>
          </p:cNvSpPr>
          <p:nvPr>
            <p:ph type="dt" sz="half" idx="12"/>
          </p:nvPr>
        </p:nvSpPr>
        <p:spPr>
          <a:ln/>
        </p:spPr>
        <p:txBody>
          <a:bodyPr/>
          <a:lstStyle>
            <a:lvl1pPr>
              <a:defRPr/>
            </a:lvl1pPr>
          </a:lstStyle>
          <a:p>
            <a:pPr>
              <a:defRPr/>
            </a:pPr>
            <a:fld id="{9555E4F2-5DB5-4C55-AAB6-C8B245527386}" type="datetime1">
              <a:rPr lang="nl-NL" altLang="en-US" smtClean="0"/>
              <a:t>4-1-2017</a:t>
            </a:fld>
            <a:endParaRPr lang="nl-NL" altLang="en-US"/>
          </a:p>
        </p:txBody>
      </p:sp>
    </p:spTree>
    <p:extLst>
      <p:ext uri="{BB962C8B-B14F-4D97-AF65-F5344CB8AC3E}">
        <p14:creationId xmlns:p14="http://schemas.microsoft.com/office/powerpoint/2010/main" val="199888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3" name="Rectangle 11"/>
          <p:cNvSpPr>
            <a:spLocks noGrp="1" noChangeArrowheads="1"/>
          </p:cNvSpPr>
          <p:nvPr>
            <p:ph type="sldNum" sz="quarter" idx="11"/>
          </p:nvPr>
        </p:nvSpPr>
        <p:spPr>
          <a:ln/>
        </p:spPr>
        <p:txBody>
          <a:bodyPr/>
          <a:lstStyle>
            <a:lvl1pPr>
              <a:defRPr/>
            </a:lvl1pPr>
          </a:lstStyle>
          <a:p>
            <a:pPr>
              <a:defRPr/>
            </a:pPr>
            <a:r>
              <a:rPr lang="nl-NL" altLang="en-US"/>
              <a:t>PAGE </a:t>
            </a:r>
            <a:fld id="{51BDE468-E720-47A4-BD95-53B090127448}" type="slidenum">
              <a:rPr lang="nl-NL" altLang="en-US"/>
              <a:pPr>
                <a:defRPr/>
              </a:pPr>
              <a:t>‹#›</a:t>
            </a:fld>
            <a:endParaRPr lang="nl-NL" altLang="en-US"/>
          </a:p>
        </p:txBody>
      </p:sp>
      <p:sp>
        <p:nvSpPr>
          <p:cNvPr id="4" name="Rectangle 13"/>
          <p:cNvSpPr>
            <a:spLocks noGrp="1" noChangeArrowheads="1"/>
          </p:cNvSpPr>
          <p:nvPr>
            <p:ph type="dt" sz="half" idx="12"/>
          </p:nvPr>
        </p:nvSpPr>
        <p:spPr>
          <a:ln/>
        </p:spPr>
        <p:txBody>
          <a:bodyPr/>
          <a:lstStyle>
            <a:lvl1pPr>
              <a:defRPr/>
            </a:lvl1pPr>
          </a:lstStyle>
          <a:p>
            <a:pPr>
              <a:defRPr/>
            </a:pPr>
            <a:fld id="{2BA3D33D-6BAC-4B87-9AB9-6078C59B717C}" type="datetime1">
              <a:rPr lang="nl-NL" altLang="en-US" smtClean="0"/>
              <a:t>4-1-2017</a:t>
            </a:fld>
            <a:endParaRPr lang="nl-NL" altLang="en-US"/>
          </a:p>
        </p:txBody>
      </p:sp>
    </p:spTree>
    <p:extLst>
      <p:ext uri="{BB962C8B-B14F-4D97-AF65-F5344CB8AC3E}">
        <p14:creationId xmlns:p14="http://schemas.microsoft.com/office/powerpoint/2010/main" val="1734437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en-US"/>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11"/>
          <p:cNvSpPr>
            <a:spLocks noGrp="1" noChangeArrowheads="1"/>
          </p:cNvSpPr>
          <p:nvPr>
            <p:ph type="sldNum" sz="quarter" idx="11"/>
          </p:nvPr>
        </p:nvSpPr>
        <p:spPr>
          <a:ln/>
        </p:spPr>
        <p:txBody>
          <a:bodyPr/>
          <a:lstStyle>
            <a:lvl1pPr>
              <a:defRPr/>
            </a:lvl1pPr>
          </a:lstStyle>
          <a:p>
            <a:pPr>
              <a:defRPr/>
            </a:pPr>
            <a:r>
              <a:rPr lang="nl-NL" altLang="en-US"/>
              <a:t>PAGE </a:t>
            </a:r>
            <a:fld id="{CD258410-5F0E-47C1-B59C-1D74BA82BA76}" type="slidenum">
              <a:rPr lang="nl-NL" altLang="en-US"/>
              <a:pPr>
                <a:defRPr/>
              </a:pPr>
              <a:t>‹#›</a:t>
            </a:fld>
            <a:endParaRPr lang="nl-NL" altLang="en-US"/>
          </a:p>
        </p:txBody>
      </p:sp>
      <p:sp>
        <p:nvSpPr>
          <p:cNvPr id="7" name="Rectangle 13"/>
          <p:cNvSpPr>
            <a:spLocks noGrp="1" noChangeArrowheads="1"/>
          </p:cNvSpPr>
          <p:nvPr>
            <p:ph type="dt" sz="half" idx="12"/>
          </p:nvPr>
        </p:nvSpPr>
        <p:spPr>
          <a:ln/>
        </p:spPr>
        <p:txBody>
          <a:bodyPr/>
          <a:lstStyle>
            <a:lvl1pPr>
              <a:defRPr/>
            </a:lvl1pPr>
          </a:lstStyle>
          <a:p>
            <a:pPr>
              <a:defRPr/>
            </a:pPr>
            <a:fld id="{C01B1AFC-BDA3-4CA9-8E0D-E71E095FAA60}" type="datetime1">
              <a:rPr lang="nl-NL" altLang="en-US" smtClean="0"/>
              <a:t>4-1-2017</a:t>
            </a:fld>
            <a:endParaRPr lang="nl-NL" altLang="en-US"/>
          </a:p>
        </p:txBody>
      </p:sp>
    </p:spTree>
    <p:extLst>
      <p:ext uri="{BB962C8B-B14F-4D97-AF65-F5344CB8AC3E}">
        <p14:creationId xmlns:p14="http://schemas.microsoft.com/office/powerpoint/2010/main" val="1899879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en-US"/>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Rectangle 6"/>
          <p:cNvSpPr>
            <a:spLocks noGrp="1" noChangeArrowheads="1"/>
          </p:cNvSpPr>
          <p:nvPr>
            <p:ph type="ftr" sz="quarter" idx="10"/>
          </p:nvPr>
        </p:nvSpPr>
        <p:spPr>
          <a:ln/>
        </p:spPr>
        <p:txBody>
          <a:bodyPr/>
          <a:lstStyle>
            <a:lvl1pPr>
              <a:defRPr/>
            </a:lvl1pPr>
          </a:lstStyle>
          <a:p>
            <a:pPr>
              <a:defRPr/>
            </a:pPr>
            <a:r>
              <a:rPr lang="nl-NL" altLang="en-US"/>
              <a:t>/ name of department</a:t>
            </a:r>
          </a:p>
        </p:txBody>
      </p:sp>
      <p:sp>
        <p:nvSpPr>
          <p:cNvPr id="6" name="Rectangle 11"/>
          <p:cNvSpPr>
            <a:spLocks noGrp="1" noChangeArrowheads="1"/>
          </p:cNvSpPr>
          <p:nvPr>
            <p:ph type="sldNum" sz="quarter" idx="11"/>
          </p:nvPr>
        </p:nvSpPr>
        <p:spPr>
          <a:ln/>
        </p:spPr>
        <p:txBody>
          <a:bodyPr/>
          <a:lstStyle>
            <a:lvl1pPr>
              <a:defRPr/>
            </a:lvl1pPr>
          </a:lstStyle>
          <a:p>
            <a:pPr>
              <a:defRPr/>
            </a:pPr>
            <a:r>
              <a:rPr lang="nl-NL" altLang="en-US"/>
              <a:t>PAGE </a:t>
            </a:r>
            <a:fld id="{AF779F06-9024-4A84-9CB2-249A171B7C02}" type="slidenum">
              <a:rPr lang="nl-NL" altLang="en-US"/>
              <a:pPr>
                <a:defRPr/>
              </a:pPr>
              <a:t>‹#›</a:t>
            </a:fld>
            <a:endParaRPr lang="nl-NL" altLang="en-US"/>
          </a:p>
        </p:txBody>
      </p:sp>
      <p:sp>
        <p:nvSpPr>
          <p:cNvPr id="7" name="Rectangle 13"/>
          <p:cNvSpPr>
            <a:spLocks noGrp="1" noChangeArrowheads="1"/>
          </p:cNvSpPr>
          <p:nvPr>
            <p:ph type="dt" sz="half" idx="12"/>
          </p:nvPr>
        </p:nvSpPr>
        <p:spPr>
          <a:ln/>
        </p:spPr>
        <p:txBody>
          <a:bodyPr/>
          <a:lstStyle>
            <a:lvl1pPr>
              <a:defRPr/>
            </a:lvl1pPr>
          </a:lstStyle>
          <a:p>
            <a:pPr>
              <a:defRPr/>
            </a:pPr>
            <a:fld id="{96685401-2F83-44A2-BB5A-E0487C86340C}" type="datetime1">
              <a:rPr lang="nl-NL" altLang="en-US" smtClean="0"/>
              <a:t>4-1-2017</a:t>
            </a:fld>
            <a:endParaRPr lang="nl-NL" altLang="en-US"/>
          </a:p>
        </p:txBody>
      </p:sp>
    </p:spTree>
    <p:extLst>
      <p:ext uri="{BB962C8B-B14F-4D97-AF65-F5344CB8AC3E}">
        <p14:creationId xmlns:p14="http://schemas.microsoft.com/office/powerpoint/2010/main" val="334062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3.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1026" name="Picture 18" descr="blue ba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89820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4"/>
          <p:cNvSpPr>
            <a:spLocks noGrp="1" noChangeArrowheads="1"/>
          </p:cNvSpPr>
          <p:nvPr>
            <p:ph type="title"/>
          </p:nvPr>
        </p:nvSpPr>
        <p:spPr bwMode="auto">
          <a:xfrm>
            <a:off x="611188" y="215900"/>
            <a:ext cx="8024812" cy="92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nl-NL" altLang="en-US" smtClean="0"/>
              <a:t>Click to edit Master title style</a:t>
            </a:r>
          </a:p>
        </p:txBody>
      </p:sp>
      <p:sp>
        <p:nvSpPr>
          <p:cNvPr id="23558" name="Rectangle 6"/>
          <p:cNvSpPr>
            <a:spLocks noGrp="1" noChangeArrowheads="1"/>
          </p:cNvSpPr>
          <p:nvPr>
            <p:ph type="ftr" sz="quarter" idx="3"/>
          </p:nvPr>
        </p:nvSpPr>
        <p:spPr bwMode="auto">
          <a:xfrm>
            <a:off x="179388" y="6548438"/>
            <a:ext cx="3598862"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1000" smtClean="0"/>
            </a:lvl1pPr>
          </a:lstStyle>
          <a:p>
            <a:pPr>
              <a:defRPr/>
            </a:pPr>
            <a:r>
              <a:rPr lang="nl-NL" altLang="en-US"/>
              <a:t>/ name of department</a:t>
            </a:r>
          </a:p>
        </p:txBody>
      </p:sp>
      <p:pic>
        <p:nvPicPr>
          <p:cNvPr id="1029" name="Picture 10" descr="date ba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9925" y="6408738"/>
            <a:ext cx="21240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3" name="Rectangle 11"/>
          <p:cNvSpPr>
            <a:spLocks noGrp="1" noChangeArrowheads="1"/>
          </p:cNvSpPr>
          <p:nvPr>
            <p:ph type="sldNum" sz="quarter" idx="4"/>
          </p:nvPr>
        </p:nvSpPr>
        <p:spPr bwMode="auto">
          <a:xfrm>
            <a:off x="8243888" y="6548438"/>
            <a:ext cx="60960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800" smtClean="0">
                <a:solidFill>
                  <a:schemeClr val="tx2"/>
                </a:solidFill>
              </a:defRPr>
            </a:lvl1pPr>
          </a:lstStyle>
          <a:p>
            <a:pPr>
              <a:defRPr/>
            </a:pPr>
            <a:r>
              <a:rPr lang="nl-NL" altLang="en-US"/>
              <a:t>PAGE </a:t>
            </a:r>
            <a:fld id="{E3070AF0-31AD-46EC-8669-9E0B7A889479}" type="slidenum">
              <a:rPr lang="nl-NL" altLang="en-US"/>
              <a:pPr>
                <a:defRPr/>
              </a:pPr>
              <a:t>‹#›</a:t>
            </a:fld>
            <a:endParaRPr lang="nl-NL" altLang="en-US"/>
          </a:p>
        </p:txBody>
      </p:sp>
      <p:pic>
        <p:nvPicPr>
          <p:cNvPr id="1031" name="Picture 12" descr="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602413" y="5978525"/>
            <a:ext cx="20304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5" name="Rectangle 13"/>
          <p:cNvSpPr>
            <a:spLocks noGrp="1" noChangeArrowheads="1"/>
          </p:cNvSpPr>
          <p:nvPr>
            <p:ph type="dt" sz="half" idx="2"/>
          </p:nvPr>
        </p:nvSpPr>
        <p:spPr bwMode="auto">
          <a:xfrm>
            <a:off x="7527925" y="6548438"/>
            <a:ext cx="64770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800" smtClean="0">
                <a:solidFill>
                  <a:schemeClr val="tx2"/>
                </a:solidFill>
              </a:defRPr>
            </a:lvl1pPr>
          </a:lstStyle>
          <a:p>
            <a:pPr>
              <a:defRPr/>
            </a:pPr>
            <a:fld id="{5F96AB0C-FBFE-44DF-B171-760DFDB99D2E}" type="datetime1">
              <a:rPr lang="nl-NL" altLang="en-US" smtClean="0"/>
              <a:t>4-1-2017</a:t>
            </a:fld>
            <a:endParaRPr lang="nl-NL" altLang="en-US"/>
          </a:p>
        </p:txBody>
      </p:sp>
      <p:sp>
        <p:nvSpPr>
          <p:cNvPr id="1033" name="Rectangle 14"/>
          <p:cNvSpPr>
            <a:spLocks noGrp="1" noChangeArrowheads="1"/>
          </p:cNvSpPr>
          <p:nvPr>
            <p:ph type="body" idx="1"/>
          </p:nvPr>
        </p:nvSpPr>
        <p:spPr bwMode="auto">
          <a:xfrm>
            <a:off x="611188" y="1600200"/>
            <a:ext cx="7994650" cy="395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nl-NL" altLang="en-US" smtClean="0"/>
              <a:t>Click to edit Master text styles</a:t>
            </a:r>
          </a:p>
          <a:p>
            <a:pPr lvl="1"/>
            <a:r>
              <a:rPr lang="nl-NL" altLang="en-US" smtClean="0"/>
              <a:t>Second level</a:t>
            </a:r>
          </a:p>
          <a:p>
            <a:pPr lvl="2"/>
            <a:r>
              <a:rPr lang="nl-NL" altLang="en-US" smtClean="0"/>
              <a:t>Third level</a:t>
            </a:r>
          </a:p>
          <a:p>
            <a:pPr lvl="3"/>
            <a:r>
              <a:rPr lang="nl-NL" altLang="en-US" smtClean="0"/>
              <a:t>Fourth level</a:t>
            </a:r>
          </a:p>
          <a:p>
            <a:pPr lvl="4"/>
            <a:r>
              <a:rPr lang="nl-NL" altLang="en-US" smtClean="0"/>
              <a:t>Fifth level</a:t>
            </a:r>
          </a:p>
        </p:txBody>
      </p:sp>
    </p:spTree>
  </p:cSld>
  <p:clrMap bg1="lt1" tx1="dk1" bg2="lt2" tx2="dk2" accent1="accent1" accent2="accent2" accent3="accent3" accent4="accent4" accent5="accent5" accent6="accent6" hlink="hlink" folHlink="folHlink"/>
  <p:sldLayoutIdLst>
    <p:sldLayoutId id="2147483721"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ftr="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p:titleStyle>
    <p:bodyStyle>
      <a:lvl1pPr marL="268288" indent="-268288" algn="l" rtl="0" eaLnBrk="0" fontAlgn="base" hangingPunct="0">
        <a:spcBef>
          <a:spcPct val="20000"/>
        </a:spcBef>
        <a:spcAft>
          <a:spcPct val="0"/>
        </a:spcAft>
        <a:buClr>
          <a:schemeClr val="accent1"/>
        </a:buClr>
        <a:buChar char="•"/>
        <a:defRPr sz="2400" b="1">
          <a:solidFill>
            <a:schemeClr val="tx1"/>
          </a:solidFill>
          <a:latin typeface="+mn-lt"/>
          <a:ea typeface="+mn-ea"/>
          <a:cs typeface="+mn-cs"/>
        </a:defRPr>
      </a:lvl1pPr>
      <a:lvl2pPr marL="536575" indent="-266700" algn="l" rtl="0" eaLnBrk="0" fontAlgn="base" hangingPunct="0">
        <a:spcBef>
          <a:spcPct val="20000"/>
        </a:spcBef>
        <a:spcAft>
          <a:spcPct val="0"/>
        </a:spcAft>
        <a:buClr>
          <a:schemeClr val="tx1"/>
        </a:buClr>
        <a:buChar char="•"/>
        <a:defRPr sz="2200" b="1">
          <a:solidFill>
            <a:schemeClr val="tx1"/>
          </a:solidFill>
          <a:latin typeface="+mn-lt"/>
        </a:defRPr>
      </a:lvl2pPr>
      <a:lvl3pPr marL="809625" indent="-265113" algn="l" rtl="0" eaLnBrk="0" fontAlgn="base" hangingPunct="0">
        <a:spcBef>
          <a:spcPct val="20000"/>
        </a:spcBef>
        <a:spcAft>
          <a:spcPct val="0"/>
        </a:spcAft>
        <a:buClr>
          <a:schemeClr val="tx1"/>
        </a:buClr>
        <a:buFont typeface="Arial" charset="0"/>
        <a:buChar char="−"/>
        <a:defRPr sz="2200" b="1">
          <a:solidFill>
            <a:schemeClr val="tx1"/>
          </a:solidFill>
          <a:latin typeface="+mn-lt"/>
        </a:defRPr>
      </a:lvl3pPr>
      <a:lvl4pPr marL="1090613" indent="-279400" algn="l" rtl="0" eaLnBrk="0" fontAlgn="base" hangingPunct="0">
        <a:spcBef>
          <a:spcPct val="20000"/>
        </a:spcBef>
        <a:spcAft>
          <a:spcPct val="0"/>
        </a:spcAft>
        <a:buClr>
          <a:schemeClr val="tx1"/>
        </a:buClr>
        <a:buFont typeface="Arial" charset="0"/>
        <a:buChar char="−"/>
        <a:defRPr sz="2200" b="1">
          <a:solidFill>
            <a:schemeClr val="tx1"/>
          </a:solidFill>
          <a:latin typeface="+mn-lt"/>
        </a:defRPr>
      </a:lvl4pPr>
      <a:lvl5pPr marL="1349375" indent="-257175" algn="l" rtl="0" eaLnBrk="0" fontAlgn="base" hangingPunct="0">
        <a:spcBef>
          <a:spcPct val="20000"/>
        </a:spcBef>
        <a:spcAft>
          <a:spcPct val="0"/>
        </a:spcAft>
        <a:buClr>
          <a:schemeClr val="tx1"/>
        </a:buClr>
        <a:buFont typeface="Arial" charset="0"/>
        <a:buChar char="−"/>
        <a:defRPr sz="2200" b="1">
          <a:solidFill>
            <a:schemeClr val="tx1"/>
          </a:solidFill>
          <a:latin typeface="+mn-lt"/>
        </a:defRPr>
      </a:lvl5pPr>
      <a:lvl6pPr marL="1806575" indent="-257175" algn="l" rtl="0" fontAlgn="base">
        <a:spcBef>
          <a:spcPct val="20000"/>
        </a:spcBef>
        <a:spcAft>
          <a:spcPct val="0"/>
        </a:spcAft>
        <a:buClr>
          <a:schemeClr val="tx1"/>
        </a:buClr>
        <a:buFont typeface="Arial" charset="0"/>
        <a:buChar char="−"/>
        <a:defRPr sz="2200" b="1">
          <a:solidFill>
            <a:schemeClr val="tx1"/>
          </a:solidFill>
          <a:latin typeface="+mn-lt"/>
        </a:defRPr>
      </a:lvl6pPr>
      <a:lvl7pPr marL="2263775" indent="-257175" algn="l" rtl="0" fontAlgn="base">
        <a:spcBef>
          <a:spcPct val="20000"/>
        </a:spcBef>
        <a:spcAft>
          <a:spcPct val="0"/>
        </a:spcAft>
        <a:buClr>
          <a:schemeClr val="tx1"/>
        </a:buClr>
        <a:buFont typeface="Arial" charset="0"/>
        <a:buChar char="−"/>
        <a:defRPr sz="2200" b="1">
          <a:solidFill>
            <a:schemeClr val="tx1"/>
          </a:solidFill>
          <a:latin typeface="+mn-lt"/>
        </a:defRPr>
      </a:lvl7pPr>
      <a:lvl8pPr marL="2720975" indent="-257175" algn="l" rtl="0" fontAlgn="base">
        <a:spcBef>
          <a:spcPct val="20000"/>
        </a:spcBef>
        <a:spcAft>
          <a:spcPct val="0"/>
        </a:spcAft>
        <a:buClr>
          <a:schemeClr val="tx1"/>
        </a:buClr>
        <a:buFont typeface="Arial" charset="0"/>
        <a:buChar char="−"/>
        <a:defRPr sz="2200" b="1">
          <a:solidFill>
            <a:schemeClr val="tx1"/>
          </a:solidFill>
          <a:latin typeface="+mn-lt"/>
        </a:defRPr>
      </a:lvl8pPr>
      <a:lvl9pPr marL="3178175" indent="-257175" algn="l" rtl="0" fontAlgn="base">
        <a:spcBef>
          <a:spcPct val="20000"/>
        </a:spcBef>
        <a:spcAft>
          <a:spcPct val="0"/>
        </a:spcAft>
        <a:buClr>
          <a:schemeClr val="tx1"/>
        </a:buClr>
        <a:buFont typeface="Arial" charset="0"/>
        <a:buChar char="−"/>
        <a:defRPr sz="22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2050" name="Picture 19" descr="blue ba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89820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9" descr="date ba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9925" y="6408738"/>
            <a:ext cx="21240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4"/>
          <p:cNvSpPr>
            <a:spLocks noGrp="1" noChangeArrowheads="1"/>
          </p:cNvSpPr>
          <p:nvPr>
            <p:ph type="title"/>
          </p:nvPr>
        </p:nvSpPr>
        <p:spPr bwMode="auto">
          <a:xfrm>
            <a:off x="611188" y="215900"/>
            <a:ext cx="8024812" cy="92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nl-NL" altLang="en-US" smtClean="0"/>
              <a:t>Click to edit Master title style</a:t>
            </a:r>
          </a:p>
        </p:txBody>
      </p:sp>
      <p:sp>
        <p:nvSpPr>
          <p:cNvPr id="49158" name="Rectangle 6"/>
          <p:cNvSpPr>
            <a:spLocks noGrp="1" noChangeArrowheads="1"/>
          </p:cNvSpPr>
          <p:nvPr>
            <p:ph type="ftr" sz="quarter" idx="3"/>
          </p:nvPr>
        </p:nvSpPr>
        <p:spPr bwMode="auto">
          <a:xfrm>
            <a:off x="179388" y="6548438"/>
            <a:ext cx="3598862"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1000" smtClean="0"/>
            </a:lvl1pPr>
          </a:lstStyle>
          <a:p>
            <a:pPr>
              <a:defRPr/>
            </a:pPr>
            <a:r>
              <a:rPr lang="nl-NL" altLang="en-US"/>
              <a:t>/ name of department</a:t>
            </a:r>
          </a:p>
        </p:txBody>
      </p:sp>
      <p:sp>
        <p:nvSpPr>
          <p:cNvPr id="49159" name="Rectangle 7"/>
          <p:cNvSpPr>
            <a:spLocks noGrp="1" noChangeArrowheads="1"/>
          </p:cNvSpPr>
          <p:nvPr>
            <p:ph type="sldNum" sz="quarter" idx="4"/>
          </p:nvPr>
        </p:nvSpPr>
        <p:spPr bwMode="auto">
          <a:xfrm>
            <a:off x="8243888" y="6548438"/>
            <a:ext cx="60960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800" smtClean="0">
                <a:solidFill>
                  <a:schemeClr val="tx2"/>
                </a:solidFill>
              </a:defRPr>
            </a:lvl1pPr>
          </a:lstStyle>
          <a:p>
            <a:pPr>
              <a:defRPr/>
            </a:pPr>
            <a:r>
              <a:rPr lang="nl-NL" altLang="en-US"/>
              <a:t>PAGE </a:t>
            </a:r>
            <a:fld id="{35C094F7-1309-4FA5-825C-8E679BE7C5E4}" type="slidenum">
              <a:rPr lang="nl-NL" altLang="en-US"/>
              <a:pPr>
                <a:defRPr/>
              </a:pPr>
              <a:t>‹#›</a:t>
            </a:fld>
            <a:endParaRPr lang="nl-NL" altLang="en-US"/>
          </a:p>
        </p:txBody>
      </p:sp>
      <p:pic>
        <p:nvPicPr>
          <p:cNvPr id="2055" name="Picture 11" descr="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602413" y="5978525"/>
            <a:ext cx="20304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5" name="Rectangle 13"/>
          <p:cNvSpPr>
            <a:spLocks noGrp="1" noChangeArrowheads="1"/>
          </p:cNvSpPr>
          <p:nvPr>
            <p:ph type="dt" sz="half" idx="2"/>
          </p:nvPr>
        </p:nvSpPr>
        <p:spPr bwMode="auto">
          <a:xfrm>
            <a:off x="7527925" y="6548438"/>
            <a:ext cx="64770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800" smtClean="0">
                <a:solidFill>
                  <a:schemeClr val="tx2"/>
                </a:solidFill>
              </a:defRPr>
            </a:lvl1pPr>
          </a:lstStyle>
          <a:p>
            <a:pPr>
              <a:defRPr/>
            </a:pPr>
            <a:fld id="{8B1E1C6A-F8A5-4A55-BE3D-E3BFD8AE751D}" type="datetime1">
              <a:rPr lang="nl-NL" altLang="en-US" smtClean="0"/>
              <a:t>4-1-2017</a:t>
            </a:fld>
            <a:endParaRPr lang="nl-NL" altLang="en-US"/>
          </a:p>
        </p:txBody>
      </p:sp>
      <p:sp>
        <p:nvSpPr>
          <p:cNvPr id="2057" name="Rectangle 15"/>
          <p:cNvSpPr>
            <a:spLocks noGrp="1" noChangeArrowheads="1"/>
          </p:cNvSpPr>
          <p:nvPr>
            <p:ph type="body" idx="1"/>
          </p:nvPr>
        </p:nvSpPr>
        <p:spPr bwMode="auto">
          <a:xfrm>
            <a:off x="611188" y="1600200"/>
            <a:ext cx="7993062" cy="413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nl-NL" altLang="en-US" smtClean="0"/>
              <a:t>Click to edit Master text styles</a:t>
            </a:r>
          </a:p>
          <a:p>
            <a:pPr lvl="1"/>
            <a:r>
              <a:rPr lang="nl-NL" altLang="en-US" smtClean="0"/>
              <a:t>Second level</a:t>
            </a:r>
          </a:p>
          <a:p>
            <a:pPr lvl="2"/>
            <a:r>
              <a:rPr lang="nl-NL" altLang="en-US" smtClean="0"/>
              <a:t>Third level</a:t>
            </a:r>
          </a:p>
          <a:p>
            <a:pPr lvl="3"/>
            <a:r>
              <a:rPr lang="nl-NL" altLang="en-US" smtClean="0"/>
              <a:t>Fourth level</a:t>
            </a:r>
          </a:p>
          <a:p>
            <a:pPr lvl="4"/>
            <a:r>
              <a:rPr lang="nl-NL" altLang="en-US" smtClean="0"/>
              <a:t>Fifth level</a:t>
            </a:r>
          </a:p>
        </p:txBody>
      </p:sp>
    </p:spTree>
  </p:cSld>
  <p:clrMap bg1="lt1" tx1="dk1" bg2="lt2" tx2="dk2" accent1="accent1" accent2="accent2" accent3="accent3" accent4="accent4" accent5="accent5" accent6="accent6" hlink="hlink" folHlink="folHlink"/>
  <p:sldLayoutIdLst>
    <p:sldLayoutId id="2147483722"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ftr="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p:titleStyle>
    <p:bodyStyle>
      <a:lvl1pPr marL="268288" indent="-268288" algn="l" rtl="0" eaLnBrk="0" fontAlgn="base" hangingPunct="0">
        <a:spcBef>
          <a:spcPct val="20000"/>
        </a:spcBef>
        <a:spcAft>
          <a:spcPct val="0"/>
        </a:spcAft>
        <a:buClr>
          <a:schemeClr val="accent1"/>
        </a:buClr>
        <a:buChar char="•"/>
        <a:defRPr sz="2400" b="1">
          <a:solidFill>
            <a:schemeClr val="tx1"/>
          </a:solidFill>
          <a:latin typeface="+mn-lt"/>
          <a:ea typeface="+mn-ea"/>
          <a:cs typeface="+mn-cs"/>
        </a:defRPr>
      </a:lvl1pPr>
      <a:lvl2pPr marL="534988" indent="-265113" algn="l" rtl="0" eaLnBrk="0" fontAlgn="base" hangingPunct="0">
        <a:spcBef>
          <a:spcPct val="20000"/>
        </a:spcBef>
        <a:spcAft>
          <a:spcPct val="0"/>
        </a:spcAft>
        <a:buClr>
          <a:schemeClr val="tx1"/>
        </a:buClr>
        <a:buChar char="•"/>
        <a:defRPr sz="2200" b="1">
          <a:solidFill>
            <a:schemeClr val="tx1"/>
          </a:solidFill>
          <a:latin typeface="+mn-lt"/>
        </a:defRPr>
      </a:lvl2pPr>
      <a:lvl3pPr marL="814388" indent="-277813" algn="l" rtl="0" eaLnBrk="0" fontAlgn="base" hangingPunct="0">
        <a:spcBef>
          <a:spcPct val="20000"/>
        </a:spcBef>
        <a:spcAft>
          <a:spcPct val="0"/>
        </a:spcAft>
        <a:buClr>
          <a:schemeClr val="tx1"/>
        </a:buClr>
        <a:buFont typeface="Arial" charset="0"/>
        <a:buChar char="−"/>
        <a:defRPr sz="2200" b="1">
          <a:solidFill>
            <a:schemeClr val="tx1"/>
          </a:solidFill>
          <a:latin typeface="+mn-lt"/>
        </a:defRPr>
      </a:lvl3pPr>
      <a:lvl4pPr marL="1069975" indent="-254000" algn="l" rtl="0" eaLnBrk="0" fontAlgn="base" hangingPunct="0">
        <a:spcBef>
          <a:spcPct val="20000"/>
        </a:spcBef>
        <a:spcAft>
          <a:spcPct val="0"/>
        </a:spcAft>
        <a:buClr>
          <a:schemeClr val="tx1"/>
        </a:buClr>
        <a:buFont typeface="Arial" charset="0"/>
        <a:buChar char="−"/>
        <a:defRPr sz="2200" b="1">
          <a:solidFill>
            <a:schemeClr val="tx1"/>
          </a:solidFill>
          <a:latin typeface="+mn-lt"/>
        </a:defRPr>
      </a:lvl4pPr>
      <a:lvl5pPr marL="1349375" indent="-277813" algn="l" rtl="0" eaLnBrk="0" fontAlgn="base" hangingPunct="0">
        <a:spcBef>
          <a:spcPct val="20000"/>
        </a:spcBef>
        <a:spcAft>
          <a:spcPct val="0"/>
        </a:spcAft>
        <a:buClr>
          <a:schemeClr val="tx1"/>
        </a:buClr>
        <a:buFont typeface="Arial" charset="0"/>
        <a:buChar char="−"/>
        <a:defRPr sz="2200" b="1">
          <a:solidFill>
            <a:schemeClr val="tx1"/>
          </a:solidFill>
          <a:latin typeface="+mn-lt"/>
        </a:defRPr>
      </a:lvl5pPr>
      <a:lvl6pPr marL="1806575" indent="-277813" algn="l" rtl="0" fontAlgn="base">
        <a:spcBef>
          <a:spcPct val="20000"/>
        </a:spcBef>
        <a:spcAft>
          <a:spcPct val="0"/>
        </a:spcAft>
        <a:buClr>
          <a:schemeClr val="tx1"/>
        </a:buClr>
        <a:buFont typeface="Arial" charset="0"/>
        <a:buChar char="−"/>
        <a:defRPr sz="2200" b="1">
          <a:solidFill>
            <a:schemeClr val="tx1"/>
          </a:solidFill>
          <a:latin typeface="+mn-lt"/>
        </a:defRPr>
      </a:lvl6pPr>
      <a:lvl7pPr marL="2263775" indent="-277813" algn="l" rtl="0" fontAlgn="base">
        <a:spcBef>
          <a:spcPct val="20000"/>
        </a:spcBef>
        <a:spcAft>
          <a:spcPct val="0"/>
        </a:spcAft>
        <a:buClr>
          <a:schemeClr val="tx1"/>
        </a:buClr>
        <a:buFont typeface="Arial" charset="0"/>
        <a:buChar char="−"/>
        <a:defRPr sz="2200" b="1">
          <a:solidFill>
            <a:schemeClr val="tx1"/>
          </a:solidFill>
          <a:latin typeface="+mn-lt"/>
        </a:defRPr>
      </a:lvl7pPr>
      <a:lvl8pPr marL="2720975" indent="-277813" algn="l" rtl="0" fontAlgn="base">
        <a:spcBef>
          <a:spcPct val="20000"/>
        </a:spcBef>
        <a:spcAft>
          <a:spcPct val="0"/>
        </a:spcAft>
        <a:buClr>
          <a:schemeClr val="tx1"/>
        </a:buClr>
        <a:buFont typeface="Arial" charset="0"/>
        <a:buChar char="−"/>
        <a:defRPr sz="2200" b="1">
          <a:solidFill>
            <a:schemeClr val="tx1"/>
          </a:solidFill>
          <a:latin typeface="+mn-lt"/>
        </a:defRPr>
      </a:lvl8pPr>
      <a:lvl9pPr marL="3178175" indent="-277813" algn="l" rtl="0" fontAlgn="base">
        <a:spcBef>
          <a:spcPct val="20000"/>
        </a:spcBef>
        <a:spcAft>
          <a:spcPct val="0"/>
        </a:spcAft>
        <a:buClr>
          <a:schemeClr val="tx1"/>
        </a:buClr>
        <a:buFont typeface="Arial" charset="0"/>
        <a:buChar char="−"/>
        <a:defRPr sz="22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3074" name="Picture 13" descr="blue ba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89820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2" descr="date ba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9925" y="6408738"/>
            <a:ext cx="21240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4"/>
          <p:cNvSpPr>
            <a:spLocks noGrp="1" noChangeArrowheads="1"/>
          </p:cNvSpPr>
          <p:nvPr>
            <p:ph type="title"/>
          </p:nvPr>
        </p:nvSpPr>
        <p:spPr bwMode="auto">
          <a:xfrm>
            <a:off x="611188" y="215900"/>
            <a:ext cx="8024812" cy="92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nl-NL" altLang="en-US" smtClean="0"/>
              <a:t>Click to edit Master title style</a:t>
            </a:r>
          </a:p>
        </p:txBody>
      </p:sp>
      <p:sp>
        <p:nvSpPr>
          <p:cNvPr id="219141" name="Rectangle 5"/>
          <p:cNvSpPr>
            <a:spLocks noGrp="1" noChangeArrowheads="1"/>
          </p:cNvSpPr>
          <p:nvPr>
            <p:ph type="ftr" sz="quarter" idx="3"/>
          </p:nvPr>
        </p:nvSpPr>
        <p:spPr bwMode="auto">
          <a:xfrm>
            <a:off x="179388" y="6548438"/>
            <a:ext cx="3598862"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1000" smtClean="0"/>
            </a:lvl1pPr>
          </a:lstStyle>
          <a:p>
            <a:pPr>
              <a:defRPr/>
            </a:pPr>
            <a:r>
              <a:rPr lang="nl-NL" altLang="en-US"/>
              <a:t>/ name of department</a:t>
            </a:r>
          </a:p>
        </p:txBody>
      </p:sp>
      <p:sp>
        <p:nvSpPr>
          <p:cNvPr id="219142" name="Rectangle 6"/>
          <p:cNvSpPr>
            <a:spLocks noGrp="1" noChangeArrowheads="1"/>
          </p:cNvSpPr>
          <p:nvPr>
            <p:ph type="sldNum" sz="quarter" idx="4"/>
          </p:nvPr>
        </p:nvSpPr>
        <p:spPr bwMode="auto">
          <a:xfrm>
            <a:off x="8243888" y="6548438"/>
            <a:ext cx="60960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800" smtClean="0">
                <a:solidFill>
                  <a:schemeClr val="tx2"/>
                </a:solidFill>
              </a:defRPr>
            </a:lvl1pPr>
          </a:lstStyle>
          <a:p>
            <a:pPr>
              <a:defRPr/>
            </a:pPr>
            <a:r>
              <a:rPr lang="nl-NL" altLang="en-US"/>
              <a:t>PAGE </a:t>
            </a:r>
            <a:fld id="{AE6E0930-CC6E-4D22-AF3D-326FAA35725A}" type="slidenum">
              <a:rPr lang="nl-NL" altLang="en-US"/>
              <a:pPr>
                <a:defRPr/>
              </a:pPr>
              <a:t>‹#›</a:t>
            </a:fld>
            <a:endParaRPr lang="nl-NL" altLang="en-US"/>
          </a:p>
        </p:txBody>
      </p:sp>
      <p:pic>
        <p:nvPicPr>
          <p:cNvPr id="3079" name="Picture 7" descr="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602413" y="5978525"/>
            <a:ext cx="20304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9144" name="Rectangle 8"/>
          <p:cNvSpPr>
            <a:spLocks noGrp="1" noChangeArrowheads="1"/>
          </p:cNvSpPr>
          <p:nvPr>
            <p:ph type="dt" sz="half" idx="2"/>
          </p:nvPr>
        </p:nvSpPr>
        <p:spPr bwMode="auto">
          <a:xfrm>
            <a:off x="7527925" y="6548438"/>
            <a:ext cx="64770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800" smtClean="0">
                <a:solidFill>
                  <a:schemeClr val="tx2"/>
                </a:solidFill>
              </a:defRPr>
            </a:lvl1pPr>
          </a:lstStyle>
          <a:p>
            <a:pPr>
              <a:defRPr/>
            </a:pPr>
            <a:fld id="{F9EC2527-089E-408D-89FF-301683A55642}" type="datetime1">
              <a:rPr lang="nl-NL" altLang="en-US" smtClean="0"/>
              <a:t>4-1-2017</a:t>
            </a:fld>
            <a:endParaRPr lang="nl-NL" altLang="en-US"/>
          </a:p>
        </p:txBody>
      </p:sp>
      <p:sp>
        <p:nvSpPr>
          <p:cNvPr id="3081" name="Rectangle 9"/>
          <p:cNvSpPr>
            <a:spLocks noGrp="1" noChangeArrowheads="1"/>
          </p:cNvSpPr>
          <p:nvPr>
            <p:ph type="body" idx="1"/>
          </p:nvPr>
        </p:nvSpPr>
        <p:spPr bwMode="auto">
          <a:xfrm>
            <a:off x="611188" y="1600200"/>
            <a:ext cx="7993062" cy="413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nl-NL" altLang="en-US" smtClean="0"/>
              <a:t>Click to edit Master text styles</a:t>
            </a:r>
          </a:p>
          <a:p>
            <a:pPr lvl="1"/>
            <a:r>
              <a:rPr lang="nl-NL" altLang="en-US" smtClean="0"/>
              <a:t>Second level</a:t>
            </a:r>
          </a:p>
          <a:p>
            <a:pPr lvl="2"/>
            <a:r>
              <a:rPr lang="nl-NL" altLang="en-US" smtClean="0"/>
              <a:t>Third level</a:t>
            </a:r>
          </a:p>
          <a:p>
            <a:pPr lvl="3"/>
            <a:r>
              <a:rPr lang="nl-NL" altLang="en-US" smtClean="0"/>
              <a:t>Fourth level</a:t>
            </a:r>
          </a:p>
          <a:p>
            <a:pPr lvl="4"/>
            <a:r>
              <a:rPr lang="nl-NL" altLang="en-US" smtClean="0"/>
              <a:t>Fifth level</a:t>
            </a:r>
          </a:p>
        </p:txBody>
      </p:sp>
    </p:spTree>
  </p:cSld>
  <p:clrMap bg1="lt1" tx1="dk1" bg2="lt2" tx2="dk2" accent1="accent1" accent2="accent2" accent3="accent3" accent4="accent4" accent5="accent5" accent6="accent6" hlink="hlink" folHlink="folHlink"/>
  <p:sldLayoutIdLst>
    <p:sldLayoutId id="2147483723"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p:titleStyle>
    <p:bodyStyle>
      <a:lvl1pPr marL="268288" indent="-268288" algn="l" rtl="0" eaLnBrk="0" fontAlgn="base" hangingPunct="0">
        <a:spcBef>
          <a:spcPct val="20000"/>
        </a:spcBef>
        <a:spcAft>
          <a:spcPct val="0"/>
        </a:spcAft>
        <a:buClr>
          <a:schemeClr val="accent1"/>
        </a:buClr>
        <a:buChar char="•"/>
        <a:defRPr sz="2400" b="1">
          <a:solidFill>
            <a:schemeClr val="tx1"/>
          </a:solidFill>
          <a:latin typeface="+mn-lt"/>
          <a:ea typeface="+mn-ea"/>
          <a:cs typeface="+mn-cs"/>
        </a:defRPr>
      </a:lvl1pPr>
      <a:lvl2pPr marL="534988" indent="-265113" algn="l" rtl="0" eaLnBrk="0" fontAlgn="base" hangingPunct="0">
        <a:spcBef>
          <a:spcPct val="20000"/>
        </a:spcBef>
        <a:spcAft>
          <a:spcPct val="0"/>
        </a:spcAft>
        <a:buClr>
          <a:schemeClr val="tx1"/>
        </a:buClr>
        <a:buChar char="•"/>
        <a:defRPr sz="2200" b="1">
          <a:solidFill>
            <a:schemeClr val="tx1"/>
          </a:solidFill>
          <a:latin typeface="+mn-lt"/>
        </a:defRPr>
      </a:lvl2pPr>
      <a:lvl3pPr marL="814388" indent="-277813" algn="l" rtl="0" eaLnBrk="0" fontAlgn="base" hangingPunct="0">
        <a:spcBef>
          <a:spcPct val="20000"/>
        </a:spcBef>
        <a:spcAft>
          <a:spcPct val="0"/>
        </a:spcAft>
        <a:buClr>
          <a:schemeClr val="tx1"/>
        </a:buClr>
        <a:buFont typeface="Arial" charset="0"/>
        <a:buChar char="−"/>
        <a:defRPr sz="2200" b="1">
          <a:solidFill>
            <a:schemeClr val="tx1"/>
          </a:solidFill>
          <a:latin typeface="+mn-lt"/>
        </a:defRPr>
      </a:lvl3pPr>
      <a:lvl4pPr marL="1069975" indent="-254000" algn="l" rtl="0" eaLnBrk="0" fontAlgn="base" hangingPunct="0">
        <a:spcBef>
          <a:spcPct val="20000"/>
        </a:spcBef>
        <a:spcAft>
          <a:spcPct val="0"/>
        </a:spcAft>
        <a:buClr>
          <a:schemeClr val="tx1"/>
        </a:buClr>
        <a:buFont typeface="Arial" charset="0"/>
        <a:buChar char="−"/>
        <a:defRPr sz="2200" b="1">
          <a:solidFill>
            <a:schemeClr val="tx1"/>
          </a:solidFill>
          <a:latin typeface="+mn-lt"/>
        </a:defRPr>
      </a:lvl4pPr>
      <a:lvl5pPr marL="1349375" indent="-277813" algn="l" rtl="0" eaLnBrk="0" fontAlgn="base" hangingPunct="0">
        <a:spcBef>
          <a:spcPct val="20000"/>
        </a:spcBef>
        <a:spcAft>
          <a:spcPct val="0"/>
        </a:spcAft>
        <a:buClr>
          <a:schemeClr val="tx1"/>
        </a:buClr>
        <a:buFont typeface="Arial" charset="0"/>
        <a:buChar char="−"/>
        <a:defRPr sz="2200" b="1">
          <a:solidFill>
            <a:schemeClr val="tx1"/>
          </a:solidFill>
          <a:latin typeface="+mn-lt"/>
        </a:defRPr>
      </a:lvl5pPr>
      <a:lvl6pPr marL="1806575" indent="-277813" algn="l" rtl="0" fontAlgn="base">
        <a:spcBef>
          <a:spcPct val="20000"/>
        </a:spcBef>
        <a:spcAft>
          <a:spcPct val="0"/>
        </a:spcAft>
        <a:buClr>
          <a:schemeClr val="tx1"/>
        </a:buClr>
        <a:buFont typeface="Arial" charset="0"/>
        <a:buChar char="−"/>
        <a:defRPr sz="2200" b="1">
          <a:solidFill>
            <a:schemeClr val="tx1"/>
          </a:solidFill>
          <a:latin typeface="+mn-lt"/>
        </a:defRPr>
      </a:lvl6pPr>
      <a:lvl7pPr marL="2263775" indent="-277813" algn="l" rtl="0" fontAlgn="base">
        <a:spcBef>
          <a:spcPct val="20000"/>
        </a:spcBef>
        <a:spcAft>
          <a:spcPct val="0"/>
        </a:spcAft>
        <a:buClr>
          <a:schemeClr val="tx1"/>
        </a:buClr>
        <a:buFont typeface="Arial" charset="0"/>
        <a:buChar char="−"/>
        <a:defRPr sz="2200" b="1">
          <a:solidFill>
            <a:schemeClr val="tx1"/>
          </a:solidFill>
          <a:latin typeface="+mn-lt"/>
        </a:defRPr>
      </a:lvl7pPr>
      <a:lvl8pPr marL="2720975" indent="-277813" algn="l" rtl="0" fontAlgn="base">
        <a:spcBef>
          <a:spcPct val="20000"/>
        </a:spcBef>
        <a:spcAft>
          <a:spcPct val="0"/>
        </a:spcAft>
        <a:buClr>
          <a:schemeClr val="tx1"/>
        </a:buClr>
        <a:buFont typeface="Arial" charset="0"/>
        <a:buChar char="−"/>
        <a:defRPr sz="2200" b="1">
          <a:solidFill>
            <a:schemeClr val="tx1"/>
          </a:solidFill>
          <a:latin typeface="+mn-lt"/>
        </a:defRPr>
      </a:lvl8pPr>
      <a:lvl9pPr marL="3178175" indent="-277813" algn="l" rtl="0" fontAlgn="base">
        <a:spcBef>
          <a:spcPct val="20000"/>
        </a:spcBef>
        <a:spcAft>
          <a:spcPct val="0"/>
        </a:spcAft>
        <a:buClr>
          <a:schemeClr val="tx1"/>
        </a:buClr>
        <a:buFont typeface="Arial" charset="0"/>
        <a:buChar char="−"/>
        <a:defRPr sz="22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1026" name="Picture 18" descr="blue ba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89820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4"/>
          <p:cNvSpPr>
            <a:spLocks noGrp="1" noChangeArrowheads="1"/>
          </p:cNvSpPr>
          <p:nvPr>
            <p:ph type="title"/>
          </p:nvPr>
        </p:nvSpPr>
        <p:spPr bwMode="auto">
          <a:xfrm>
            <a:off x="611188" y="215900"/>
            <a:ext cx="8024812" cy="92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nl-NL" altLang="en-US" smtClean="0"/>
              <a:t>Click to edit Master title style</a:t>
            </a:r>
          </a:p>
        </p:txBody>
      </p:sp>
      <p:sp>
        <p:nvSpPr>
          <p:cNvPr id="23558" name="Rectangle 6"/>
          <p:cNvSpPr>
            <a:spLocks noGrp="1" noChangeArrowheads="1"/>
          </p:cNvSpPr>
          <p:nvPr>
            <p:ph type="ftr" sz="quarter" idx="3"/>
          </p:nvPr>
        </p:nvSpPr>
        <p:spPr bwMode="auto">
          <a:xfrm>
            <a:off x="179388" y="6548438"/>
            <a:ext cx="3598862"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1000" smtClean="0"/>
            </a:lvl1pPr>
          </a:lstStyle>
          <a:p>
            <a:pPr>
              <a:defRPr/>
            </a:pPr>
            <a:r>
              <a:rPr lang="nl-NL" altLang="en-US">
                <a:solidFill>
                  <a:srgbClr val="101073"/>
                </a:solidFill>
              </a:rPr>
              <a:t>/ name of department</a:t>
            </a:r>
          </a:p>
        </p:txBody>
      </p:sp>
      <p:pic>
        <p:nvPicPr>
          <p:cNvPr id="1029" name="Picture 10" descr="date ba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9925" y="6408738"/>
            <a:ext cx="21240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3" name="Rectangle 11"/>
          <p:cNvSpPr>
            <a:spLocks noGrp="1" noChangeArrowheads="1"/>
          </p:cNvSpPr>
          <p:nvPr>
            <p:ph type="sldNum" sz="quarter" idx="4"/>
          </p:nvPr>
        </p:nvSpPr>
        <p:spPr bwMode="auto">
          <a:xfrm>
            <a:off x="8243888" y="6548438"/>
            <a:ext cx="60960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800" smtClean="0">
                <a:solidFill>
                  <a:schemeClr val="tx2"/>
                </a:solidFill>
              </a:defRPr>
            </a:lvl1pPr>
          </a:lstStyle>
          <a:p>
            <a:pPr>
              <a:defRPr/>
            </a:pPr>
            <a:r>
              <a:rPr lang="nl-NL" altLang="en-US">
                <a:solidFill>
                  <a:srgbClr val="FFFFFF"/>
                </a:solidFill>
              </a:rPr>
              <a:t>PAGE </a:t>
            </a:r>
            <a:fld id="{43074383-8915-49FA-BF0E-95DFA37064A6}" type="slidenum">
              <a:rPr lang="nl-NL" altLang="en-US">
                <a:solidFill>
                  <a:srgbClr val="FFFFFF"/>
                </a:solidFill>
              </a:rPr>
              <a:pPr>
                <a:defRPr/>
              </a:pPr>
              <a:t>‹#›</a:t>
            </a:fld>
            <a:endParaRPr lang="nl-NL" altLang="en-US">
              <a:solidFill>
                <a:srgbClr val="FFFFFF"/>
              </a:solidFill>
            </a:endParaRPr>
          </a:p>
        </p:txBody>
      </p:sp>
      <p:pic>
        <p:nvPicPr>
          <p:cNvPr id="1031" name="Picture 12" descr="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602413" y="5978525"/>
            <a:ext cx="20304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5" name="Rectangle 13"/>
          <p:cNvSpPr>
            <a:spLocks noGrp="1" noChangeArrowheads="1"/>
          </p:cNvSpPr>
          <p:nvPr>
            <p:ph type="dt" sz="half" idx="2"/>
          </p:nvPr>
        </p:nvSpPr>
        <p:spPr bwMode="auto">
          <a:xfrm>
            <a:off x="7527925" y="6548438"/>
            <a:ext cx="64770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sz="800" smtClean="0">
                <a:solidFill>
                  <a:schemeClr val="tx2"/>
                </a:solidFill>
              </a:defRPr>
            </a:lvl1pPr>
          </a:lstStyle>
          <a:p>
            <a:pPr>
              <a:defRPr/>
            </a:pPr>
            <a:fld id="{67F16B0A-5353-4CEC-B104-58DDB0889772}" type="datetime1">
              <a:rPr lang="nl-NL" altLang="en-US" smtClean="0">
                <a:solidFill>
                  <a:srgbClr val="FFFFFF"/>
                </a:solidFill>
              </a:rPr>
              <a:t>4-1-2017</a:t>
            </a:fld>
            <a:endParaRPr lang="nl-NL" altLang="en-US">
              <a:solidFill>
                <a:srgbClr val="FFFFFF"/>
              </a:solidFill>
            </a:endParaRPr>
          </a:p>
        </p:txBody>
      </p:sp>
      <p:sp>
        <p:nvSpPr>
          <p:cNvPr id="1033" name="Rectangle 14"/>
          <p:cNvSpPr>
            <a:spLocks noGrp="1" noChangeArrowheads="1"/>
          </p:cNvSpPr>
          <p:nvPr>
            <p:ph type="body" idx="1"/>
          </p:nvPr>
        </p:nvSpPr>
        <p:spPr bwMode="auto">
          <a:xfrm>
            <a:off x="611188" y="1600200"/>
            <a:ext cx="7994650" cy="395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nl-NL" altLang="en-US" smtClean="0"/>
              <a:t>Click to edit Master text styles</a:t>
            </a:r>
          </a:p>
          <a:p>
            <a:pPr lvl="1"/>
            <a:r>
              <a:rPr lang="nl-NL" altLang="en-US" smtClean="0"/>
              <a:t>Second level</a:t>
            </a:r>
          </a:p>
          <a:p>
            <a:pPr lvl="2"/>
            <a:r>
              <a:rPr lang="nl-NL" altLang="en-US" smtClean="0"/>
              <a:t>Third level</a:t>
            </a:r>
          </a:p>
          <a:p>
            <a:pPr lvl="3"/>
            <a:r>
              <a:rPr lang="nl-NL" altLang="en-US" smtClean="0"/>
              <a:t>Fourth level</a:t>
            </a:r>
          </a:p>
          <a:p>
            <a:pPr lvl="4"/>
            <a:r>
              <a:rPr lang="nl-NL" altLang="en-US" smtClean="0"/>
              <a:t>Fifth level</a:t>
            </a:r>
          </a:p>
        </p:txBody>
      </p:sp>
    </p:spTree>
    <p:extLst>
      <p:ext uri="{BB962C8B-B14F-4D97-AF65-F5344CB8AC3E}">
        <p14:creationId xmlns:p14="http://schemas.microsoft.com/office/powerpoint/2010/main" val="3367117601"/>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hf hdr="0" ftr="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p:titleStyle>
    <p:bodyStyle>
      <a:lvl1pPr marL="268288" indent="-268288" algn="l" rtl="0" eaLnBrk="0" fontAlgn="base" hangingPunct="0">
        <a:spcBef>
          <a:spcPct val="20000"/>
        </a:spcBef>
        <a:spcAft>
          <a:spcPct val="0"/>
        </a:spcAft>
        <a:buClr>
          <a:schemeClr val="accent1"/>
        </a:buClr>
        <a:buChar char="•"/>
        <a:defRPr sz="2400" b="1">
          <a:solidFill>
            <a:schemeClr val="tx1"/>
          </a:solidFill>
          <a:latin typeface="+mn-lt"/>
          <a:ea typeface="+mn-ea"/>
          <a:cs typeface="+mn-cs"/>
        </a:defRPr>
      </a:lvl1pPr>
      <a:lvl2pPr marL="536575" indent="-266700" algn="l" rtl="0" eaLnBrk="0" fontAlgn="base" hangingPunct="0">
        <a:spcBef>
          <a:spcPct val="20000"/>
        </a:spcBef>
        <a:spcAft>
          <a:spcPct val="0"/>
        </a:spcAft>
        <a:buClr>
          <a:schemeClr val="tx1"/>
        </a:buClr>
        <a:buChar char="•"/>
        <a:defRPr sz="2200" b="1">
          <a:solidFill>
            <a:schemeClr val="tx1"/>
          </a:solidFill>
          <a:latin typeface="+mn-lt"/>
        </a:defRPr>
      </a:lvl2pPr>
      <a:lvl3pPr marL="809625" indent="-265113" algn="l" rtl="0" eaLnBrk="0" fontAlgn="base" hangingPunct="0">
        <a:spcBef>
          <a:spcPct val="20000"/>
        </a:spcBef>
        <a:spcAft>
          <a:spcPct val="0"/>
        </a:spcAft>
        <a:buClr>
          <a:schemeClr val="tx1"/>
        </a:buClr>
        <a:buFont typeface="Arial" charset="0"/>
        <a:buChar char="−"/>
        <a:defRPr sz="2200" b="1">
          <a:solidFill>
            <a:schemeClr val="tx1"/>
          </a:solidFill>
          <a:latin typeface="+mn-lt"/>
        </a:defRPr>
      </a:lvl3pPr>
      <a:lvl4pPr marL="1090613" indent="-279400" algn="l" rtl="0" eaLnBrk="0" fontAlgn="base" hangingPunct="0">
        <a:spcBef>
          <a:spcPct val="20000"/>
        </a:spcBef>
        <a:spcAft>
          <a:spcPct val="0"/>
        </a:spcAft>
        <a:buClr>
          <a:schemeClr val="tx1"/>
        </a:buClr>
        <a:buFont typeface="Arial" charset="0"/>
        <a:buChar char="−"/>
        <a:defRPr sz="2200" b="1">
          <a:solidFill>
            <a:schemeClr val="tx1"/>
          </a:solidFill>
          <a:latin typeface="+mn-lt"/>
        </a:defRPr>
      </a:lvl4pPr>
      <a:lvl5pPr marL="1349375" indent="-257175" algn="l" rtl="0" eaLnBrk="0" fontAlgn="base" hangingPunct="0">
        <a:spcBef>
          <a:spcPct val="20000"/>
        </a:spcBef>
        <a:spcAft>
          <a:spcPct val="0"/>
        </a:spcAft>
        <a:buClr>
          <a:schemeClr val="tx1"/>
        </a:buClr>
        <a:buFont typeface="Arial" charset="0"/>
        <a:buChar char="−"/>
        <a:defRPr sz="2200" b="1">
          <a:solidFill>
            <a:schemeClr val="tx1"/>
          </a:solidFill>
          <a:latin typeface="+mn-lt"/>
        </a:defRPr>
      </a:lvl5pPr>
      <a:lvl6pPr marL="1806575" indent="-257175" algn="l" rtl="0" fontAlgn="base">
        <a:spcBef>
          <a:spcPct val="20000"/>
        </a:spcBef>
        <a:spcAft>
          <a:spcPct val="0"/>
        </a:spcAft>
        <a:buClr>
          <a:schemeClr val="tx1"/>
        </a:buClr>
        <a:buFont typeface="Arial" charset="0"/>
        <a:buChar char="−"/>
        <a:defRPr sz="2200" b="1">
          <a:solidFill>
            <a:schemeClr val="tx1"/>
          </a:solidFill>
          <a:latin typeface="+mn-lt"/>
        </a:defRPr>
      </a:lvl6pPr>
      <a:lvl7pPr marL="2263775" indent="-257175" algn="l" rtl="0" fontAlgn="base">
        <a:spcBef>
          <a:spcPct val="20000"/>
        </a:spcBef>
        <a:spcAft>
          <a:spcPct val="0"/>
        </a:spcAft>
        <a:buClr>
          <a:schemeClr val="tx1"/>
        </a:buClr>
        <a:buFont typeface="Arial" charset="0"/>
        <a:buChar char="−"/>
        <a:defRPr sz="2200" b="1">
          <a:solidFill>
            <a:schemeClr val="tx1"/>
          </a:solidFill>
          <a:latin typeface="+mn-lt"/>
        </a:defRPr>
      </a:lvl7pPr>
      <a:lvl8pPr marL="2720975" indent="-257175" algn="l" rtl="0" fontAlgn="base">
        <a:spcBef>
          <a:spcPct val="20000"/>
        </a:spcBef>
        <a:spcAft>
          <a:spcPct val="0"/>
        </a:spcAft>
        <a:buClr>
          <a:schemeClr val="tx1"/>
        </a:buClr>
        <a:buFont typeface="Arial" charset="0"/>
        <a:buChar char="−"/>
        <a:defRPr sz="2200" b="1">
          <a:solidFill>
            <a:schemeClr val="tx1"/>
          </a:solidFill>
          <a:latin typeface="+mn-lt"/>
        </a:defRPr>
      </a:lvl8pPr>
      <a:lvl9pPr marL="3178175" indent="-257175" algn="l" rtl="0" fontAlgn="base">
        <a:spcBef>
          <a:spcPct val="20000"/>
        </a:spcBef>
        <a:spcAft>
          <a:spcPct val="0"/>
        </a:spcAft>
        <a:buClr>
          <a:schemeClr val="tx1"/>
        </a:buClr>
        <a:buFont typeface="Arial" charset="0"/>
        <a:buChar char="−"/>
        <a:defRPr sz="22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5F96AB0C-FBFE-44DF-B171-760DFDB99D2E}" type="datetime1">
              <a:rPr lang="nl-NL" altLang="en-US" smtClean="0"/>
              <a:t>4-1-2017</a:t>
            </a:fld>
            <a:endParaRPr lang="nl-NL"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nl-NL" altLang="en-US" smtClean="0"/>
              <a:t>/ name of department</a:t>
            </a:r>
            <a:endParaRPr lang="nl-NL"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r>
              <a:rPr lang="nl-NL" altLang="en-US" smtClean="0"/>
              <a:t>PAGE </a:t>
            </a:r>
            <a:fld id="{E3070AF0-31AD-46EC-8669-9E0B7A889479}" type="slidenum">
              <a:rPr lang="nl-NL" altLang="en-US" smtClean="0"/>
              <a:pPr>
                <a:defRPr/>
              </a:pPr>
              <a:t>‹#›</a:t>
            </a:fld>
            <a:endParaRPr lang="nl-NL" altLang="en-US"/>
          </a:p>
        </p:txBody>
      </p:sp>
    </p:spTree>
    <p:extLst>
      <p:ext uri="{BB962C8B-B14F-4D97-AF65-F5344CB8AC3E}">
        <p14:creationId xmlns:p14="http://schemas.microsoft.com/office/powerpoint/2010/main" val="238904147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5.png"/><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5.png"/><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6.xml"/><Relationship Id="rId4" Type="http://schemas.openxmlformats.org/officeDocument/2006/relationships/image" Target="../media/image12.gif"/></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6.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46.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35.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55" Type="http://schemas.openxmlformats.org/officeDocument/2006/relationships/tags" Target="../tags/tag55.xml"/><Relationship Id="rId63" Type="http://schemas.openxmlformats.org/officeDocument/2006/relationships/tags" Target="../tags/tag63.xml"/><Relationship Id="rId68" Type="http://schemas.openxmlformats.org/officeDocument/2006/relationships/tags" Target="../tags/tag68.xml"/><Relationship Id="rId76" Type="http://schemas.openxmlformats.org/officeDocument/2006/relationships/tags" Target="../tags/tag76.xml"/><Relationship Id="rId84" Type="http://schemas.openxmlformats.org/officeDocument/2006/relationships/slideLayout" Target="../slideLayouts/slideLayout40.xml"/><Relationship Id="rId7" Type="http://schemas.openxmlformats.org/officeDocument/2006/relationships/tags" Target="../tags/tag7.xml"/><Relationship Id="rId71" Type="http://schemas.openxmlformats.org/officeDocument/2006/relationships/tags" Target="../tags/tag71.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74" Type="http://schemas.openxmlformats.org/officeDocument/2006/relationships/tags" Target="../tags/tag74.xml"/><Relationship Id="rId79" Type="http://schemas.openxmlformats.org/officeDocument/2006/relationships/tags" Target="../tags/tag79.xml"/><Relationship Id="rId5" Type="http://schemas.openxmlformats.org/officeDocument/2006/relationships/tags" Target="../tags/tag5.xml"/><Relationship Id="rId61" Type="http://schemas.openxmlformats.org/officeDocument/2006/relationships/tags" Target="../tags/tag61.xml"/><Relationship Id="rId82" Type="http://schemas.openxmlformats.org/officeDocument/2006/relationships/tags" Target="../tags/tag82.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81" Type="http://schemas.openxmlformats.org/officeDocument/2006/relationships/tags" Target="../tags/tag8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77" Type="http://schemas.openxmlformats.org/officeDocument/2006/relationships/tags" Target="../tags/tag77.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80" Type="http://schemas.openxmlformats.org/officeDocument/2006/relationships/tags" Target="../tags/tag80.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tags" Target="../tags/tag75.xml"/><Relationship Id="rId83" Type="http://schemas.openxmlformats.org/officeDocument/2006/relationships/tags" Target="../tags/tag83.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s>
</file>

<file path=ppt/slides/_rels/slide4.xml.rels><?xml version="1.0" encoding="UTF-8" standalone="yes"?>
<Relationships xmlns="http://schemas.openxmlformats.org/package/2006/relationships"><Relationship Id="rId13" Type="http://schemas.openxmlformats.org/officeDocument/2006/relationships/tags" Target="../tags/tag96.xml"/><Relationship Id="rId18" Type="http://schemas.openxmlformats.org/officeDocument/2006/relationships/tags" Target="../tags/tag101.xml"/><Relationship Id="rId26" Type="http://schemas.openxmlformats.org/officeDocument/2006/relationships/tags" Target="../tags/tag109.xml"/><Relationship Id="rId39" Type="http://schemas.openxmlformats.org/officeDocument/2006/relationships/tags" Target="../tags/tag122.xml"/><Relationship Id="rId21" Type="http://schemas.openxmlformats.org/officeDocument/2006/relationships/tags" Target="../tags/tag104.xml"/><Relationship Id="rId34" Type="http://schemas.openxmlformats.org/officeDocument/2006/relationships/tags" Target="../tags/tag117.xml"/><Relationship Id="rId42" Type="http://schemas.openxmlformats.org/officeDocument/2006/relationships/tags" Target="../tags/tag125.xml"/><Relationship Id="rId47" Type="http://schemas.openxmlformats.org/officeDocument/2006/relationships/tags" Target="../tags/tag130.xml"/><Relationship Id="rId50" Type="http://schemas.openxmlformats.org/officeDocument/2006/relationships/tags" Target="../tags/tag133.xml"/><Relationship Id="rId55" Type="http://schemas.openxmlformats.org/officeDocument/2006/relationships/tags" Target="../tags/tag138.xml"/><Relationship Id="rId63" Type="http://schemas.openxmlformats.org/officeDocument/2006/relationships/tags" Target="../tags/tag146.xml"/><Relationship Id="rId7" Type="http://schemas.openxmlformats.org/officeDocument/2006/relationships/tags" Target="../tags/tag90.xml"/><Relationship Id="rId2" Type="http://schemas.openxmlformats.org/officeDocument/2006/relationships/tags" Target="../tags/tag85.xml"/><Relationship Id="rId16" Type="http://schemas.openxmlformats.org/officeDocument/2006/relationships/tags" Target="../tags/tag99.xml"/><Relationship Id="rId20" Type="http://schemas.openxmlformats.org/officeDocument/2006/relationships/tags" Target="../tags/tag103.xml"/><Relationship Id="rId29" Type="http://schemas.openxmlformats.org/officeDocument/2006/relationships/tags" Target="../tags/tag112.xml"/><Relationship Id="rId41" Type="http://schemas.openxmlformats.org/officeDocument/2006/relationships/tags" Target="../tags/tag124.xml"/><Relationship Id="rId54" Type="http://schemas.openxmlformats.org/officeDocument/2006/relationships/tags" Target="../tags/tag137.xml"/><Relationship Id="rId62" Type="http://schemas.openxmlformats.org/officeDocument/2006/relationships/tags" Target="../tags/tag145.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tags" Target="../tags/tag94.xml"/><Relationship Id="rId24" Type="http://schemas.openxmlformats.org/officeDocument/2006/relationships/tags" Target="../tags/tag107.xml"/><Relationship Id="rId32" Type="http://schemas.openxmlformats.org/officeDocument/2006/relationships/tags" Target="../tags/tag115.xml"/><Relationship Id="rId37" Type="http://schemas.openxmlformats.org/officeDocument/2006/relationships/tags" Target="../tags/tag120.xml"/><Relationship Id="rId40" Type="http://schemas.openxmlformats.org/officeDocument/2006/relationships/tags" Target="../tags/tag123.xml"/><Relationship Id="rId45" Type="http://schemas.openxmlformats.org/officeDocument/2006/relationships/tags" Target="../tags/tag128.xml"/><Relationship Id="rId53" Type="http://schemas.openxmlformats.org/officeDocument/2006/relationships/tags" Target="../tags/tag136.xml"/><Relationship Id="rId58" Type="http://schemas.openxmlformats.org/officeDocument/2006/relationships/tags" Target="../tags/tag141.xml"/><Relationship Id="rId5" Type="http://schemas.openxmlformats.org/officeDocument/2006/relationships/tags" Target="../tags/tag88.xml"/><Relationship Id="rId15" Type="http://schemas.openxmlformats.org/officeDocument/2006/relationships/tags" Target="../tags/tag98.xml"/><Relationship Id="rId23" Type="http://schemas.openxmlformats.org/officeDocument/2006/relationships/tags" Target="../tags/tag106.xml"/><Relationship Id="rId28" Type="http://schemas.openxmlformats.org/officeDocument/2006/relationships/tags" Target="../tags/tag111.xml"/><Relationship Id="rId36" Type="http://schemas.openxmlformats.org/officeDocument/2006/relationships/tags" Target="../tags/tag119.xml"/><Relationship Id="rId49" Type="http://schemas.openxmlformats.org/officeDocument/2006/relationships/tags" Target="../tags/tag132.xml"/><Relationship Id="rId57" Type="http://schemas.openxmlformats.org/officeDocument/2006/relationships/tags" Target="../tags/tag140.xml"/><Relationship Id="rId61" Type="http://schemas.openxmlformats.org/officeDocument/2006/relationships/tags" Target="../tags/tag144.xml"/><Relationship Id="rId10" Type="http://schemas.openxmlformats.org/officeDocument/2006/relationships/tags" Target="../tags/tag93.xml"/><Relationship Id="rId19" Type="http://schemas.openxmlformats.org/officeDocument/2006/relationships/tags" Target="../tags/tag102.xml"/><Relationship Id="rId31" Type="http://schemas.openxmlformats.org/officeDocument/2006/relationships/tags" Target="../tags/tag114.xml"/><Relationship Id="rId44" Type="http://schemas.openxmlformats.org/officeDocument/2006/relationships/tags" Target="../tags/tag127.xml"/><Relationship Id="rId52" Type="http://schemas.openxmlformats.org/officeDocument/2006/relationships/tags" Target="../tags/tag135.xml"/><Relationship Id="rId60" Type="http://schemas.openxmlformats.org/officeDocument/2006/relationships/tags" Target="../tags/tag143.xml"/><Relationship Id="rId65" Type="http://schemas.openxmlformats.org/officeDocument/2006/relationships/slideLayout" Target="../slideLayouts/slideLayout40.xml"/><Relationship Id="rId4" Type="http://schemas.openxmlformats.org/officeDocument/2006/relationships/tags" Target="../tags/tag87.xml"/><Relationship Id="rId9" Type="http://schemas.openxmlformats.org/officeDocument/2006/relationships/tags" Target="../tags/tag92.xml"/><Relationship Id="rId14" Type="http://schemas.openxmlformats.org/officeDocument/2006/relationships/tags" Target="../tags/tag97.xml"/><Relationship Id="rId22" Type="http://schemas.openxmlformats.org/officeDocument/2006/relationships/tags" Target="../tags/tag105.xml"/><Relationship Id="rId27" Type="http://schemas.openxmlformats.org/officeDocument/2006/relationships/tags" Target="../tags/tag110.xml"/><Relationship Id="rId30" Type="http://schemas.openxmlformats.org/officeDocument/2006/relationships/tags" Target="../tags/tag113.xml"/><Relationship Id="rId35" Type="http://schemas.openxmlformats.org/officeDocument/2006/relationships/tags" Target="../tags/tag118.xml"/><Relationship Id="rId43" Type="http://schemas.openxmlformats.org/officeDocument/2006/relationships/tags" Target="../tags/tag126.xml"/><Relationship Id="rId48" Type="http://schemas.openxmlformats.org/officeDocument/2006/relationships/tags" Target="../tags/tag131.xml"/><Relationship Id="rId56" Type="http://schemas.openxmlformats.org/officeDocument/2006/relationships/tags" Target="../tags/tag139.xml"/><Relationship Id="rId64" Type="http://schemas.openxmlformats.org/officeDocument/2006/relationships/tags" Target="../tags/tag147.xml"/><Relationship Id="rId8" Type="http://schemas.openxmlformats.org/officeDocument/2006/relationships/tags" Target="../tags/tag91.xml"/><Relationship Id="rId51" Type="http://schemas.openxmlformats.org/officeDocument/2006/relationships/tags" Target="../tags/tag134.xml"/><Relationship Id="rId3" Type="http://schemas.openxmlformats.org/officeDocument/2006/relationships/tags" Target="../tags/tag86.xml"/><Relationship Id="rId12" Type="http://schemas.openxmlformats.org/officeDocument/2006/relationships/tags" Target="../tags/tag95.xml"/><Relationship Id="rId17" Type="http://schemas.openxmlformats.org/officeDocument/2006/relationships/tags" Target="../tags/tag100.xml"/><Relationship Id="rId25" Type="http://schemas.openxmlformats.org/officeDocument/2006/relationships/tags" Target="../tags/tag108.xml"/><Relationship Id="rId33" Type="http://schemas.openxmlformats.org/officeDocument/2006/relationships/tags" Target="../tags/tag116.xml"/><Relationship Id="rId38" Type="http://schemas.openxmlformats.org/officeDocument/2006/relationships/tags" Target="../tags/tag121.xml"/><Relationship Id="rId46" Type="http://schemas.openxmlformats.org/officeDocument/2006/relationships/tags" Target="../tags/tag129.xml"/><Relationship Id="rId59" Type="http://schemas.openxmlformats.org/officeDocument/2006/relationships/tags" Target="../tags/tag1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slideLayout" Target="../slideLayouts/slideLayout36.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611188" y="1382911"/>
            <a:ext cx="5616575" cy="1470025"/>
          </a:xfrm>
        </p:spPr>
        <p:txBody>
          <a:bodyPr/>
          <a:lstStyle/>
          <a:p>
            <a:pPr eaLnBrk="1" hangingPunct="1"/>
            <a:r>
              <a:rPr lang="nl-NL" altLang="en-US" dirty="0" smtClean="0"/>
              <a:t>LKA Functional Safety</a:t>
            </a:r>
            <a:r>
              <a:rPr lang="en-GB" altLang="nl-NL" dirty="0" smtClean="0"/>
              <a:t/>
            </a:r>
            <a:br>
              <a:rPr lang="en-GB" altLang="nl-NL" dirty="0" smtClean="0"/>
            </a:br>
            <a:r>
              <a:rPr lang="en-GB" altLang="nl-NL" sz="1050" dirty="0" smtClean="0"/>
              <a:t> </a:t>
            </a:r>
            <a:r>
              <a:rPr lang="en-GB" altLang="nl-NL" dirty="0" smtClean="0"/>
              <a:t/>
            </a:r>
            <a:br>
              <a:rPr lang="en-GB" altLang="nl-NL" dirty="0" smtClean="0"/>
            </a:br>
            <a:r>
              <a:rPr lang="en-GB" altLang="nl-NL" sz="1800" dirty="0" smtClean="0"/>
              <a:t>Draft Presentation</a:t>
            </a:r>
            <a:r>
              <a:rPr lang="en-US" altLang="en-US" dirty="0" smtClean="0"/>
              <a:t/>
            </a:r>
            <a:br>
              <a:rPr lang="en-US" altLang="en-US" dirty="0" smtClean="0"/>
            </a:br>
            <a:endParaRPr lang="en-US" altLang="en-US" sz="1200" i="1" dirty="0" smtClean="0"/>
          </a:p>
        </p:txBody>
      </p:sp>
      <p:sp>
        <p:nvSpPr>
          <p:cNvPr id="7171" name="Subtitle 2"/>
          <p:cNvSpPr>
            <a:spLocks noGrp="1"/>
          </p:cNvSpPr>
          <p:nvPr>
            <p:ph type="subTitle" idx="1"/>
          </p:nvPr>
        </p:nvSpPr>
        <p:spPr>
          <a:xfrm>
            <a:off x="610791" y="4869160"/>
            <a:ext cx="5113337" cy="360040"/>
          </a:xfrm>
        </p:spPr>
        <p:txBody>
          <a:bodyPr/>
          <a:lstStyle/>
          <a:p>
            <a:pPr eaLnBrk="1" hangingPunct="1"/>
            <a:r>
              <a:rPr lang="nl-NL" altLang="en-US" dirty="0" smtClean="0"/>
              <a:t>Davide Occello,  January 6th  2017</a:t>
            </a:r>
            <a:endParaRPr lang="en-US" altLang="en-US" dirty="0" smtClean="0"/>
          </a:p>
        </p:txBody>
      </p:sp>
      <p:pic>
        <p:nvPicPr>
          <p:cNvPr id="112" name="Picture 111"/>
          <p:cNvPicPr>
            <a:picLocks noChangeAspect="1"/>
          </p:cNvPicPr>
          <p:nvPr/>
        </p:nvPicPr>
        <p:blipFill rotWithShape="1">
          <a:blip r:embed="rId3"/>
          <a:srcRect l="13782" r="16535"/>
          <a:stretch/>
        </p:blipFill>
        <p:spPr>
          <a:xfrm rot="10800000" flipV="1">
            <a:off x="5724128" y="1268760"/>
            <a:ext cx="4927437" cy="3978000"/>
          </a:xfrm>
          <a:prstGeom prst="trapezoid">
            <a:avLst>
              <a:gd name="adj" fmla="val 28390"/>
            </a:avLst>
          </a:prstGeom>
          <a:ln>
            <a:solidFill>
              <a:srgbClr val="002060"/>
            </a:solidFill>
          </a:ln>
        </p:spPr>
      </p:pic>
    </p:spTree>
    <p:extLst>
      <p:ext uri="{BB962C8B-B14F-4D97-AF65-F5344CB8AC3E}">
        <p14:creationId xmlns:p14="http://schemas.microsoft.com/office/powerpoint/2010/main" val="9873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3222875" y="817954"/>
            <a:ext cx="7886700" cy="994172"/>
          </a:xfrm>
        </p:spPr>
        <p:txBody>
          <a:bodyPr/>
          <a:lstStyle/>
          <a:p>
            <a:r>
              <a:rPr lang="en-US" dirty="0" smtClean="0"/>
              <a:t>Straight Lane </a:t>
            </a:r>
            <a:endParaRPr lang="en-US" dirty="0"/>
          </a:p>
        </p:txBody>
      </p:sp>
      <p:cxnSp>
        <p:nvCxnSpPr>
          <p:cNvPr id="7" name="Straight Connector 6"/>
          <p:cNvCxnSpPr/>
          <p:nvPr/>
        </p:nvCxnSpPr>
        <p:spPr>
          <a:xfrm>
            <a:off x="69723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3152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72300"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72300"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286249"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484770" y="2216818"/>
            <a:ext cx="2"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286250" y="2216818"/>
            <a:ext cx="1985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286250" y="5332998"/>
            <a:ext cx="198523" cy="2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979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8408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97932"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6053456" y="2377270"/>
            <a:ext cx="241577" cy="14962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6053456" y="3873530"/>
            <a:ext cx="2415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6295033" y="2377270"/>
            <a:ext cx="0" cy="149626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917314" y="2986901"/>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sp>
        <p:nvSpPr>
          <p:cNvPr id="56" name="TextBox 55"/>
          <p:cNvSpPr txBox="1"/>
          <p:nvPr/>
        </p:nvSpPr>
        <p:spPr>
          <a:xfrm>
            <a:off x="6244861" y="3735031"/>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58" name="Straight Connector 57"/>
          <p:cNvCxnSpPr/>
          <p:nvPr/>
        </p:nvCxnSpPr>
        <p:spPr>
          <a:xfrm flipV="1">
            <a:off x="4286249"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4483917" y="1235975"/>
            <a:ext cx="0" cy="337782"/>
          </a:xfrm>
          <a:prstGeom prst="line">
            <a:avLst/>
          </a:prstGeom>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4286250" y="1491871"/>
            <a:ext cx="198523"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flipV="1">
            <a:off x="18408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4979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497932"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flipV="1">
            <a:off x="73101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9672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497932"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286250" y="1307626"/>
            <a:ext cx="197668" cy="17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972300"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402308" y="1025783"/>
            <a:ext cx="698749" cy="230832"/>
          </a:xfrm>
          <a:prstGeom prst="rect">
            <a:avLst/>
          </a:prstGeom>
          <a:noFill/>
        </p:spPr>
        <p:txBody>
          <a:bodyPr wrap="square" rtlCol="0">
            <a:spAutoFit/>
          </a:bodyPr>
          <a:lstStyle/>
          <a:p>
            <a:r>
              <a:rPr lang="en-US" sz="900" dirty="0"/>
              <a:t>10-30 cm</a:t>
            </a:r>
            <a:endParaRPr lang="en-US" sz="900" dirty="0"/>
          </a:p>
        </p:txBody>
      </p:sp>
      <p:sp>
        <p:nvSpPr>
          <p:cNvPr id="79" name="TextBox 78"/>
          <p:cNvSpPr txBox="1"/>
          <p:nvPr/>
        </p:nvSpPr>
        <p:spPr>
          <a:xfrm>
            <a:off x="6881225" y="1039070"/>
            <a:ext cx="698749" cy="230832"/>
          </a:xfrm>
          <a:prstGeom prst="rect">
            <a:avLst/>
          </a:prstGeom>
          <a:noFill/>
        </p:spPr>
        <p:txBody>
          <a:bodyPr wrap="square" rtlCol="0">
            <a:spAutoFit/>
          </a:bodyPr>
          <a:lstStyle/>
          <a:p>
            <a:r>
              <a:rPr lang="en-US" sz="900" dirty="0"/>
              <a:t>10-30 cm</a:t>
            </a:r>
            <a:endParaRPr lang="en-US" sz="900" dirty="0"/>
          </a:p>
        </p:txBody>
      </p:sp>
      <p:sp>
        <p:nvSpPr>
          <p:cNvPr id="80" name="TextBox 79"/>
          <p:cNvSpPr txBox="1"/>
          <p:nvPr/>
        </p:nvSpPr>
        <p:spPr>
          <a:xfrm>
            <a:off x="4134543" y="1039070"/>
            <a:ext cx="698749" cy="230832"/>
          </a:xfrm>
          <a:prstGeom prst="rect">
            <a:avLst/>
          </a:prstGeom>
          <a:noFill/>
        </p:spPr>
        <p:txBody>
          <a:bodyPr wrap="square" rtlCol="0">
            <a:spAutoFit/>
          </a:bodyPr>
          <a:lstStyle/>
          <a:p>
            <a:r>
              <a:rPr lang="en-US" sz="900" dirty="0"/>
              <a:t>10-20 cm</a:t>
            </a:r>
            <a:endParaRPr lang="en-US" sz="900" dirty="0"/>
          </a:p>
        </p:txBody>
      </p:sp>
      <p:cxnSp>
        <p:nvCxnSpPr>
          <p:cNvPr id="85" name="Straight Connector 84"/>
          <p:cNvCxnSpPr/>
          <p:nvPr/>
        </p:nvCxnSpPr>
        <p:spPr>
          <a:xfrm>
            <a:off x="5722210" y="1491871"/>
            <a:ext cx="12650" cy="4293927"/>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pic>
        <p:nvPicPr>
          <p:cNvPr id="86" name="Picture 8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847507" flipH="1">
            <a:off x="5185440" y="4254374"/>
            <a:ext cx="1536574" cy="761885"/>
          </a:xfrm>
          <a:prstGeom prst="rect">
            <a:avLst/>
          </a:prstGeom>
        </p:spPr>
      </p:pic>
      <p:cxnSp>
        <p:nvCxnSpPr>
          <p:cNvPr id="88" name="Straight Connector 87"/>
          <p:cNvCxnSpPr/>
          <p:nvPr/>
        </p:nvCxnSpPr>
        <p:spPr>
          <a:xfrm flipV="1">
            <a:off x="5941489" y="4539639"/>
            <a:ext cx="28025" cy="214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flipV="1">
            <a:off x="5882879" y="4621661"/>
            <a:ext cx="142790" cy="13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flipV="1">
            <a:off x="5722211" y="5734619"/>
            <a:ext cx="231516" cy="5118"/>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729488" y="5476272"/>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7" name="Straight Connector 106"/>
          <p:cNvCxnSpPr/>
          <p:nvPr/>
        </p:nvCxnSpPr>
        <p:spPr>
          <a:xfrm>
            <a:off x="5953727" y="4635316"/>
            <a:ext cx="0" cy="110442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6972300"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Arrow Connector 117"/>
          <p:cNvCxnSpPr/>
          <p:nvPr/>
        </p:nvCxnSpPr>
        <p:spPr>
          <a:xfrm flipH="1">
            <a:off x="4483917" y="1307626"/>
            <a:ext cx="248335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5464860" y="1107290"/>
            <a:ext cx="698749" cy="230832"/>
          </a:xfrm>
          <a:prstGeom prst="rect">
            <a:avLst/>
          </a:prstGeom>
          <a:noFill/>
        </p:spPr>
        <p:txBody>
          <a:bodyPr wrap="square" rtlCol="0">
            <a:spAutoFit/>
          </a:bodyPr>
          <a:lstStyle/>
          <a:p>
            <a:r>
              <a:rPr lang="en-US" sz="900" dirty="0"/>
              <a:t>3.5-3.7 m</a:t>
            </a:r>
            <a:endParaRPr lang="en-US" sz="900" dirty="0"/>
          </a:p>
        </p:txBody>
      </p:sp>
      <p:cxnSp>
        <p:nvCxnSpPr>
          <p:cNvPr id="4" name="Straight Arrow Connector 3"/>
          <p:cNvCxnSpPr>
            <a:endCxn id="116" idx="3"/>
          </p:cNvCxnSpPr>
          <p:nvPr/>
        </p:nvCxnSpPr>
        <p:spPr>
          <a:xfrm flipH="1" flipV="1">
            <a:off x="7315200" y="3638834"/>
            <a:ext cx="1069451" cy="21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325016" y="3600451"/>
            <a:ext cx="0" cy="116690"/>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599955" y="3248086"/>
            <a:ext cx="1219572" cy="646331"/>
          </a:xfrm>
          <a:prstGeom prst="rect">
            <a:avLst/>
          </a:prstGeom>
          <a:noFill/>
        </p:spPr>
        <p:txBody>
          <a:bodyPr wrap="square" rtlCol="0">
            <a:spAutoFit/>
          </a:bodyPr>
          <a:lstStyle/>
          <a:p>
            <a:r>
              <a:rPr lang="en-US" b="1" dirty="0"/>
              <a:t>R &gt;1000 m</a:t>
            </a:r>
            <a:endParaRPr lang="en-US" b="1" dirty="0"/>
          </a:p>
        </p:txBody>
      </p:sp>
      <p:sp>
        <p:nvSpPr>
          <p:cNvPr id="48" name="Down Arrow 47"/>
          <p:cNvSpPr/>
          <p:nvPr/>
        </p:nvSpPr>
        <p:spPr>
          <a:xfrm rot="5400000">
            <a:off x="5310691" y="4422324"/>
            <a:ext cx="305714" cy="3588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3350249" y="4430596"/>
            <a:ext cx="2110243" cy="646331"/>
          </a:xfrm>
          <a:prstGeom prst="rect">
            <a:avLst/>
          </a:prstGeom>
          <a:noFill/>
        </p:spPr>
        <p:txBody>
          <a:bodyPr wrap="square" rtlCol="0">
            <a:spAutoFit/>
          </a:bodyPr>
          <a:lstStyle/>
          <a:p>
            <a:r>
              <a:rPr lang="en-US" dirty="0" smtClean="0">
                <a:solidFill>
                  <a:schemeClr val="accent1"/>
                </a:solidFill>
              </a:rPr>
              <a:t>Expected Control Action</a:t>
            </a:r>
            <a:endParaRPr lang="en-US" dirty="0">
              <a:solidFill>
                <a:schemeClr val="accent1"/>
              </a:solidFill>
            </a:endParaRPr>
          </a:p>
        </p:txBody>
      </p:sp>
      <p:pic>
        <p:nvPicPr>
          <p:cNvPr id="51" name="Picture 50" descr="File:Sun.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293" y="2377270"/>
            <a:ext cx="528638" cy="528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2329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3222875" y="817954"/>
            <a:ext cx="7886700" cy="994172"/>
          </a:xfrm>
        </p:spPr>
        <p:txBody>
          <a:bodyPr/>
          <a:lstStyle/>
          <a:p>
            <a:r>
              <a:rPr lang="en-US" dirty="0" smtClean="0"/>
              <a:t>Straight Lane </a:t>
            </a:r>
            <a:endParaRPr lang="en-US" dirty="0"/>
          </a:p>
        </p:txBody>
      </p:sp>
      <p:cxnSp>
        <p:nvCxnSpPr>
          <p:cNvPr id="7" name="Straight Connector 6"/>
          <p:cNvCxnSpPr/>
          <p:nvPr/>
        </p:nvCxnSpPr>
        <p:spPr>
          <a:xfrm>
            <a:off x="69723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3152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72300"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72300"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286249"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484770" y="2216818"/>
            <a:ext cx="2"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286250" y="2216818"/>
            <a:ext cx="1985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286250" y="5332998"/>
            <a:ext cx="198523" cy="2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979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8408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97932"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6053456" y="2377270"/>
            <a:ext cx="241577" cy="14962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6053456" y="3873530"/>
            <a:ext cx="2415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6295033" y="2377270"/>
            <a:ext cx="0" cy="149626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917314" y="2986901"/>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sp>
        <p:nvSpPr>
          <p:cNvPr id="56" name="TextBox 55"/>
          <p:cNvSpPr txBox="1"/>
          <p:nvPr/>
        </p:nvSpPr>
        <p:spPr>
          <a:xfrm>
            <a:off x="6244861" y="3735031"/>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58" name="Straight Connector 57"/>
          <p:cNvCxnSpPr/>
          <p:nvPr/>
        </p:nvCxnSpPr>
        <p:spPr>
          <a:xfrm flipV="1">
            <a:off x="4286249"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4483917" y="1235975"/>
            <a:ext cx="0" cy="337782"/>
          </a:xfrm>
          <a:prstGeom prst="line">
            <a:avLst/>
          </a:prstGeom>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4286250" y="1491871"/>
            <a:ext cx="198523"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flipV="1">
            <a:off x="18408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4979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497932"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flipV="1">
            <a:off x="73101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9672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497932"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286250" y="1307626"/>
            <a:ext cx="197668" cy="17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972300"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402308" y="1025783"/>
            <a:ext cx="698749" cy="230832"/>
          </a:xfrm>
          <a:prstGeom prst="rect">
            <a:avLst/>
          </a:prstGeom>
          <a:noFill/>
        </p:spPr>
        <p:txBody>
          <a:bodyPr wrap="square" rtlCol="0">
            <a:spAutoFit/>
          </a:bodyPr>
          <a:lstStyle/>
          <a:p>
            <a:r>
              <a:rPr lang="en-US" sz="900" dirty="0"/>
              <a:t>10-30 cm</a:t>
            </a:r>
            <a:endParaRPr lang="en-US" sz="900" dirty="0"/>
          </a:p>
        </p:txBody>
      </p:sp>
      <p:sp>
        <p:nvSpPr>
          <p:cNvPr id="79" name="TextBox 78"/>
          <p:cNvSpPr txBox="1"/>
          <p:nvPr/>
        </p:nvSpPr>
        <p:spPr>
          <a:xfrm>
            <a:off x="6881225" y="1039070"/>
            <a:ext cx="698749" cy="230832"/>
          </a:xfrm>
          <a:prstGeom prst="rect">
            <a:avLst/>
          </a:prstGeom>
          <a:noFill/>
        </p:spPr>
        <p:txBody>
          <a:bodyPr wrap="square" rtlCol="0">
            <a:spAutoFit/>
          </a:bodyPr>
          <a:lstStyle/>
          <a:p>
            <a:r>
              <a:rPr lang="en-US" sz="900" dirty="0"/>
              <a:t>10-30 cm</a:t>
            </a:r>
            <a:endParaRPr lang="en-US" sz="900" dirty="0"/>
          </a:p>
        </p:txBody>
      </p:sp>
      <p:sp>
        <p:nvSpPr>
          <p:cNvPr id="80" name="TextBox 79"/>
          <p:cNvSpPr txBox="1"/>
          <p:nvPr/>
        </p:nvSpPr>
        <p:spPr>
          <a:xfrm>
            <a:off x="4134543" y="1039070"/>
            <a:ext cx="698749" cy="230832"/>
          </a:xfrm>
          <a:prstGeom prst="rect">
            <a:avLst/>
          </a:prstGeom>
          <a:noFill/>
        </p:spPr>
        <p:txBody>
          <a:bodyPr wrap="square" rtlCol="0">
            <a:spAutoFit/>
          </a:bodyPr>
          <a:lstStyle/>
          <a:p>
            <a:r>
              <a:rPr lang="en-US" sz="900" dirty="0"/>
              <a:t>10-20 cm</a:t>
            </a:r>
            <a:endParaRPr lang="en-US" sz="900" dirty="0"/>
          </a:p>
        </p:txBody>
      </p:sp>
      <p:cxnSp>
        <p:nvCxnSpPr>
          <p:cNvPr id="85" name="Straight Connector 84"/>
          <p:cNvCxnSpPr/>
          <p:nvPr/>
        </p:nvCxnSpPr>
        <p:spPr>
          <a:xfrm>
            <a:off x="5722210" y="1491871"/>
            <a:ext cx="12650" cy="4293927"/>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pic>
        <p:nvPicPr>
          <p:cNvPr id="86" name="Picture 8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847507" flipH="1">
            <a:off x="5185440" y="4254374"/>
            <a:ext cx="1536574" cy="761885"/>
          </a:xfrm>
          <a:prstGeom prst="rect">
            <a:avLst/>
          </a:prstGeom>
        </p:spPr>
      </p:pic>
      <p:cxnSp>
        <p:nvCxnSpPr>
          <p:cNvPr id="88" name="Straight Connector 87"/>
          <p:cNvCxnSpPr/>
          <p:nvPr/>
        </p:nvCxnSpPr>
        <p:spPr>
          <a:xfrm flipV="1">
            <a:off x="5941489" y="4539639"/>
            <a:ext cx="28025" cy="214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flipV="1">
            <a:off x="5882879" y="4621661"/>
            <a:ext cx="142790" cy="13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flipV="1">
            <a:off x="5722211" y="5734619"/>
            <a:ext cx="231516" cy="5118"/>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729488" y="5476272"/>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7" name="Straight Connector 106"/>
          <p:cNvCxnSpPr/>
          <p:nvPr/>
        </p:nvCxnSpPr>
        <p:spPr>
          <a:xfrm>
            <a:off x="5953727" y="4635316"/>
            <a:ext cx="0" cy="110442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6972300"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Arrow Connector 117"/>
          <p:cNvCxnSpPr/>
          <p:nvPr/>
        </p:nvCxnSpPr>
        <p:spPr>
          <a:xfrm flipH="1">
            <a:off x="4483917" y="1307626"/>
            <a:ext cx="248335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5464860" y="1107290"/>
            <a:ext cx="698749" cy="230832"/>
          </a:xfrm>
          <a:prstGeom prst="rect">
            <a:avLst/>
          </a:prstGeom>
          <a:noFill/>
        </p:spPr>
        <p:txBody>
          <a:bodyPr wrap="square" rtlCol="0">
            <a:spAutoFit/>
          </a:bodyPr>
          <a:lstStyle/>
          <a:p>
            <a:r>
              <a:rPr lang="en-US" sz="900" dirty="0"/>
              <a:t>3.5-3.7 m</a:t>
            </a:r>
            <a:endParaRPr lang="en-US" sz="900" dirty="0"/>
          </a:p>
        </p:txBody>
      </p:sp>
      <p:cxnSp>
        <p:nvCxnSpPr>
          <p:cNvPr id="4" name="Straight Arrow Connector 3"/>
          <p:cNvCxnSpPr>
            <a:endCxn id="116" idx="3"/>
          </p:cNvCxnSpPr>
          <p:nvPr/>
        </p:nvCxnSpPr>
        <p:spPr>
          <a:xfrm flipH="1" flipV="1">
            <a:off x="7315200" y="3638834"/>
            <a:ext cx="1069451" cy="21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325016" y="3600451"/>
            <a:ext cx="0" cy="116690"/>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599955" y="3248086"/>
            <a:ext cx="1219572" cy="646331"/>
          </a:xfrm>
          <a:prstGeom prst="rect">
            <a:avLst/>
          </a:prstGeom>
          <a:noFill/>
        </p:spPr>
        <p:txBody>
          <a:bodyPr wrap="square" rtlCol="0">
            <a:spAutoFit/>
          </a:bodyPr>
          <a:lstStyle/>
          <a:p>
            <a:r>
              <a:rPr lang="en-US" b="1" dirty="0"/>
              <a:t>R &gt;1000 m</a:t>
            </a:r>
            <a:endParaRPr lang="en-US" b="1" dirty="0"/>
          </a:p>
        </p:txBody>
      </p:sp>
      <p:sp>
        <p:nvSpPr>
          <p:cNvPr id="48" name="Down Arrow 47"/>
          <p:cNvSpPr/>
          <p:nvPr/>
        </p:nvSpPr>
        <p:spPr>
          <a:xfrm rot="5400000">
            <a:off x="5310691" y="4422324"/>
            <a:ext cx="305714" cy="3588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3350249" y="4430596"/>
            <a:ext cx="2110243" cy="646331"/>
          </a:xfrm>
          <a:prstGeom prst="rect">
            <a:avLst/>
          </a:prstGeom>
          <a:noFill/>
        </p:spPr>
        <p:txBody>
          <a:bodyPr wrap="square" rtlCol="0">
            <a:spAutoFit/>
          </a:bodyPr>
          <a:lstStyle/>
          <a:p>
            <a:r>
              <a:rPr lang="en-US" dirty="0" smtClean="0">
                <a:solidFill>
                  <a:schemeClr val="accent1"/>
                </a:solidFill>
              </a:rPr>
              <a:t>Expected Control Action</a:t>
            </a:r>
            <a:endParaRPr lang="en-US" dirty="0">
              <a:solidFill>
                <a:schemeClr val="accent1"/>
              </a:solidFill>
            </a:endParaRPr>
          </a:p>
        </p:txBody>
      </p:sp>
      <p:pic>
        <p:nvPicPr>
          <p:cNvPr id="51" name="Picture 50" descr="http://www.oxfordcounty.ca/portals/15/Documents/Waterdrop.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9400" y="2382441"/>
            <a:ext cx="306705" cy="492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8479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667623" y="262704"/>
            <a:ext cx="6776199" cy="994172"/>
          </a:xfrm>
        </p:spPr>
        <p:txBody>
          <a:bodyPr/>
          <a:lstStyle/>
          <a:p>
            <a:r>
              <a:rPr lang="en-US" dirty="0" smtClean="0"/>
              <a:t>Curve </a:t>
            </a:r>
            <a:endParaRPr lang="en-US" dirty="0"/>
          </a:p>
        </p:txBody>
      </p:sp>
      <p:sp>
        <p:nvSpPr>
          <p:cNvPr id="5" name="Arc 4"/>
          <p:cNvSpPr/>
          <p:nvPr/>
        </p:nvSpPr>
        <p:spPr>
          <a:xfrm flipH="1">
            <a:off x="2101056" y="1135621"/>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Arc 52"/>
          <p:cNvSpPr/>
          <p:nvPr/>
        </p:nvSpPr>
        <p:spPr>
          <a:xfrm flipH="1">
            <a:off x="2173612" y="1410934"/>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Arc 56"/>
          <p:cNvSpPr/>
          <p:nvPr/>
        </p:nvSpPr>
        <p:spPr>
          <a:xfrm flipH="1">
            <a:off x="2234240" y="3397767"/>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p:cNvSpPr/>
          <p:nvPr/>
        </p:nvSpPr>
        <p:spPr>
          <a:xfrm flipH="1">
            <a:off x="2234240" y="3555857"/>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Arc 63"/>
          <p:cNvSpPr/>
          <p:nvPr/>
        </p:nvSpPr>
        <p:spPr>
          <a:xfrm flipH="1">
            <a:off x="2210387" y="5506368"/>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Arc 64"/>
          <p:cNvSpPr/>
          <p:nvPr/>
        </p:nvSpPr>
        <p:spPr>
          <a:xfrm flipH="1">
            <a:off x="2282943" y="5787645"/>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Arc 65"/>
          <p:cNvSpPr/>
          <p:nvPr/>
        </p:nvSpPr>
        <p:spPr>
          <a:xfrm flipH="1">
            <a:off x="2210387" y="2401369"/>
            <a:ext cx="5319422" cy="1174805"/>
          </a:xfrm>
          <a:prstGeom prst="arc">
            <a:avLst>
              <a:gd name="adj1" fmla="val 16200000"/>
              <a:gd name="adj2" fmla="val 21095890"/>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Connector 13"/>
          <p:cNvCxnSpPr>
            <a:stCxn id="5" idx="0"/>
          </p:cNvCxnSpPr>
          <p:nvPr/>
        </p:nvCxnSpPr>
        <p:spPr>
          <a:xfrm>
            <a:off x="4760767" y="1135620"/>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760767" y="1408316"/>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760767" y="5505423"/>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4760767" y="5787644"/>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760767" y="3397766"/>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760767" y="3556813"/>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810774" y="2401369"/>
            <a:ext cx="4297508" cy="0"/>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a:off x="2558774" y="2200739"/>
            <a:ext cx="1546465" cy="73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3507558" y="2028504"/>
            <a:ext cx="30196" cy="1717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rot="15780108" flipV="1">
            <a:off x="3301480" y="1489153"/>
            <a:ext cx="0" cy="149626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2529771" y="1929268"/>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pic>
        <p:nvPicPr>
          <p:cNvPr id="93" name="Picture 9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7615" flipH="1">
            <a:off x="3534892" y="1811661"/>
            <a:ext cx="1536574" cy="761885"/>
          </a:xfrm>
          <a:prstGeom prst="rect">
            <a:avLst/>
          </a:prstGeom>
        </p:spPr>
      </p:pic>
      <p:cxnSp>
        <p:nvCxnSpPr>
          <p:cNvPr id="94" name="Straight Connector 93"/>
          <p:cNvCxnSpPr/>
          <p:nvPr/>
        </p:nvCxnSpPr>
        <p:spPr>
          <a:xfrm rot="15780108" flipV="1">
            <a:off x="4290941" y="2096926"/>
            <a:ext cx="28025" cy="214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15780108" flipH="1" flipV="1">
            <a:off x="4232331" y="2178948"/>
            <a:ext cx="142790" cy="13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5304878" y="2208686"/>
            <a:ext cx="6418" cy="204958"/>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rot="15780108">
            <a:off x="5290241" y="2143770"/>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0" name="Straight Connector 99"/>
          <p:cNvCxnSpPr/>
          <p:nvPr/>
        </p:nvCxnSpPr>
        <p:spPr>
          <a:xfrm>
            <a:off x="4269848" y="2208064"/>
            <a:ext cx="1119479" cy="724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262720" y="1736517"/>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32" name="Straight Arrow Connector 31"/>
          <p:cNvCxnSpPr/>
          <p:nvPr/>
        </p:nvCxnSpPr>
        <p:spPr>
          <a:xfrm flipH="1" flipV="1">
            <a:off x="3720299" y="3614737"/>
            <a:ext cx="230195" cy="1521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3879057" y="5057775"/>
            <a:ext cx="121444" cy="28575"/>
          </a:xfrm>
          <a:prstGeom prst="line">
            <a:avLst/>
          </a:prstGeom>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3835396" y="4271672"/>
            <a:ext cx="1239105" cy="369332"/>
          </a:xfrm>
          <a:prstGeom prst="rect">
            <a:avLst/>
          </a:prstGeom>
          <a:noFill/>
        </p:spPr>
        <p:txBody>
          <a:bodyPr wrap="square" rtlCol="0">
            <a:spAutoFit/>
          </a:bodyPr>
          <a:lstStyle/>
          <a:p>
            <a:r>
              <a:rPr lang="en-US" dirty="0"/>
              <a:t>R &gt;250 m</a:t>
            </a:r>
            <a:endParaRPr lang="en-US" dirty="0"/>
          </a:p>
        </p:txBody>
      </p:sp>
      <p:sp>
        <p:nvSpPr>
          <p:cNvPr id="3" name="TextBox 2"/>
          <p:cNvSpPr txBox="1"/>
          <p:nvPr/>
        </p:nvSpPr>
        <p:spPr>
          <a:xfrm>
            <a:off x="6573795" y="2075512"/>
            <a:ext cx="2223750" cy="369332"/>
          </a:xfrm>
          <a:prstGeom prst="rect">
            <a:avLst/>
          </a:prstGeom>
          <a:noFill/>
          <a:ln>
            <a:noFill/>
          </a:ln>
        </p:spPr>
        <p:txBody>
          <a:bodyPr wrap="none" rtlCol="0">
            <a:spAutoFit/>
          </a:bodyPr>
          <a:lstStyle/>
          <a:p>
            <a:r>
              <a:rPr lang="en-US" dirty="0" smtClean="0">
                <a:solidFill>
                  <a:schemeClr val="accent6"/>
                </a:solidFill>
              </a:rPr>
              <a:t>Preferred Trajectory</a:t>
            </a:r>
            <a:endParaRPr lang="en-US" dirty="0">
              <a:solidFill>
                <a:schemeClr val="accent6"/>
              </a:solidFill>
            </a:endParaRPr>
          </a:p>
        </p:txBody>
      </p:sp>
      <p:sp>
        <p:nvSpPr>
          <p:cNvPr id="8" name="Down Arrow 7"/>
          <p:cNvSpPr/>
          <p:nvPr/>
        </p:nvSpPr>
        <p:spPr>
          <a:xfrm>
            <a:off x="4150321" y="2378973"/>
            <a:ext cx="305714" cy="3588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479023" y="2718356"/>
            <a:ext cx="2110243" cy="646331"/>
          </a:xfrm>
          <a:prstGeom prst="rect">
            <a:avLst/>
          </a:prstGeom>
          <a:noFill/>
        </p:spPr>
        <p:txBody>
          <a:bodyPr wrap="square" rtlCol="0">
            <a:spAutoFit/>
          </a:bodyPr>
          <a:lstStyle/>
          <a:p>
            <a:r>
              <a:rPr lang="en-US" dirty="0" smtClean="0">
                <a:solidFill>
                  <a:schemeClr val="accent1"/>
                </a:solidFill>
              </a:rPr>
              <a:t>Expected Control Action</a:t>
            </a:r>
            <a:endParaRPr lang="en-US" dirty="0">
              <a:solidFill>
                <a:schemeClr val="accent1"/>
              </a:solidFill>
            </a:endParaRPr>
          </a:p>
        </p:txBody>
      </p:sp>
      <p:pic>
        <p:nvPicPr>
          <p:cNvPr id="35" name="Picture 34" descr="http://www.oxfordcounty.ca/portals/15/Documents/Waterdrop.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98356" y="2477993"/>
            <a:ext cx="306705" cy="492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40188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667623" y="262704"/>
            <a:ext cx="6776199" cy="994172"/>
          </a:xfrm>
        </p:spPr>
        <p:txBody>
          <a:bodyPr/>
          <a:lstStyle/>
          <a:p>
            <a:r>
              <a:rPr lang="en-US" dirty="0" smtClean="0"/>
              <a:t>Curve </a:t>
            </a:r>
            <a:endParaRPr lang="en-US" dirty="0"/>
          </a:p>
        </p:txBody>
      </p:sp>
      <p:sp>
        <p:nvSpPr>
          <p:cNvPr id="5" name="Arc 4"/>
          <p:cNvSpPr/>
          <p:nvPr/>
        </p:nvSpPr>
        <p:spPr>
          <a:xfrm flipH="1">
            <a:off x="2101056" y="1135621"/>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Arc 52"/>
          <p:cNvSpPr/>
          <p:nvPr/>
        </p:nvSpPr>
        <p:spPr>
          <a:xfrm flipH="1">
            <a:off x="2173612" y="1410934"/>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Arc 56"/>
          <p:cNvSpPr/>
          <p:nvPr/>
        </p:nvSpPr>
        <p:spPr>
          <a:xfrm flipH="1">
            <a:off x="2234240" y="3397767"/>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p:cNvSpPr/>
          <p:nvPr/>
        </p:nvSpPr>
        <p:spPr>
          <a:xfrm flipH="1">
            <a:off x="2234240" y="3555857"/>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Arc 63"/>
          <p:cNvSpPr/>
          <p:nvPr/>
        </p:nvSpPr>
        <p:spPr>
          <a:xfrm flipH="1">
            <a:off x="2210387" y="5506368"/>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Arc 64"/>
          <p:cNvSpPr/>
          <p:nvPr/>
        </p:nvSpPr>
        <p:spPr>
          <a:xfrm flipH="1">
            <a:off x="2282943" y="5787645"/>
            <a:ext cx="5319422" cy="1174805"/>
          </a:xfrm>
          <a:prstGeom prst="arc">
            <a:avLst>
              <a:gd name="adj1" fmla="val 16200000"/>
              <a:gd name="adj2" fmla="val 2109589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Arc 65"/>
          <p:cNvSpPr/>
          <p:nvPr/>
        </p:nvSpPr>
        <p:spPr>
          <a:xfrm flipH="1">
            <a:off x="2210387" y="2401369"/>
            <a:ext cx="5319422" cy="1174805"/>
          </a:xfrm>
          <a:prstGeom prst="arc">
            <a:avLst>
              <a:gd name="adj1" fmla="val 16200000"/>
              <a:gd name="adj2" fmla="val 21095890"/>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Connector 13"/>
          <p:cNvCxnSpPr>
            <a:stCxn id="5" idx="0"/>
          </p:cNvCxnSpPr>
          <p:nvPr/>
        </p:nvCxnSpPr>
        <p:spPr>
          <a:xfrm>
            <a:off x="4760767" y="1135620"/>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760767" y="1408316"/>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760767" y="5505423"/>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4760767" y="5787644"/>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760767" y="3397766"/>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760767" y="3556813"/>
            <a:ext cx="42975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810774" y="2401369"/>
            <a:ext cx="4297508" cy="0"/>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a:off x="2558774" y="2200739"/>
            <a:ext cx="1546465" cy="73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3507558" y="2028504"/>
            <a:ext cx="30196" cy="1717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rot="15780108" flipV="1">
            <a:off x="3301480" y="1489153"/>
            <a:ext cx="0" cy="149626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2529771" y="1929268"/>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pic>
        <p:nvPicPr>
          <p:cNvPr id="93" name="Picture 9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7615" flipH="1">
            <a:off x="3534892" y="1811661"/>
            <a:ext cx="1536574" cy="761885"/>
          </a:xfrm>
          <a:prstGeom prst="rect">
            <a:avLst/>
          </a:prstGeom>
        </p:spPr>
      </p:pic>
      <p:cxnSp>
        <p:nvCxnSpPr>
          <p:cNvPr id="94" name="Straight Connector 93"/>
          <p:cNvCxnSpPr/>
          <p:nvPr/>
        </p:nvCxnSpPr>
        <p:spPr>
          <a:xfrm rot="15780108" flipV="1">
            <a:off x="4290941" y="2096926"/>
            <a:ext cx="28025" cy="214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15780108" flipH="1" flipV="1">
            <a:off x="4232331" y="2178948"/>
            <a:ext cx="142790" cy="13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5304878" y="2208686"/>
            <a:ext cx="6418" cy="204958"/>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rot="15780108">
            <a:off x="5290241" y="2143770"/>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0" name="Straight Connector 99"/>
          <p:cNvCxnSpPr/>
          <p:nvPr/>
        </p:nvCxnSpPr>
        <p:spPr>
          <a:xfrm>
            <a:off x="4269848" y="2208064"/>
            <a:ext cx="1119479" cy="724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262720" y="1736517"/>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32" name="Straight Arrow Connector 31"/>
          <p:cNvCxnSpPr/>
          <p:nvPr/>
        </p:nvCxnSpPr>
        <p:spPr>
          <a:xfrm flipH="1" flipV="1">
            <a:off x="3720299" y="3614737"/>
            <a:ext cx="230195" cy="1521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3879057" y="5057775"/>
            <a:ext cx="121444" cy="28575"/>
          </a:xfrm>
          <a:prstGeom prst="line">
            <a:avLst/>
          </a:prstGeom>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3835396" y="4271672"/>
            <a:ext cx="1239105" cy="369332"/>
          </a:xfrm>
          <a:prstGeom prst="rect">
            <a:avLst/>
          </a:prstGeom>
          <a:noFill/>
        </p:spPr>
        <p:txBody>
          <a:bodyPr wrap="square" rtlCol="0">
            <a:spAutoFit/>
          </a:bodyPr>
          <a:lstStyle/>
          <a:p>
            <a:r>
              <a:rPr lang="en-US" dirty="0"/>
              <a:t>R &gt;250 m</a:t>
            </a:r>
            <a:endParaRPr lang="en-US" dirty="0"/>
          </a:p>
        </p:txBody>
      </p:sp>
      <p:sp>
        <p:nvSpPr>
          <p:cNvPr id="3" name="TextBox 2"/>
          <p:cNvSpPr txBox="1"/>
          <p:nvPr/>
        </p:nvSpPr>
        <p:spPr>
          <a:xfrm>
            <a:off x="6573795" y="2075512"/>
            <a:ext cx="2223750" cy="369332"/>
          </a:xfrm>
          <a:prstGeom prst="rect">
            <a:avLst/>
          </a:prstGeom>
          <a:noFill/>
          <a:ln>
            <a:noFill/>
          </a:ln>
        </p:spPr>
        <p:txBody>
          <a:bodyPr wrap="none" rtlCol="0">
            <a:spAutoFit/>
          </a:bodyPr>
          <a:lstStyle/>
          <a:p>
            <a:r>
              <a:rPr lang="en-US" dirty="0" smtClean="0">
                <a:solidFill>
                  <a:schemeClr val="accent6"/>
                </a:solidFill>
              </a:rPr>
              <a:t>Preferred Trajectory</a:t>
            </a:r>
            <a:endParaRPr lang="en-US" dirty="0">
              <a:solidFill>
                <a:schemeClr val="accent6"/>
              </a:solidFill>
            </a:endParaRPr>
          </a:p>
        </p:txBody>
      </p:sp>
      <p:sp>
        <p:nvSpPr>
          <p:cNvPr id="8" name="Down Arrow 7"/>
          <p:cNvSpPr/>
          <p:nvPr/>
        </p:nvSpPr>
        <p:spPr>
          <a:xfrm>
            <a:off x="4150321" y="2378973"/>
            <a:ext cx="305714" cy="3588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479023" y="2718356"/>
            <a:ext cx="2110243" cy="646331"/>
          </a:xfrm>
          <a:prstGeom prst="rect">
            <a:avLst/>
          </a:prstGeom>
          <a:noFill/>
        </p:spPr>
        <p:txBody>
          <a:bodyPr wrap="square" rtlCol="0">
            <a:spAutoFit/>
          </a:bodyPr>
          <a:lstStyle/>
          <a:p>
            <a:r>
              <a:rPr lang="en-US" dirty="0" smtClean="0">
                <a:solidFill>
                  <a:schemeClr val="accent1"/>
                </a:solidFill>
              </a:rPr>
              <a:t>Expected Control Action</a:t>
            </a:r>
            <a:endParaRPr lang="en-US" dirty="0">
              <a:solidFill>
                <a:schemeClr val="accent1"/>
              </a:solidFill>
            </a:endParaRPr>
          </a:p>
        </p:txBody>
      </p:sp>
      <p:pic>
        <p:nvPicPr>
          <p:cNvPr id="34" name="Picture 33" descr="File:Sun.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4858" y="2460133"/>
            <a:ext cx="528638" cy="528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4038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831463" y="1155684"/>
            <a:ext cx="7886700" cy="994172"/>
          </a:xfrm>
        </p:spPr>
        <p:txBody>
          <a:bodyPr/>
          <a:lstStyle/>
          <a:p>
            <a:r>
              <a:rPr lang="en-US" dirty="0" smtClean="0"/>
              <a:t>Overtaking/Lane Change</a:t>
            </a:r>
            <a:endParaRPr lang="en-US" dirty="0"/>
          </a:p>
        </p:txBody>
      </p:sp>
      <p:cxnSp>
        <p:nvCxnSpPr>
          <p:cNvPr id="7" name="Straight Connector 6"/>
          <p:cNvCxnSpPr/>
          <p:nvPr/>
        </p:nvCxnSpPr>
        <p:spPr>
          <a:xfrm>
            <a:off x="69723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3152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72300"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72300"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286250" y="2216818"/>
            <a:ext cx="1985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286250" y="5332998"/>
            <a:ext cx="198523" cy="2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979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8408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97932"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972300"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693465" y="3585879"/>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58" name="Straight Connector 57"/>
          <p:cNvCxnSpPr/>
          <p:nvPr/>
        </p:nvCxnSpPr>
        <p:spPr>
          <a:xfrm flipV="1">
            <a:off x="4286249"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4483917"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8408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4979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497932"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flipV="1">
            <a:off x="73101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9672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497932"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286250" y="1307626"/>
            <a:ext cx="197668" cy="17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972300"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402308" y="1025783"/>
            <a:ext cx="698749" cy="230832"/>
          </a:xfrm>
          <a:prstGeom prst="rect">
            <a:avLst/>
          </a:prstGeom>
          <a:noFill/>
        </p:spPr>
        <p:txBody>
          <a:bodyPr wrap="square" rtlCol="0">
            <a:spAutoFit/>
          </a:bodyPr>
          <a:lstStyle/>
          <a:p>
            <a:r>
              <a:rPr lang="en-US" sz="900" dirty="0"/>
              <a:t>10-30 cm</a:t>
            </a:r>
            <a:endParaRPr lang="en-US" sz="900" dirty="0"/>
          </a:p>
        </p:txBody>
      </p:sp>
      <p:sp>
        <p:nvSpPr>
          <p:cNvPr id="79" name="TextBox 78"/>
          <p:cNvSpPr txBox="1"/>
          <p:nvPr/>
        </p:nvSpPr>
        <p:spPr>
          <a:xfrm>
            <a:off x="6881225" y="1039070"/>
            <a:ext cx="698749" cy="230832"/>
          </a:xfrm>
          <a:prstGeom prst="rect">
            <a:avLst/>
          </a:prstGeom>
          <a:noFill/>
        </p:spPr>
        <p:txBody>
          <a:bodyPr wrap="square" rtlCol="0">
            <a:spAutoFit/>
          </a:bodyPr>
          <a:lstStyle/>
          <a:p>
            <a:r>
              <a:rPr lang="en-US" sz="900" dirty="0"/>
              <a:t>10-30 cm</a:t>
            </a:r>
            <a:endParaRPr lang="en-US" sz="900" dirty="0"/>
          </a:p>
        </p:txBody>
      </p:sp>
      <p:sp>
        <p:nvSpPr>
          <p:cNvPr id="80" name="TextBox 79"/>
          <p:cNvSpPr txBox="1"/>
          <p:nvPr/>
        </p:nvSpPr>
        <p:spPr>
          <a:xfrm>
            <a:off x="4134543" y="1039070"/>
            <a:ext cx="698749" cy="230832"/>
          </a:xfrm>
          <a:prstGeom prst="rect">
            <a:avLst/>
          </a:prstGeom>
          <a:noFill/>
        </p:spPr>
        <p:txBody>
          <a:bodyPr wrap="square" rtlCol="0">
            <a:spAutoFit/>
          </a:bodyPr>
          <a:lstStyle/>
          <a:p>
            <a:r>
              <a:rPr lang="en-US" sz="900" dirty="0"/>
              <a:t>10-20 cm</a:t>
            </a:r>
            <a:endParaRPr lang="en-US" sz="900" dirty="0"/>
          </a:p>
        </p:txBody>
      </p:sp>
      <p:cxnSp>
        <p:nvCxnSpPr>
          <p:cNvPr id="85" name="Straight Connector 84"/>
          <p:cNvCxnSpPr/>
          <p:nvPr/>
        </p:nvCxnSpPr>
        <p:spPr>
          <a:xfrm>
            <a:off x="5722210" y="1491871"/>
            <a:ext cx="12650" cy="4293927"/>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4701423" y="5734619"/>
            <a:ext cx="1020788" cy="0"/>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230876" y="5457620"/>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7" name="Straight Connector 106"/>
          <p:cNvCxnSpPr/>
          <p:nvPr/>
        </p:nvCxnSpPr>
        <p:spPr>
          <a:xfrm>
            <a:off x="4706234" y="4681377"/>
            <a:ext cx="0" cy="110442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286250" y="1491871"/>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a:off x="4284416" y="3370055"/>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282582" y="3221728"/>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4278149" y="4523292"/>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285293" y="3798346"/>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283459" y="4374964"/>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283459" y="4951583"/>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283458" y="5530038"/>
            <a:ext cx="197668" cy="2557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284416" y="2068490"/>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4284416" y="2645109"/>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4739365" flipH="1">
            <a:off x="3820769" y="4239271"/>
            <a:ext cx="1855670" cy="920103"/>
          </a:xfrm>
          <a:prstGeom prst="rect">
            <a:avLst/>
          </a:prstGeom>
        </p:spPr>
      </p:pic>
      <p:cxnSp>
        <p:nvCxnSpPr>
          <p:cNvPr id="43" name="Straight Arrow Connector 42"/>
          <p:cNvCxnSpPr/>
          <p:nvPr/>
        </p:nvCxnSpPr>
        <p:spPr>
          <a:xfrm flipH="1" flipV="1">
            <a:off x="4227293" y="2300392"/>
            <a:ext cx="303219" cy="1499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4227294" y="3800192"/>
            <a:ext cx="3032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4530512" y="2303932"/>
            <a:ext cx="0" cy="149626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flipH="1">
            <a:off x="4152793" y="2913563"/>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pic>
        <p:nvPicPr>
          <p:cNvPr id="60" name="Picture 6" descr="Red Car - Top View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4815907" y="2194217"/>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52" descr="http://www.oxfordcounty.ca/portals/15/Documents/Waterdrop.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294400" y="3258768"/>
            <a:ext cx="306705" cy="492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749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887233" y="1191825"/>
            <a:ext cx="7886700" cy="994172"/>
          </a:xfrm>
        </p:spPr>
        <p:txBody>
          <a:bodyPr/>
          <a:lstStyle/>
          <a:p>
            <a:r>
              <a:rPr lang="en-US" dirty="0" smtClean="0"/>
              <a:t>Overtaking/Lane Change</a:t>
            </a:r>
            <a:endParaRPr lang="en-US" dirty="0"/>
          </a:p>
        </p:txBody>
      </p:sp>
      <p:cxnSp>
        <p:nvCxnSpPr>
          <p:cNvPr id="7" name="Straight Connector 6"/>
          <p:cNvCxnSpPr/>
          <p:nvPr/>
        </p:nvCxnSpPr>
        <p:spPr>
          <a:xfrm>
            <a:off x="69723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3152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72300"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72300"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286250" y="2216818"/>
            <a:ext cx="1985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286250" y="5332998"/>
            <a:ext cx="198523" cy="2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979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8408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97932"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972300"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693465" y="3585879"/>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58" name="Straight Connector 57"/>
          <p:cNvCxnSpPr/>
          <p:nvPr/>
        </p:nvCxnSpPr>
        <p:spPr>
          <a:xfrm flipV="1">
            <a:off x="4286249"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4483917"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8408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4979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497932"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flipV="1">
            <a:off x="73101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9672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497932"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286250" y="1307626"/>
            <a:ext cx="197668" cy="17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972300"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402308" y="1025783"/>
            <a:ext cx="698749" cy="230832"/>
          </a:xfrm>
          <a:prstGeom prst="rect">
            <a:avLst/>
          </a:prstGeom>
          <a:noFill/>
        </p:spPr>
        <p:txBody>
          <a:bodyPr wrap="square" rtlCol="0">
            <a:spAutoFit/>
          </a:bodyPr>
          <a:lstStyle/>
          <a:p>
            <a:r>
              <a:rPr lang="en-US" sz="900" dirty="0"/>
              <a:t>10-30 cm</a:t>
            </a:r>
            <a:endParaRPr lang="en-US" sz="900" dirty="0"/>
          </a:p>
        </p:txBody>
      </p:sp>
      <p:sp>
        <p:nvSpPr>
          <p:cNvPr id="79" name="TextBox 78"/>
          <p:cNvSpPr txBox="1"/>
          <p:nvPr/>
        </p:nvSpPr>
        <p:spPr>
          <a:xfrm>
            <a:off x="6881225" y="1039070"/>
            <a:ext cx="698749" cy="230832"/>
          </a:xfrm>
          <a:prstGeom prst="rect">
            <a:avLst/>
          </a:prstGeom>
          <a:noFill/>
        </p:spPr>
        <p:txBody>
          <a:bodyPr wrap="square" rtlCol="0">
            <a:spAutoFit/>
          </a:bodyPr>
          <a:lstStyle/>
          <a:p>
            <a:r>
              <a:rPr lang="en-US" sz="900" dirty="0"/>
              <a:t>10-30 cm</a:t>
            </a:r>
            <a:endParaRPr lang="en-US" sz="900" dirty="0"/>
          </a:p>
        </p:txBody>
      </p:sp>
      <p:sp>
        <p:nvSpPr>
          <p:cNvPr id="80" name="TextBox 79"/>
          <p:cNvSpPr txBox="1"/>
          <p:nvPr/>
        </p:nvSpPr>
        <p:spPr>
          <a:xfrm>
            <a:off x="4134543" y="1039070"/>
            <a:ext cx="698749" cy="230832"/>
          </a:xfrm>
          <a:prstGeom prst="rect">
            <a:avLst/>
          </a:prstGeom>
          <a:noFill/>
        </p:spPr>
        <p:txBody>
          <a:bodyPr wrap="square" rtlCol="0">
            <a:spAutoFit/>
          </a:bodyPr>
          <a:lstStyle/>
          <a:p>
            <a:r>
              <a:rPr lang="en-US" sz="900" dirty="0"/>
              <a:t>10-20 cm</a:t>
            </a:r>
            <a:endParaRPr lang="en-US" sz="900" dirty="0"/>
          </a:p>
        </p:txBody>
      </p:sp>
      <p:cxnSp>
        <p:nvCxnSpPr>
          <p:cNvPr id="85" name="Straight Connector 84"/>
          <p:cNvCxnSpPr/>
          <p:nvPr/>
        </p:nvCxnSpPr>
        <p:spPr>
          <a:xfrm>
            <a:off x="5722210" y="1491871"/>
            <a:ext cx="12650" cy="4293927"/>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4701423" y="5734619"/>
            <a:ext cx="1020788" cy="0"/>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230876" y="5457620"/>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7" name="Straight Connector 106"/>
          <p:cNvCxnSpPr/>
          <p:nvPr/>
        </p:nvCxnSpPr>
        <p:spPr>
          <a:xfrm>
            <a:off x="4706234" y="4681377"/>
            <a:ext cx="0" cy="110442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286250" y="1491871"/>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a:off x="4284416" y="3370055"/>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282582" y="3221728"/>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4278149" y="4523292"/>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285293" y="3798346"/>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283459" y="4374964"/>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283459" y="4951583"/>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283458" y="5530038"/>
            <a:ext cx="197668" cy="2557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284416" y="2068490"/>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4284416" y="2645109"/>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4739365" flipH="1">
            <a:off x="3820769" y="4239271"/>
            <a:ext cx="1855670" cy="920103"/>
          </a:xfrm>
          <a:prstGeom prst="rect">
            <a:avLst/>
          </a:prstGeom>
        </p:spPr>
      </p:pic>
      <p:cxnSp>
        <p:nvCxnSpPr>
          <p:cNvPr id="43" name="Straight Arrow Connector 42"/>
          <p:cNvCxnSpPr/>
          <p:nvPr/>
        </p:nvCxnSpPr>
        <p:spPr>
          <a:xfrm flipH="1" flipV="1">
            <a:off x="4227293" y="2300392"/>
            <a:ext cx="303219" cy="1499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4227294" y="3800192"/>
            <a:ext cx="3032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4530512" y="2303932"/>
            <a:ext cx="0" cy="149626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flipH="1">
            <a:off x="4152793" y="2913563"/>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pic>
        <p:nvPicPr>
          <p:cNvPr id="60" name="Picture 6" descr="Red Car - Top View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4815907" y="2194217"/>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1" descr="File:Sun.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825" y="3334240"/>
            <a:ext cx="528638" cy="528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2647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3136963" y="-74912"/>
            <a:ext cx="7886700" cy="994172"/>
          </a:xfrm>
        </p:spPr>
        <p:txBody>
          <a:bodyPr/>
          <a:lstStyle/>
          <a:p>
            <a:r>
              <a:rPr lang="en-US" dirty="0" smtClean="0"/>
              <a:t>Traffic </a:t>
            </a:r>
            <a:r>
              <a:rPr lang="en-US" sz="2100" dirty="0"/>
              <a:t>(</a:t>
            </a:r>
            <a:r>
              <a:rPr lang="en-US" sz="2100" dirty="0" err="1"/>
              <a:t>V</a:t>
            </a:r>
            <a:r>
              <a:rPr lang="en-US" sz="2100" baseline="-25000" dirty="0" err="1"/>
              <a:t>v</a:t>
            </a:r>
            <a:r>
              <a:rPr lang="en-US" sz="2100" dirty="0"/>
              <a:t>&gt;50 </a:t>
            </a:r>
            <a:r>
              <a:rPr lang="en-US" sz="2100" dirty="0" err="1"/>
              <a:t>kph</a:t>
            </a:r>
            <a:r>
              <a:rPr lang="en-US" sz="2100" dirty="0"/>
              <a:t>)</a:t>
            </a:r>
            <a:endParaRPr lang="en-US" dirty="0"/>
          </a:p>
        </p:txBody>
      </p:sp>
      <p:cxnSp>
        <p:nvCxnSpPr>
          <p:cNvPr id="7" name="Straight Connector 6"/>
          <p:cNvCxnSpPr/>
          <p:nvPr/>
        </p:nvCxnSpPr>
        <p:spPr>
          <a:xfrm>
            <a:off x="69723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3152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72300"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72300"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286250" y="2216818"/>
            <a:ext cx="1985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286250" y="5332998"/>
            <a:ext cx="198523" cy="2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979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8408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97932"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972300"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4487988" y="3764135"/>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58" name="Straight Connector 57"/>
          <p:cNvCxnSpPr/>
          <p:nvPr/>
        </p:nvCxnSpPr>
        <p:spPr>
          <a:xfrm flipV="1">
            <a:off x="4286249"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4483917"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8408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4979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497932"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flipV="1">
            <a:off x="73101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9672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497932"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286250" y="1307626"/>
            <a:ext cx="197668" cy="17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972300"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402308" y="1025783"/>
            <a:ext cx="698749" cy="230832"/>
          </a:xfrm>
          <a:prstGeom prst="rect">
            <a:avLst/>
          </a:prstGeom>
          <a:noFill/>
        </p:spPr>
        <p:txBody>
          <a:bodyPr wrap="square" rtlCol="0">
            <a:spAutoFit/>
          </a:bodyPr>
          <a:lstStyle/>
          <a:p>
            <a:r>
              <a:rPr lang="en-US" sz="900" dirty="0"/>
              <a:t>10-30 cm</a:t>
            </a:r>
            <a:endParaRPr lang="en-US" sz="900" dirty="0"/>
          </a:p>
        </p:txBody>
      </p:sp>
      <p:sp>
        <p:nvSpPr>
          <p:cNvPr id="79" name="TextBox 78"/>
          <p:cNvSpPr txBox="1"/>
          <p:nvPr/>
        </p:nvSpPr>
        <p:spPr>
          <a:xfrm>
            <a:off x="6881225" y="1039070"/>
            <a:ext cx="698749" cy="230832"/>
          </a:xfrm>
          <a:prstGeom prst="rect">
            <a:avLst/>
          </a:prstGeom>
          <a:noFill/>
        </p:spPr>
        <p:txBody>
          <a:bodyPr wrap="square" rtlCol="0">
            <a:spAutoFit/>
          </a:bodyPr>
          <a:lstStyle/>
          <a:p>
            <a:r>
              <a:rPr lang="en-US" sz="900" dirty="0"/>
              <a:t>10-30 cm</a:t>
            </a:r>
            <a:endParaRPr lang="en-US" sz="900" dirty="0"/>
          </a:p>
        </p:txBody>
      </p:sp>
      <p:sp>
        <p:nvSpPr>
          <p:cNvPr id="80" name="TextBox 79"/>
          <p:cNvSpPr txBox="1"/>
          <p:nvPr/>
        </p:nvSpPr>
        <p:spPr>
          <a:xfrm>
            <a:off x="4134543" y="1039070"/>
            <a:ext cx="698749" cy="230832"/>
          </a:xfrm>
          <a:prstGeom prst="rect">
            <a:avLst/>
          </a:prstGeom>
          <a:noFill/>
        </p:spPr>
        <p:txBody>
          <a:bodyPr wrap="square" rtlCol="0">
            <a:spAutoFit/>
          </a:bodyPr>
          <a:lstStyle/>
          <a:p>
            <a:r>
              <a:rPr lang="en-US" sz="900" dirty="0"/>
              <a:t>10-20 cm</a:t>
            </a:r>
            <a:endParaRPr lang="en-US" sz="900" dirty="0"/>
          </a:p>
        </p:txBody>
      </p:sp>
      <p:cxnSp>
        <p:nvCxnSpPr>
          <p:cNvPr id="85" name="Straight Connector 84"/>
          <p:cNvCxnSpPr/>
          <p:nvPr/>
        </p:nvCxnSpPr>
        <p:spPr>
          <a:xfrm>
            <a:off x="5722210" y="1491871"/>
            <a:ext cx="12650" cy="4293927"/>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5534247" y="5785441"/>
            <a:ext cx="200614" cy="357"/>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230876" y="5457620"/>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7" name="Straight Connector 106"/>
          <p:cNvCxnSpPr/>
          <p:nvPr/>
        </p:nvCxnSpPr>
        <p:spPr>
          <a:xfrm>
            <a:off x="5516557" y="4713013"/>
            <a:ext cx="0" cy="110442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286250" y="1491871"/>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a:off x="4284416" y="3370055"/>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282582" y="3221728"/>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4278149" y="4523292"/>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285293" y="3798346"/>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283459" y="4374964"/>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283459" y="4951583"/>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283458" y="5530038"/>
            <a:ext cx="197668" cy="2557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284416" y="2068490"/>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4284416" y="2645109"/>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4739365" flipH="1">
            <a:off x="4527141" y="4390437"/>
            <a:ext cx="1774675" cy="879943"/>
          </a:xfrm>
          <a:prstGeom prst="rect">
            <a:avLst/>
          </a:prstGeom>
        </p:spPr>
      </p:pic>
      <p:cxnSp>
        <p:nvCxnSpPr>
          <p:cNvPr id="43" name="Straight Arrow Connector 42"/>
          <p:cNvCxnSpPr/>
          <p:nvPr/>
        </p:nvCxnSpPr>
        <p:spPr>
          <a:xfrm flipH="1" flipV="1">
            <a:off x="4927288" y="2455906"/>
            <a:ext cx="303219" cy="1499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4927288" y="3955707"/>
            <a:ext cx="3032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5230506" y="2459446"/>
            <a:ext cx="0" cy="149626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flipH="1">
            <a:off x="4852788" y="3069077"/>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sp>
        <p:nvSpPr>
          <p:cNvPr id="4" name="AutoShape 2" descr="Risultati immagini per car above"/>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 name="AutoShape 4" descr="Risultati immagini per car above"/>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pic>
        <p:nvPicPr>
          <p:cNvPr id="1030" name="Picture 6" descr="Red Car - Top View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4753674" y="1855758"/>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descr="Red Car - Top View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2284482" y="4318152"/>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 descr="Red Car - Top View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2481768" y="2017382"/>
            <a:ext cx="1803565" cy="901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5314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3113983" y="698269"/>
            <a:ext cx="7886700" cy="994172"/>
          </a:xfrm>
        </p:spPr>
        <p:txBody>
          <a:bodyPr/>
          <a:lstStyle/>
          <a:p>
            <a:r>
              <a:rPr lang="en-US" dirty="0" smtClean="0"/>
              <a:t>Traffic Jam </a:t>
            </a:r>
            <a:r>
              <a:rPr lang="en-US" sz="2100" dirty="0"/>
              <a:t>(</a:t>
            </a:r>
            <a:r>
              <a:rPr lang="en-US" sz="2100" dirty="0" err="1"/>
              <a:t>V</a:t>
            </a:r>
            <a:r>
              <a:rPr lang="en-US" sz="2100" baseline="-25000" dirty="0" err="1"/>
              <a:t>v</a:t>
            </a:r>
            <a:r>
              <a:rPr lang="en-US" sz="2100" dirty="0"/>
              <a:t>&lt;50 </a:t>
            </a:r>
            <a:r>
              <a:rPr lang="en-US" sz="2100" dirty="0" err="1"/>
              <a:t>kph</a:t>
            </a:r>
            <a:r>
              <a:rPr lang="en-US" sz="2100" dirty="0"/>
              <a:t>)</a:t>
            </a:r>
            <a:endParaRPr lang="en-US" dirty="0"/>
          </a:p>
        </p:txBody>
      </p:sp>
      <p:cxnSp>
        <p:nvCxnSpPr>
          <p:cNvPr id="7" name="Straight Connector 6"/>
          <p:cNvCxnSpPr/>
          <p:nvPr/>
        </p:nvCxnSpPr>
        <p:spPr>
          <a:xfrm>
            <a:off x="69723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3152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72300"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72300"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286250" y="2216818"/>
            <a:ext cx="1985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286250" y="5332998"/>
            <a:ext cx="198523" cy="2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979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8408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97932"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972300"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4487988" y="3764135"/>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58" name="Straight Connector 57"/>
          <p:cNvCxnSpPr/>
          <p:nvPr/>
        </p:nvCxnSpPr>
        <p:spPr>
          <a:xfrm flipV="1">
            <a:off x="4286249"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4483917"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8408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4979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497932"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flipV="1">
            <a:off x="73101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9672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497932"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286250" y="1307626"/>
            <a:ext cx="197668" cy="17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972300"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402308" y="1025783"/>
            <a:ext cx="698749" cy="230832"/>
          </a:xfrm>
          <a:prstGeom prst="rect">
            <a:avLst/>
          </a:prstGeom>
          <a:noFill/>
        </p:spPr>
        <p:txBody>
          <a:bodyPr wrap="square" rtlCol="0">
            <a:spAutoFit/>
          </a:bodyPr>
          <a:lstStyle/>
          <a:p>
            <a:r>
              <a:rPr lang="en-US" sz="900" dirty="0"/>
              <a:t>10-30 cm</a:t>
            </a:r>
            <a:endParaRPr lang="en-US" sz="900" dirty="0"/>
          </a:p>
        </p:txBody>
      </p:sp>
      <p:sp>
        <p:nvSpPr>
          <p:cNvPr id="79" name="TextBox 78"/>
          <p:cNvSpPr txBox="1"/>
          <p:nvPr/>
        </p:nvSpPr>
        <p:spPr>
          <a:xfrm>
            <a:off x="6881225" y="1039070"/>
            <a:ext cx="698749" cy="230832"/>
          </a:xfrm>
          <a:prstGeom prst="rect">
            <a:avLst/>
          </a:prstGeom>
          <a:noFill/>
        </p:spPr>
        <p:txBody>
          <a:bodyPr wrap="square" rtlCol="0">
            <a:spAutoFit/>
          </a:bodyPr>
          <a:lstStyle/>
          <a:p>
            <a:r>
              <a:rPr lang="en-US" sz="900" dirty="0"/>
              <a:t>10-30 cm</a:t>
            </a:r>
            <a:endParaRPr lang="en-US" sz="900" dirty="0"/>
          </a:p>
        </p:txBody>
      </p:sp>
      <p:sp>
        <p:nvSpPr>
          <p:cNvPr id="80" name="TextBox 79"/>
          <p:cNvSpPr txBox="1"/>
          <p:nvPr/>
        </p:nvSpPr>
        <p:spPr>
          <a:xfrm>
            <a:off x="4134543" y="1039070"/>
            <a:ext cx="698749" cy="230832"/>
          </a:xfrm>
          <a:prstGeom prst="rect">
            <a:avLst/>
          </a:prstGeom>
          <a:noFill/>
        </p:spPr>
        <p:txBody>
          <a:bodyPr wrap="square" rtlCol="0">
            <a:spAutoFit/>
          </a:bodyPr>
          <a:lstStyle/>
          <a:p>
            <a:r>
              <a:rPr lang="en-US" sz="900" dirty="0"/>
              <a:t>10-20 cm</a:t>
            </a:r>
            <a:endParaRPr lang="en-US" sz="900" dirty="0"/>
          </a:p>
        </p:txBody>
      </p:sp>
      <p:cxnSp>
        <p:nvCxnSpPr>
          <p:cNvPr id="85" name="Straight Connector 84"/>
          <p:cNvCxnSpPr/>
          <p:nvPr/>
        </p:nvCxnSpPr>
        <p:spPr>
          <a:xfrm>
            <a:off x="5722210" y="1491871"/>
            <a:ext cx="12650" cy="4293927"/>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5534247" y="5785441"/>
            <a:ext cx="200614" cy="357"/>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230876" y="5457620"/>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7" name="Straight Connector 106"/>
          <p:cNvCxnSpPr/>
          <p:nvPr/>
        </p:nvCxnSpPr>
        <p:spPr>
          <a:xfrm>
            <a:off x="5516557" y="4713013"/>
            <a:ext cx="0" cy="110442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286250" y="1491871"/>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a:off x="4284416" y="3370055"/>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282582" y="3221728"/>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4278149" y="4523292"/>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285293" y="3798346"/>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283459" y="4374964"/>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283459" y="4951583"/>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283458" y="5530038"/>
            <a:ext cx="197668" cy="2557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284416" y="2068490"/>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4284416" y="2645109"/>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4739365" flipH="1">
            <a:off x="4527141" y="4390437"/>
            <a:ext cx="1774675" cy="879943"/>
          </a:xfrm>
          <a:prstGeom prst="rect">
            <a:avLst/>
          </a:prstGeom>
        </p:spPr>
      </p:pic>
      <p:cxnSp>
        <p:nvCxnSpPr>
          <p:cNvPr id="43" name="Straight Arrow Connector 42"/>
          <p:cNvCxnSpPr/>
          <p:nvPr/>
        </p:nvCxnSpPr>
        <p:spPr>
          <a:xfrm flipH="1" flipV="1">
            <a:off x="5065295" y="3510213"/>
            <a:ext cx="165212" cy="4454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5065295" y="3955707"/>
            <a:ext cx="1652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5230506" y="3510213"/>
            <a:ext cx="0" cy="44549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flipH="1">
            <a:off x="4817763" y="3304556"/>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sp>
        <p:nvSpPr>
          <p:cNvPr id="4" name="AutoShape 2" descr="Risultati immagini per car above"/>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5" name="AutoShape 4" descr="Risultati immagini per car above"/>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pic>
        <p:nvPicPr>
          <p:cNvPr id="1030" name="Picture 6" descr="Red Car - Top View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4807002" y="2391256"/>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descr="Red Car - Top View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2234041" y="4814331"/>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 descr="Red Car - Top View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2337975" y="839145"/>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 descr="Red Car - Top View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2100389" y="2807706"/>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Red Car - Top View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4995879" y="332838"/>
            <a:ext cx="1803565" cy="901783"/>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6" descr="Red Car - Top View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5267675" y="6204543"/>
            <a:ext cx="1803565" cy="901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670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3185953" y="855279"/>
            <a:ext cx="7886700" cy="1416366"/>
          </a:xfrm>
        </p:spPr>
        <p:txBody>
          <a:bodyPr>
            <a:normAutofit/>
          </a:bodyPr>
          <a:lstStyle/>
          <a:p>
            <a:r>
              <a:rPr lang="en-US" sz="2700" dirty="0"/>
              <a:t>Low visibility/Obstructed View</a:t>
            </a:r>
            <a:endParaRPr lang="en-US" sz="2700" dirty="0"/>
          </a:p>
        </p:txBody>
      </p:sp>
      <p:sp>
        <p:nvSpPr>
          <p:cNvPr id="26" name="Rectangle 25"/>
          <p:cNvSpPr/>
          <p:nvPr/>
        </p:nvSpPr>
        <p:spPr>
          <a:xfrm>
            <a:off x="4286250" y="1491871"/>
            <a:ext cx="142875" cy="19442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5722210" y="1491871"/>
            <a:ext cx="21365" cy="1944273"/>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965156" y="1491871"/>
            <a:ext cx="180842" cy="19442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847507" flipH="1">
            <a:off x="4795681" y="1974232"/>
            <a:ext cx="1998614" cy="990980"/>
          </a:xfrm>
          <a:prstGeom prst="rect">
            <a:avLst/>
          </a:prstGeom>
        </p:spPr>
      </p:pic>
      <p:sp>
        <p:nvSpPr>
          <p:cNvPr id="32" name="Rectangle 31"/>
          <p:cNvSpPr/>
          <p:nvPr/>
        </p:nvSpPr>
        <p:spPr>
          <a:xfrm>
            <a:off x="1710868" y="1491871"/>
            <a:ext cx="180842" cy="19442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965156" y="4578581"/>
            <a:ext cx="180842" cy="68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2" descr="Risultati immagini per car front vie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8904" y="3893363"/>
            <a:ext cx="1004297" cy="681248"/>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Connector 36"/>
          <p:cNvCxnSpPr/>
          <p:nvPr/>
        </p:nvCxnSpPr>
        <p:spPr>
          <a:xfrm>
            <a:off x="5257709" y="2021301"/>
            <a:ext cx="46644" cy="26674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6307682" y="1691564"/>
            <a:ext cx="4062" cy="2997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1437232" y="4536716"/>
            <a:ext cx="6066227" cy="53744"/>
          </a:xfrm>
          <a:prstGeom prst="line">
            <a:avLst/>
          </a:prstGeom>
          <a:ln w="19050"/>
        </p:spPr>
        <p:style>
          <a:lnRef idx="1">
            <a:schemeClr val="dk1"/>
          </a:lnRef>
          <a:fillRef idx="0">
            <a:schemeClr val="dk1"/>
          </a:fillRef>
          <a:effectRef idx="0">
            <a:schemeClr val="dk1"/>
          </a:effectRef>
          <a:fontRef idx="minor">
            <a:schemeClr val="tx1"/>
          </a:fontRef>
        </p:style>
      </p:cxnSp>
      <p:sp>
        <p:nvSpPr>
          <p:cNvPr id="40" name="Rectangle 39"/>
          <p:cNvSpPr/>
          <p:nvPr/>
        </p:nvSpPr>
        <p:spPr>
          <a:xfrm flipV="1">
            <a:off x="1472979" y="3712265"/>
            <a:ext cx="6428630" cy="3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437232" y="3746554"/>
            <a:ext cx="2117035" cy="646331"/>
          </a:xfrm>
          <a:prstGeom prst="rect">
            <a:avLst/>
          </a:prstGeom>
          <a:noFill/>
        </p:spPr>
        <p:txBody>
          <a:bodyPr wrap="square" rtlCol="0">
            <a:spAutoFit/>
          </a:bodyPr>
          <a:lstStyle/>
          <a:p>
            <a:r>
              <a:rPr lang="en-US" dirty="0" smtClean="0"/>
              <a:t>Horizontal Perspective</a:t>
            </a:r>
            <a:endParaRPr lang="en-US" dirty="0"/>
          </a:p>
        </p:txBody>
      </p:sp>
      <p:sp>
        <p:nvSpPr>
          <p:cNvPr id="42" name="TextBox 41"/>
          <p:cNvSpPr txBox="1"/>
          <p:nvPr/>
        </p:nvSpPr>
        <p:spPr>
          <a:xfrm>
            <a:off x="1537710" y="1076372"/>
            <a:ext cx="2117035" cy="646331"/>
          </a:xfrm>
          <a:prstGeom prst="rect">
            <a:avLst/>
          </a:prstGeom>
          <a:noFill/>
        </p:spPr>
        <p:txBody>
          <a:bodyPr wrap="square" rtlCol="0">
            <a:spAutoFit/>
          </a:bodyPr>
          <a:lstStyle/>
          <a:p>
            <a:r>
              <a:rPr lang="en-US" dirty="0" smtClean="0"/>
              <a:t>Bird’s Eye Perspective</a:t>
            </a:r>
            <a:endParaRPr lang="en-US" dirty="0"/>
          </a:p>
        </p:txBody>
      </p:sp>
      <p:pic>
        <p:nvPicPr>
          <p:cNvPr id="43" name="Picture 4" descr="Foggy Weather Clip 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0304" y="3904013"/>
            <a:ext cx="2143125" cy="96440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Foggy Weather Clip 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9158" y="1017397"/>
            <a:ext cx="2143125" cy="964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8566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3268523" y="794406"/>
            <a:ext cx="7886700" cy="994172"/>
          </a:xfrm>
        </p:spPr>
        <p:txBody>
          <a:bodyPr/>
          <a:lstStyle/>
          <a:p>
            <a:r>
              <a:rPr lang="en-US" dirty="0" smtClean="0"/>
              <a:t>Poor road condition</a:t>
            </a:r>
            <a:endParaRPr lang="en-US" dirty="0"/>
          </a:p>
        </p:txBody>
      </p:sp>
      <p:sp>
        <p:nvSpPr>
          <p:cNvPr id="26" name="Rectangle 25"/>
          <p:cNvSpPr/>
          <p:nvPr/>
        </p:nvSpPr>
        <p:spPr>
          <a:xfrm>
            <a:off x="4286250" y="1491871"/>
            <a:ext cx="142875" cy="19442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5722210" y="1491871"/>
            <a:ext cx="21365" cy="1944273"/>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965156" y="1491871"/>
            <a:ext cx="180842" cy="19442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847507" flipH="1">
            <a:off x="4795681" y="1974232"/>
            <a:ext cx="1998614" cy="990980"/>
          </a:xfrm>
          <a:prstGeom prst="rect">
            <a:avLst/>
          </a:prstGeom>
        </p:spPr>
      </p:pic>
      <p:sp>
        <p:nvSpPr>
          <p:cNvPr id="32" name="Rectangle 31"/>
          <p:cNvSpPr/>
          <p:nvPr/>
        </p:nvSpPr>
        <p:spPr>
          <a:xfrm>
            <a:off x="1710868" y="1491871"/>
            <a:ext cx="180842" cy="19442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2" descr="Risultati immagini per car front vie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345190">
            <a:off x="5322829" y="3901338"/>
            <a:ext cx="1004297" cy="681248"/>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Connector 36"/>
          <p:cNvCxnSpPr/>
          <p:nvPr/>
        </p:nvCxnSpPr>
        <p:spPr>
          <a:xfrm>
            <a:off x="5257709" y="2021301"/>
            <a:ext cx="46644" cy="26674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6307682" y="1691564"/>
            <a:ext cx="4062" cy="2997153"/>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flipV="1">
            <a:off x="1472979" y="3712265"/>
            <a:ext cx="6428630" cy="34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437232" y="3746554"/>
            <a:ext cx="2117035" cy="646331"/>
          </a:xfrm>
          <a:prstGeom prst="rect">
            <a:avLst/>
          </a:prstGeom>
          <a:noFill/>
        </p:spPr>
        <p:txBody>
          <a:bodyPr wrap="square" rtlCol="0">
            <a:spAutoFit/>
          </a:bodyPr>
          <a:lstStyle/>
          <a:p>
            <a:r>
              <a:rPr lang="en-US" dirty="0" smtClean="0"/>
              <a:t>Horizontal Perspective</a:t>
            </a:r>
            <a:endParaRPr lang="en-US" dirty="0"/>
          </a:p>
        </p:txBody>
      </p:sp>
      <p:sp>
        <p:nvSpPr>
          <p:cNvPr id="42" name="TextBox 41"/>
          <p:cNvSpPr txBox="1"/>
          <p:nvPr/>
        </p:nvSpPr>
        <p:spPr>
          <a:xfrm>
            <a:off x="1537710" y="1076372"/>
            <a:ext cx="2117035" cy="646331"/>
          </a:xfrm>
          <a:prstGeom prst="rect">
            <a:avLst/>
          </a:prstGeom>
          <a:noFill/>
        </p:spPr>
        <p:txBody>
          <a:bodyPr wrap="square" rtlCol="0">
            <a:spAutoFit/>
          </a:bodyPr>
          <a:lstStyle/>
          <a:p>
            <a:r>
              <a:rPr lang="en-US" dirty="0" smtClean="0"/>
              <a:t>Bird’s Eye Perspective</a:t>
            </a:r>
            <a:endParaRPr lang="en-US" dirty="0"/>
          </a:p>
        </p:txBody>
      </p:sp>
      <p:sp>
        <p:nvSpPr>
          <p:cNvPr id="3" name="Freeform 2"/>
          <p:cNvSpPr/>
          <p:nvPr/>
        </p:nvSpPr>
        <p:spPr>
          <a:xfrm>
            <a:off x="4960088" y="4533458"/>
            <a:ext cx="2320556" cy="159124"/>
          </a:xfrm>
          <a:custGeom>
            <a:avLst/>
            <a:gdLst>
              <a:gd name="connsiteX0" fmla="*/ 0 w 2955851"/>
              <a:gd name="connsiteY0" fmla="*/ 95693 h 165313"/>
              <a:gd name="connsiteX1" fmla="*/ 31898 w 2955851"/>
              <a:gd name="connsiteY1" fmla="*/ 42530 h 165313"/>
              <a:gd name="connsiteX2" fmla="*/ 53163 w 2955851"/>
              <a:gd name="connsiteY2" fmla="*/ 10633 h 165313"/>
              <a:gd name="connsiteX3" fmla="*/ 159488 w 2955851"/>
              <a:gd name="connsiteY3" fmla="*/ 21265 h 165313"/>
              <a:gd name="connsiteX4" fmla="*/ 180754 w 2955851"/>
              <a:gd name="connsiteY4" fmla="*/ 74428 h 165313"/>
              <a:gd name="connsiteX5" fmla="*/ 244549 w 2955851"/>
              <a:gd name="connsiteY5" fmla="*/ 53163 h 165313"/>
              <a:gd name="connsiteX6" fmla="*/ 393405 w 2955851"/>
              <a:gd name="connsiteY6" fmla="*/ 53163 h 165313"/>
              <a:gd name="connsiteX7" fmla="*/ 404037 w 2955851"/>
              <a:gd name="connsiteY7" fmla="*/ 10633 h 165313"/>
              <a:gd name="connsiteX8" fmla="*/ 510363 w 2955851"/>
              <a:gd name="connsiteY8" fmla="*/ 0 h 165313"/>
              <a:gd name="connsiteX9" fmla="*/ 584791 w 2955851"/>
              <a:gd name="connsiteY9" fmla="*/ 21265 h 165313"/>
              <a:gd name="connsiteX10" fmla="*/ 627321 w 2955851"/>
              <a:gd name="connsiteY10" fmla="*/ 85061 h 165313"/>
              <a:gd name="connsiteX11" fmla="*/ 659219 w 2955851"/>
              <a:gd name="connsiteY11" fmla="*/ 95693 h 165313"/>
              <a:gd name="connsiteX12" fmla="*/ 850605 w 2955851"/>
              <a:gd name="connsiteY12" fmla="*/ 85061 h 165313"/>
              <a:gd name="connsiteX13" fmla="*/ 871870 w 2955851"/>
              <a:gd name="connsiteY13" fmla="*/ 116958 h 165313"/>
              <a:gd name="connsiteX14" fmla="*/ 946298 w 2955851"/>
              <a:gd name="connsiteY14" fmla="*/ 106326 h 165313"/>
              <a:gd name="connsiteX15" fmla="*/ 1052623 w 2955851"/>
              <a:gd name="connsiteY15" fmla="*/ 95693 h 165313"/>
              <a:gd name="connsiteX16" fmla="*/ 1095154 w 2955851"/>
              <a:gd name="connsiteY16" fmla="*/ 74428 h 165313"/>
              <a:gd name="connsiteX17" fmla="*/ 1190847 w 2955851"/>
              <a:gd name="connsiteY17" fmla="*/ 127591 h 165313"/>
              <a:gd name="connsiteX18" fmla="*/ 1275907 w 2955851"/>
              <a:gd name="connsiteY18" fmla="*/ 106326 h 165313"/>
              <a:gd name="connsiteX19" fmla="*/ 1307805 w 2955851"/>
              <a:gd name="connsiteY19" fmla="*/ 95693 h 165313"/>
              <a:gd name="connsiteX20" fmla="*/ 1392865 w 2955851"/>
              <a:gd name="connsiteY20" fmla="*/ 85061 h 165313"/>
              <a:gd name="connsiteX21" fmla="*/ 1499191 w 2955851"/>
              <a:gd name="connsiteY21" fmla="*/ 53163 h 165313"/>
              <a:gd name="connsiteX22" fmla="*/ 1541721 w 2955851"/>
              <a:gd name="connsiteY22" fmla="*/ 63796 h 165313"/>
              <a:gd name="connsiteX23" fmla="*/ 1562986 w 2955851"/>
              <a:gd name="connsiteY23" fmla="*/ 95693 h 165313"/>
              <a:gd name="connsiteX24" fmla="*/ 1637414 w 2955851"/>
              <a:gd name="connsiteY24" fmla="*/ 85061 h 165313"/>
              <a:gd name="connsiteX25" fmla="*/ 1754372 w 2955851"/>
              <a:gd name="connsiteY25" fmla="*/ 74428 h 165313"/>
              <a:gd name="connsiteX26" fmla="*/ 1786270 w 2955851"/>
              <a:gd name="connsiteY26" fmla="*/ 95693 h 165313"/>
              <a:gd name="connsiteX27" fmla="*/ 1913861 w 2955851"/>
              <a:gd name="connsiteY27" fmla="*/ 106326 h 165313"/>
              <a:gd name="connsiteX28" fmla="*/ 1998921 w 2955851"/>
              <a:gd name="connsiteY28" fmla="*/ 148856 h 165313"/>
              <a:gd name="connsiteX29" fmla="*/ 2009554 w 2955851"/>
              <a:gd name="connsiteY29" fmla="*/ 85061 h 165313"/>
              <a:gd name="connsiteX30" fmla="*/ 2041451 w 2955851"/>
              <a:gd name="connsiteY30" fmla="*/ 63796 h 165313"/>
              <a:gd name="connsiteX31" fmla="*/ 2115879 w 2955851"/>
              <a:gd name="connsiteY31" fmla="*/ 42530 h 165313"/>
              <a:gd name="connsiteX32" fmla="*/ 2137144 w 2955851"/>
              <a:gd name="connsiteY32" fmla="*/ 63796 h 165313"/>
              <a:gd name="connsiteX33" fmla="*/ 2190307 w 2955851"/>
              <a:gd name="connsiteY33" fmla="*/ 74428 h 165313"/>
              <a:gd name="connsiteX34" fmla="*/ 2222205 w 2955851"/>
              <a:gd name="connsiteY34" fmla="*/ 63796 h 165313"/>
              <a:gd name="connsiteX35" fmla="*/ 2264735 w 2955851"/>
              <a:gd name="connsiteY35" fmla="*/ 53163 h 165313"/>
              <a:gd name="connsiteX36" fmla="*/ 2339163 w 2955851"/>
              <a:gd name="connsiteY36" fmla="*/ 42530 h 165313"/>
              <a:gd name="connsiteX37" fmla="*/ 2477386 w 2955851"/>
              <a:gd name="connsiteY37" fmla="*/ 53163 h 165313"/>
              <a:gd name="connsiteX38" fmla="*/ 2466754 w 2955851"/>
              <a:gd name="connsiteY38" fmla="*/ 106326 h 165313"/>
              <a:gd name="connsiteX39" fmla="*/ 2498651 w 2955851"/>
              <a:gd name="connsiteY39" fmla="*/ 116958 h 165313"/>
              <a:gd name="connsiteX40" fmla="*/ 2711302 w 2955851"/>
              <a:gd name="connsiteY40" fmla="*/ 85061 h 165313"/>
              <a:gd name="connsiteX41" fmla="*/ 2721935 w 2955851"/>
              <a:gd name="connsiteY41" fmla="*/ 53163 h 165313"/>
              <a:gd name="connsiteX42" fmla="*/ 2955851 w 2955851"/>
              <a:gd name="connsiteY42" fmla="*/ 53163 h 165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955851" h="165313">
                <a:moveTo>
                  <a:pt x="0" y="95693"/>
                </a:moveTo>
                <a:cubicBezTo>
                  <a:pt x="10633" y="77972"/>
                  <a:pt x="20945" y="60055"/>
                  <a:pt x="31898" y="42530"/>
                </a:cubicBezTo>
                <a:cubicBezTo>
                  <a:pt x="38671" y="31694"/>
                  <a:pt x="40558" y="12734"/>
                  <a:pt x="53163" y="10633"/>
                </a:cubicBezTo>
                <a:cubicBezTo>
                  <a:pt x="88297" y="4777"/>
                  <a:pt x="124046" y="17721"/>
                  <a:pt x="159488" y="21265"/>
                </a:cubicBezTo>
                <a:cubicBezTo>
                  <a:pt x="166577" y="38986"/>
                  <a:pt x="162883" y="67726"/>
                  <a:pt x="180754" y="74428"/>
                </a:cubicBezTo>
                <a:cubicBezTo>
                  <a:pt x="201742" y="82299"/>
                  <a:pt x="244549" y="53163"/>
                  <a:pt x="244549" y="53163"/>
                </a:cubicBezTo>
                <a:cubicBezTo>
                  <a:pt x="293629" y="62979"/>
                  <a:pt x="342891" y="78420"/>
                  <a:pt x="393405" y="53163"/>
                </a:cubicBezTo>
                <a:cubicBezTo>
                  <a:pt x="406475" y="46628"/>
                  <a:pt x="390734" y="16680"/>
                  <a:pt x="404037" y="10633"/>
                </a:cubicBezTo>
                <a:cubicBezTo>
                  <a:pt x="436463" y="-4106"/>
                  <a:pt x="474921" y="3544"/>
                  <a:pt x="510363" y="0"/>
                </a:cubicBezTo>
                <a:cubicBezTo>
                  <a:pt x="535172" y="7088"/>
                  <a:pt x="561713" y="9726"/>
                  <a:pt x="584791" y="21265"/>
                </a:cubicBezTo>
                <a:cubicBezTo>
                  <a:pt x="667368" y="62554"/>
                  <a:pt x="580064" y="37806"/>
                  <a:pt x="627321" y="85061"/>
                </a:cubicBezTo>
                <a:cubicBezTo>
                  <a:pt x="635246" y="92986"/>
                  <a:pt x="648586" y="92149"/>
                  <a:pt x="659219" y="95693"/>
                </a:cubicBezTo>
                <a:cubicBezTo>
                  <a:pt x="733751" y="58427"/>
                  <a:pt x="725145" y="53696"/>
                  <a:pt x="850605" y="85061"/>
                </a:cubicBezTo>
                <a:cubicBezTo>
                  <a:pt x="863002" y="88160"/>
                  <a:pt x="864782" y="106326"/>
                  <a:pt x="871870" y="116958"/>
                </a:cubicBezTo>
                <a:cubicBezTo>
                  <a:pt x="896679" y="113414"/>
                  <a:pt x="921408" y="109254"/>
                  <a:pt x="946298" y="106326"/>
                </a:cubicBezTo>
                <a:cubicBezTo>
                  <a:pt x="981672" y="102164"/>
                  <a:pt x="1017795" y="103156"/>
                  <a:pt x="1052623" y="95693"/>
                </a:cubicBezTo>
                <a:cubicBezTo>
                  <a:pt x="1068121" y="92372"/>
                  <a:pt x="1080977" y="81516"/>
                  <a:pt x="1095154" y="74428"/>
                </a:cubicBezTo>
                <a:cubicBezTo>
                  <a:pt x="1168274" y="123175"/>
                  <a:pt x="1134703" y="108876"/>
                  <a:pt x="1190847" y="127591"/>
                </a:cubicBezTo>
                <a:cubicBezTo>
                  <a:pt x="1219200" y="120503"/>
                  <a:pt x="1247711" y="114016"/>
                  <a:pt x="1275907" y="106326"/>
                </a:cubicBezTo>
                <a:cubicBezTo>
                  <a:pt x="1286720" y="103377"/>
                  <a:pt x="1296778" y="97698"/>
                  <a:pt x="1307805" y="95693"/>
                </a:cubicBezTo>
                <a:cubicBezTo>
                  <a:pt x="1335918" y="90582"/>
                  <a:pt x="1364512" y="88605"/>
                  <a:pt x="1392865" y="85061"/>
                </a:cubicBezTo>
                <a:cubicBezTo>
                  <a:pt x="1470524" y="59175"/>
                  <a:pt x="1434915" y="69233"/>
                  <a:pt x="1499191" y="53163"/>
                </a:cubicBezTo>
                <a:cubicBezTo>
                  <a:pt x="1513368" y="56707"/>
                  <a:pt x="1529562" y="55690"/>
                  <a:pt x="1541721" y="63796"/>
                </a:cubicBezTo>
                <a:cubicBezTo>
                  <a:pt x="1552353" y="70884"/>
                  <a:pt x="1550512" y="92921"/>
                  <a:pt x="1562986" y="95693"/>
                </a:cubicBezTo>
                <a:cubicBezTo>
                  <a:pt x="1587450" y="101130"/>
                  <a:pt x="1612605" y="88605"/>
                  <a:pt x="1637414" y="85061"/>
                </a:cubicBezTo>
                <a:cubicBezTo>
                  <a:pt x="1691164" y="58186"/>
                  <a:pt x="1681955" y="52704"/>
                  <a:pt x="1754372" y="74428"/>
                </a:cubicBezTo>
                <a:cubicBezTo>
                  <a:pt x="1766612" y="78100"/>
                  <a:pt x="1773739" y="93187"/>
                  <a:pt x="1786270" y="95693"/>
                </a:cubicBezTo>
                <a:cubicBezTo>
                  <a:pt x="1828119" y="104063"/>
                  <a:pt x="1871331" y="102782"/>
                  <a:pt x="1913861" y="106326"/>
                </a:cubicBezTo>
                <a:cubicBezTo>
                  <a:pt x="1922020" y="116525"/>
                  <a:pt x="1962385" y="200006"/>
                  <a:pt x="1998921" y="148856"/>
                </a:cubicBezTo>
                <a:cubicBezTo>
                  <a:pt x="2011452" y="131313"/>
                  <a:pt x="1999913" y="104343"/>
                  <a:pt x="2009554" y="85061"/>
                </a:cubicBezTo>
                <a:cubicBezTo>
                  <a:pt x="2015269" y="73632"/>
                  <a:pt x="2030022" y="69511"/>
                  <a:pt x="2041451" y="63796"/>
                </a:cubicBezTo>
                <a:cubicBezTo>
                  <a:pt x="2056705" y="56169"/>
                  <a:pt x="2102252" y="45937"/>
                  <a:pt x="2115879" y="42530"/>
                </a:cubicBezTo>
                <a:cubicBezTo>
                  <a:pt x="2122967" y="49619"/>
                  <a:pt x="2127930" y="59847"/>
                  <a:pt x="2137144" y="63796"/>
                </a:cubicBezTo>
                <a:cubicBezTo>
                  <a:pt x="2153755" y="70915"/>
                  <a:pt x="2172235" y="74428"/>
                  <a:pt x="2190307" y="74428"/>
                </a:cubicBezTo>
                <a:cubicBezTo>
                  <a:pt x="2201515" y="74428"/>
                  <a:pt x="2211428" y="66875"/>
                  <a:pt x="2222205" y="63796"/>
                </a:cubicBezTo>
                <a:cubicBezTo>
                  <a:pt x="2236256" y="59782"/>
                  <a:pt x="2250358" y="55777"/>
                  <a:pt x="2264735" y="53163"/>
                </a:cubicBezTo>
                <a:cubicBezTo>
                  <a:pt x="2289392" y="48680"/>
                  <a:pt x="2314354" y="46074"/>
                  <a:pt x="2339163" y="42530"/>
                </a:cubicBezTo>
                <a:cubicBezTo>
                  <a:pt x="2385237" y="46074"/>
                  <a:pt x="2436054" y="32497"/>
                  <a:pt x="2477386" y="53163"/>
                </a:cubicBezTo>
                <a:cubicBezTo>
                  <a:pt x="2493550" y="61245"/>
                  <a:pt x="2461039" y="89181"/>
                  <a:pt x="2466754" y="106326"/>
                </a:cubicBezTo>
                <a:cubicBezTo>
                  <a:pt x="2470298" y="116958"/>
                  <a:pt x="2488019" y="113414"/>
                  <a:pt x="2498651" y="116958"/>
                </a:cubicBezTo>
                <a:cubicBezTo>
                  <a:pt x="2625860" y="53353"/>
                  <a:pt x="2403984" y="157370"/>
                  <a:pt x="2711302" y="85061"/>
                </a:cubicBezTo>
                <a:cubicBezTo>
                  <a:pt x="2722212" y="82494"/>
                  <a:pt x="2710821" y="54613"/>
                  <a:pt x="2721935" y="53163"/>
                </a:cubicBezTo>
                <a:cubicBezTo>
                  <a:pt x="2799252" y="43078"/>
                  <a:pt x="2877879" y="53163"/>
                  <a:pt x="2955851" y="53163"/>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Freeform 3"/>
          <p:cNvSpPr/>
          <p:nvPr/>
        </p:nvSpPr>
        <p:spPr>
          <a:xfrm>
            <a:off x="1810193" y="4573329"/>
            <a:ext cx="3149895" cy="143540"/>
          </a:xfrm>
          <a:custGeom>
            <a:avLst/>
            <a:gdLst>
              <a:gd name="connsiteX0" fmla="*/ 4199860 w 4199860"/>
              <a:gd name="connsiteY0" fmla="*/ 63795 h 191386"/>
              <a:gd name="connsiteX1" fmla="*/ 4008474 w 4199860"/>
              <a:gd name="connsiteY1" fmla="*/ 42530 h 191386"/>
              <a:gd name="connsiteX2" fmla="*/ 3912781 w 4199860"/>
              <a:gd name="connsiteY2" fmla="*/ 42530 h 191386"/>
              <a:gd name="connsiteX3" fmla="*/ 3859618 w 4199860"/>
              <a:gd name="connsiteY3" fmla="*/ 116958 h 191386"/>
              <a:gd name="connsiteX4" fmla="*/ 3806456 w 4199860"/>
              <a:gd name="connsiteY4" fmla="*/ 191386 h 191386"/>
              <a:gd name="connsiteX5" fmla="*/ 3625702 w 4199860"/>
              <a:gd name="connsiteY5" fmla="*/ 148856 h 191386"/>
              <a:gd name="connsiteX6" fmla="*/ 3561907 w 4199860"/>
              <a:gd name="connsiteY6" fmla="*/ 127591 h 191386"/>
              <a:gd name="connsiteX7" fmla="*/ 3530009 w 4199860"/>
              <a:gd name="connsiteY7" fmla="*/ 116958 h 191386"/>
              <a:gd name="connsiteX8" fmla="*/ 3327990 w 4199860"/>
              <a:gd name="connsiteY8" fmla="*/ 127591 h 191386"/>
              <a:gd name="connsiteX9" fmla="*/ 3200400 w 4199860"/>
              <a:gd name="connsiteY9" fmla="*/ 159488 h 191386"/>
              <a:gd name="connsiteX10" fmla="*/ 3136604 w 4199860"/>
              <a:gd name="connsiteY10" fmla="*/ 170121 h 191386"/>
              <a:gd name="connsiteX11" fmla="*/ 2817628 w 4199860"/>
              <a:gd name="connsiteY11" fmla="*/ 159488 h 191386"/>
              <a:gd name="connsiteX12" fmla="*/ 2764465 w 4199860"/>
              <a:gd name="connsiteY12" fmla="*/ 127591 h 191386"/>
              <a:gd name="connsiteX13" fmla="*/ 2679404 w 4199860"/>
              <a:gd name="connsiteY13" fmla="*/ 106326 h 191386"/>
              <a:gd name="connsiteX14" fmla="*/ 2647507 w 4199860"/>
              <a:gd name="connsiteY14" fmla="*/ 85061 h 191386"/>
              <a:gd name="connsiteX15" fmla="*/ 2434856 w 4199860"/>
              <a:gd name="connsiteY15" fmla="*/ 95693 h 191386"/>
              <a:gd name="connsiteX16" fmla="*/ 2392325 w 4199860"/>
              <a:gd name="connsiteY16" fmla="*/ 106326 h 191386"/>
              <a:gd name="connsiteX17" fmla="*/ 2360428 w 4199860"/>
              <a:gd name="connsiteY17" fmla="*/ 116958 h 191386"/>
              <a:gd name="connsiteX18" fmla="*/ 1477925 w 4199860"/>
              <a:gd name="connsiteY18" fmla="*/ 127591 h 191386"/>
              <a:gd name="connsiteX19" fmla="*/ 1084521 w 4199860"/>
              <a:gd name="connsiteY19" fmla="*/ 159488 h 191386"/>
              <a:gd name="connsiteX20" fmla="*/ 1063256 w 4199860"/>
              <a:gd name="connsiteY20" fmla="*/ 180754 h 191386"/>
              <a:gd name="connsiteX21" fmla="*/ 606056 w 4199860"/>
              <a:gd name="connsiteY21" fmla="*/ 159488 h 191386"/>
              <a:gd name="connsiteX22" fmla="*/ 574158 w 4199860"/>
              <a:gd name="connsiteY22" fmla="*/ 148856 h 191386"/>
              <a:gd name="connsiteX23" fmla="*/ 542260 w 4199860"/>
              <a:gd name="connsiteY23" fmla="*/ 127591 h 191386"/>
              <a:gd name="connsiteX24" fmla="*/ 499730 w 4199860"/>
              <a:gd name="connsiteY24" fmla="*/ 106326 h 191386"/>
              <a:gd name="connsiteX25" fmla="*/ 446567 w 4199860"/>
              <a:gd name="connsiteY25" fmla="*/ 42530 h 191386"/>
              <a:gd name="connsiteX26" fmla="*/ 414669 w 4199860"/>
              <a:gd name="connsiteY26" fmla="*/ 21265 h 191386"/>
              <a:gd name="connsiteX27" fmla="*/ 350874 w 4199860"/>
              <a:gd name="connsiteY27" fmla="*/ 0 h 191386"/>
              <a:gd name="connsiteX28" fmla="*/ 287079 w 4199860"/>
              <a:gd name="connsiteY28" fmla="*/ 21265 h 191386"/>
              <a:gd name="connsiteX29" fmla="*/ 233916 w 4199860"/>
              <a:gd name="connsiteY29" fmla="*/ 42530 h 191386"/>
              <a:gd name="connsiteX30" fmla="*/ 74428 w 4199860"/>
              <a:gd name="connsiteY30" fmla="*/ 53163 h 191386"/>
              <a:gd name="connsiteX31" fmla="*/ 0 w 4199860"/>
              <a:gd name="connsiteY31" fmla="*/ 74428 h 19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199860" h="191386">
                <a:moveTo>
                  <a:pt x="4199860" y="63795"/>
                </a:moveTo>
                <a:lnTo>
                  <a:pt x="4008474" y="42530"/>
                </a:lnTo>
                <a:cubicBezTo>
                  <a:pt x="3926820" y="32323"/>
                  <a:pt x="3968668" y="23902"/>
                  <a:pt x="3912781" y="42530"/>
                </a:cubicBezTo>
                <a:cubicBezTo>
                  <a:pt x="3854502" y="159091"/>
                  <a:pt x="3931459" y="16383"/>
                  <a:pt x="3859618" y="116958"/>
                </a:cubicBezTo>
                <a:cubicBezTo>
                  <a:pt x="3789637" y="214930"/>
                  <a:pt x="3889397" y="108442"/>
                  <a:pt x="3806456" y="191386"/>
                </a:cubicBezTo>
                <a:cubicBezTo>
                  <a:pt x="3667447" y="166112"/>
                  <a:pt x="3727087" y="182651"/>
                  <a:pt x="3625702" y="148856"/>
                </a:cubicBezTo>
                <a:lnTo>
                  <a:pt x="3561907" y="127591"/>
                </a:lnTo>
                <a:lnTo>
                  <a:pt x="3530009" y="116958"/>
                </a:lnTo>
                <a:cubicBezTo>
                  <a:pt x="3462669" y="120502"/>
                  <a:pt x="3395208" y="122214"/>
                  <a:pt x="3327990" y="127591"/>
                </a:cubicBezTo>
                <a:cubicBezTo>
                  <a:pt x="3246158" y="134138"/>
                  <a:pt x="3280412" y="139485"/>
                  <a:pt x="3200400" y="159488"/>
                </a:cubicBezTo>
                <a:cubicBezTo>
                  <a:pt x="3179485" y="164717"/>
                  <a:pt x="3157869" y="166577"/>
                  <a:pt x="3136604" y="170121"/>
                </a:cubicBezTo>
                <a:cubicBezTo>
                  <a:pt x="3030279" y="166577"/>
                  <a:pt x="2923324" y="171568"/>
                  <a:pt x="2817628" y="159488"/>
                </a:cubicBezTo>
                <a:cubicBezTo>
                  <a:pt x="2797096" y="157141"/>
                  <a:pt x="2782949" y="136833"/>
                  <a:pt x="2764465" y="127591"/>
                </a:cubicBezTo>
                <a:cubicBezTo>
                  <a:pt x="2742665" y="116691"/>
                  <a:pt x="2699630" y="110371"/>
                  <a:pt x="2679404" y="106326"/>
                </a:cubicBezTo>
                <a:cubicBezTo>
                  <a:pt x="2668772" y="99238"/>
                  <a:pt x="2658936" y="90776"/>
                  <a:pt x="2647507" y="85061"/>
                </a:cubicBezTo>
                <a:cubicBezTo>
                  <a:pt x="2582193" y="52403"/>
                  <a:pt x="2496090" y="88489"/>
                  <a:pt x="2434856" y="95693"/>
                </a:cubicBezTo>
                <a:cubicBezTo>
                  <a:pt x="2420679" y="99237"/>
                  <a:pt x="2406376" y="102311"/>
                  <a:pt x="2392325" y="106326"/>
                </a:cubicBezTo>
                <a:cubicBezTo>
                  <a:pt x="2381549" y="109405"/>
                  <a:pt x="2371632" y="116697"/>
                  <a:pt x="2360428" y="116958"/>
                </a:cubicBezTo>
                <a:cubicBezTo>
                  <a:pt x="2066319" y="123798"/>
                  <a:pt x="1772093" y="124047"/>
                  <a:pt x="1477925" y="127591"/>
                </a:cubicBezTo>
                <a:cubicBezTo>
                  <a:pt x="1395816" y="130079"/>
                  <a:pt x="1193157" y="87062"/>
                  <a:pt x="1084521" y="159488"/>
                </a:cubicBezTo>
                <a:cubicBezTo>
                  <a:pt x="1076180" y="165049"/>
                  <a:pt x="1070344" y="173665"/>
                  <a:pt x="1063256" y="180754"/>
                </a:cubicBezTo>
                <a:cubicBezTo>
                  <a:pt x="949827" y="177769"/>
                  <a:pt x="749923" y="195455"/>
                  <a:pt x="606056" y="159488"/>
                </a:cubicBezTo>
                <a:cubicBezTo>
                  <a:pt x="595183" y="156770"/>
                  <a:pt x="584791" y="152400"/>
                  <a:pt x="574158" y="148856"/>
                </a:cubicBezTo>
                <a:cubicBezTo>
                  <a:pt x="563525" y="141768"/>
                  <a:pt x="553355" y="133931"/>
                  <a:pt x="542260" y="127591"/>
                </a:cubicBezTo>
                <a:cubicBezTo>
                  <a:pt x="528498" y="119727"/>
                  <a:pt x="512628" y="115539"/>
                  <a:pt x="499730" y="106326"/>
                </a:cubicBezTo>
                <a:cubicBezTo>
                  <a:pt x="438761" y="62777"/>
                  <a:pt x="493199" y="89162"/>
                  <a:pt x="446567" y="42530"/>
                </a:cubicBezTo>
                <a:cubicBezTo>
                  <a:pt x="437531" y="33494"/>
                  <a:pt x="426346" y="26455"/>
                  <a:pt x="414669" y="21265"/>
                </a:cubicBezTo>
                <a:cubicBezTo>
                  <a:pt x="394186" y="12161"/>
                  <a:pt x="350874" y="0"/>
                  <a:pt x="350874" y="0"/>
                </a:cubicBezTo>
                <a:cubicBezTo>
                  <a:pt x="329609" y="7088"/>
                  <a:pt x="307891" y="12940"/>
                  <a:pt x="287079" y="21265"/>
                </a:cubicBezTo>
                <a:cubicBezTo>
                  <a:pt x="269358" y="28353"/>
                  <a:pt x="252791" y="39699"/>
                  <a:pt x="233916" y="42530"/>
                </a:cubicBezTo>
                <a:cubicBezTo>
                  <a:pt x="181225" y="50434"/>
                  <a:pt x="127591" y="49619"/>
                  <a:pt x="74428" y="53163"/>
                </a:cubicBezTo>
                <a:cubicBezTo>
                  <a:pt x="7270" y="75549"/>
                  <a:pt x="33048" y="74428"/>
                  <a:pt x="0" y="74428"/>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4787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a:xfrm>
            <a:off x="701328" y="1916832"/>
            <a:ext cx="6048672" cy="3814291"/>
          </a:xfrm>
        </p:spPr>
        <p:txBody>
          <a:bodyPr/>
          <a:lstStyle/>
          <a:p>
            <a:r>
              <a:rPr lang="en-GB" dirty="0" smtClean="0"/>
              <a:t>Project Timeline</a:t>
            </a:r>
          </a:p>
          <a:p>
            <a:r>
              <a:rPr lang="en-GB" dirty="0" smtClean="0"/>
              <a:t>Euro NCAP Requirements</a:t>
            </a:r>
            <a:endParaRPr lang="en-US" dirty="0" smtClean="0"/>
          </a:p>
          <a:p>
            <a:r>
              <a:rPr lang="en-US" dirty="0" smtClean="0"/>
              <a:t>Functional Safety Concept (ISO 26262)</a:t>
            </a:r>
          </a:p>
          <a:p>
            <a:pPr lvl="1"/>
            <a:r>
              <a:rPr lang="en-US" dirty="0" smtClean="0"/>
              <a:t>Item Definition</a:t>
            </a:r>
            <a:endParaRPr lang="en-US" dirty="0" smtClean="0"/>
          </a:p>
          <a:p>
            <a:pPr lvl="1"/>
            <a:r>
              <a:rPr lang="en-US" dirty="0" smtClean="0">
                <a:solidFill>
                  <a:srgbClr val="FF0000"/>
                </a:solidFill>
              </a:rPr>
              <a:t>Safety Relevant Use Cases</a:t>
            </a:r>
          </a:p>
          <a:p>
            <a:pPr lvl="1"/>
            <a:r>
              <a:rPr lang="en-GB" dirty="0" smtClean="0"/>
              <a:t>HARA &amp; Safety Goals</a:t>
            </a:r>
            <a:endParaRPr lang="en-US" dirty="0" smtClean="0"/>
          </a:p>
          <a:p>
            <a:pPr lvl="1"/>
            <a:r>
              <a:rPr lang="en-GB" dirty="0" smtClean="0">
                <a:solidFill>
                  <a:srgbClr val="FF0000"/>
                </a:solidFill>
              </a:rPr>
              <a:t>Functional Architecture</a:t>
            </a:r>
          </a:p>
          <a:p>
            <a:pPr lvl="1"/>
            <a:r>
              <a:rPr lang="en-GB" dirty="0" smtClean="0"/>
              <a:t>Functional Safety Requirements</a:t>
            </a:r>
          </a:p>
          <a:p>
            <a:pPr lvl="1"/>
            <a:r>
              <a:rPr lang="en-GB" dirty="0" smtClean="0">
                <a:solidFill>
                  <a:srgbClr val="FF0000"/>
                </a:solidFill>
              </a:rPr>
              <a:t>Improved Architecture (Draft)</a:t>
            </a:r>
            <a:r>
              <a:rPr lang="en-US" dirty="0" smtClean="0"/>
              <a:t> </a:t>
            </a:r>
          </a:p>
          <a:p>
            <a:r>
              <a:rPr lang="en-GB" dirty="0" smtClean="0"/>
              <a:t>Deliverables</a:t>
            </a:r>
            <a:endParaRPr lang="en-US" dirty="0"/>
          </a:p>
        </p:txBody>
      </p:sp>
      <p:sp>
        <p:nvSpPr>
          <p:cNvPr id="4" name="Slide Number Placeholder 3"/>
          <p:cNvSpPr>
            <a:spLocks noGrp="1"/>
          </p:cNvSpPr>
          <p:nvPr>
            <p:ph type="sldNum" sz="quarter" idx="11"/>
          </p:nvPr>
        </p:nvSpPr>
        <p:spPr/>
        <p:txBody>
          <a:bodyPr/>
          <a:lstStyle/>
          <a:p>
            <a:pPr>
              <a:defRPr/>
            </a:pPr>
            <a:r>
              <a:rPr lang="nl-NL" altLang="en-US" smtClean="0">
                <a:solidFill>
                  <a:srgbClr val="FFFFFF"/>
                </a:solidFill>
              </a:rPr>
              <a:t>PAGE </a:t>
            </a:r>
            <a:fld id="{FEF9334E-2ABC-40CD-86CF-248FB1F53D86}" type="slidenum">
              <a:rPr lang="nl-NL" altLang="en-US" smtClean="0">
                <a:solidFill>
                  <a:srgbClr val="FFFFFF"/>
                </a:solidFill>
              </a:rPr>
              <a:pPr>
                <a:defRPr/>
              </a:pPr>
              <a:t>1</a:t>
            </a:fld>
            <a:endParaRPr lang="nl-NL" altLang="en-US">
              <a:solidFill>
                <a:srgbClr val="FFFFFF"/>
              </a:solidFill>
            </a:endParaRPr>
          </a:p>
        </p:txBody>
      </p:sp>
      <p:sp>
        <p:nvSpPr>
          <p:cNvPr id="5" name="Date Placeholder 4"/>
          <p:cNvSpPr>
            <a:spLocks noGrp="1"/>
          </p:cNvSpPr>
          <p:nvPr>
            <p:ph type="dt" sz="half" idx="12"/>
          </p:nvPr>
        </p:nvSpPr>
        <p:spPr/>
        <p:txBody>
          <a:bodyPr/>
          <a:lstStyle/>
          <a:p>
            <a:pPr>
              <a:defRPr/>
            </a:pPr>
            <a:fld id="{6E95B13A-73D8-4947-BEE3-7EEF461AB9A9}" type="datetime1">
              <a:rPr lang="nl-NL" altLang="en-US" smtClean="0">
                <a:solidFill>
                  <a:srgbClr val="FFFFFF"/>
                </a:solidFill>
              </a:rPr>
              <a:t>4-1-2017</a:t>
            </a:fld>
            <a:endParaRPr lang="nl-NL" altLang="en-US">
              <a:solidFill>
                <a:srgbClr val="FFFFFF"/>
              </a:solidFill>
            </a:endParaRPr>
          </a:p>
        </p:txBody>
      </p:sp>
      <p:pic>
        <p:nvPicPr>
          <p:cNvPr id="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5189" r="3698"/>
          <a:stretch/>
        </p:blipFill>
        <p:spPr bwMode="auto">
          <a:xfrm flipH="1">
            <a:off x="6750000" y="1772816"/>
            <a:ext cx="4248472"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79905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3218752" y="64717"/>
            <a:ext cx="7886700" cy="994172"/>
          </a:xfrm>
        </p:spPr>
        <p:txBody>
          <a:bodyPr/>
          <a:lstStyle/>
          <a:p>
            <a:r>
              <a:rPr lang="en-US" dirty="0" smtClean="0"/>
              <a:t>Engine off </a:t>
            </a:r>
            <a:r>
              <a:rPr lang="en-US" sz="2100" dirty="0"/>
              <a:t>(</a:t>
            </a:r>
            <a:r>
              <a:rPr lang="en-US" sz="2100" dirty="0" err="1"/>
              <a:t>V</a:t>
            </a:r>
            <a:r>
              <a:rPr lang="en-US" sz="2100" baseline="-25000" dirty="0" err="1"/>
              <a:t>v</a:t>
            </a:r>
            <a:r>
              <a:rPr lang="en-US" sz="2100" dirty="0"/>
              <a:t>&gt;50 </a:t>
            </a:r>
            <a:r>
              <a:rPr lang="en-US" sz="2100" dirty="0" err="1"/>
              <a:t>kph</a:t>
            </a:r>
            <a:r>
              <a:rPr lang="en-US" sz="2100" dirty="0"/>
              <a:t>)</a:t>
            </a:r>
          </a:p>
        </p:txBody>
      </p:sp>
      <p:cxnSp>
        <p:nvCxnSpPr>
          <p:cNvPr id="7" name="Straight Connector 6"/>
          <p:cNvCxnSpPr/>
          <p:nvPr/>
        </p:nvCxnSpPr>
        <p:spPr>
          <a:xfrm>
            <a:off x="69723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315200"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72300"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72300" y="2216818"/>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286250" y="2216818"/>
            <a:ext cx="1985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286250" y="5332998"/>
            <a:ext cx="198523" cy="2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979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840832" y="2216818"/>
            <a:ext cx="0" cy="311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497932" y="5335441"/>
            <a:ext cx="342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497932" y="2216818"/>
            <a:ext cx="342900"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972300"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4770015" y="2381742"/>
            <a:ext cx="464723" cy="553998"/>
          </a:xfrm>
          <a:prstGeom prst="rect">
            <a:avLst/>
          </a:prstGeom>
          <a:noFill/>
        </p:spPr>
        <p:txBody>
          <a:bodyPr wrap="square" rtlCol="0">
            <a:spAutoFit/>
          </a:bodyPr>
          <a:lstStyle/>
          <a:p>
            <a:r>
              <a:rPr lang="en-US" dirty="0" err="1" smtClean="0"/>
              <a:t>V</a:t>
            </a:r>
            <a:r>
              <a:rPr lang="en-US" baseline="-25000" dirty="0" err="1" smtClean="0"/>
              <a:t>out</a:t>
            </a:r>
            <a:endParaRPr lang="en-US" baseline="-25000" dirty="0"/>
          </a:p>
        </p:txBody>
      </p:sp>
      <p:cxnSp>
        <p:nvCxnSpPr>
          <p:cNvPr id="58" name="Straight Connector 57"/>
          <p:cNvCxnSpPr/>
          <p:nvPr/>
        </p:nvCxnSpPr>
        <p:spPr>
          <a:xfrm flipV="1">
            <a:off x="4286249"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4483917" y="1235975"/>
            <a:ext cx="0" cy="33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8408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497932" y="1235976"/>
            <a:ext cx="0" cy="385549"/>
          </a:xfrm>
          <a:prstGeom prst="line">
            <a:avLst/>
          </a:prstGeom>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497932" y="1491871"/>
            <a:ext cx="342900" cy="42939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flipV="1">
            <a:off x="73101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6967272" y="1235976"/>
            <a:ext cx="0" cy="385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497932"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286250" y="1307626"/>
            <a:ext cx="197668" cy="17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972300" y="1307626"/>
            <a:ext cx="342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402308" y="1025783"/>
            <a:ext cx="698749" cy="230832"/>
          </a:xfrm>
          <a:prstGeom prst="rect">
            <a:avLst/>
          </a:prstGeom>
          <a:noFill/>
        </p:spPr>
        <p:txBody>
          <a:bodyPr wrap="square" rtlCol="0">
            <a:spAutoFit/>
          </a:bodyPr>
          <a:lstStyle/>
          <a:p>
            <a:r>
              <a:rPr lang="en-US" sz="900" dirty="0"/>
              <a:t>10-30 cm</a:t>
            </a:r>
            <a:endParaRPr lang="en-US" sz="900" dirty="0"/>
          </a:p>
        </p:txBody>
      </p:sp>
      <p:sp>
        <p:nvSpPr>
          <p:cNvPr id="79" name="TextBox 78"/>
          <p:cNvSpPr txBox="1"/>
          <p:nvPr/>
        </p:nvSpPr>
        <p:spPr>
          <a:xfrm>
            <a:off x="6881225" y="1039070"/>
            <a:ext cx="698749" cy="230832"/>
          </a:xfrm>
          <a:prstGeom prst="rect">
            <a:avLst/>
          </a:prstGeom>
          <a:noFill/>
        </p:spPr>
        <p:txBody>
          <a:bodyPr wrap="square" rtlCol="0">
            <a:spAutoFit/>
          </a:bodyPr>
          <a:lstStyle/>
          <a:p>
            <a:r>
              <a:rPr lang="en-US" sz="900" dirty="0"/>
              <a:t>10-30 cm</a:t>
            </a:r>
            <a:endParaRPr lang="en-US" sz="900" dirty="0"/>
          </a:p>
        </p:txBody>
      </p:sp>
      <p:sp>
        <p:nvSpPr>
          <p:cNvPr id="80" name="TextBox 79"/>
          <p:cNvSpPr txBox="1"/>
          <p:nvPr/>
        </p:nvSpPr>
        <p:spPr>
          <a:xfrm>
            <a:off x="4134543" y="1039070"/>
            <a:ext cx="698749" cy="230832"/>
          </a:xfrm>
          <a:prstGeom prst="rect">
            <a:avLst/>
          </a:prstGeom>
          <a:noFill/>
        </p:spPr>
        <p:txBody>
          <a:bodyPr wrap="square" rtlCol="0">
            <a:spAutoFit/>
          </a:bodyPr>
          <a:lstStyle/>
          <a:p>
            <a:r>
              <a:rPr lang="en-US" sz="900" dirty="0"/>
              <a:t>10-20 cm</a:t>
            </a:r>
            <a:endParaRPr lang="en-US" sz="900" dirty="0"/>
          </a:p>
        </p:txBody>
      </p:sp>
      <p:cxnSp>
        <p:nvCxnSpPr>
          <p:cNvPr id="85" name="Straight Connector 84"/>
          <p:cNvCxnSpPr/>
          <p:nvPr/>
        </p:nvCxnSpPr>
        <p:spPr>
          <a:xfrm>
            <a:off x="5722210" y="1491871"/>
            <a:ext cx="12650" cy="4293927"/>
          </a:xfrm>
          <a:prstGeom prst="line">
            <a:avLst/>
          </a:prstGeom>
          <a:ln w="28575">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4701423" y="5734619"/>
            <a:ext cx="1020788" cy="0"/>
          </a:xfrm>
          <a:prstGeom prst="straightConnector1">
            <a:avLst/>
          </a:prstGeom>
          <a:ln>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230876" y="5457620"/>
            <a:ext cx="187826" cy="369332"/>
          </a:xfrm>
          <a:prstGeom prst="rect">
            <a:avLst/>
          </a:prstGeom>
          <a:noFill/>
          <a:ln>
            <a:noFill/>
          </a:ln>
        </p:spPr>
        <p:txBody>
          <a:bodyPr wrap="square" rtlCol="0">
            <a:spAutoFit/>
          </a:bodyPr>
          <a:lstStyle/>
          <a:p>
            <a:r>
              <a:rPr lang="el-GR" dirty="0" smtClean="0">
                <a:solidFill>
                  <a:schemeClr val="accent6"/>
                </a:solidFill>
              </a:rPr>
              <a:t>ε</a:t>
            </a:r>
            <a:endParaRPr lang="en-US" dirty="0">
              <a:solidFill>
                <a:schemeClr val="accent6"/>
              </a:solidFill>
            </a:endParaRPr>
          </a:p>
        </p:txBody>
      </p:sp>
      <p:cxnSp>
        <p:nvCxnSpPr>
          <p:cNvPr id="107" name="Straight Connector 106"/>
          <p:cNvCxnSpPr/>
          <p:nvPr/>
        </p:nvCxnSpPr>
        <p:spPr>
          <a:xfrm>
            <a:off x="5782784" y="3477240"/>
            <a:ext cx="0" cy="110442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286250" y="1491871"/>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a:off x="4284416" y="3370055"/>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282582" y="3221728"/>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4278149" y="4523292"/>
            <a:ext cx="198523"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285293" y="3798346"/>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283459" y="4374964"/>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283459" y="4951583"/>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283458" y="5530038"/>
            <a:ext cx="197668" cy="2557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284416" y="2068490"/>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4284416" y="2645109"/>
            <a:ext cx="197668" cy="3940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4739365" flipH="1">
            <a:off x="4897319" y="3035134"/>
            <a:ext cx="1855670" cy="920103"/>
          </a:xfrm>
          <a:prstGeom prst="rect">
            <a:avLst/>
          </a:prstGeom>
        </p:spPr>
      </p:pic>
      <p:cxnSp>
        <p:nvCxnSpPr>
          <p:cNvPr id="43" name="Straight Arrow Connector 42"/>
          <p:cNvCxnSpPr/>
          <p:nvPr/>
        </p:nvCxnSpPr>
        <p:spPr>
          <a:xfrm flipH="1" flipV="1">
            <a:off x="5303843" y="1096255"/>
            <a:ext cx="303219" cy="1499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5303844" y="2596055"/>
            <a:ext cx="3032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5607062" y="1099795"/>
            <a:ext cx="0" cy="149626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flipH="1">
            <a:off x="5229343" y="1709426"/>
            <a:ext cx="327547" cy="553998"/>
          </a:xfrm>
          <a:prstGeom prst="rect">
            <a:avLst/>
          </a:prstGeom>
          <a:noFill/>
        </p:spPr>
        <p:txBody>
          <a:bodyPr wrap="square" rtlCol="0">
            <a:spAutoFit/>
          </a:bodyPr>
          <a:lstStyle/>
          <a:p>
            <a:r>
              <a:rPr lang="en-US" dirty="0" err="1" smtClean="0"/>
              <a:t>V</a:t>
            </a:r>
            <a:r>
              <a:rPr lang="en-US" baseline="-25000" dirty="0" err="1" smtClean="0"/>
              <a:t>v</a:t>
            </a:r>
            <a:endParaRPr lang="en-US" baseline="-25000" dirty="0"/>
          </a:p>
        </p:txBody>
      </p:sp>
      <p:sp>
        <p:nvSpPr>
          <p:cNvPr id="6" name="AutoShape 2" descr="Risultati immagini per simbolo problema motore"/>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pic>
        <p:nvPicPr>
          <p:cNvPr id="9" name="Picture 8"/>
          <p:cNvPicPr>
            <a:picLocks noChangeAspect="1"/>
          </p:cNvPicPr>
          <p:nvPr/>
        </p:nvPicPr>
        <p:blipFill>
          <a:blip r:embed="rId3"/>
          <a:stretch>
            <a:fillRect/>
          </a:stretch>
        </p:blipFill>
        <p:spPr>
          <a:xfrm>
            <a:off x="2235589" y="1491871"/>
            <a:ext cx="1622774" cy="911823"/>
          </a:xfrm>
          <a:prstGeom prst="rect">
            <a:avLst/>
          </a:prstGeom>
        </p:spPr>
      </p:pic>
    </p:spTree>
    <p:extLst>
      <p:ext uri="{BB962C8B-B14F-4D97-AF65-F5344CB8AC3E}">
        <p14:creationId xmlns:p14="http://schemas.microsoft.com/office/powerpoint/2010/main" val="700931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Hazard and Risk Analysis</a:t>
            </a:r>
            <a:endParaRPr lang="en-US" dirty="0"/>
          </a:p>
        </p:txBody>
      </p:sp>
      <p:sp>
        <p:nvSpPr>
          <p:cNvPr id="4" name="Slide Number Placeholder 3"/>
          <p:cNvSpPr>
            <a:spLocks noGrp="1"/>
          </p:cNvSpPr>
          <p:nvPr>
            <p:ph type="sldNum" sz="quarter" idx="11"/>
          </p:nvPr>
        </p:nvSpPr>
        <p:spPr/>
        <p:txBody>
          <a:bodyPr/>
          <a:lstStyle/>
          <a:p>
            <a:pPr>
              <a:defRPr/>
            </a:pPr>
            <a:r>
              <a:rPr lang="nl-NL" altLang="en-US" smtClean="0">
                <a:solidFill>
                  <a:srgbClr val="FFFFFF"/>
                </a:solidFill>
              </a:rPr>
              <a:t>PAGE </a:t>
            </a:r>
            <a:fld id="{FEF9334E-2ABC-40CD-86CF-248FB1F53D86}" type="slidenum">
              <a:rPr lang="nl-NL" altLang="en-US" smtClean="0">
                <a:solidFill>
                  <a:srgbClr val="FFFFFF"/>
                </a:solidFill>
              </a:rPr>
              <a:pPr>
                <a:defRPr/>
              </a:pPr>
              <a:t>20</a:t>
            </a:fld>
            <a:endParaRPr lang="nl-NL" altLang="en-US">
              <a:solidFill>
                <a:srgbClr val="FFFFFF"/>
              </a:solidFill>
            </a:endParaRPr>
          </a:p>
        </p:txBody>
      </p:sp>
      <p:sp>
        <p:nvSpPr>
          <p:cNvPr id="5" name="Date Placeholder 4"/>
          <p:cNvSpPr>
            <a:spLocks noGrp="1"/>
          </p:cNvSpPr>
          <p:nvPr>
            <p:ph type="dt" sz="half" idx="12"/>
          </p:nvPr>
        </p:nvSpPr>
        <p:spPr/>
        <p:txBody>
          <a:bodyPr/>
          <a:lstStyle/>
          <a:p>
            <a:pPr>
              <a:defRPr/>
            </a:pPr>
            <a:fld id="{6E95B13A-73D8-4947-BEE3-7EEF461AB9A9}" type="datetime1">
              <a:rPr lang="nl-NL" altLang="en-US" smtClean="0">
                <a:solidFill>
                  <a:srgbClr val="FFFFFF"/>
                </a:solidFill>
              </a:rPr>
              <a:t>4-1-2017</a:t>
            </a:fld>
            <a:endParaRPr lang="nl-NL" altLang="en-US">
              <a:solidFill>
                <a:srgbClr val="FFFFFF"/>
              </a:solidFill>
            </a:endParaRPr>
          </a:p>
        </p:txBody>
      </p:sp>
      <p:pic>
        <p:nvPicPr>
          <p:cNvPr id="11" name="Picture 10"/>
          <p:cNvPicPr>
            <a:picLocks noChangeAspect="1"/>
          </p:cNvPicPr>
          <p:nvPr/>
        </p:nvPicPr>
        <p:blipFill rotWithShape="1">
          <a:blip r:embed="rId2"/>
          <a:srcRect t="2153"/>
          <a:stretch/>
        </p:blipFill>
        <p:spPr>
          <a:xfrm>
            <a:off x="400050" y="2348880"/>
            <a:ext cx="8343900" cy="2208832"/>
          </a:xfrm>
          <a:prstGeom prst="rect">
            <a:avLst/>
          </a:prstGeom>
          <a:ln>
            <a:solidFill>
              <a:srgbClr val="002060"/>
            </a:solidFill>
          </a:ln>
        </p:spPr>
      </p:pic>
      <p:sp>
        <p:nvSpPr>
          <p:cNvPr id="12" name="TextBox 11"/>
          <p:cNvSpPr txBox="1"/>
          <p:nvPr/>
        </p:nvSpPr>
        <p:spPr>
          <a:xfrm>
            <a:off x="400050" y="1628800"/>
            <a:ext cx="4243958" cy="369332"/>
          </a:xfrm>
          <a:prstGeom prst="rect">
            <a:avLst/>
          </a:prstGeom>
          <a:noFill/>
        </p:spPr>
        <p:txBody>
          <a:bodyPr wrap="square" rtlCol="0">
            <a:spAutoFit/>
          </a:bodyPr>
          <a:lstStyle/>
          <a:p>
            <a:r>
              <a:rPr lang="en-GB" dirty="0" smtClean="0"/>
              <a:t>Example for the activation function</a:t>
            </a:r>
            <a:endParaRPr lang="en-US" dirty="0"/>
          </a:p>
        </p:txBody>
      </p:sp>
    </p:spTree>
    <p:extLst>
      <p:ext uri="{BB962C8B-B14F-4D97-AF65-F5344CB8AC3E}">
        <p14:creationId xmlns:p14="http://schemas.microsoft.com/office/powerpoint/2010/main" val="9853322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 Architecture</a:t>
            </a:r>
            <a:endParaRPr lang="en-US" dirty="0"/>
          </a:p>
        </p:txBody>
      </p:sp>
      <p:sp>
        <p:nvSpPr>
          <p:cNvPr id="4" name="Slide Number Placeholder 3"/>
          <p:cNvSpPr>
            <a:spLocks noGrp="1"/>
          </p:cNvSpPr>
          <p:nvPr>
            <p:ph type="sldNum" sz="quarter" idx="11"/>
          </p:nvPr>
        </p:nvSpPr>
        <p:spPr/>
        <p:txBody>
          <a:bodyPr/>
          <a:lstStyle/>
          <a:p>
            <a:pPr>
              <a:defRPr/>
            </a:pPr>
            <a:r>
              <a:rPr lang="nl-NL" altLang="en-US" smtClean="0">
                <a:solidFill>
                  <a:srgbClr val="FFFFFF"/>
                </a:solidFill>
              </a:rPr>
              <a:t>PAGE </a:t>
            </a:r>
            <a:fld id="{FEF9334E-2ABC-40CD-86CF-248FB1F53D86}" type="slidenum">
              <a:rPr lang="nl-NL" altLang="en-US" smtClean="0">
                <a:solidFill>
                  <a:srgbClr val="FFFFFF"/>
                </a:solidFill>
              </a:rPr>
              <a:pPr>
                <a:defRPr/>
              </a:pPr>
              <a:t>21</a:t>
            </a:fld>
            <a:endParaRPr lang="nl-NL" altLang="en-US">
              <a:solidFill>
                <a:srgbClr val="FFFFFF"/>
              </a:solidFill>
            </a:endParaRPr>
          </a:p>
        </p:txBody>
      </p:sp>
      <p:sp>
        <p:nvSpPr>
          <p:cNvPr id="5" name="Date Placeholder 4"/>
          <p:cNvSpPr>
            <a:spLocks noGrp="1"/>
          </p:cNvSpPr>
          <p:nvPr>
            <p:ph type="dt" sz="half" idx="12"/>
          </p:nvPr>
        </p:nvSpPr>
        <p:spPr/>
        <p:txBody>
          <a:bodyPr/>
          <a:lstStyle/>
          <a:p>
            <a:pPr>
              <a:defRPr/>
            </a:pPr>
            <a:fld id="{6E95B13A-73D8-4947-BEE3-7EEF461AB9A9}" type="datetime1">
              <a:rPr lang="nl-NL" altLang="en-US" smtClean="0">
                <a:solidFill>
                  <a:srgbClr val="FFFFFF"/>
                </a:solidFill>
              </a:rPr>
              <a:t>4-1-2017</a:t>
            </a:fld>
            <a:endParaRPr lang="nl-NL" altLang="en-US">
              <a:solidFill>
                <a:srgbClr val="FFFFFF"/>
              </a:solidFill>
            </a:endParaRPr>
          </a:p>
        </p:txBody>
      </p:sp>
      <p:pic>
        <p:nvPicPr>
          <p:cNvPr id="3" name="Picture 2"/>
          <p:cNvPicPr>
            <a:picLocks noChangeAspect="1"/>
          </p:cNvPicPr>
          <p:nvPr/>
        </p:nvPicPr>
        <p:blipFill>
          <a:blip r:embed="rId2">
            <a:clrChange>
              <a:clrFrom>
                <a:srgbClr val="FFFFFF"/>
              </a:clrFrom>
              <a:clrTo>
                <a:srgbClr val="FFFFFF">
                  <a:alpha val="0"/>
                </a:srgbClr>
              </a:clrTo>
            </a:clrChange>
          </a:blip>
          <a:stretch>
            <a:fillRect/>
          </a:stretch>
        </p:blipFill>
        <p:spPr>
          <a:xfrm>
            <a:off x="1115616" y="1772816"/>
            <a:ext cx="7264194" cy="4000465"/>
          </a:xfrm>
          <a:prstGeom prst="rect">
            <a:avLst/>
          </a:prstGeom>
        </p:spPr>
      </p:pic>
    </p:spTree>
    <p:extLst>
      <p:ext uri="{BB962C8B-B14F-4D97-AF65-F5344CB8AC3E}">
        <p14:creationId xmlns:p14="http://schemas.microsoft.com/office/powerpoint/2010/main" val="30899540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 Architecture</a:t>
            </a:r>
            <a:endParaRPr lang="en-US" dirty="0"/>
          </a:p>
        </p:txBody>
      </p:sp>
      <p:sp>
        <p:nvSpPr>
          <p:cNvPr id="4" name="Slide Number Placeholder 3"/>
          <p:cNvSpPr>
            <a:spLocks noGrp="1"/>
          </p:cNvSpPr>
          <p:nvPr>
            <p:ph type="sldNum" sz="quarter" idx="11"/>
          </p:nvPr>
        </p:nvSpPr>
        <p:spPr/>
        <p:txBody>
          <a:bodyPr/>
          <a:lstStyle/>
          <a:p>
            <a:pPr>
              <a:defRPr/>
            </a:pPr>
            <a:r>
              <a:rPr lang="nl-NL" altLang="en-US" smtClean="0">
                <a:solidFill>
                  <a:srgbClr val="FFFFFF"/>
                </a:solidFill>
              </a:rPr>
              <a:t>PAGE </a:t>
            </a:r>
            <a:fld id="{FEF9334E-2ABC-40CD-86CF-248FB1F53D86}" type="slidenum">
              <a:rPr lang="nl-NL" altLang="en-US" smtClean="0">
                <a:solidFill>
                  <a:srgbClr val="FFFFFF"/>
                </a:solidFill>
              </a:rPr>
              <a:pPr>
                <a:defRPr/>
              </a:pPr>
              <a:t>22</a:t>
            </a:fld>
            <a:endParaRPr lang="nl-NL" altLang="en-US">
              <a:solidFill>
                <a:srgbClr val="FFFFFF"/>
              </a:solidFill>
            </a:endParaRPr>
          </a:p>
        </p:txBody>
      </p:sp>
      <p:sp>
        <p:nvSpPr>
          <p:cNvPr id="5" name="Date Placeholder 4"/>
          <p:cNvSpPr>
            <a:spLocks noGrp="1"/>
          </p:cNvSpPr>
          <p:nvPr>
            <p:ph type="dt" sz="half" idx="12"/>
          </p:nvPr>
        </p:nvSpPr>
        <p:spPr/>
        <p:txBody>
          <a:bodyPr/>
          <a:lstStyle/>
          <a:p>
            <a:pPr>
              <a:defRPr/>
            </a:pPr>
            <a:fld id="{6E95B13A-73D8-4947-BEE3-7EEF461AB9A9}" type="datetime1">
              <a:rPr lang="nl-NL" altLang="en-US" smtClean="0">
                <a:solidFill>
                  <a:srgbClr val="FFFFFF"/>
                </a:solidFill>
              </a:rPr>
              <a:t>4-1-2017</a:t>
            </a:fld>
            <a:endParaRPr lang="nl-NL" altLang="en-US">
              <a:solidFill>
                <a:srgbClr val="FFFFFF"/>
              </a:solidFill>
            </a:endParaRPr>
          </a:p>
        </p:txBody>
      </p:sp>
      <p:pic>
        <p:nvPicPr>
          <p:cNvPr id="3" name="Picture 2"/>
          <p:cNvPicPr>
            <a:picLocks noChangeAspect="1"/>
          </p:cNvPicPr>
          <p:nvPr/>
        </p:nvPicPr>
        <p:blipFill>
          <a:blip r:embed="rId2">
            <a:clrChange>
              <a:clrFrom>
                <a:srgbClr val="FFFFFF"/>
              </a:clrFrom>
              <a:clrTo>
                <a:srgbClr val="FFFFFF">
                  <a:alpha val="0"/>
                </a:srgbClr>
              </a:clrTo>
            </a:clrChange>
          </a:blip>
          <a:stretch>
            <a:fillRect/>
          </a:stretch>
        </p:blipFill>
        <p:spPr>
          <a:xfrm>
            <a:off x="1115616" y="1772816"/>
            <a:ext cx="7264194" cy="4000465"/>
          </a:xfrm>
          <a:prstGeom prst="rect">
            <a:avLst/>
          </a:prstGeom>
        </p:spPr>
      </p:pic>
      <p:pic>
        <p:nvPicPr>
          <p:cNvPr id="9" name="Picture 8"/>
          <p:cNvPicPr>
            <a:picLocks noChangeAspect="1"/>
          </p:cNvPicPr>
          <p:nvPr/>
        </p:nvPicPr>
        <p:blipFill rotWithShape="1">
          <a:blip r:embed="rId3"/>
          <a:srcRect t="-1" b="312"/>
          <a:stretch/>
        </p:blipFill>
        <p:spPr>
          <a:xfrm>
            <a:off x="467544" y="2795773"/>
            <a:ext cx="7204207" cy="1497323"/>
          </a:xfrm>
          <a:prstGeom prst="rect">
            <a:avLst/>
          </a:prstGeom>
        </p:spPr>
      </p:pic>
      <p:cxnSp>
        <p:nvCxnSpPr>
          <p:cNvPr id="11" name="Straight Arrow Connector 10"/>
          <p:cNvCxnSpPr/>
          <p:nvPr/>
        </p:nvCxnSpPr>
        <p:spPr>
          <a:xfrm flipH="1" flipV="1">
            <a:off x="827585" y="3492896"/>
            <a:ext cx="432047" cy="1880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50178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Improved Architecture (Unfinished)</a:t>
            </a:r>
            <a:endParaRPr lang="en-US" dirty="0"/>
          </a:p>
        </p:txBody>
      </p:sp>
      <p:pic>
        <p:nvPicPr>
          <p:cNvPr id="6" name="Content Placeholder 5"/>
          <p:cNvPicPr>
            <a:picLocks noGrp="1" noChangeAspect="1"/>
          </p:cNvPicPr>
          <p:nvPr>
            <p:ph idx="1"/>
          </p:nvPr>
        </p:nvPicPr>
        <p:blipFill>
          <a:blip r:embed="rId2"/>
          <a:stretch>
            <a:fillRect/>
          </a:stretch>
        </p:blipFill>
        <p:spPr>
          <a:xfrm>
            <a:off x="1252036" y="1600200"/>
            <a:ext cx="6712954" cy="3959225"/>
          </a:xfrm>
          <a:prstGeom prst="rect">
            <a:avLst/>
          </a:prstGeom>
        </p:spPr>
      </p:pic>
      <p:sp>
        <p:nvSpPr>
          <p:cNvPr id="4" name="Slide Number Placeholder 3"/>
          <p:cNvSpPr>
            <a:spLocks noGrp="1"/>
          </p:cNvSpPr>
          <p:nvPr>
            <p:ph type="sldNum" sz="quarter" idx="11"/>
          </p:nvPr>
        </p:nvSpPr>
        <p:spPr/>
        <p:txBody>
          <a:bodyPr/>
          <a:lstStyle/>
          <a:p>
            <a:pPr>
              <a:defRPr/>
            </a:pPr>
            <a:r>
              <a:rPr lang="nl-NL" altLang="en-US" smtClean="0">
                <a:solidFill>
                  <a:srgbClr val="FFFFFF"/>
                </a:solidFill>
              </a:rPr>
              <a:t>PAGE </a:t>
            </a:r>
            <a:fld id="{FEF9334E-2ABC-40CD-86CF-248FB1F53D86}" type="slidenum">
              <a:rPr lang="nl-NL" altLang="en-US" smtClean="0">
                <a:solidFill>
                  <a:srgbClr val="FFFFFF"/>
                </a:solidFill>
              </a:rPr>
              <a:pPr>
                <a:defRPr/>
              </a:pPr>
              <a:t>23</a:t>
            </a:fld>
            <a:endParaRPr lang="nl-NL" altLang="en-US">
              <a:solidFill>
                <a:srgbClr val="FFFFFF"/>
              </a:solidFill>
            </a:endParaRPr>
          </a:p>
        </p:txBody>
      </p:sp>
      <p:sp>
        <p:nvSpPr>
          <p:cNvPr id="5" name="Date Placeholder 4"/>
          <p:cNvSpPr>
            <a:spLocks noGrp="1"/>
          </p:cNvSpPr>
          <p:nvPr>
            <p:ph type="dt" sz="half" idx="12"/>
          </p:nvPr>
        </p:nvSpPr>
        <p:spPr/>
        <p:txBody>
          <a:bodyPr/>
          <a:lstStyle/>
          <a:p>
            <a:pPr>
              <a:defRPr/>
            </a:pPr>
            <a:fld id="{6E95B13A-73D8-4947-BEE3-7EEF461AB9A9}"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28650591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Improved Architecture</a:t>
            </a:r>
            <a:endParaRPr lang="en-US" dirty="0"/>
          </a:p>
        </p:txBody>
      </p:sp>
      <p:pic>
        <p:nvPicPr>
          <p:cNvPr id="6" name="Content Placeholder 5"/>
          <p:cNvPicPr>
            <a:picLocks noGrp="1" noChangeAspect="1"/>
          </p:cNvPicPr>
          <p:nvPr>
            <p:ph idx="1"/>
          </p:nvPr>
        </p:nvPicPr>
        <p:blipFill rotWithShape="1">
          <a:blip r:embed="rId3"/>
          <a:srcRect l="20333" r="44377" b="45018"/>
          <a:stretch/>
        </p:blipFill>
        <p:spPr>
          <a:xfrm>
            <a:off x="4499992" y="1844824"/>
            <a:ext cx="4153280" cy="3816424"/>
          </a:xfrm>
          <a:prstGeom prst="rect">
            <a:avLst/>
          </a:prstGeom>
        </p:spPr>
      </p:pic>
      <p:sp>
        <p:nvSpPr>
          <p:cNvPr id="4" name="Slide Number Placeholder 3"/>
          <p:cNvSpPr>
            <a:spLocks noGrp="1"/>
          </p:cNvSpPr>
          <p:nvPr>
            <p:ph type="sldNum" sz="quarter" idx="11"/>
          </p:nvPr>
        </p:nvSpPr>
        <p:spPr/>
        <p:txBody>
          <a:bodyPr/>
          <a:lstStyle/>
          <a:p>
            <a:pPr>
              <a:defRPr/>
            </a:pPr>
            <a:r>
              <a:rPr lang="nl-NL" altLang="en-US" smtClean="0">
                <a:solidFill>
                  <a:srgbClr val="FFFFFF"/>
                </a:solidFill>
              </a:rPr>
              <a:t>PAGE </a:t>
            </a:r>
            <a:fld id="{FEF9334E-2ABC-40CD-86CF-248FB1F53D86}" type="slidenum">
              <a:rPr lang="nl-NL" altLang="en-US" smtClean="0">
                <a:solidFill>
                  <a:srgbClr val="FFFFFF"/>
                </a:solidFill>
              </a:rPr>
              <a:pPr>
                <a:defRPr/>
              </a:pPr>
              <a:t>24</a:t>
            </a:fld>
            <a:endParaRPr lang="nl-NL" altLang="en-US">
              <a:solidFill>
                <a:srgbClr val="FFFFFF"/>
              </a:solidFill>
            </a:endParaRPr>
          </a:p>
        </p:txBody>
      </p:sp>
      <p:sp>
        <p:nvSpPr>
          <p:cNvPr id="5" name="Date Placeholder 4"/>
          <p:cNvSpPr>
            <a:spLocks noGrp="1"/>
          </p:cNvSpPr>
          <p:nvPr>
            <p:ph type="dt" sz="half" idx="12"/>
          </p:nvPr>
        </p:nvSpPr>
        <p:spPr/>
        <p:txBody>
          <a:bodyPr/>
          <a:lstStyle/>
          <a:p>
            <a:pPr>
              <a:defRPr/>
            </a:pPr>
            <a:fld id="{6E95B13A-73D8-4947-BEE3-7EEF461AB9A9}" type="datetime1">
              <a:rPr lang="nl-NL" altLang="en-US" smtClean="0">
                <a:solidFill>
                  <a:srgbClr val="FFFFFF"/>
                </a:solidFill>
              </a:rPr>
              <a:t>4-1-2017</a:t>
            </a:fld>
            <a:endParaRPr lang="nl-NL" altLang="en-US">
              <a:solidFill>
                <a:srgbClr val="FFFFFF"/>
              </a:solidFill>
            </a:endParaRPr>
          </a:p>
        </p:txBody>
      </p:sp>
      <p:pic>
        <p:nvPicPr>
          <p:cNvPr id="7" name="Picture 6"/>
          <p:cNvPicPr>
            <a:picLocks noChangeAspect="1"/>
          </p:cNvPicPr>
          <p:nvPr/>
        </p:nvPicPr>
        <p:blipFill rotWithShape="1">
          <a:blip r:embed="rId4">
            <a:clrChange>
              <a:clrFrom>
                <a:srgbClr val="FFFFFF"/>
              </a:clrFrom>
              <a:clrTo>
                <a:srgbClr val="FFFFFF">
                  <a:alpha val="0"/>
                </a:srgbClr>
              </a:clrTo>
            </a:clrChange>
          </a:blip>
          <a:srcRect l="22302" r="45324" b="47401"/>
          <a:stretch/>
        </p:blipFill>
        <p:spPr>
          <a:xfrm>
            <a:off x="107504" y="1700808"/>
            <a:ext cx="4176836" cy="3960440"/>
          </a:xfrm>
          <a:prstGeom prst="rect">
            <a:avLst/>
          </a:prstGeom>
        </p:spPr>
      </p:pic>
    </p:spTree>
    <p:extLst>
      <p:ext uri="{BB962C8B-B14F-4D97-AF65-F5344CB8AC3E}">
        <p14:creationId xmlns:p14="http://schemas.microsoft.com/office/powerpoint/2010/main" val="9540370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Questions</a:t>
            </a:r>
            <a:endParaRPr lang="en-GB" dirty="0"/>
          </a:p>
        </p:txBody>
      </p:sp>
      <p:sp>
        <p:nvSpPr>
          <p:cNvPr id="4" name="Tijdelijke aanduiding voor dianummer 3"/>
          <p:cNvSpPr>
            <a:spLocks noGrp="1"/>
          </p:cNvSpPr>
          <p:nvPr>
            <p:ph type="sldNum" sz="quarter" idx="11"/>
          </p:nvPr>
        </p:nvSpPr>
        <p:spPr/>
        <p:txBody>
          <a:bodyPr/>
          <a:lstStyle/>
          <a:p>
            <a:pPr>
              <a:defRPr/>
            </a:pPr>
            <a:r>
              <a:rPr lang="nl-NL" altLang="en-US" smtClean="0"/>
              <a:t>PAGE </a:t>
            </a:r>
            <a:fld id="{7BF7F183-C4FE-40E2-A2C8-B2646D01BE22}" type="slidenum">
              <a:rPr lang="nl-NL" altLang="en-US" smtClean="0"/>
              <a:pPr>
                <a:defRPr/>
              </a:pPr>
              <a:t>25</a:t>
            </a:fld>
            <a:endParaRPr lang="nl-NL" altLang="en-US"/>
          </a:p>
        </p:txBody>
      </p:sp>
      <p:sp>
        <p:nvSpPr>
          <p:cNvPr id="5" name="Tijdelijke aanduiding voor datum 4"/>
          <p:cNvSpPr>
            <a:spLocks noGrp="1"/>
          </p:cNvSpPr>
          <p:nvPr>
            <p:ph type="dt" sz="half" idx="12"/>
          </p:nvPr>
        </p:nvSpPr>
        <p:spPr/>
        <p:txBody>
          <a:bodyPr/>
          <a:lstStyle/>
          <a:p>
            <a:pPr>
              <a:defRPr/>
            </a:pPr>
            <a:fld id="{17F53D56-40D4-419E-95AA-B117CB211CF3}" type="datetime1">
              <a:rPr lang="nl-NL" altLang="en-US" smtClean="0"/>
              <a:t>4-1-2017</a:t>
            </a:fld>
            <a:endParaRPr lang="nl-NL" altLang="en-US"/>
          </a:p>
        </p:txBody>
      </p:sp>
      <p:sp>
        <p:nvSpPr>
          <p:cNvPr id="6" name="Rechthoek 5"/>
          <p:cNvSpPr/>
          <p:nvPr/>
        </p:nvSpPr>
        <p:spPr>
          <a:xfrm>
            <a:off x="6516216" y="5301208"/>
            <a:ext cx="2304256" cy="1079999"/>
          </a:xfrm>
          <a:prstGeom prst="rect">
            <a:avLst/>
          </a:prstGeom>
          <a:solidFill>
            <a:schemeClr val="tx2"/>
          </a:solid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kstvak 2"/>
          <p:cNvSpPr txBox="1"/>
          <p:nvPr/>
        </p:nvSpPr>
        <p:spPr>
          <a:xfrm>
            <a:off x="3563888" y="1700808"/>
            <a:ext cx="2056973" cy="3770263"/>
          </a:xfrm>
          <a:prstGeom prst="rect">
            <a:avLst/>
          </a:prstGeom>
          <a:noFill/>
        </p:spPr>
        <p:txBody>
          <a:bodyPr wrap="none" rtlCol="0">
            <a:spAutoFit/>
          </a:bodyPr>
          <a:lstStyle/>
          <a:p>
            <a:r>
              <a:rPr lang="en-GB" sz="23900" b="1" dirty="0" smtClean="0">
                <a:solidFill>
                  <a:schemeClr val="accent6"/>
                </a:solidFill>
              </a:rPr>
              <a:t>?</a:t>
            </a:r>
            <a:endParaRPr lang="en-GB" sz="23900" b="1" dirty="0">
              <a:solidFill>
                <a:schemeClr val="accent6"/>
              </a:solidFill>
            </a:endParaRPr>
          </a:p>
        </p:txBody>
      </p:sp>
    </p:spTree>
    <p:extLst>
      <p:ext uri="{BB962C8B-B14F-4D97-AF65-F5344CB8AC3E}">
        <p14:creationId xmlns:p14="http://schemas.microsoft.com/office/powerpoint/2010/main" val="265535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53" name="OTLSHAPE_M_667f3b11a6cf4b668fb739fca9abd779_Connector1"/>
          <p:cNvCxnSpPr/>
          <p:nvPr>
            <p:custDataLst>
              <p:tags r:id="rId2"/>
            </p:custDataLst>
          </p:nvPr>
        </p:nvCxnSpPr>
        <p:spPr>
          <a:xfrm>
            <a:off x="8130295" y="5172328"/>
            <a:ext cx="0" cy="413262"/>
          </a:xfrm>
          <a:prstGeom prst="line">
            <a:avLst/>
          </a:prstGeom>
          <a:ln w="9525" cap="flat" cmpd="sng" algn="ctr">
            <a:solidFill>
              <a:schemeClr val="accent4"/>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52" name="OTLSHAPE_M_a3f90804e51e4c47826f02c014f6235b_Connector1"/>
          <p:cNvCxnSpPr/>
          <p:nvPr>
            <p:custDataLst>
              <p:tags r:id="rId3"/>
            </p:custDataLst>
          </p:nvPr>
        </p:nvCxnSpPr>
        <p:spPr>
          <a:xfrm>
            <a:off x="1234854" y="5172328"/>
            <a:ext cx="0" cy="413262"/>
          </a:xfrm>
          <a:prstGeom prst="line">
            <a:avLst/>
          </a:prstGeom>
          <a:ln w="9525" cap="flat" cmpd="sng" algn="ctr">
            <a:solidFill>
              <a:srgbClr val="9F293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24" name="OTLSHAPE_T_5433b813eac84272b68a7acf5ec5b015_LeftVerticalConnector1"/>
          <p:cNvCxnSpPr/>
          <p:nvPr>
            <p:custDataLst>
              <p:tags r:id="rId4"/>
            </p:custDataLst>
          </p:nvPr>
        </p:nvCxnSpPr>
        <p:spPr>
          <a:xfrm>
            <a:off x="1219322" y="2029212"/>
            <a:ext cx="0" cy="2698616"/>
          </a:xfrm>
          <a:prstGeom prst="line">
            <a:avLst/>
          </a:prstGeom>
          <a:ln w="19050" cap="flat" cmpd="sng" algn="ctr">
            <a:solidFill>
              <a:srgbClr val="9F293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95" name="OTLSHAPE_TB_00000000000000000000000000000000_LeftEndCaps"/>
          <p:cNvSpPr txBox="1"/>
          <p:nvPr>
            <p:custDataLst>
              <p:tags r:id="rId5"/>
            </p:custDataLst>
          </p:nvPr>
        </p:nvSpPr>
        <p:spPr>
          <a:xfrm>
            <a:off x="254000" y="4809806"/>
            <a:ext cx="353174" cy="217043"/>
          </a:xfrm>
          <a:prstGeom prst="rect">
            <a:avLst/>
          </a:prstGeom>
          <a:noFill/>
        </p:spPr>
        <p:txBody>
          <a:bodyPr vert="horz" wrap="none" lIns="0" tIns="0" rIns="0" bIns="0" rtlCol="0" anchor="ctr" anchorCtr="0">
            <a:spAutoFit/>
          </a:bodyPr>
          <a:lstStyle/>
          <a:p>
            <a:pPr algn="ctr"/>
            <a:r>
              <a:rPr lang="en-US" sz="1400" b="1" spc="-26" smtClean="0">
                <a:solidFill>
                  <a:schemeClr val="accent2"/>
                </a:solidFill>
                <a:latin typeface="Calibri" panose="020F0502020204030204" pitchFamily="34" charset="0"/>
              </a:rPr>
              <a:t>2016</a:t>
            </a:r>
            <a:endParaRPr lang="en-US" sz="1400" b="1" spc="-26">
              <a:solidFill>
                <a:schemeClr val="accent2"/>
              </a:solidFill>
              <a:latin typeface="Calibri" panose="020F0502020204030204" pitchFamily="34" charset="0"/>
            </a:endParaRPr>
          </a:p>
        </p:txBody>
      </p:sp>
      <p:sp>
        <p:nvSpPr>
          <p:cNvPr id="3096" name="OTLSHAPE_TB_00000000000000000000000000000000_RightEndCaps"/>
          <p:cNvSpPr txBox="1"/>
          <p:nvPr>
            <p:custDataLst>
              <p:tags r:id="rId6"/>
            </p:custDataLst>
          </p:nvPr>
        </p:nvSpPr>
        <p:spPr>
          <a:xfrm>
            <a:off x="8530002" y="4810605"/>
            <a:ext cx="352149" cy="215444"/>
          </a:xfrm>
          <a:prstGeom prst="rect">
            <a:avLst/>
          </a:prstGeom>
          <a:noFill/>
        </p:spPr>
        <p:txBody>
          <a:bodyPr vert="horz" wrap="none" lIns="0" tIns="0" rIns="0" bIns="0" rtlCol="0" anchor="ctr" anchorCtr="0">
            <a:spAutoFit/>
          </a:bodyPr>
          <a:lstStyle/>
          <a:p>
            <a:pPr algn="ctr"/>
            <a:r>
              <a:rPr lang="en-US" sz="1400" b="1" spc="-26" dirty="0" smtClean="0">
                <a:solidFill>
                  <a:schemeClr val="accent2"/>
                </a:solidFill>
                <a:latin typeface="Calibri" panose="020F0502020204030204" pitchFamily="34" charset="0"/>
              </a:rPr>
              <a:t>2017</a:t>
            </a:r>
            <a:endParaRPr lang="en-US" sz="1400" b="1" spc="-26" dirty="0">
              <a:solidFill>
                <a:schemeClr val="accent2"/>
              </a:solidFill>
              <a:latin typeface="Calibri" panose="020F0502020204030204" pitchFamily="34" charset="0"/>
            </a:endParaRPr>
          </a:p>
        </p:txBody>
      </p:sp>
      <p:sp>
        <p:nvSpPr>
          <p:cNvPr id="3097" name="OTLSHAPE_TB_00000000000000000000000000000000_ScaleContainer"/>
          <p:cNvSpPr/>
          <p:nvPr>
            <p:custDataLst>
              <p:tags r:id="rId7"/>
            </p:custDataLst>
          </p:nvPr>
        </p:nvSpPr>
        <p:spPr>
          <a:xfrm>
            <a:off x="741510" y="4727828"/>
            <a:ext cx="7787979" cy="381000"/>
          </a:xfrm>
          <a:prstGeom prst="roundRect">
            <a:avLst>
              <a:gd name="adj" fmla="val 100000"/>
            </a:avLst>
          </a:prstGeom>
          <a:gradFill flip="none" rotWithShape="1">
            <a:gsLst>
              <a:gs pos="0">
                <a:srgbClr val="323232"/>
              </a:gs>
              <a:gs pos="0">
                <a:srgbClr val="323232"/>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8" name="OTLSHAPE_TB_00000000000000000000000000000000_ElapsedTime" hidden="1"/>
          <p:cNvSpPr/>
          <p:nvPr>
            <p:custDataLst>
              <p:tags r:id="rId8"/>
            </p:custDataLst>
          </p:nvPr>
        </p:nvSpPr>
        <p:spPr>
          <a:xfrm>
            <a:off x="0" y="0"/>
            <a:ext cx="0" cy="0"/>
          </a:xfrm>
          <a:prstGeom prst="roundRect">
            <a:avLst>
              <a:gd name="adj" fmla="val 100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9" name="OTLSHAPE_TB_00000000000000000000000000000000_TodayMarkerShape" hidden="1"/>
          <p:cNvSpPr/>
          <p:nvPr>
            <p:custDataLst>
              <p:tags r:id="rId9"/>
            </p:custDataLst>
          </p:nvPr>
        </p:nvSpPr>
        <p:spPr>
          <a:xfrm>
            <a:off x="1740040" y="4838700"/>
            <a:ext cx="108858" cy="127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0" name="OTLSHAPE_TB_00000000000000000000000000000000_TodayMarkerText" hidden="1"/>
          <p:cNvSpPr txBox="1"/>
          <p:nvPr>
            <p:custDataLst>
              <p:tags r:id="rId10"/>
            </p:custDataLst>
          </p:nvPr>
        </p:nvSpPr>
        <p:spPr>
          <a:xfrm>
            <a:off x="1794469" y="4965700"/>
            <a:ext cx="347852" cy="169277"/>
          </a:xfrm>
          <a:prstGeom prst="rect">
            <a:avLst/>
          </a:prstGeom>
          <a:noFill/>
        </p:spPr>
        <p:txBody>
          <a:bodyPr vert="horz" wrap="none" lIns="0" tIns="0" rIns="0" bIns="0" rtlCol="0" anchor="ctr" anchorCtr="0">
            <a:spAutoFit/>
          </a:bodyPr>
          <a:lstStyle/>
          <a:p>
            <a:pPr algn="ctr"/>
            <a:r>
              <a:rPr lang="en-US" sz="1100" smtClean="0">
                <a:solidFill>
                  <a:schemeClr val="dk1"/>
                </a:solidFill>
                <a:latin typeface="Calibri" panose="020F0502020204030204" pitchFamily="34" charset="0"/>
              </a:rPr>
              <a:t>Today</a:t>
            </a:r>
            <a:endParaRPr lang="en-US" sz="1100">
              <a:solidFill>
                <a:schemeClr val="dk1"/>
              </a:solidFill>
              <a:latin typeface="Calibri" panose="020F0502020204030204" pitchFamily="34" charset="0"/>
            </a:endParaRPr>
          </a:p>
        </p:txBody>
      </p:sp>
      <p:sp>
        <p:nvSpPr>
          <p:cNvPr id="3101" name="OTLSHAPE_TB_00000000000000000000000000000000_TimescaleInterval1"/>
          <p:cNvSpPr txBox="1"/>
          <p:nvPr>
            <p:custDataLst>
              <p:tags r:id="rId11"/>
            </p:custDataLst>
          </p:nvPr>
        </p:nvSpPr>
        <p:spPr>
          <a:xfrm>
            <a:off x="970111" y="4825300"/>
            <a:ext cx="206916" cy="186055"/>
          </a:xfrm>
          <a:prstGeom prst="rect">
            <a:avLst/>
          </a:prstGeom>
          <a:noFill/>
        </p:spPr>
        <p:txBody>
          <a:bodyPr vert="horz" wrap="none" lIns="0" tIns="0" rIns="0" bIns="0" rtlCol="0" anchor="ctr" anchorCtr="0">
            <a:noAutofit/>
          </a:bodyPr>
          <a:lstStyle/>
          <a:p>
            <a:r>
              <a:rPr lang="en-US" sz="1200" b="1" spc="-20" dirty="0" smtClean="0">
                <a:solidFill>
                  <a:schemeClr val="lt1"/>
                </a:solidFill>
                <a:latin typeface="Calibri" panose="020F0502020204030204" pitchFamily="34" charset="0"/>
              </a:rPr>
              <a:t>Nov</a:t>
            </a:r>
            <a:endParaRPr lang="en-US" sz="1200" b="1" spc="-20" dirty="0">
              <a:solidFill>
                <a:schemeClr val="lt1"/>
              </a:solidFill>
              <a:latin typeface="Calibri" panose="020F0502020204030204" pitchFamily="34" charset="0"/>
            </a:endParaRPr>
          </a:p>
        </p:txBody>
      </p:sp>
      <p:cxnSp>
        <p:nvCxnSpPr>
          <p:cNvPr id="3102" name="OTLSHAPE_TB_00000000000000000000000000000000_Separator1"/>
          <p:cNvCxnSpPr/>
          <p:nvPr>
            <p:custDataLst>
              <p:tags r:id="rId12"/>
            </p:custDataLst>
          </p:nvPr>
        </p:nvCxnSpPr>
        <p:spPr>
          <a:xfrm>
            <a:off x="1377184" y="4772849"/>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03" name="OTLSHAPE_TB_00000000000000000000000000000000_TimescaleInterval2"/>
          <p:cNvSpPr txBox="1"/>
          <p:nvPr>
            <p:custDataLst>
              <p:tags r:id="rId13"/>
            </p:custDataLst>
          </p:nvPr>
        </p:nvSpPr>
        <p:spPr>
          <a:xfrm>
            <a:off x="2293558" y="4825300"/>
            <a:ext cx="228600" cy="186055"/>
          </a:xfrm>
          <a:prstGeom prst="rect">
            <a:avLst/>
          </a:prstGeom>
          <a:noFill/>
        </p:spPr>
        <p:txBody>
          <a:bodyPr vert="horz" wrap="none" lIns="0" tIns="0" rIns="0" bIns="0" rtlCol="0" anchor="ctr" anchorCtr="0">
            <a:noAutofit/>
          </a:bodyPr>
          <a:lstStyle/>
          <a:p>
            <a:r>
              <a:rPr lang="en-US" sz="1200" b="1" spc="-20" dirty="0" smtClean="0">
                <a:solidFill>
                  <a:schemeClr val="lt1"/>
                </a:solidFill>
                <a:latin typeface="Calibri" panose="020F0502020204030204" pitchFamily="34" charset="0"/>
              </a:rPr>
              <a:t>Dec</a:t>
            </a:r>
            <a:endParaRPr lang="en-US" sz="1200" b="1" spc="-20" dirty="0">
              <a:solidFill>
                <a:schemeClr val="lt1"/>
              </a:solidFill>
              <a:latin typeface="Calibri" panose="020F0502020204030204" pitchFamily="34" charset="0"/>
            </a:endParaRPr>
          </a:p>
        </p:txBody>
      </p:sp>
      <p:cxnSp>
        <p:nvCxnSpPr>
          <p:cNvPr id="3104" name="OTLSHAPE_TB_00000000000000000000000000000000_Separator2"/>
          <p:cNvCxnSpPr/>
          <p:nvPr>
            <p:custDataLst>
              <p:tags r:id="rId14"/>
            </p:custDataLst>
          </p:nvPr>
        </p:nvCxnSpPr>
        <p:spPr>
          <a:xfrm>
            <a:off x="3156989" y="4791328"/>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05" name="OTLSHAPE_TB_00000000000000000000000000000000_TimescaleInterval3"/>
          <p:cNvSpPr txBox="1"/>
          <p:nvPr>
            <p:custDataLst>
              <p:tags r:id="rId15"/>
            </p:custDataLst>
          </p:nvPr>
        </p:nvSpPr>
        <p:spPr>
          <a:xfrm>
            <a:off x="3867252" y="4825300"/>
            <a:ext cx="266700" cy="186055"/>
          </a:xfrm>
          <a:prstGeom prst="rect">
            <a:avLst/>
          </a:prstGeom>
          <a:noFill/>
        </p:spPr>
        <p:txBody>
          <a:bodyPr vert="horz" wrap="none" lIns="0" tIns="0" rIns="0" bIns="0" rtlCol="0" anchor="ctr" anchorCtr="0">
            <a:noAutofit/>
          </a:bodyPr>
          <a:lstStyle/>
          <a:p>
            <a:r>
              <a:rPr lang="en-US" sz="1200" b="1" spc="-18" dirty="0" smtClean="0">
                <a:solidFill>
                  <a:schemeClr val="lt1"/>
                </a:solidFill>
                <a:latin typeface="Calibri" panose="020F0502020204030204" pitchFamily="34" charset="0"/>
              </a:rPr>
              <a:t>Jan</a:t>
            </a:r>
            <a:endParaRPr lang="en-US" sz="1200" b="1" spc="-18" dirty="0">
              <a:solidFill>
                <a:schemeClr val="lt1"/>
              </a:solidFill>
              <a:latin typeface="Calibri" panose="020F0502020204030204" pitchFamily="34" charset="0"/>
            </a:endParaRPr>
          </a:p>
        </p:txBody>
      </p:sp>
      <p:cxnSp>
        <p:nvCxnSpPr>
          <p:cNvPr id="3106" name="OTLSHAPE_TB_00000000000000000000000000000000_Separator3"/>
          <p:cNvCxnSpPr/>
          <p:nvPr>
            <p:custDataLst>
              <p:tags r:id="rId16"/>
            </p:custDataLst>
          </p:nvPr>
        </p:nvCxnSpPr>
        <p:spPr>
          <a:xfrm>
            <a:off x="4953710" y="4825300"/>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07" name="OTLSHAPE_TB_00000000000000000000000000000000_TimescaleInterval4"/>
          <p:cNvSpPr txBox="1"/>
          <p:nvPr>
            <p:custDataLst>
              <p:tags r:id="rId17"/>
            </p:custDataLst>
          </p:nvPr>
        </p:nvSpPr>
        <p:spPr>
          <a:xfrm>
            <a:off x="5867789" y="4872601"/>
            <a:ext cx="228600" cy="186055"/>
          </a:xfrm>
          <a:prstGeom prst="rect">
            <a:avLst/>
          </a:prstGeom>
          <a:noFill/>
        </p:spPr>
        <p:txBody>
          <a:bodyPr vert="horz" wrap="none" lIns="0" tIns="0" rIns="0" bIns="0" rtlCol="0" anchor="ctr" anchorCtr="0">
            <a:noAutofit/>
          </a:bodyPr>
          <a:lstStyle/>
          <a:p>
            <a:r>
              <a:rPr lang="en-US" sz="1200" b="1" spc="-20" dirty="0" smtClean="0">
                <a:solidFill>
                  <a:schemeClr val="lt1"/>
                </a:solidFill>
                <a:latin typeface="Calibri" panose="020F0502020204030204" pitchFamily="34" charset="0"/>
              </a:rPr>
              <a:t>Feb</a:t>
            </a:r>
            <a:endParaRPr lang="en-US" sz="1200" b="1" spc="-20" dirty="0">
              <a:solidFill>
                <a:schemeClr val="lt1"/>
              </a:solidFill>
              <a:latin typeface="Calibri" panose="020F0502020204030204" pitchFamily="34" charset="0"/>
            </a:endParaRPr>
          </a:p>
        </p:txBody>
      </p:sp>
      <p:cxnSp>
        <p:nvCxnSpPr>
          <p:cNvPr id="3108" name="OTLSHAPE_TB_00000000000000000000000000000000_Separator4"/>
          <p:cNvCxnSpPr/>
          <p:nvPr>
            <p:custDataLst>
              <p:tags r:id="rId18"/>
            </p:custDataLst>
          </p:nvPr>
        </p:nvCxnSpPr>
        <p:spPr>
          <a:xfrm>
            <a:off x="6569493" y="4791328"/>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09" name="OTLSHAPE_TB_00000000000000000000000000000000_TimescaleInterval5"/>
          <p:cNvSpPr txBox="1"/>
          <p:nvPr>
            <p:custDataLst>
              <p:tags r:id="rId19"/>
            </p:custDataLst>
          </p:nvPr>
        </p:nvSpPr>
        <p:spPr>
          <a:xfrm>
            <a:off x="7668633" y="4872602"/>
            <a:ext cx="279400" cy="186055"/>
          </a:xfrm>
          <a:prstGeom prst="rect">
            <a:avLst/>
          </a:prstGeom>
          <a:noFill/>
        </p:spPr>
        <p:txBody>
          <a:bodyPr vert="horz" wrap="none" lIns="0" tIns="0" rIns="0" bIns="0" rtlCol="0" anchor="ctr" anchorCtr="0">
            <a:noAutofit/>
          </a:bodyPr>
          <a:lstStyle/>
          <a:p>
            <a:r>
              <a:rPr lang="en-US" sz="1200" b="1" spc="-18" dirty="0" smtClean="0">
                <a:solidFill>
                  <a:schemeClr val="lt1"/>
                </a:solidFill>
                <a:latin typeface="Calibri" panose="020F0502020204030204" pitchFamily="34" charset="0"/>
              </a:rPr>
              <a:t>Mar</a:t>
            </a:r>
            <a:endParaRPr lang="en-US" sz="1200" b="1" spc="-18" dirty="0">
              <a:solidFill>
                <a:schemeClr val="lt1"/>
              </a:solidFill>
              <a:latin typeface="Calibri" panose="020F0502020204030204" pitchFamily="34" charset="0"/>
            </a:endParaRPr>
          </a:p>
        </p:txBody>
      </p:sp>
      <p:cxnSp>
        <p:nvCxnSpPr>
          <p:cNvPr id="3110" name="OTLSHAPE_TB_00000000000000000000000000000000_Separator5"/>
          <p:cNvCxnSpPr/>
          <p:nvPr>
            <p:custDataLst>
              <p:tags r:id="rId20"/>
            </p:custDataLst>
          </p:nvPr>
        </p:nvCxnSpPr>
        <p:spPr>
          <a:xfrm>
            <a:off x="8252431" y="4791328"/>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1" name="OTLSHAPE_T_44f65637594344bea580dfb5e14eae93_LeftVerticalConnector1" hidden="1"/>
          <p:cNvCxnSpPr/>
          <p:nvPr>
            <p:custDataLst>
              <p:tags r:id="rId21"/>
            </p:custDataLst>
          </p:nvPr>
        </p:nvCxnSpPr>
        <p:spPr>
          <a:xfrm>
            <a:off x="3204317" y="2749684"/>
            <a:ext cx="0" cy="1708016"/>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3142" name="OTLSHAPE_T_44f65637594344bea580dfb5e14eae93_RightVerticalConnector1" hidden="1"/>
          <p:cNvCxnSpPr/>
          <p:nvPr>
            <p:custDataLst>
              <p:tags r:id="rId22"/>
            </p:custDataLst>
          </p:nvPr>
        </p:nvCxnSpPr>
        <p:spPr>
          <a:xfrm>
            <a:off x="4889302" y="2749684"/>
            <a:ext cx="0" cy="22860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3143" name="OTLSHAPE_T_44f65637594344bea580dfb5e14eae93_RightVerticalConnector2" hidden="1"/>
          <p:cNvCxnSpPr/>
          <p:nvPr>
            <p:custDataLst>
              <p:tags r:id="rId23"/>
            </p:custDataLst>
          </p:nvPr>
        </p:nvCxnSpPr>
        <p:spPr>
          <a:xfrm>
            <a:off x="4889302" y="3181484"/>
            <a:ext cx="0" cy="758306"/>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3144" name="OTLSHAPE_T_44f65637594344bea580dfb5e14eae93_RightVerticalConnector4" hidden="1"/>
          <p:cNvCxnSpPr/>
          <p:nvPr>
            <p:custDataLst>
              <p:tags r:id="rId24"/>
            </p:custDataLst>
          </p:nvPr>
        </p:nvCxnSpPr>
        <p:spPr>
          <a:xfrm>
            <a:off x="4889302" y="4249839"/>
            <a:ext cx="0" cy="207861"/>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3163" name="OTLSHAPE_M_a3f90804e51e4c47826f02c014f6235b_Title"/>
          <p:cNvSpPr txBox="1"/>
          <p:nvPr>
            <p:custDataLst>
              <p:tags r:id="rId25"/>
            </p:custDataLst>
          </p:nvPr>
        </p:nvSpPr>
        <p:spPr>
          <a:xfrm>
            <a:off x="904654" y="5785519"/>
            <a:ext cx="660400" cy="307777"/>
          </a:xfrm>
          <a:prstGeom prst="rect">
            <a:avLst/>
          </a:prstGeom>
          <a:noFill/>
        </p:spPr>
        <p:txBody>
          <a:bodyPr vert="horz" wrap="square" lIns="0" tIns="0" rIns="0" bIns="0" rtlCol="0" anchor="ctr" anchorCtr="0">
            <a:spAutoFit/>
          </a:bodyPr>
          <a:lstStyle/>
          <a:p>
            <a:pPr algn="ctr"/>
            <a:r>
              <a:rPr lang="en-US" sz="1000" b="1" i="1" u="sng" spc="-4" dirty="0" smtClean="0">
                <a:solidFill>
                  <a:srgbClr val="9F2936"/>
                </a:solidFill>
                <a:latin typeface="Calibri" panose="020F0502020204030204" pitchFamily="34" charset="0"/>
              </a:rPr>
              <a:t>Project Kick Off</a:t>
            </a:r>
            <a:endParaRPr lang="en-US" sz="1000" b="1" i="1" u="sng" spc="-4" dirty="0">
              <a:solidFill>
                <a:srgbClr val="9F2936"/>
              </a:solidFill>
              <a:latin typeface="Calibri" panose="020F0502020204030204" pitchFamily="34" charset="0"/>
            </a:endParaRPr>
          </a:p>
        </p:txBody>
      </p:sp>
      <p:sp>
        <p:nvSpPr>
          <p:cNvPr id="3164" name="OTLSHAPE_M_a3f90804e51e4c47826f02c014f6235b_Date"/>
          <p:cNvSpPr txBox="1"/>
          <p:nvPr>
            <p:custDataLst>
              <p:tags r:id="rId26"/>
            </p:custDataLst>
          </p:nvPr>
        </p:nvSpPr>
        <p:spPr>
          <a:xfrm>
            <a:off x="558659" y="5435527"/>
            <a:ext cx="584200" cy="155025"/>
          </a:xfrm>
          <a:prstGeom prst="rect">
            <a:avLst/>
          </a:prstGeom>
          <a:noFill/>
        </p:spPr>
        <p:txBody>
          <a:bodyPr vert="horz" wrap="square" lIns="0" tIns="0" rIns="0" bIns="0" rtlCol="0" anchor="ctr" anchorCtr="0">
            <a:spAutoFit/>
          </a:bodyPr>
          <a:lstStyle/>
          <a:p>
            <a:pPr algn="ctr"/>
            <a:r>
              <a:rPr lang="en-US" sz="1000" spc="-6" dirty="0" smtClean="0">
                <a:solidFill>
                  <a:srgbClr val="323232"/>
                </a:solidFill>
                <a:latin typeface="Calibri" panose="020F0502020204030204" pitchFamily="34" charset="0"/>
              </a:rPr>
              <a:t>25.11.16</a:t>
            </a:r>
            <a:endParaRPr lang="en-US" sz="1000" spc="-6" dirty="0">
              <a:solidFill>
                <a:srgbClr val="323232"/>
              </a:solidFill>
              <a:latin typeface="Calibri" panose="020F0502020204030204" pitchFamily="34" charset="0"/>
            </a:endParaRPr>
          </a:p>
        </p:txBody>
      </p:sp>
      <p:sp>
        <p:nvSpPr>
          <p:cNvPr id="3165" name="OTLSHAPE_M_a3f90804e51e4c47826f02c014f6235b_Shape"/>
          <p:cNvSpPr/>
          <p:nvPr>
            <p:custDataLst>
              <p:tags r:id="rId27"/>
            </p:custDataLst>
          </p:nvPr>
        </p:nvSpPr>
        <p:spPr>
          <a:xfrm>
            <a:off x="1120554" y="5045328"/>
            <a:ext cx="228600" cy="254000"/>
          </a:xfrm>
          <a:prstGeom prst="diamond">
            <a:avLst/>
          </a:prstGeom>
          <a:solidFill>
            <a:srgbClr val="9F2936"/>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6" name="OTLSHAPE_M_667f3b11a6cf4b668fb739fca9abd779_Title"/>
          <p:cNvSpPr txBox="1"/>
          <p:nvPr>
            <p:custDataLst>
              <p:tags r:id="rId28"/>
            </p:custDataLst>
          </p:nvPr>
        </p:nvSpPr>
        <p:spPr>
          <a:xfrm>
            <a:off x="7938939" y="5781356"/>
            <a:ext cx="596900" cy="155025"/>
          </a:xfrm>
          <a:prstGeom prst="rect">
            <a:avLst/>
          </a:prstGeom>
          <a:noFill/>
        </p:spPr>
        <p:txBody>
          <a:bodyPr vert="horz" wrap="square" lIns="0" tIns="0" rIns="0" bIns="0" rtlCol="0" anchor="ctr" anchorCtr="0">
            <a:spAutoFit/>
          </a:bodyPr>
          <a:lstStyle/>
          <a:p>
            <a:pPr algn="ctr"/>
            <a:r>
              <a:rPr lang="en-US" sz="1000" b="1" i="1" u="sng" spc="-2" dirty="0" smtClean="0">
                <a:solidFill>
                  <a:srgbClr val="385723"/>
                </a:solidFill>
                <a:latin typeface="Calibri" panose="020F0502020204030204" pitchFamily="34" charset="0"/>
              </a:rPr>
              <a:t>Project End</a:t>
            </a:r>
            <a:endParaRPr lang="en-US" sz="1000" b="1" i="1" u="sng" spc="-2" dirty="0">
              <a:solidFill>
                <a:srgbClr val="385723"/>
              </a:solidFill>
              <a:latin typeface="Calibri" panose="020F0502020204030204" pitchFamily="34" charset="0"/>
            </a:endParaRPr>
          </a:p>
        </p:txBody>
      </p:sp>
      <p:sp>
        <p:nvSpPr>
          <p:cNvPr id="3167" name="OTLSHAPE_M_667f3b11a6cf4b668fb739fca9abd779_Date"/>
          <p:cNvSpPr txBox="1"/>
          <p:nvPr>
            <p:custDataLst>
              <p:tags r:id="rId29"/>
            </p:custDataLst>
          </p:nvPr>
        </p:nvSpPr>
        <p:spPr>
          <a:xfrm>
            <a:off x="7496219" y="5430889"/>
            <a:ext cx="584200" cy="155025"/>
          </a:xfrm>
          <a:prstGeom prst="rect">
            <a:avLst/>
          </a:prstGeom>
          <a:noFill/>
        </p:spPr>
        <p:txBody>
          <a:bodyPr vert="horz" wrap="square" lIns="0" tIns="0" rIns="0" bIns="0" rtlCol="0" anchor="ctr" anchorCtr="0">
            <a:spAutoFit/>
          </a:bodyPr>
          <a:lstStyle/>
          <a:p>
            <a:pPr algn="ctr"/>
            <a:r>
              <a:rPr lang="en-US" sz="1000" spc="-6" dirty="0" smtClean="0">
                <a:solidFill>
                  <a:srgbClr val="323232"/>
                </a:solidFill>
                <a:latin typeface="Calibri" panose="020F0502020204030204" pitchFamily="34" charset="0"/>
              </a:rPr>
              <a:t>28.03.17</a:t>
            </a:r>
            <a:endParaRPr lang="en-US" sz="1000" spc="-6" dirty="0">
              <a:solidFill>
                <a:srgbClr val="323232"/>
              </a:solidFill>
              <a:latin typeface="Calibri" panose="020F0502020204030204" pitchFamily="34" charset="0"/>
            </a:endParaRPr>
          </a:p>
        </p:txBody>
      </p:sp>
      <p:sp>
        <p:nvSpPr>
          <p:cNvPr id="3168" name="OTLSHAPE_M_667f3b11a6cf4b668fb739fca9abd779_Shape"/>
          <p:cNvSpPr/>
          <p:nvPr>
            <p:custDataLst>
              <p:tags r:id="rId30"/>
            </p:custDataLst>
          </p:nvPr>
        </p:nvSpPr>
        <p:spPr>
          <a:xfrm>
            <a:off x="8015995" y="5045328"/>
            <a:ext cx="228600" cy="254000"/>
          </a:xfrm>
          <a:prstGeom prst="diamond">
            <a:avLst/>
          </a:prstGeom>
          <a:solidFill>
            <a:schemeClr val="accent4"/>
          </a:solidFill>
          <a:ln w="12700" cap="flat" cmpd="sng" algn="ctr">
            <a:solidFill>
              <a:schemeClr val="accent4"/>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9" name="OTLSHAPE_T_5433b813eac84272b68a7acf5ec5b015_Shape"/>
          <p:cNvSpPr/>
          <p:nvPr>
            <p:custDataLst>
              <p:tags r:id="rId31"/>
            </p:custDataLst>
          </p:nvPr>
        </p:nvSpPr>
        <p:spPr>
          <a:xfrm>
            <a:off x="1212972" y="1927612"/>
            <a:ext cx="2349500" cy="203200"/>
          </a:xfrm>
          <a:prstGeom prst="roundRect">
            <a:avLst>
              <a:gd name="adj" fmla="val 100000"/>
            </a:avLst>
          </a:prstGeom>
          <a:solidFill>
            <a:srgbClr val="9F2936"/>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0" name="OTLSHAPE_T_5433b813eac84272b68a7acf5ec5b015_ShapePercentage" hidden="1"/>
          <p:cNvSpPr/>
          <p:nvPr>
            <p:custDataLst>
              <p:tags r:id="rId32"/>
            </p:custDataLst>
          </p:nvPr>
        </p:nvSpPr>
        <p:spPr>
          <a:xfrm>
            <a:off x="1212972" y="16574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1" name="OTLSHAPE_T_5433b813eac84272b68a7acf5ec5b015_TextPercentage" hidden="1"/>
          <p:cNvSpPr txBox="1"/>
          <p:nvPr>
            <p:custDataLst>
              <p:tags r:id="rId33"/>
            </p:custDataLst>
          </p:nvPr>
        </p:nvSpPr>
        <p:spPr>
          <a:xfrm>
            <a:off x="0" y="16574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172" name="OTLSHAPE_T_5433b813eac84272b68a7acf5ec5b015_StartDate" hidden="1"/>
          <p:cNvSpPr txBox="1"/>
          <p:nvPr>
            <p:custDataLst>
              <p:tags r:id="rId34"/>
            </p:custDataLst>
          </p:nvPr>
        </p:nvSpPr>
        <p:spPr>
          <a:xfrm>
            <a:off x="0" y="16574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73" name="OTLSHAPE_T_5433b813eac84272b68a7acf5ec5b015_EndDate" hidden="1"/>
          <p:cNvSpPr txBox="1"/>
          <p:nvPr>
            <p:custDataLst>
              <p:tags r:id="rId35"/>
            </p:custDataLst>
          </p:nvPr>
        </p:nvSpPr>
        <p:spPr>
          <a:xfrm>
            <a:off x="0" y="16574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74" name="OTLSHAPE_T_5433b813eac84272b68a7acf5ec5b015_JoinedDate"/>
          <p:cNvSpPr txBox="1"/>
          <p:nvPr>
            <p:custDataLst>
              <p:tags r:id="rId36"/>
            </p:custDataLst>
          </p:nvPr>
        </p:nvSpPr>
        <p:spPr>
          <a:xfrm>
            <a:off x="406304" y="1875324"/>
            <a:ext cx="759339" cy="307777"/>
          </a:xfrm>
          <a:prstGeom prst="rect">
            <a:avLst/>
          </a:prstGeom>
          <a:noFill/>
        </p:spPr>
        <p:txBody>
          <a:bodyPr vert="horz" wrap="square" lIns="0" tIns="0" rIns="0" bIns="0" rtlCol="0" anchor="ctr" anchorCtr="0">
            <a:spAutoFit/>
          </a:bodyPr>
          <a:lstStyle/>
          <a:p>
            <a:pPr algn="r"/>
            <a:r>
              <a:rPr lang="en-US" sz="1000" spc="-6" dirty="0" smtClean="0">
                <a:solidFill>
                  <a:srgbClr val="323232"/>
                </a:solidFill>
                <a:latin typeface="Calibri" panose="020F0502020204030204" pitchFamily="34" charset="0"/>
              </a:rPr>
              <a:t>25/11/16 – 13/01/17</a:t>
            </a:r>
            <a:endParaRPr lang="en-US" sz="1000" spc="-6" dirty="0">
              <a:solidFill>
                <a:srgbClr val="323232"/>
              </a:solidFill>
              <a:latin typeface="Calibri" panose="020F0502020204030204" pitchFamily="34" charset="0"/>
            </a:endParaRPr>
          </a:p>
        </p:txBody>
      </p:sp>
      <p:sp>
        <p:nvSpPr>
          <p:cNvPr id="3175" name="OTLSHAPE_T_5433b813eac84272b68a7acf5ec5b015_Title"/>
          <p:cNvSpPr txBox="1"/>
          <p:nvPr>
            <p:custDataLst>
              <p:tags r:id="rId37"/>
            </p:custDataLst>
          </p:nvPr>
        </p:nvSpPr>
        <p:spPr>
          <a:xfrm>
            <a:off x="1889167" y="1453423"/>
            <a:ext cx="913730" cy="307777"/>
          </a:xfrm>
          <a:prstGeom prst="rect">
            <a:avLst/>
          </a:prstGeom>
          <a:noFill/>
        </p:spPr>
        <p:txBody>
          <a:bodyPr vert="horz" wrap="square" lIns="0" tIns="0" rIns="0" bIns="0" rtlCol="0" anchor="ctr" anchorCtr="0">
            <a:spAutoFit/>
          </a:bodyPr>
          <a:lstStyle/>
          <a:p>
            <a:r>
              <a:rPr lang="en-US" sz="1000" b="1" spc="-6" dirty="0" smtClean="0">
                <a:solidFill>
                  <a:srgbClr val="9F2936"/>
                </a:solidFill>
                <a:latin typeface="Calibri" panose="020F0502020204030204" pitchFamily="34" charset="0"/>
              </a:rPr>
              <a:t>Phase 1: Functional Safety</a:t>
            </a:r>
            <a:endParaRPr lang="en-US" sz="1000" b="1" spc="-6" dirty="0">
              <a:solidFill>
                <a:srgbClr val="9F2936"/>
              </a:solidFill>
              <a:latin typeface="Calibri" panose="020F0502020204030204" pitchFamily="34" charset="0"/>
            </a:endParaRPr>
          </a:p>
        </p:txBody>
      </p:sp>
      <p:sp>
        <p:nvSpPr>
          <p:cNvPr id="3176" name="OTLSHAPE_T_5433b813eac84272b68a7acf5ec5b015_Duration"/>
          <p:cNvSpPr txBox="1"/>
          <p:nvPr>
            <p:custDataLst>
              <p:tags r:id="rId38"/>
            </p:custDataLst>
          </p:nvPr>
        </p:nvSpPr>
        <p:spPr>
          <a:xfrm>
            <a:off x="2189398" y="1951700"/>
            <a:ext cx="393700" cy="155025"/>
          </a:xfrm>
          <a:prstGeom prst="rect">
            <a:avLst/>
          </a:prstGeom>
          <a:noFill/>
        </p:spPr>
        <p:txBody>
          <a:bodyPr vert="horz" wrap="square" lIns="0" tIns="0" rIns="0" bIns="0" rtlCol="0" anchor="ctr" anchorCtr="0">
            <a:spAutoFit/>
          </a:bodyPr>
          <a:lstStyle/>
          <a:p>
            <a:pPr algn="ctr"/>
            <a:r>
              <a:rPr lang="en-US" sz="1000" spc="-8" dirty="0" smtClean="0">
                <a:solidFill>
                  <a:schemeClr val="lt1"/>
                </a:solidFill>
                <a:latin typeface="Calibri" panose="020F0502020204030204" pitchFamily="34" charset="0"/>
              </a:rPr>
              <a:t>26 days</a:t>
            </a:r>
            <a:endParaRPr lang="en-US" sz="1000" spc="-8" dirty="0">
              <a:solidFill>
                <a:schemeClr val="lt1"/>
              </a:solidFill>
              <a:latin typeface="Calibri" panose="020F0502020204030204" pitchFamily="34" charset="0"/>
            </a:endParaRPr>
          </a:p>
        </p:txBody>
      </p:sp>
      <p:sp>
        <p:nvSpPr>
          <p:cNvPr id="3178" name="OTLSHAPE_T_272053ad58a0417baee9bd3133206d09_ShapePercentage" hidden="1"/>
          <p:cNvSpPr/>
          <p:nvPr>
            <p:custDataLst>
              <p:tags r:id="rId39"/>
            </p:custDataLst>
          </p:nvPr>
        </p:nvSpPr>
        <p:spPr>
          <a:xfrm>
            <a:off x="2854191" y="19876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9" name="OTLSHAPE_T_272053ad58a0417baee9bd3133206d09_TextPercentage" hidden="1"/>
          <p:cNvSpPr txBox="1"/>
          <p:nvPr>
            <p:custDataLst>
              <p:tags r:id="rId40"/>
            </p:custDataLst>
          </p:nvPr>
        </p:nvSpPr>
        <p:spPr>
          <a:xfrm>
            <a:off x="0" y="19876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180" name="OTLSHAPE_T_272053ad58a0417baee9bd3133206d09_StartDate" hidden="1"/>
          <p:cNvSpPr txBox="1"/>
          <p:nvPr>
            <p:custDataLst>
              <p:tags r:id="rId41"/>
            </p:custDataLst>
          </p:nvPr>
        </p:nvSpPr>
        <p:spPr>
          <a:xfrm>
            <a:off x="0" y="19876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81" name="OTLSHAPE_T_272053ad58a0417baee9bd3133206d09_EndDate" hidden="1"/>
          <p:cNvSpPr txBox="1"/>
          <p:nvPr>
            <p:custDataLst>
              <p:tags r:id="rId42"/>
            </p:custDataLst>
          </p:nvPr>
        </p:nvSpPr>
        <p:spPr>
          <a:xfrm>
            <a:off x="0" y="19876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84" name="OTLSHAPE_T_272053ad58a0417baee9bd3133206d09_Duration"/>
          <p:cNvSpPr txBox="1"/>
          <p:nvPr>
            <p:custDataLst>
              <p:tags r:id="rId43"/>
            </p:custDataLst>
          </p:nvPr>
        </p:nvSpPr>
        <p:spPr>
          <a:xfrm>
            <a:off x="4963527" y="1493066"/>
            <a:ext cx="393700" cy="155025"/>
          </a:xfrm>
          <a:prstGeom prst="rect">
            <a:avLst/>
          </a:prstGeom>
          <a:noFill/>
        </p:spPr>
        <p:txBody>
          <a:bodyPr vert="horz" wrap="square" lIns="0" tIns="0" rIns="0" bIns="0" rtlCol="0" anchor="ctr" anchorCtr="0">
            <a:spAutoFit/>
          </a:bodyPr>
          <a:lstStyle/>
          <a:p>
            <a:pPr algn="ctr"/>
            <a:r>
              <a:rPr lang="en-US" sz="1000" spc="-8" dirty="0" smtClean="0">
                <a:solidFill>
                  <a:schemeClr val="lt1"/>
                </a:solidFill>
                <a:latin typeface="Calibri" panose="020F0502020204030204" pitchFamily="34" charset="0"/>
              </a:rPr>
              <a:t>23 days</a:t>
            </a:r>
            <a:endParaRPr lang="en-US" sz="1000" spc="-8" dirty="0">
              <a:solidFill>
                <a:schemeClr val="lt1"/>
              </a:solidFill>
              <a:latin typeface="Calibri" panose="020F0502020204030204" pitchFamily="34" charset="0"/>
            </a:endParaRPr>
          </a:p>
        </p:txBody>
      </p:sp>
      <p:sp>
        <p:nvSpPr>
          <p:cNvPr id="3185" name="OTLSHAPE_T_8946987c5b794444934420cf76f92f8b_Shape"/>
          <p:cNvSpPr/>
          <p:nvPr>
            <p:custDataLst>
              <p:tags r:id="rId44"/>
            </p:custDataLst>
          </p:nvPr>
        </p:nvSpPr>
        <p:spPr>
          <a:xfrm>
            <a:off x="3614498" y="1930116"/>
            <a:ext cx="1220250" cy="203200"/>
          </a:xfrm>
          <a:prstGeom prst="roundRect">
            <a:avLst>
              <a:gd name="adj" fmla="val 100000"/>
            </a:avLst>
          </a:prstGeom>
          <a:solidFill>
            <a:srgbClr val="2F5597"/>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6" name="OTLSHAPE_T_8946987c5b794444934420cf76f92f8b_ShapePercentage" hidden="1"/>
          <p:cNvSpPr/>
          <p:nvPr>
            <p:custDataLst>
              <p:tags r:id="rId45"/>
            </p:custDataLst>
          </p:nvPr>
        </p:nvSpPr>
        <p:spPr>
          <a:xfrm>
            <a:off x="3204317" y="23178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7" name="OTLSHAPE_T_8946987c5b794444934420cf76f92f8b_TextPercentage" hidden="1"/>
          <p:cNvSpPr txBox="1"/>
          <p:nvPr>
            <p:custDataLst>
              <p:tags r:id="rId46"/>
            </p:custDataLst>
          </p:nvPr>
        </p:nvSpPr>
        <p:spPr>
          <a:xfrm>
            <a:off x="0" y="23178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188" name="OTLSHAPE_T_8946987c5b794444934420cf76f92f8b_StartDate" hidden="1"/>
          <p:cNvSpPr txBox="1"/>
          <p:nvPr>
            <p:custDataLst>
              <p:tags r:id="rId47"/>
            </p:custDataLst>
          </p:nvPr>
        </p:nvSpPr>
        <p:spPr>
          <a:xfrm>
            <a:off x="0" y="23178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89" name="OTLSHAPE_T_8946987c5b794444934420cf76f92f8b_EndDate" hidden="1"/>
          <p:cNvSpPr txBox="1"/>
          <p:nvPr>
            <p:custDataLst>
              <p:tags r:id="rId48"/>
            </p:custDataLst>
          </p:nvPr>
        </p:nvSpPr>
        <p:spPr>
          <a:xfrm>
            <a:off x="0" y="23178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94" name="OTLSHAPE_T_44f65637594344bea580dfb5e14eae93_ShapePercentage" hidden="1"/>
          <p:cNvSpPr/>
          <p:nvPr>
            <p:custDataLst>
              <p:tags r:id="rId49"/>
            </p:custDataLst>
          </p:nvPr>
        </p:nvSpPr>
        <p:spPr>
          <a:xfrm>
            <a:off x="3204317" y="26480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5" name="OTLSHAPE_T_44f65637594344bea580dfb5e14eae93_TextPercentage" hidden="1"/>
          <p:cNvSpPr txBox="1"/>
          <p:nvPr>
            <p:custDataLst>
              <p:tags r:id="rId50"/>
            </p:custDataLst>
          </p:nvPr>
        </p:nvSpPr>
        <p:spPr>
          <a:xfrm>
            <a:off x="0" y="26480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196" name="OTLSHAPE_T_44f65637594344bea580dfb5e14eae93_StartDate" hidden="1"/>
          <p:cNvSpPr txBox="1"/>
          <p:nvPr>
            <p:custDataLst>
              <p:tags r:id="rId51"/>
            </p:custDataLst>
          </p:nvPr>
        </p:nvSpPr>
        <p:spPr>
          <a:xfrm>
            <a:off x="0" y="26480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97" name="OTLSHAPE_T_44f65637594344bea580dfb5e14eae93_EndDate" hidden="1"/>
          <p:cNvSpPr txBox="1"/>
          <p:nvPr>
            <p:custDataLst>
              <p:tags r:id="rId52"/>
            </p:custDataLst>
          </p:nvPr>
        </p:nvSpPr>
        <p:spPr>
          <a:xfrm>
            <a:off x="0" y="26480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200" name="OTLSHAPE_T_44f65637594344bea580dfb5e14eae93_Duration"/>
          <p:cNvSpPr txBox="1"/>
          <p:nvPr>
            <p:custDataLst>
              <p:tags r:id="rId53"/>
            </p:custDataLst>
          </p:nvPr>
        </p:nvSpPr>
        <p:spPr>
          <a:xfrm>
            <a:off x="3852500" y="2942300"/>
            <a:ext cx="393700" cy="155025"/>
          </a:xfrm>
          <a:prstGeom prst="rect">
            <a:avLst/>
          </a:prstGeom>
          <a:noFill/>
        </p:spPr>
        <p:txBody>
          <a:bodyPr vert="horz" wrap="square" lIns="0" tIns="0" rIns="0" bIns="0" rtlCol="0" anchor="ctr" anchorCtr="0">
            <a:spAutoFit/>
          </a:bodyPr>
          <a:lstStyle/>
          <a:p>
            <a:pPr algn="ctr"/>
            <a:r>
              <a:rPr lang="en-US" sz="1000" spc="-8" smtClean="0">
                <a:solidFill>
                  <a:schemeClr val="lt1"/>
                </a:solidFill>
                <a:latin typeface="Calibri" panose="020F0502020204030204" pitchFamily="34" charset="0"/>
              </a:rPr>
              <a:t>55 days</a:t>
            </a:r>
            <a:endParaRPr lang="en-US" sz="1000" spc="-8">
              <a:solidFill>
                <a:schemeClr val="lt1"/>
              </a:solidFill>
              <a:latin typeface="Calibri" panose="020F0502020204030204" pitchFamily="34" charset="0"/>
            </a:endParaRPr>
          </a:p>
        </p:txBody>
      </p:sp>
      <p:sp>
        <p:nvSpPr>
          <p:cNvPr id="3201" name="OTLSHAPE_T_4004f42984004507b849b8c4ed2ad844_Shape"/>
          <p:cNvSpPr/>
          <p:nvPr>
            <p:custDataLst>
              <p:tags r:id="rId54"/>
            </p:custDataLst>
          </p:nvPr>
        </p:nvSpPr>
        <p:spPr>
          <a:xfrm>
            <a:off x="4904767" y="1937019"/>
            <a:ext cx="3218322" cy="203200"/>
          </a:xfrm>
          <a:prstGeom prst="roundRect">
            <a:avLst>
              <a:gd name="adj" fmla="val 100000"/>
            </a:avLst>
          </a:prstGeom>
          <a:solidFill>
            <a:srgbClr val="F07F09"/>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2" name="OTLSHAPE_T_4004f42984004507b849b8c4ed2ad844_ShapePercentage" hidden="1"/>
          <p:cNvSpPr/>
          <p:nvPr>
            <p:custDataLst>
              <p:tags r:id="rId55"/>
            </p:custDataLst>
          </p:nvPr>
        </p:nvSpPr>
        <p:spPr>
          <a:xfrm>
            <a:off x="4845537" y="29782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3" name="OTLSHAPE_T_4004f42984004507b849b8c4ed2ad844_TextPercentage" hidden="1"/>
          <p:cNvSpPr txBox="1"/>
          <p:nvPr>
            <p:custDataLst>
              <p:tags r:id="rId56"/>
            </p:custDataLst>
          </p:nvPr>
        </p:nvSpPr>
        <p:spPr>
          <a:xfrm>
            <a:off x="0" y="29782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204" name="OTLSHAPE_T_4004f42984004507b849b8c4ed2ad844_StartDate" hidden="1"/>
          <p:cNvSpPr txBox="1"/>
          <p:nvPr>
            <p:custDataLst>
              <p:tags r:id="rId57"/>
            </p:custDataLst>
          </p:nvPr>
        </p:nvSpPr>
        <p:spPr>
          <a:xfrm>
            <a:off x="0" y="29782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205" name="OTLSHAPE_T_4004f42984004507b849b8c4ed2ad844_EndDate" hidden="1"/>
          <p:cNvSpPr txBox="1"/>
          <p:nvPr>
            <p:custDataLst>
              <p:tags r:id="rId58"/>
            </p:custDataLst>
          </p:nvPr>
        </p:nvSpPr>
        <p:spPr>
          <a:xfrm>
            <a:off x="0" y="29782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210" name="OTLSHAPE_T_8dea7e79ec43451c9548d301febb13c4_ShapePercentage" hidden="1"/>
          <p:cNvSpPr/>
          <p:nvPr>
            <p:custDataLst>
              <p:tags r:id="rId59"/>
            </p:custDataLst>
          </p:nvPr>
        </p:nvSpPr>
        <p:spPr>
          <a:xfrm>
            <a:off x="7208893" y="3308484"/>
            <a:ext cx="0" cy="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1" name="OTLSHAPE_T_8dea7e79ec43451c9548d301febb13c4_TextPercentage" hidden="1"/>
          <p:cNvSpPr txBox="1"/>
          <p:nvPr>
            <p:custDataLst>
              <p:tags r:id="rId60"/>
            </p:custDataLst>
          </p:nvPr>
        </p:nvSpPr>
        <p:spPr>
          <a:xfrm>
            <a:off x="0" y="33084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212" name="OTLSHAPE_T_8dea7e79ec43451c9548d301febb13c4_StartDate" hidden="1"/>
          <p:cNvSpPr txBox="1"/>
          <p:nvPr>
            <p:custDataLst>
              <p:tags r:id="rId61"/>
            </p:custDataLst>
          </p:nvPr>
        </p:nvSpPr>
        <p:spPr>
          <a:xfrm>
            <a:off x="0" y="33084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213" name="OTLSHAPE_T_8dea7e79ec43451c9548d301febb13c4_EndDate" hidden="1"/>
          <p:cNvSpPr txBox="1"/>
          <p:nvPr>
            <p:custDataLst>
              <p:tags r:id="rId62"/>
            </p:custDataLst>
          </p:nvPr>
        </p:nvSpPr>
        <p:spPr>
          <a:xfrm>
            <a:off x="0" y="33084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cxnSp>
        <p:nvCxnSpPr>
          <p:cNvPr id="124" name="OTLSHAPE_T_5433b813eac84272b68a7acf5ec5b015_LeftVerticalConnector1"/>
          <p:cNvCxnSpPr/>
          <p:nvPr>
            <p:custDataLst>
              <p:tags r:id="rId63"/>
            </p:custDataLst>
          </p:nvPr>
        </p:nvCxnSpPr>
        <p:spPr>
          <a:xfrm>
            <a:off x="3554750" y="2033328"/>
            <a:ext cx="0" cy="2698616"/>
          </a:xfrm>
          <a:prstGeom prst="line">
            <a:avLst/>
          </a:prstGeom>
          <a:ln w="19050" cap="flat" cmpd="sng" algn="ctr">
            <a:solidFill>
              <a:srgbClr val="9F293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OTLSHAPE_T_5433b813eac84272b68a7acf5ec5b015_LeftVerticalConnector1"/>
          <p:cNvCxnSpPr/>
          <p:nvPr>
            <p:custDataLst>
              <p:tags r:id="rId64"/>
            </p:custDataLst>
          </p:nvPr>
        </p:nvCxnSpPr>
        <p:spPr>
          <a:xfrm>
            <a:off x="3624770" y="2029206"/>
            <a:ext cx="0" cy="2698616"/>
          </a:xfrm>
          <a:prstGeom prst="line">
            <a:avLst/>
          </a:prstGeom>
          <a:ln w="19050" cap="flat" cmpd="sng" algn="ctr">
            <a:solidFill>
              <a:schemeClr val="accent1">
                <a:lumMod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OTLSHAPE_T_5433b813eac84272b68a7acf5ec5b015_LeftVerticalConnector1"/>
          <p:cNvCxnSpPr/>
          <p:nvPr>
            <p:custDataLst>
              <p:tags r:id="rId65"/>
            </p:custDataLst>
          </p:nvPr>
        </p:nvCxnSpPr>
        <p:spPr>
          <a:xfrm>
            <a:off x="4831142" y="2029206"/>
            <a:ext cx="0" cy="2698616"/>
          </a:xfrm>
          <a:prstGeom prst="line">
            <a:avLst/>
          </a:prstGeom>
          <a:ln w="19050" cap="flat" cmpd="sng" algn="ctr">
            <a:solidFill>
              <a:schemeClr val="accent1">
                <a:lumMod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OTLSHAPE_T_5433b813eac84272b68a7acf5ec5b015_LeftVerticalConnector1"/>
          <p:cNvCxnSpPr/>
          <p:nvPr>
            <p:custDataLst>
              <p:tags r:id="rId66"/>
            </p:custDataLst>
          </p:nvPr>
        </p:nvCxnSpPr>
        <p:spPr>
          <a:xfrm>
            <a:off x="4909400" y="2033322"/>
            <a:ext cx="0" cy="2698616"/>
          </a:xfrm>
          <a:prstGeom prst="line">
            <a:avLst/>
          </a:prstGeom>
          <a:ln w="19050" cap="flat" cmpd="sng" algn="ctr">
            <a:solidFill>
              <a:schemeClr val="accent4">
                <a:lumMod val="60000"/>
                <a:lumOff val="4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OTLSHAPE_T_5433b813eac84272b68a7acf5ec5b015_LeftVerticalConnector1"/>
          <p:cNvCxnSpPr/>
          <p:nvPr>
            <p:custDataLst>
              <p:tags r:id="rId67"/>
            </p:custDataLst>
          </p:nvPr>
        </p:nvCxnSpPr>
        <p:spPr>
          <a:xfrm>
            <a:off x="8134508" y="2029200"/>
            <a:ext cx="0" cy="2698616"/>
          </a:xfrm>
          <a:prstGeom prst="line">
            <a:avLst/>
          </a:prstGeom>
          <a:ln w="19050" cap="flat" cmpd="sng" algn="ctr">
            <a:solidFill>
              <a:schemeClr val="accent4">
                <a:lumMod val="60000"/>
                <a:lumOff val="4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0" name="OTLSHAPE_T_5433b813eac84272b68a7acf5ec5b015_Duration"/>
          <p:cNvSpPr txBox="1"/>
          <p:nvPr>
            <p:custDataLst>
              <p:tags r:id="rId68"/>
            </p:custDataLst>
          </p:nvPr>
        </p:nvSpPr>
        <p:spPr>
          <a:xfrm>
            <a:off x="3981134" y="1939341"/>
            <a:ext cx="393700" cy="155025"/>
          </a:xfrm>
          <a:prstGeom prst="rect">
            <a:avLst/>
          </a:prstGeom>
          <a:noFill/>
        </p:spPr>
        <p:txBody>
          <a:bodyPr vert="horz" wrap="square" lIns="0" tIns="0" rIns="0" bIns="0" rtlCol="0" anchor="ctr" anchorCtr="0">
            <a:spAutoFit/>
          </a:bodyPr>
          <a:lstStyle/>
          <a:p>
            <a:pPr algn="ctr"/>
            <a:r>
              <a:rPr lang="en-US" sz="1000" spc="-8" dirty="0" smtClean="0">
                <a:solidFill>
                  <a:schemeClr val="lt1"/>
                </a:solidFill>
                <a:latin typeface="Calibri" panose="020F0502020204030204" pitchFamily="34" charset="0"/>
              </a:rPr>
              <a:t>12 days</a:t>
            </a:r>
            <a:endParaRPr lang="en-US" sz="1000" spc="-8" dirty="0">
              <a:solidFill>
                <a:schemeClr val="lt1"/>
              </a:solidFill>
              <a:latin typeface="Calibri" panose="020F0502020204030204" pitchFamily="34" charset="0"/>
            </a:endParaRPr>
          </a:p>
        </p:txBody>
      </p:sp>
      <p:sp>
        <p:nvSpPr>
          <p:cNvPr id="131" name="OTLSHAPE_T_5433b813eac84272b68a7acf5ec5b015_Duration"/>
          <p:cNvSpPr txBox="1"/>
          <p:nvPr>
            <p:custDataLst>
              <p:tags r:id="rId69"/>
            </p:custDataLst>
          </p:nvPr>
        </p:nvSpPr>
        <p:spPr>
          <a:xfrm>
            <a:off x="6497796" y="1959934"/>
            <a:ext cx="393700" cy="155025"/>
          </a:xfrm>
          <a:prstGeom prst="rect">
            <a:avLst/>
          </a:prstGeom>
          <a:noFill/>
        </p:spPr>
        <p:txBody>
          <a:bodyPr vert="horz" wrap="square" lIns="0" tIns="0" rIns="0" bIns="0" rtlCol="0" anchor="ctr" anchorCtr="0">
            <a:spAutoFit/>
          </a:bodyPr>
          <a:lstStyle/>
          <a:p>
            <a:pPr algn="ctr"/>
            <a:r>
              <a:rPr lang="en-US" sz="1000" spc="-8" dirty="0" smtClean="0">
                <a:solidFill>
                  <a:schemeClr val="lt1"/>
                </a:solidFill>
                <a:latin typeface="Calibri" panose="020F0502020204030204" pitchFamily="34" charset="0"/>
              </a:rPr>
              <a:t>43 days</a:t>
            </a:r>
            <a:endParaRPr lang="en-US" sz="1000" spc="-8" dirty="0">
              <a:solidFill>
                <a:schemeClr val="lt1"/>
              </a:solidFill>
              <a:latin typeface="Calibri" panose="020F0502020204030204" pitchFamily="34" charset="0"/>
            </a:endParaRPr>
          </a:p>
        </p:txBody>
      </p:sp>
      <p:sp>
        <p:nvSpPr>
          <p:cNvPr id="132" name="OTLSHAPE_T_5433b813eac84272b68a7acf5ec5b015_Title"/>
          <p:cNvSpPr txBox="1"/>
          <p:nvPr>
            <p:custDataLst>
              <p:tags r:id="rId70"/>
            </p:custDataLst>
          </p:nvPr>
        </p:nvSpPr>
        <p:spPr>
          <a:xfrm>
            <a:off x="3899774" y="1451141"/>
            <a:ext cx="913730" cy="307777"/>
          </a:xfrm>
          <a:prstGeom prst="rect">
            <a:avLst/>
          </a:prstGeom>
          <a:noFill/>
        </p:spPr>
        <p:txBody>
          <a:bodyPr vert="horz" wrap="square" lIns="0" tIns="0" rIns="0" bIns="0" rtlCol="0" anchor="ctr" anchorCtr="0">
            <a:spAutoFit/>
          </a:bodyPr>
          <a:lstStyle/>
          <a:p>
            <a:r>
              <a:rPr lang="en-US" sz="1000" b="1" spc="-6" dirty="0" smtClean="0">
                <a:solidFill>
                  <a:schemeClr val="accent1">
                    <a:lumMod val="50000"/>
                  </a:schemeClr>
                </a:solidFill>
                <a:latin typeface="Calibri" panose="020F0502020204030204" pitchFamily="34" charset="0"/>
              </a:rPr>
              <a:t>Phase 2:</a:t>
            </a:r>
          </a:p>
          <a:p>
            <a:r>
              <a:rPr lang="en-US" sz="1000" b="1" spc="-6" dirty="0" smtClean="0">
                <a:solidFill>
                  <a:schemeClr val="accent1">
                    <a:lumMod val="50000"/>
                  </a:schemeClr>
                </a:solidFill>
                <a:latin typeface="Calibri" panose="020F0502020204030204" pitchFamily="34" charset="0"/>
              </a:rPr>
              <a:t>Design </a:t>
            </a:r>
            <a:endParaRPr lang="en-US" sz="1000" b="1" spc="-6" dirty="0">
              <a:solidFill>
                <a:schemeClr val="accent1">
                  <a:lumMod val="50000"/>
                </a:schemeClr>
              </a:solidFill>
              <a:latin typeface="Calibri" panose="020F0502020204030204" pitchFamily="34" charset="0"/>
            </a:endParaRPr>
          </a:p>
        </p:txBody>
      </p:sp>
      <p:sp>
        <p:nvSpPr>
          <p:cNvPr id="133" name="OTLSHAPE_T_5433b813eac84272b68a7acf5ec5b015_Title"/>
          <p:cNvSpPr txBox="1"/>
          <p:nvPr>
            <p:custDataLst>
              <p:tags r:id="rId71"/>
            </p:custDataLst>
          </p:nvPr>
        </p:nvSpPr>
        <p:spPr>
          <a:xfrm>
            <a:off x="5910381" y="1451141"/>
            <a:ext cx="913730" cy="307777"/>
          </a:xfrm>
          <a:prstGeom prst="rect">
            <a:avLst/>
          </a:prstGeom>
          <a:noFill/>
        </p:spPr>
        <p:txBody>
          <a:bodyPr vert="horz" wrap="square" lIns="0" tIns="0" rIns="0" bIns="0" rtlCol="0" anchor="ctr" anchorCtr="0">
            <a:spAutoFit/>
          </a:bodyPr>
          <a:lstStyle/>
          <a:p>
            <a:r>
              <a:rPr lang="en-US" sz="1000" b="1" spc="-6" dirty="0" smtClean="0">
                <a:solidFill>
                  <a:schemeClr val="accent4"/>
                </a:solidFill>
                <a:latin typeface="Calibri" panose="020F0502020204030204" pitchFamily="34" charset="0"/>
              </a:rPr>
              <a:t>Phase 3: Implementation</a:t>
            </a:r>
            <a:endParaRPr lang="en-US" sz="1000" b="1" spc="-6" dirty="0">
              <a:solidFill>
                <a:schemeClr val="accent4"/>
              </a:solidFill>
              <a:latin typeface="Calibri" panose="020F0502020204030204" pitchFamily="34" charset="0"/>
            </a:endParaRPr>
          </a:p>
        </p:txBody>
      </p:sp>
      <p:cxnSp>
        <p:nvCxnSpPr>
          <p:cNvPr id="134" name="OTLSHAPE_M_a3f90804e51e4c47826f02c014f6235b_Connector1"/>
          <p:cNvCxnSpPr/>
          <p:nvPr>
            <p:custDataLst>
              <p:tags r:id="rId72"/>
            </p:custDataLst>
          </p:nvPr>
        </p:nvCxnSpPr>
        <p:spPr>
          <a:xfrm>
            <a:off x="3537334" y="5168206"/>
            <a:ext cx="0" cy="413262"/>
          </a:xfrm>
          <a:prstGeom prst="line">
            <a:avLst/>
          </a:prstGeom>
          <a:ln w="9525" cap="flat" cmpd="sng" algn="ctr">
            <a:solidFill>
              <a:srgbClr val="9F293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5" name="OTLSHAPE_M_a3f90804e51e4c47826f02c014f6235b_Date"/>
          <p:cNvSpPr txBox="1"/>
          <p:nvPr>
            <p:custDataLst>
              <p:tags r:id="rId73"/>
            </p:custDataLst>
          </p:nvPr>
        </p:nvSpPr>
        <p:spPr>
          <a:xfrm>
            <a:off x="2916275" y="5432961"/>
            <a:ext cx="584200" cy="155025"/>
          </a:xfrm>
          <a:prstGeom prst="rect">
            <a:avLst/>
          </a:prstGeom>
          <a:noFill/>
        </p:spPr>
        <p:txBody>
          <a:bodyPr vert="horz" wrap="square" lIns="0" tIns="0" rIns="0" bIns="0" rtlCol="0" anchor="ctr" anchorCtr="0">
            <a:spAutoFit/>
          </a:bodyPr>
          <a:lstStyle/>
          <a:p>
            <a:pPr algn="ctr"/>
            <a:r>
              <a:rPr lang="en-US" sz="1000" spc="-6" dirty="0" smtClean="0">
                <a:solidFill>
                  <a:srgbClr val="323232"/>
                </a:solidFill>
                <a:latin typeface="Calibri" panose="020F0502020204030204" pitchFamily="34" charset="0"/>
              </a:rPr>
              <a:t>13.01.17</a:t>
            </a:r>
            <a:endParaRPr lang="en-US" sz="1000" spc="-6" dirty="0">
              <a:solidFill>
                <a:srgbClr val="323232"/>
              </a:solidFill>
              <a:latin typeface="Calibri" panose="020F0502020204030204" pitchFamily="34" charset="0"/>
            </a:endParaRPr>
          </a:p>
        </p:txBody>
      </p:sp>
      <p:sp>
        <p:nvSpPr>
          <p:cNvPr id="136" name="OTLSHAPE_M_a3f90804e51e4c47826f02c014f6235b_Shape"/>
          <p:cNvSpPr/>
          <p:nvPr>
            <p:custDataLst>
              <p:tags r:id="rId74"/>
            </p:custDataLst>
          </p:nvPr>
        </p:nvSpPr>
        <p:spPr>
          <a:xfrm>
            <a:off x="3423034" y="5041206"/>
            <a:ext cx="228600" cy="254000"/>
          </a:xfrm>
          <a:prstGeom prst="diamond">
            <a:avLst/>
          </a:prstGeom>
          <a:solidFill>
            <a:srgbClr val="9F2936"/>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OTLSHAPE_M_a3f90804e51e4c47826f02c014f6235b_Connector1"/>
          <p:cNvCxnSpPr/>
          <p:nvPr>
            <p:custDataLst>
              <p:tags r:id="rId75"/>
            </p:custDataLst>
          </p:nvPr>
        </p:nvCxnSpPr>
        <p:spPr>
          <a:xfrm>
            <a:off x="3599113" y="5164084"/>
            <a:ext cx="0" cy="413262"/>
          </a:xfrm>
          <a:prstGeom prst="line">
            <a:avLst/>
          </a:prstGeom>
          <a:ln w="9525" cap="flat" cmpd="sng" algn="ctr">
            <a:solidFill>
              <a:schemeClr val="accent1">
                <a:lumMod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8" name="OTLSHAPE_M_a3f90804e51e4c47826f02c014f6235b_Date"/>
          <p:cNvSpPr txBox="1"/>
          <p:nvPr>
            <p:custDataLst>
              <p:tags r:id="rId76"/>
            </p:custDataLst>
          </p:nvPr>
        </p:nvSpPr>
        <p:spPr>
          <a:xfrm>
            <a:off x="3659505" y="5435018"/>
            <a:ext cx="584200" cy="155025"/>
          </a:xfrm>
          <a:prstGeom prst="rect">
            <a:avLst/>
          </a:prstGeom>
          <a:noFill/>
        </p:spPr>
        <p:txBody>
          <a:bodyPr vert="horz" wrap="square" lIns="0" tIns="0" rIns="0" bIns="0" rtlCol="0" anchor="ctr" anchorCtr="0">
            <a:spAutoFit/>
          </a:bodyPr>
          <a:lstStyle/>
          <a:p>
            <a:pPr algn="ctr"/>
            <a:r>
              <a:rPr lang="en-US" sz="1000" spc="-6" dirty="0" smtClean="0">
                <a:solidFill>
                  <a:srgbClr val="323232"/>
                </a:solidFill>
                <a:latin typeface="Calibri" panose="020F0502020204030204" pitchFamily="34" charset="0"/>
              </a:rPr>
              <a:t>16.01.17</a:t>
            </a:r>
            <a:endParaRPr lang="en-US" sz="1000" spc="-6" dirty="0">
              <a:solidFill>
                <a:srgbClr val="323232"/>
              </a:solidFill>
              <a:latin typeface="Calibri" panose="020F0502020204030204" pitchFamily="34" charset="0"/>
            </a:endParaRPr>
          </a:p>
        </p:txBody>
      </p:sp>
      <p:sp>
        <p:nvSpPr>
          <p:cNvPr id="139" name="OTLSHAPE_M_a3f90804e51e4c47826f02c014f6235b_Shape"/>
          <p:cNvSpPr/>
          <p:nvPr>
            <p:custDataLst>
              <p:tags r:id="rId77"/>
            </p:custDataLst>
          </p:nvPr>
        </p:nvSpPr>
        <p:spPr>
          <a:xfrm>
            <a:off x="3484813" y="5037084"/>
            <a:ext cx="228600" cy="254000"/>
          </a:xfrm>
          <a:prstGeom prst="diamond">
            <a:avLst/>
          </a:prstGeom>
          <a:solidFill>
            <a:schemeClr val="accent1">
              <a:lumMod val="50000"/>
            </a:schemeClr>
          </a:solidFill>
          <a:ln w="12700" cap="flat" cmpd="sng" algn="ctr">
            <a:no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OTLSHAPE_M_a3f90804e51e4c47826f02c014f6235b_Connector1"/>
          <p:cNvCxnSpPr/>
          <p:nvPr>
            <p:custDataLst>
              <p:tags r:id="rId78"/>
            </p:custDataLst>
          </p:nvPr>
        </p:nvCxnSpPr>
        <p:spPr>
          <a:xfrm>
            <a:off x="4814194" y="5159962"/>
            <a:ext cx="0" cy="413262"/>
          </a:xfrm>
          <a:prstGeom prst="line">
            <a:avLst/>
          </a:prstGeom>
          <a:ln w="9525" cap="flat" cmpd="sng" algn="ctr">
            <a:solidFill>
              <a:schemeClr val="accent1">
                <a:lumMod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1" name="OTLSHAPE_M_a3f90804e51e4c47826f02c014f6235b_Date"/>
          <p:cNvSpPr txBox="1"/>
          <p:nvPr>
            <p:custDataLst>
              <p:tags r:id="rId79"/>
            </p:custDataLst>
          </p:nvPr>
        </p:nvSpPr>
        <p:spPr>
          <a:xfrm>
            <a:off x="4211551" y="5441416"/>
            <a:ext cx="584200" cy="155025"/>
          </a:xfrm>
          <a:prstGeom prst="rect">
            <a:avLst/>
          </a:prstGeom>
          <a:noFill/>
        </p:spPr>
        <p:txBody>
          <a:bodyPr vert="horz" wrap="square" lIns="0" tIns="0" rIns="0" bIns="0" rtlCol="0" anchor="ctr" anchorCtr="0">
            <a:spAutoFit/>
          </a:bodyPr>
          <a:lstStyle/>
          <a:p>
            <a:pPr algn="ctr"/>
            <a:r>
              <a:rPr lang="en-US" sz="1000" spc="-6" dirty="0" smtClean="0">
                <a:solidFill>
                  <a:srgbClr val="323232"/>
                </a:solidFill>
                <a:latin typeface="Calibri" panose="020F0502020204030204" pitchFamily="34" charset="0"/>
              </a:rPr>
              <a:t>27.01.17</a:t>
            </a:r>
            <a:endParaRPr lang="en-US" sz="1000" spc="-6" dirty="0">
              <a:solidFill>
                <a:srgbClr val="323232"/>
              </a:solidFill>
              <a:latin typeface="Calibri" panose="020F0502020204030204" pitchFamily="34" charset="0"/>
            </a:endParaRPr>
          </a:p>
        </p:txBody>
      </p:sp>
      <p:sp>
        <p:nvSpPr>
          <p:cNvPr id="142" name="OTLSHAPE_M_a3f90804e51e4c47826f02c014f6235b_Shape"/>
          <p:cNvSpPr/>
          <p:nvPr>
            <p:custDataLst>
              <p:tags r:id="rId80"/>
            </p:custDataLst>
          </p:nvPr>
        </p:nvSpPr>
        <p:spPr>
          <a:xfrm>
            <a:off x="4699894" y="5032962"/>
            <a:ext cx="228600" cy="254000"/>
          </a:xfrm>
          <a:prstGeom prst="diamond">
            <a:avLst/>
          </a:prstGeom>
          <a:solidFill>
            <a:schemeClr val="accent1">
              <a:lumMod val="50000"/>
            </a:schemeClr>
          </a:solidFill>
          <a:ln w="12700" cap="flat" cmpd="sng" algn="ctr">
            <a:solidFill>
              <a:schemeClr val="accent1">
                <a:lumMod val="50000"/>
              </a:schemeClr>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3" name="OTLSHAPE_M_a3f90804e51e4c47826f02c014f6235b_Connector1"/>
          <p:cNvCxnSpPr/>
          <p:nvPr>
            <p:custDataLst>
              <p:tags r:id="rId81"/>
            </p:custDataLst>
          </p:nvPr>
        </p:nvCxnSpPr>
        <p:spPr>
          <a:xfrm>
            <a:off x="4900690" y="5164078"/>
            <a:ext cx="0" cy="413262"/>
          </a:xfrm>
          <a:prstGeom prst="line">
            <a:avLst/>
          </a:prstGeom>
          <a:ln w="9525" cap="flat" cmpd="sng" algn="ctr">
            <a:solidFill>
              <a:schemeClr val="accent4"/>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4" name="OTLSHAPE_M_a3f90804e51e4c47826f02c014f6235b_Date"/>
          <p:cNvSpPr txBox="1"/>
          <p:nvPr>
            <p:custDataLst>
              <p:tags r:id="rId82"/>
            </p:custDataLst>
          </p:nvPr>
        </p:nvSpPr>
        <p:spPr>
          <a:xfrm>
            <a:off x="4958697" y="5441416"/>
            <a:ext cx="584200" cy="155025"/>
          </a:xfrm>
          <a:prstGeom prst="rect">
            <a:avLst/>
          </a:prstGeom>
          <a:noFill/>
        </p:spPr>
        <p:txBody>
          <a:bodyPr vert="horz" wrap="square" lIns="0" tIns="0" rIns="0" bIns="0" rtlCol="0" anchor="ctr" anchorCtr="0">
            <a:spAutoFit/>
          </a:bodyPr>
          <a:lstStyle/>
          <a:p>
            <a:pPr algn="ctr"/>
            <a:r>
              <a:rPr lang="en-US" sz="1000" spc="-6" dirty="0" smtClean="0">
                <a:solidFill>
                  <a:srgbClr val="323232"/>
                </a:solidFill>
                <a:latin typeface="Calibri" panose="020F0502020204030204" pitchFamily="34" charset="0"/>
              </a:rPr>
              <a:t>30.01.17</a:t>
            </a:r>
            <a:endParaRPr lang="en-US" sz="1000" spc="-6" dirty="0">
              <a:solidFill>
                <a:srgbClr val="323232"/>
              </a:solidFill>
              <a:latin typeface="Calibri" panose="020F0502020204030204" pitchFamily="34" charset="0"/>
            </a:endParaRPr>
          </a:p>
        </p:txBody>
      </p:sp>
      <p:sp>
        <p:nvSpPr>
          <p:cNvPr id="145" name="OTLSHAPE_M_a3f90804e51e4c47826f02c014f6235b_Shape"/>
          <p:cNvSpPr/>
          <p:nvPr>
            <p:custDataLst>
              <p:tags r:id="rId83"/>
            </p:custDataLst>
          </p:nvPr>
        </p:nvSpPr>
        <p:spPr>
          <a:xfrm>
            <a:off x="4786390" y="5037078"/>
            <a:ext cx="228600" cy="254000"/>
          </a:xfrm>
          <a:prstGeom prst="diamond">
            <a:avLst/>
          </a:prstGeom>
          <a:solidFill>
            <a:schemeClr val="accent4"/>
          </a:solidFill>
          <a:ln w="12700" cap="flat" cmpd="sng" algn="ctr">
            <a:solidFill>
              <a:schemeClr val="accent4"/>
            </a:solid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itle 1"/>
          <p:cNvSpPr txBox="1">
            <a:spLocks/>
          </p:cNvSpPr>
          <p:nvPr/>
        </p:nvSpPr>
        <p:spPr>
          <a:xfrm>
            <a:off x="611188" y="215900"/>
            <a:ext cx="8024812" cy="922338"/>
          </a:xfrm>
          <a:prstGeom prst="rect">
            <a:avLst/>
          </a:prstGeom>
        </p:spPr>
        <p:txBody>
          <a:bodyPr/>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a:lstStyle>
          <a:p>
            <a:r>
              <a:rPr lang="en-US" kern="0" dirty="0" smtClean="0"/>
              <a:t>Project Timeline</a:t>
            </a:r>
            <a:endParaRPr lang="en-US" kern="0" dirty="0"/>
          </a:p>
        </p:txBody>
      </p:sp>
    </p:spTree>
    <p:custDataLst>
      <p:tags r:id="rId1"/>
    </p:custDataLst>
    <p:extLst>
      <p:ext uri="{BB962C8B-B14F-4D97-AF65-F5344CB8AC3E}">
        <p14:creationId xmlns:p14="http://schemas.microsoft.com/office/powerpoint/2010/main" val="3773765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52" name="OTLSHAPE_M_a3f90804e51e4c47826f02c014f6235b_Connector1"/>
          <p:cNvCxnSpPr/>
          <p:nvPr>
            <p:custDataLst>
              <p:tags r:id="rId2"/>
            </p:custDataLst>
          </p:nvPr>
        </p:nvCxnSpPr>
        <p:spPr>
          <a:xfrm>
            <a:off x="1234854" y="5296875"/>
            <a:ext cx="0" cy="413262"/>
          </a:xfrm>
          <a:prstGeom prst="line">
            <a:avLst/>
          </a:prstGeom>
          <a:ln w="9525" cap="flat" cmpd="sng" algn="ctr">
            <a:solidFill>
              <a:srgbClr val="9F293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24" name="OTLSHAPE_T_5433b813eac84272b68a7acf5ec5b015_LeftVerticalConnector1"/>
          <p:cNvCxnSpPr/>
          <p:nvPr>
            <p:custDataLst>
              <p:tags r:id="rId3"/>
            </p:custDataLst>
          </p:nvPr>
        </p:nvCxnSpPr>
        <p:spPr>
          <a:xfrm>
            <a:off x="1219322" y="2153759"/>
            <a:ext cx="0" cy="2698616"/>
          </a:xfrm>
          <a:prstGeom prst="line">
            <a:avLst/>
          </a:prstGeom>
          <a:ln w="19050" cap="flat" cmpd="sng" algn="ctr">
            <a:solidFill>
              <a:srgbClr val="9F293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95" name="OTLSHAPE_TB_00000000000000000000000000000000_LeftEndCaps"/>
          <p:cNvSpPr txBox="1"/>
          <p:nvPr>
            <p:custDataLst>
              <p:tags r:id="rId4"/>
            </p:custDataLst>
          </p:nvPr>
        </p:nvSpPr>
        <p:spPr>
          <a:xfrm>
            <a:off x="254000" y="4934353"/>
            <a:ext cx="353174" cy="217043"/>
          </a:xfrm>
          <a:prstGeom prst="rect">
            <a:avLst/>
          </a:prstGeom>
          <a:noFill/>
        </p:spPr>
        <p:txBody>
          <a:bodyPr vert="horz" wrap="none" lIns="0" tIns="0" rIns="0" bIns="0" rtlCol="0" anchor="ctr" anchorCtr="0">
            <a:spAutoFit/>
          </a:bodyPr>
          <a:lstStyle/>
          <a:p>
            <a:pPr algn="ctr"/>
            <a:r>
              <a:rPr lang="en-US" sz="1400" b="1" spc="-26" smtClean="0">
                <a:solidFill>
                  <a:schemeClr val="accent2"/>
                </a:solidFill>
                <a:latin typeface="Calibri" panose="020F0502020204030204" pitchFamily="34" charset="0"/>
              </a:rPr>
              <a:t>2016</a:t>
            </a:r>
            <a:endParaRPr lang="en-US" sz="1400" b="1" spc="-26">
              <a:solidFill>
                <a:schemeClr val="accent2"/>
              </a:solidFill>
              <a:latin typeface="Calibri" panose="020F0502020204030204" pitchFamily="34" charset="0"/>
            </a:endParaRPr>
          </a:p>
        </p:txBody>
      </p:sp>
      <p:sp>
        <p:nvSpPr>
          <p:cNvPr id="3096" name="OTLSHAPE_TB_00000000000000000000000000000000_RightEndCaps"/>
          <p:cNvSpPr txBox="1"/>
          <p:nvPr>
            <p:custDataLst>
              <p:tags r:id="rId5"/>
            </p:custDataLst>
          </p:nvPr>
        </p:nvSpPr>
        <p:spPr>
          <a:xfrm>
            <a:off x="8530002" y="4935152"/>
            <a:ext cx="352149" cy="215444"/>
          </a:xfrm>
          <a:prstGeom prst="rect">
            <a:avLst/>
          </a:prstGeom>
          <a:noFill/>
        </p:spPr>
        <p:txBody>
          <a:bodyPr vert="horz" wrap="none" lIns="0" tIns="0" rIns="0" bIns="0" rtlCol="0" anchor="ctr" anchorCtr="0">
            <a:spAutoFit/>
          </a:bodyPr>
          <a:lstStyle/>
          <a:p>
            <a:pPr algn="ctr"/>
            <a:r>
              <a:rPr lang="en-US" sz="1400" b="1" spc="-26" dirty="0" smtClean="0">
                <a:solidFill>
                  <a:schemeClr val="accent2"/>
                </a:solidFill>
                <a:latin typeface="Calibri" panose="020F0502020204030204" pitchFamily="34" charset="0"/>
              </a:rPr>
              <a:t>2017</a:t>
            </a:r>
            <a:endParaRPr lang="en-US" sz="1400" b="1" spc="-26" dirty="0">
              <a:solidFill>
                <a:schemeClr val="accent2"/>
              </a:solidFill>
              <a:latin typeface="Calibri" panose="020F0502020204030204" pitchFamily="34" charset="0"/>
            </a:endParaRPr>
          </a:p>
        </p:txBody>
      </p:sp>
      <p:sp>
        <p:nvSpPr>
          <p:cNvPr id="3097" name="OTLSHAPE_TB_00000000000000000000000000000000_ScaleContainer"/>
          <p:cNvSpPr/>
          <p:nvPr>
            <p:custDataLst>
              <p:tags r:id="rId6"/>
            </p:custDataLst>
          </p:nvPr>
        </p:nvSpPr>
        <p:spPr>
          <a:xfrm>
            <a:off x="741511" y="4852375"/>
            <a:ext cx="6540738" cy="381000"/>
          </a:xfrm>
          <a:prstGeom prst="roundRect">
            <a:avLst>
              <a:gd name="adj" fmla="val 100000"/>
            </a:avLst>
          </a:prstGeom>
          <a:gradFill flip="none" rotWithShape="1">
            <a:gsLst>
              <a:gs pos="0">
                <a:srgbClr val="323232"/>
              </a:gs>
              <a:gs pos="0">
                <a:srgbClr val="323232"/>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8" name="OTLSHAPE_TB_00000000000000000000000000000000_ElapsedTime" hidden="1"/>
          <p:cNvSpPr/>
          <p:nvPr>
            <p:custDataLst>
              <p:tags r:id="rId7"/>
            </p:custDataLst>
          </p:nvPr>
        </p:nvSpPr>
        <p:spPr>
          <a:xfrm>
            <a:off x="0" y="0"/>
            <a:ext cx="0" cy="0"/>
          </a:xfrm>
          <a:prstGeom prst="roundRect">
            <a:avLst>
              <a:gd name="adj" fmla="val 100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9" name="OTLSHAPE_TB_00000000000000000000000000000000_TodayMarkerShape" hidden="1"/>
          <p:cNvSpPr/>
          <p:nvPr>
            <p:custDataLst>
              <p:tags r:id="rId8"/>
            </p:custDataLst>
          </p:nvPr>
        </p:nvSpPr>
        <p:spPr>
          <a:xfrm>
            <a:off x="1740040" y="4838700"/>
            <a:ext cx="108858" cy="127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0" name="OTLSHAPE_TB_00000000000000000000000000000000_TodayMarkerText" hidden="1"/>
          <p:cNvSpPr txBox="1"/>
          <p:nvPr>
            <p:custDataLst>
              <p:tags r:id="rId9"/>
            </p:custDataLst>
          </p:nvPr>
        </p:nvSpPr>
        <p:spPr>
          <a:xfrm>
            <a:off x="1794469" y="4965700"/>
            <a:ext cx="347852" cy="169277"/>
          </a:xfrm>
          <a:prstGeom prst="rect">
            <a:avLst/>
          </a:prstGeom>
          <a:noFill/>
        </p:spPr>
        <p:txBody>
          <a:bodyPr vert="horz" wrap="none" lIns="0" tIns="0" rIns="0" bIns="0" rtlCol="0" anchor="ctr" anchorCtr="0">
            <a:spAutoFit/>
          </a:bodyPr>
          <a:lstStyle/>
          <a:p>
            <a:pPr algn="ctr"/>
            <a:r>
              <a:rPr lang="en-US" sz="1100" smtClean="0">
                <a:solidFill>
                  <a:schemeClr val="dk1"/>
                </a:solidFill>
                <a:latin typeface="Calibri" panose="020F0502020204030204" pitchFamily="34" charset="0"/>
              </a:rPr>
              <a:t>Today</a:t>
            </a:r>
            <a:endParaRPr lang="en-US" sz="1100">
              <a:solidFill>
                <a:schemeClr val="dk1"/>
              </a:solidFill>
              <a:latin typeface="Calibri" panose="020F0502020204030204" pitchFamily="34" charset="0"/>
            </a:endParaRPr>
          </a:p>
        </p:txBody>
      </p:sp>
      <p:sp>
        <p:nvSpPr>
          <p:cNvPr id="3101" name="OTLSHAPE_TB_00000000000000000000000000000000_TimescaleInterval1"/>
          <p:cNvSpPr txBox="1"/>
          <p:nvPr>
            <p:custDataLst>
              <p:tags r:id="rId10"/>
            </p:custDataLst>
          </p:nvPr>
        </p:nvSpPr>
        <p:spPr>
          <a:xfrm>
            <a:off x="970111" y="4949847"/>
            <a:ext cx="206916" cy="186055"/>
          </a:xfrm>
          <a:prstGeom prst="rect">
            <a:avLst/>
          </a:prstGeom>
          <a:noFill/>
        </p:spPr>
        <p:txBody>
          <a:bodyPr vert="horz" wrap="none" lIns="0" tIns="0" rIns="0" bIns="0" rtlCol="0" anchor="ctr" anchorCtr="0">
            <a:noAutofit/>
          </a:bodyPr>
          <a:lstStyle/>
          <a:p>
            <a:r>
              <a:rPr lang="en-US" sz="1200" b="1" spc="-20" dirty="0" smtClean="0">
                <a:solidFill>
                  <a:schemeClr val="lt1"/>
                </a:solidFill>
                <a:latin typeface="Calibri" panose="020F0502020204030204" pitchFamily="34" charset="0"/>
              </a:rPr>
              <a:t>Nov</a:t>
            </a:r>
            <a:endParaRPr lang="en-US" sz="1200" b="1" spc="-20" dirty="0">
              <a:solidFill>
                <a:schemeClr val="lt1"/>
              </a:solidFill>
              <a:latin typeface="Calibri" panose="020F0502020204030204" pitchFamily="34" charset="0"/>
            </a:endParaRPr>
          </a:p>
        </p:txBody>
      </p:sp>
      <p:cxnSp>
        <p:nvCxnSpPr>
          <p:cNvPr id="3102" name="OTLSHAPE_TB_00000000000000000000000000000000_Separator1"/>
          <p:cNvCxnSpPr/>
          <p:nvPr>
            <p:custDataLst>
              <p:tags r:id="rId11"/>
            </p:custDataLst>
          </p:nvPr>
        </p:nvCxnSpPr>
        <p:spPr>
          <a:xfrm>
            <a:off x="1778799" y="4907692"/>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03" name="OTLSHAPE_TB_00000000000000000000000000000000_TimescaleInterval2"/>
          <p:cNvSpPr txBox="1"/>
          <p:nvPr>
            <p:custDataLst>
              <p:tags r:id="rId12"/>
            </p:custDataLst>
          </p:nvPr>
        </p:nvSpPr>
        <p:spPr>
          <a:xfrm>
            <a:off x="3460634" y="4964799"/>
            <a:ext cx="228600" cy="186055"/>
          </a:xfrm>
          <a:prstGeom prst="rect">
            <a:avLst/>
          </a:prstGeom>
          <a:noFill/>
        </p:spPr>
        <p:txBody>
          <a:bodyPr vert="horz" wrap="none" lIns="0" tIns="0" rIns="0" bIns="0" rtlCol="0" anchor="ctr" anchorCtr="0">
            <a:noAutofit/>
          </a:bodyPr>
          <a:lstStyle/>
          <a:p>
            <a:r>
              <a:rPr lang="en-US" sz="1200" b="1" spc="-20" dirty="0" smtClean="0">
                <a:solidFill>
                  <a:schemeClr val="lt1"/>
                </a:solidFill>
                <a:latin typeface="Calibri" panose="020F0502020204030204" pitchFamily="34" charset="0"/>
              </a:rPr>
              <a:t>Dec</a:t>
            </a:r>
            <a:endParaRPr lang="en-US" sz="1200" b="1" spc="-20" dirty="0">
              <a:solidFill>
                <a:schemeClr val="lt1"/>
              </a:solidFill>
              <a:latin typeface="Calibri" panose="020F0502020204030204" pitchFamily="34" charset="0"/>
            </a:endParaRPr>
          </a:p>
        </p:txBody>
      </p:sp>
      <p:cxnSp>
        <p:nvCxnSpPr>
          <p:cNvPr id="3104" name="OTLSHAPE_TB_00000000000000000000000000000000_Separator2"/>
          <p:cNvCxnSpPr/>
          <p:nvPr>
            <p:custDataLst>
              <p:tags r:id="rId13"/>
            </p:custDataLst>
          </p:nvPr>
        </p:nvCxnSpPr>
        <p:spPr>
          <a:xfrm>
            <a:off x="6147324" y="4915874"/>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05" name="OTLSHAPE_TB_00000000000000000000000000000000_TimescaleInterval3"/>
          <p:cNvSpPr txBox="1"/>
          <p:nvPr>
            <p:custDataLst>
              <p:tags r:id="rId14"/>
            </p:custDataLst>
          </p:nvPr>
        </p:nvSpPr>
        <p:spPr>
          <a:xfrm>
            <a:off x="6816398" y="4949847"/>
            <a:ext cx="266700" cy="186055"/>
          </a:xfrm>
          <a:prstGeom prst="rect">
            <a:avLst/>
          </a:prstGeom>
          <a:noFill/>
        </p:spPr>
        <p:txBody>
          <a:bodyPr vert="horz" wrap="none" lIns="0" tIns="0" rIns="0" bIns="0" rtlCol="0" anchor="ctr" anchorCtr="0">
            <a:noAutofit/>
          </a:bodyPr>
          <a:lstStyle/>
          <a:p>
            <a:r>
              <a:rPr lang="en-US" sz="1200" b="1" spc="-18" dirty="0" smtClean="0">
                <a:solidFill>
                  <a:schemeClr val="lt1"/>
                </a:solidFill>
                <a:latin typeface="Calibri" panose="020F0502020204030204" pitchFamily="34" charset="0"/>
              </a:rPr>
              <a:t>Jan</a:t>
            </a:r>
            <a:endParaRPr lang="en-US" sz="1200" b="1" spc="-18" dirty="0">
              <a:solidFill>
                <a:schemeClr val="lt1"/>
              </a:solidFill>
              <a:latin typeface="Calibri" panose="020F0502020204030204" pitchFamily="34" charset="0"/>
            </a:endParaRPr>
          </a:p>
        </p:txBody>
      </p:sp>
      <p:cxnSp>
        <p:nvCxnSpPr>
          <p:cNvPr id="3141" name="OTLSHAPE_T_44f65637594344bea580dfb5e14eae93_LeftVerticalConnector1" hidden="1"/>
          <p:cNvCxnSpPr/>
          <p:nvPr>
            <p:custDataLst>
              <p:tags r:id="rId15"/>
            </p:custDataLst>
          </p:nvPr>
        </p:nvCxnSpPr>
        <p:spPr>
          <a:xfrm>
            <a:off x="3204317" y="2749684"/>
            <a:ext cx="0" cy="1708016"/>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3142" name="OTLSHAPE_T_44f65637594344bea580dfb5e14eae93_RightVerticalConnector1" hidden="1"/>
          <p:cNvCxnSpPr/>
          <p:nvPr>
            <p:custDataLst>
              <p:tags r:id="rId16"/>
            </p:custDataLst>
          </p:nvPr>
        </p:nvCxnSpPr>
        <p:spPr>
          <a:xfrm>
            <a:off x="4889302" y="2749684"/>
            <a:ext cx="0" cy="22860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3143" name="OTLSHAPE_T_44f65637594344bea580dfb5e14eae93_RightVerticalConnector2" hidden="1"/>
          <p:cNvCxnSpPr/>
          <p:nvPr>
            <p:custDataLst>
              <p:tags r:id="rId17"/>
            </p:custDataLst>
          </p:nvPr>
        </p:nvCxnSpPr>
        <p:spPr>
          <a:xfrm>
            <a:off x="4889302" y="3181484"/>
            <a:ext cx="0" cy="758306"/>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3144" name="OTLSHAPE_T_44f65637594344bea580dfb5e14eae93_RightVerticalConnector4" hidden="1"/>
          <p:cNvCxnSpPr/>
          <p:nvPr>
            <p:custDataLst>
              <p:tags r:id="rId18"/>
            </p:custDataLst>
          </p:nvPr>
        </p:nvCxnSpPr>
        <p:spPr>
          <a:xfrm>
            <a:off x="4889302" y="4249839"/>
            <a:ext cx="0" cy="207861"/>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3156" name="OTLSHAPE_M_ffa713a2c3124b4d87e39720949e6d77_Shape"/>
          <p:cNvSpPr/>
          <p:nvPr>
            <p:custDataLst>
              <p:tags r:id="rId19"/>
            </p:custDataLst>
          </p:nvPr>
        </p:nvSpPr>
        <p:spPr>
          <a:xfrm flipV="1">
            <a:off x="1888548" y="4670119"/>
            <a:ext cx="228600" cy="178801"/>
          </a:xfrm>
          <a:prstGeom prst="triangle">
            <a:avLst/>
          </a:prstGeom>
          <a:solidFill>
            <a:srgbClr val="325A9E"/>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3" name="OTLSHAPE_M_a3f90804e51e4c47826f02c014f6235b_Title"/>
          <p:cNvSpPr txBox="1"/>
          <p:nvPr>
            <p:custDataLst>
              <p:tags r:id="rId20"/>
            </p:custDataLst>
          </p:nvPr>
        </p:nvSpPr>
        <p:spPr>
          <a:xfrm>
            <a:off x="904654" y="5910066"/>
            <a:ext cx="660400" cy="307777"/>
          </a:xfrm>
          <a:prstGeom prst="rect">
            <a:avLst/>
          </a:prstGeom>
          <a:noFill/>
        </p:spPr>
        <p:txBody>
          <a:bodyPr vert="horz" wrap="square" lIns="0" tIns="0" rIns="0" bIns="0" rtlCol="0" anchor="ctr" anchorCtr="0">
            <a:spAutoFit/>
          </a:bodyPr>
          <a:lstStyle/>
          <a:p>
            <a:pPr algn="ctr"/>
            <a:r>
              <a:rPr lang="en-US" sz="1000" b="1" i="1" u="sng" spc="-4" dirty="0" smtClean="0">
                <a:solidFill>
                  <a:srgbClr val="9F2936"/>
                </a:solidFill>
                <a:latin typeface="Calibri" panose="020F0502020204030204" pitchFamily="34" charset="0"/>
              </a:rPr>
              <a:t>Project Kick Off</a:t>
            </a:r>
            <a:endParaRPr lang="en-US" sz="1000" b="1" i="1" u="sng" spc="-4" dirty="0">
              <a:solidFill>
                <a:srgbClr val="9F2936"/>
              </a:solidFill>
              <a:latin typeface="Calibri" panose="020F0502020204030204" pitchFamily="34" charset="0"/>
            </a:endParaRPr>
          </a:p>
        </p:txBody>
      </p:sp>
      <p:sp>
        <p:nvSpPr>
          <p:cNvPr id="3164" name="OTLSHAPE_M_a3f90804e51e4c47826f02c014f6235b_Date"/>
          <p:cNvSpPr txBox="1"/>
          <p:nvPr>
            <p:custDataLst>
              <p:tags r:id="rId21"/>
            </p:custDataLst>
          </p:nvPr>
        </p:nvSpPr>
        <p:spPr>
          <a:xfrm>
            <a:off x="558659" y="5560074"/>
            <a:ext cx="584200" cy="155025"/>
          </a:xfrm>
          <a:prstGeom prst="rect">
            <a:avLst/>
          </a:prstGeom>
          <a:noFill/>
        </p:spPr>
        <p:txBody>
          <a:bodyPr vert="horz" wrap="square" lIns="0" tIns="0" rIns="0" bIns="0" rtlCol="0" anchor="ctr" anchorCtr="0">
            <a:spAutoFit/>
          </a:bodyPr>
          <a:lstStyle/>
          <a:p>
            <a:pPr algn="ctr"/>
            <a:r>
              <a:rPr lang="en-US" sz="1000" spc="-6" dirty="0" smtClean="0">
                <a:solidFill>
                  <a:srgbClr val="323232"/>
                </a:solidFill>
                <a:latin typeface="Calibri" panose="020F0502020204030204" pitchFamily="34" charset="0"/>
              </a:rPr>
              <a:t>25.11.16</a:t>
            </a:r>
            <a:endParaRPr lang="en-US" sz="1000" spc="-6" dirty="0">
              <a:solidFill>
                <a:srgbClr val="323232"/>
              </a:solidFill>
              <a:latin typeface="Calibri" panose="020F0502020204030204" pitchFamily="34" charset="0"/>
            </a:endParaRPr>
          </a:p>
        </p:txBody>
      </p:sp>
      <p:sp>
        <p:nvSpPr>
          <p:cNvPr id="3165" name="OTLSHAPE_M_a3f90804e51e4c47826f02c014f6235b_Shape"/>
          <p:cNvSpPr/>
          <p:nvPr>
            <p:custDataLst>
              <p:tags r:id="rId22"/>
            </p:custDataLst>
          </p:nvPr>
        </p:nvSpPr>
        <p:spPr>
          <a:xfrm>
            <a:off x="1120554" y="5169875"/>
            <a:ext cx="228600" cy="254000"/>
          </a:xfrm>
          <a:prstGeom prst="diamond">
            <a:avLst/>
          </a:prstGeom>
          <a:solidFill>
            <a:srgbClr val="9F2936"/>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9" name="OTLSHAPE_T_5433b813eac84272b68a7acf5ec5b015_Shape"/>
          <p:cNvSpPr/>
          <p:nvPr>
            <p:custDataLst>
              <p:tags r:id="rId23"/>
            </p:custDataLst>
          </p:nvPr>
        </p:nvSpPr>
        <p:spPr>
          <a:xfrm>
            <a:off x="1212972" y="2052159"/>
            <a:ext cx="5603426" cy="203200"/>
          </a:xfrm>
          <a:prstGeom prst="roundRect">
            <a:avLst>
              <a:gd name="adj" fmla="val 100000"/>
            </a:avLst>
          </a:prstGeom>
          <a:solidFill>
            <a:srgbClr val="9F2936"/>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0" name="OTLSHAPE_T_5433b813eac84272b68a7acf5ec5b015_ShapePercentage" hidden="1"/>
          <p:cNvSpPr/>
          <p:nvPr>
            <p:custDataLst>
              <p:tags r:id="rId24"/>
            </p:custDataLst>
          </p:nvPr>
        </p:nvSpPr>
        <p:spPr>
          <a:xfrm>
            <a:off x="1212972" y="16574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1" name="OTLSHAPE_T_5433b813eac84272b68a7acf5ec5b015_TextPercentage" hidden="1"/>
          <p:cNvSpPr txBox="1"/>
          <p:nvPr>
            <p:custDataLst>
              <p:tags r:id="rId25"/>
            </p:custDataLst>
          </p:nvPr>
        </p:nvSpPr>
        <p:spPr>
          <a:xfrm>
            <a:off x="0" y="16574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172" name="OTLSHAPE_T_5433b813eac84272b68a7acf5ec5b015_StartDate" hidden="1"/>
          <p:cNvSpPr txBox="1"/>
          <p:nvPr>
            <p:custDataLst>
              <p:tags r:id="rId26"/>
            </p:custDataLst>
          </p:nvPr>
        </p:nvSpPr>
        <p:spPr>
          <a:xfrm>
            <a:off x="0" y="16574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73" name="OTLSHAPE_T_5433b813eac84272b68a7acf5ec5b015_EndDate" hidden="1"/>
          <p:cNvSpPr txBox="1"/>
          <p:nvPr>
            <p:custDataLst>
              <p:tags r:id="rId27"/>
            </p:custDataLst>
          </p:nvPr>
        </p:nvSpPr>
        <p:spPr>
          <a:xfrm>
            <a:off x="0" y="16574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74" name="OTLSHAPE_T_5433b813eac84272b68a7acf5ec5b015_JoinedDate"/>
          <p:cNvSpPr txBox="1"/>
          <p:nvPr>
            <p:custDataLst>
              <p:tags r:id="rId28"/>
            </p:custDataLst>
          </p:nvPr>
        </p:nvSpPr>
        <p:spPr>
          <a:xfrm>
            <a:off x="387020" y="1808802"/>
            <a:ext cx="1186429" cy="153888"/>
          </a:xfrm>
          <a:prstGeom prst="rect">
            <a:avLst/>
          </a:prstGeom>
          <a:noFill/>
        </p:spPr>
        <p:txBody>
          <a:bodyPr vert="horz" wrap="square" lIns="0" tIns="0" rIns="0" bIns="0" rtlCol="0" anchor="ctr" anchorCtr="0">
            <a:spAutoFit/>
          </a:bodyPr>
          <a:lstStyle/>
          <a:p>
            <a:pPr algn="r"/>
            <a:r>
              <a:rPr lang="en-US" sz="1000" spc="-6" dirty="0" smtClean="0">
                <a:solidFill>
                  <a:srgbClr val="323232"/>
                </a:solidFill>
                <a:latin typeface="Calibri" panose="020F0502020204030204" pitchFamily="34" charset="0"/>
              </a:rPr>
              <a:t>25/11/16 – 13/01/17</a:t>
            </a:r>
            <a:endParaRPr lang="en-US" sz="1000" spc="-6" dirty="0">
              <a:solidFill>
                <a:srgbClr val="323232"/>
              </a:solidFill>
              <a:latin typeface="Calibri" panose="020F0502020204030204" pitchFamily="34" charset="0"/>
            </a:endParaRPr>
          </a:p>
        </p:txBody>
      </p:sp>
      <p:sp>
        <p:nvSpPr>
          <p:cNvPr id="3175" name="OTLSHAPE_T_5433b813eac84272b68a7acf5ec5b015_Title"/>
          <p:cNvSpPr txBox="1"/>
          <p:nvPr>
            <p:custDataLst>
              <p:tags r:id="rId29"/>
            </p:custDataLst>
          </p:nvPr>
        </p:nvSpPr>
        <p:spPr>
          <a:xfrm>
            <a:off x="2928575" y="1392828"/>
            <a:ext cx="1990856" cy="492443"/>
          </a:xfrm>
          <a:prstGeom prst="rect">
            <a:avLst/>
          </a:prstGeom>
          <a:noFill/>
        </p:spPr>
        <p:txBody>
          <a:bodyPr vert="horz" wrap="square" lIns="0" tIns="0" rIns="0" bIns="0" rtlCol="0" anchor="ctr" anchorCtr="0">
            <a:spAutoFit/>
          </a:bodyPr>
          <a:lstStyle/>
          <a:p>
            <a:r>
              <a:rPr lang="en-US" sz="1600" b="1" spc="-6" dirty="0" smtClean="0">
                <a:solidFill>
                  <a:srgbClr val="9F2936"/>
                </a:solidFill>
                <a:latin typeface="Calibri" panose="020F0502020204030204" pitchFamily="34" charset="0"/>
              </a:rPr>
              <a:t>Phase 1: </a:t>
            </a:r>
          </a:p>
          <a:p>
            <a:r>
              <a:rPr lang="en-US" sz="1600" b="1" spc="-6" dirty="0" smtClean="0">
                <a:solidFill>
                  <a:srgbClr val="9F2936"/>
                </a:solidFill>
                <a:latin typeface="Calibri" panose="020F0502020204030204" pitchFamily="34" charset="0"/>
              </a:rPr>
              <a:t>Functional Safety</a:t>
            </a:r>
            <a:endParaRPr lang="en-US" sz="1600" b="1" spc="-6" dirty="0">
              <a:solidFill>
                <a:srgbClr val="9F2936"/>
              </a:solidFill>
              <a:latin typeface="Calibri" panose="020F0502020204030204" pitchFamily="34" charset="0"/>
            </a:endParaRPr>
          </a:p>
        </p:txBody>
      </p:sp>
      <p:sp>
        <p:nvSpPr>
          <p:cNvPr id="3176" name="OTLSHAPE_T_5433b813eac84272b68a7acf5ec5b015_Duration"/>
          <p:cNvSpPr txBox="1"/>
          <p:nvPr>
            <p:custDataLst>
              <p:tags r:id="rId30"/>
            </p:custDataLst>
          </p:nvPr>
        </p:nvSpPr>
        <p:spPr>
          <a:xfrm>
            <a:off x="3791487" y="2076246"/>
            <a:ext cx="393700" cy="155025"/>
          </a:xfrm>
          <a:prstGeom prst="rect">
            <a:avLst/>
          </a:prstGeom>
          <a:noFill/>
        </p:spPr>
        <p:txBody>
          <a:bodyPr vert="horz" wrap="square" lIns="0" tIns="0" rIns="0" bIns="0" rtlCol="0" anchor="ctr" anchorCtr="0">
            <a:spAutoFit/>
          </a:bodyPr>
          <a:lstStyle/>
          <a:p>
            <a:pPr algn="ctr"/>
            <a:r>
              <a:rPr lang="en-US" sz="1000" spc="-8" dirty="0" smtClean="0">
                <a:solidFill>
                  <a:schemeClr val="lt1"/>
                </a:solidFill>
                <a:latin typeface="Calibri" panose="020F0502020204030204" pitchFamily="34" charset="0"/>
              </a:rPr>
              <a:t>26 days</a:t>
            </a:r>
            <a:endParaRPr lang="en-US" sz="1000" spc="-8" dirty="0">
              <a:solidFill>
                <a:schemeClr val="lt1"/>
              </a:solidFill>
              <a:latin typeface="Calibri" panose="020F0502020204030204" pitchFamily="34" charset="0"/>
            </a:endParaRPr>
          </a:p>
        </p:txBody>
      </p:sp>
      <p:sp>
        <p:nvSpPr>
          <p:cNvPr id="3178" name="OTLSHAPE_T_272053ad58a0417baee9bd3133206d09_ShapePercentage" hidden="1"/>
          <p:cNvSpPr/>
          <p:nvPr>
            <p:custDataLst>
              <p:tags r:id="rId31"/>
            </p:custDataLst>
          </p:nvPr>
        </p:nvSpPr>
        <p:spPr>
          <a:xfrm>
            <a:off x="2854191" y="19876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9" name="OTLSHAPE_T_272053ad58a0417baee9bd3133206d09_TextPercentage" hidden="1"/>
          <p:cNvSpPr txBox="1"/>
          <p:nvPr>
            <p:custDataLst>
              <p:tags r:id="rId32"/>
            </p:custDataLst>
          </p:nvPr>
        </p:nvSpPr>
        <p:spPr>
          <a:xfrm>
            <a:off x="0" y="19876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180" name="OTLSHAPE_T_272053ad58a0417baee9bd3133206d09_StartDate" hidden="1"/>
          <p:cNvSpPr txBox="1"/>
          <p:nvPr>
            <p:custDataLst>
              <p:tags r:id="rId33"/>
            </p:custDataLst>
          </p:nvPr>
        </p:nvSpPr>
        <p:spPr>
          <a:xfrm>
            <a:off x="0" y="19876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81" name="OTLSHAPE_T_272053ad58a0417baee9bd3133206d09_EndDate" hidden="1"/>
          <p:cNvSpPr txBox="1"/>
          <p:nvPr>
            <p:custDataLst>
              <p:tags r:id="rId34"/>
            </p:custDataLst>
          </p:nvPr>
        </p:nvSpPr>
        <p:spPr>
          <a:xfrm>
            <a:off x="0" y="19876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86" name="OTLSHAPE_T_8946987c5b794444934420cf76f92f8b_ShapePercentage" hidden="1"/>
          <p:cNvSpPr/>
          <p:nvPr>
            <p:custDataLst>
              <p:tags r:id="rId35"/>
            </p:custDataLst>
          </p:nvPr>
        </p:nvSpPr>
        <p:spPr>
          <a:xfrm>
            <a:off x="3204317" y="23178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7" name="OTLSHAPE_T_8946987c5b794444934420cf76f92f8b_TextPercentage" hidden="1"/>
          <p:cNvSpPr txBox="1"/>
          <p:nvPr>
            <p:custDataLst>
              <p:tags r:id="rId36"/>
            </p:custDataLst>
          </p:nvPr>
        </p:nvSpPr>
        <p:spPr>
          <a:xfrm>
            <a:off x="0" y="23178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188" name="OTLSHAPE_T_8946987c5b794444934420cf76f92f8b_StartDate" hidden="1"/>
          <p:cNvSpPr txBox="1"/>
          <p:nvPr>
            <p:custDataLst>
              <p:tags r:id="rId37"/>
            </p:custDataLst>
          </p:nvPr>
        </p:nvSpPr>
        <p:spPr>
          <a:xfrm>
            <a:off x="0" y="23178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89" name="OTLSHAPE_T_8946987c5b794444934420cf76f92f8b_EndDate" hidden="1"/>
          <p:cNvSpPr txBox="1"/>
          <p:nvPr>
            <p:custDataLst>
              <p:tags r:id="rId38"/>
            </p:custDataLst>
          </p:nvPr>
        </p:nvSpPr>
        <p:spPr>
          <a:xfrm>
            <a:off x="0" y="23178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94" name="OTLSHAPE_T_44f65637594344bea580dfb5e14eae93_ShapePercentage" hidden="1"/>
          <p:cNvSpPr/>
          <p:nvPr>
            <p:custDataLst>
              <p:tags r:id="rId39"/>
            </p:custDataLst>
          </p:nvPr>
        </p:nvSpPr>
        <p:spPr>
          <a:xfrm>
            <a:off x="3204317" y="26480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5" name="OTLSHAPE_T_44f65637594344bea580dfb5e14eae93_TextPercentage" hidden="1"/>
          <p:cNvSpPr txBox="1"/>
          <p:nvPr>
            <p:custDataLst>
              <p:tags r:id="rId40"/>
            </p:custDataLst>
          </p:nvPr>
        </p:nvSpPr>
        <p:spPr>
          <a:xfrm>
            <a:off x="0" y="26480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196" name="OTLSHAPE_T_44f65637594344bea580dfb5e14eae93_StartDate" hidden="1"/>
          <p:cNvSpPr txBox="1"/>
          <p:nvPr>
            <p:custDataLst>
              <p:tags r:id="rId41"/>
            </p:custDataLst>
          </p:nvPr>
        </p:nvSpPr>
        <p:spPr>
          <a:xfrm>
            <a:off x="0" y="26480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197" name="OTLSHAPE_T_44f65637594344bea580dfb5e14eae93_EndDate" hidden="1"/>
          <p:cNvSpPr txBox="1"/>
          <p:nvPr>
            <p:custDataLst>
              <p:tags r:id="rId42"/>
            </p:custDataLst>
          </p:nvPr>
        </p:nvSpPr>
        <p:spPr>
          <a:xfrm>
            <a:off x="0" y="26480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202" name="OTLSHAPE_T_4004f42984004507b849b8c4ed2ad844_ShapePercentage" hidden="1"/>
          <p:cNvSpPr/>
          <p:nvPr>
            <p:custDataLst>
              <p:tags r:id="rId43"/>
            </p:custDataLst>
          </p:nvPr>
        </p:nvSpPr>
        <p:spPr>
          <a:xfrm>
            <a:off x="4845537" y="2978284"/>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3" name="OTLSHAPE_T_4004f42984004507b849b8c4ed2ad844_TextPercentage" hidden="1"/>
          <p:cNvSpPr txBox="1"/>
          <p:nvPr>
            <p:custDataLst>
              <p:tags r:id="rId44"/>
            </p:custDataLst>
          </p:nvPr>
        </p:nvSpPr>
        <p:spPr>
          <a:xfrm>
            <a:off x="0" y="29782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204" name="OTLSHAPE_T_4004f42984004507b849b8c4ed2ad844_StartDate" hidden="1"/>
          <p:cNvSpPr txBox="1"/>
          <p:nvPr>
            <p:custDataLst>
              <p:tags r:id="rId45"/>
            </p:custDataLst>
          </p:nvPr>
        </p:nvSpPr>
        <p:spPr>
          <a:xfrm>
            <a:off x="0" y="29782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205" name="OTLSHAPE_T_4004f42984004507b849b8c4ed2ad844_EndDate" hidden="1"/>
          <p:cNvSpPr txBox="1"/>
          <p:nvPr>
            <p:custDataLst>
              <p:tags r:id="rId46"/>
            </p:custDataLst>
          </p:nvPr>
        </p:nvSpPr>
        <p:spPr>
          <a:xfrm>
            <a:off x="0" y="29782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210" name="OTLSHAPE_T_8dea7e79ec43451c9548d301febb13c4_ShapePercentage" hidden="1"/>
          <p:cNvSpPr/>
          <p:nvPr>
            <p:custDataLst>
              <p:tags r:id="rId47"/>
            </p:custDataLst>
          </p:nvPr>
        </p:nvSpPr>
        <p:spPr>
          <a:xfrm>
            <a:off x="7208893" y="3308484"/>
            <a:ext cx="0" cy="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1" name="OTLSHAPE_T_8dea7e79ec43451c9548d301febb13c4_TextPercentage" hidden="1"/>
          <p:cNvSpPr txBox="1"/>
          <p:nvPr>
            <p:custDataLst>
              <p:tags r:id="rId48"/>
            </p:custDataLst>
          </p:nvPr>
        </p:nvSpPr>
        <p:spPr>
          <a:xfrm>
            <a:off x="0" y="3308484"/>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3212" name="OTLSHAPE_T_8dea7e79ec43451c9548d301febb13c4_StartDate" hidden="1"/>
          <p:cNvSpPr txBox="1"/>
          <p:nvPr>
            <p:custDataLst>
              <p:tags r:id="rId49"/>
            </p:custDataLst>
          </p:nvPr>
        </p:nvSpPr>
        <p:spPr>
          <a:xfrm>
            <a:off x="0" y="33084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sp>
        <p:nvSpPr>
          <p:cNvPr id="3213" name="OTLSHAPE_T_8dea7e79ec43451c9548d301febb13c4_EndDate" hidden="1"/>
          <p:cNvSpPr txBox="1"/>
          <p:nvPr>
            <p:custDataLst>
              <p:tags r:id="rId50"/>
            </p:custDataLst>
          </p:nvPr>
        </p:nvSpPr>
        <p:spPr>
          <a:xfrm>
            <a:off x="0" y="3308484"/>
            <a:ext cx="0" cy="153888"/>
          </a:xfrm>
          <a:prstGeom prst="rect">
            <a:avLst/>
          </a:prstGeom>
          <a:noFill/>
        </p:spPr>
        <p:txBody>
          <a:bodyPr vert="horz" wrap="square" lIns="0" tIns="0" rIns="0" bIns="0" rtlCol="0" anchor="ctr" anchorCtr="0">
            <a:spAutoFit/>
          </a:bodyPr>
          <a:lstStyle/>
          <a:p>
            <a:pPr algn="ctr"/>
            <a:endParaRPr lang="en-US" sz="1000">
              <a:solidFill>
                <a:srgbClr val="323232"/>
              </a:solidFill>
              <a:latin typeface="Calibri" panose="020F0502020204030204" pitchFamily="34" charset="0"/>
            </a:endParaRPr>
          </a:p>
        </p:txBody>
      </p:sp>
      <p:cxnSp>
        <p:nvCxnSpPr>
          <p:cNvPr id="124" name="OTLSHAPE_T_5433b813eac84272b68a7acf5ec5b015_LeftVerticalConnector1"/>
          <p:cNvCxnSpPr/>
          <p:nvPr>
            <p:custDataLst>
              <p:tags r:id="rId51"/>
            </p:custDataLst>
          </p:nvPr>
        </p:nvCxnSpPr>
        <p:spPr>
          <a:xfrm>
            <a:off x="6800462" y="2157875"/>
            <a:ext cx="0" cy="2698616"/>
          </a:xfrm>
          <a:prstGeom prst="line">
            <a:avLst/>
          </a:prstGeom>
          <a:ln w="19050" cap="flat" cmpd="sng" algn="ctr">
            <a:solidFill>
              <a:srgbClr val="9F293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OTLSHAPE_M_a3f90804e51e4c47826f02c014f6235b_Connector1"/>
          <p:cNvCxnSpPr/>
          <p:nvPr>
            <p:custDataLst>
              <p:tags r:id="rId52"/>
            </p:custDataLst>
          </p:nvPr>
        </p:nvCxnSpPr>
        <p:spPr>
          <a:xfrm>
            <a:off x="6783046" y="5292753"/>
            <a:ext cx="0" cy="413262"/>
          </a:xfrm>
          <a:prstGeom prst="line">
            <a:avLst/>
          </a:prstGeom>
          <a:ln w="9525" cap="flat" cmpd="sng" algn="ctr">
            <a:solidFill>
              <a:srgbClr val="9F293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5" name="OTLSHAPE_M_a3f90804e51e4c47826f02c014f6235b_Date"/>
          <p:cNvSpPr txBox="1"/>
          <p:nvPr>
            <p:custDataLst>
              <p:tags r:id="rId53"/>
            </p:custDataLst>
          </p:nvPr>
        </p:nvSpPr>
        <p:spPr>
          <a:xfrm>
            <a:off x="6161987" y="5557508"/>
            <a:ext cx="584200" cy="155025"/>
          </a:xfrm>
          <a:prstGeom prst="rect">
            <a:avLst/>
          </a:prstGeom>
          <a:noFill/>
        </p:spPr>
        <p:txBody>
          <a:bodyPr vert="horz" wrap="square" lIns="0" tIns="0" rIns="0" bIns="0" rtlCol="0" anchor="ctr" anchorCtr="0">
            <a:spAutoFit/>
          </a:bodyPr>
          <a:lstStyle/>
          <a:p>
            <a:pPr algn="ctr"/>
            <a:r>
              <a:rPr lang="en-US" sz="1000" spc="-6" dirty="0" smtClean="0">
                <a:solidFill>
                  <a:srgbClr val="323232"/>
                </a:solidFill>
                <a:latin typeface="Calibri" panose="020F0502020204030204" pitchFamily="34" charset="0"/>
              </a:rPr>
              <a:t>13.01.17</a:t>
            </a:r>
            <a:endParaRPr lang="en-US" sz="1000" spc="-6" dirty="0">
              <a:solidFill>
                <a:srgbClr val="323232"/>
              </a:solidFill>
              <a:latin typeface="Calibri" panose="020F0502020204030204" pitchFamily="34" charset="0"/>
            </a:endParaRPr>
          </a:p>
        </p:txBody>
      </p:sp>
      <p:sp>
        <p:nvSpPr>
          <p:cNvPr id="136" name="OTLSHAPE_M_a3f90804e51e4c47826f02c014f6235b_Shape"/>
          <p:cNvSpPr/>
          <p:nvPr>
            <p:custDataLst>
              <p:tags r:id="rId54"/>
            </p:custDataLst>
          </p:nvPr>
        </p:nvSpPr>
        <p:spPr>
          <a:xfrm>
            <a:off x="6668746" y="5165753"/>
            <a:ext cx="228600" cy="254000"/>
          </a:xfrm>
          <a:prstGeom prst="diamond">
            <a:avLst/>
          </a:prstGeom>
          <a:solidFill>
            <a:srgbClr val="9F2936"/>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TLSHAPE_M_a3f90804e51e4c47826f02c014f6235b_Date"/>
          <p:cNvSpPr txBox="1"/>
          <p:nvPr>
            <p:custDataLst>
              <p:tags r:id="rId55"/>
            </p:custDataLst>
          </p:nvPr>
        </p:nvSpPr>
        <p:spPr>
          <a:xfrm>
            <a:off x="1602290" y="4201330"/>
            <a:ext cx="803032" cy="461665"/>
          </a:xfrm>
          <a:prstGeom prst="rect">
            <a:avLst/>
          </a:prstGeom>
          <a:noFill/>
        </p:spPr>
        <p:txBody>
          <a:bodyPr vert="horz" wrap="square" lIns="0" tIns="0" rIns="0" bIns="0" rtlCol="0" anchor="ctr" anchorCtr="0">
            <a:spAutoFit/>
          </a:bodyPr>
          <a:lstStyle/>
          <a:p>
            <a:pPr algn="ctr"/>
            <a:r>
              <a:rPr lang="en-US" sz="1000" b="1" spc="-6" dirty="0" smtClean="0">
                <a:solidFill>
                  <a:srgbClr val="323232"/>
                </a:solidFill>
                <a:latin typeface="Calibri" panose="020F0502020204030204" pitchFamily="34" charset="0"/>
              </a:rPr>
              <a:t>NCAP Requirements</a:t>
            </a:r>
          </a:p>
          <a:p>
            <a:pPr algn="ctr"/>
            <a:r>
              <a:rPr lang="en-US" sz="1000" b="1" spc="-6" dirty="0" smtClean="0">
                <a:solidFill>
                  <a:srgbClr val="323232"/>
                </a:solidFill>
                <a:latin typeface="Calibri" panose="020F0502020204030204" pitchFamily="34" charset="0"/>
              </a:rPr>
              <a:t> </a:t>
            </a:r>
            <a:r>
              <a:rPr lang="en-US" sz="1000" spc="-6" dirty="0" smtClean="0">
                <a:solidFill>
                  <a:srgbClr val="323232"/>
                </a:solidFill>
                <a:latin typeface="Calibri" panose="020F0502020204030204" pitchFamily="34" charset="0"/>
              </a:rPr>
              <a:t>2</a:t>
            </a:r>
            <a:r>
              <a:rPr lang="en-US" sz="1000" spc="-6" baseline="30000" dirty="0" smtClean="0">
                <a:solidFill>
                  <a:srgbClr val="323232"/>
                </a:solidFill>
                <a:latin typeface="Calibri" panose="020F0502020204030204" pitchFamily="34" charset="0"/>
              </a:rPr>
              <a:t>nd</a:t>
            </a:r>
            <a:r>
              <a:rPr lang="en-US" sz="1000" spc="-6" dirty="0" smtClean="0">
                <a:solidFill>
                  <a:srgbClr val="323232"/>
                </a:solidFill>
                <a:latin typeface="Calibri" panose="020F0502020204030204" pitchFamily="34" charset="0"/>
              </a:rPr>
              <a:t> Dec</a:t>
            </a:r>
            <a:endParaRPr lang="en-US" sz="1000" spc="-6" dirty="0">
              <a:solidFill>
                <a:srgbClr val="323232"/>
              </a:solidFill>
              <a:latin typeface="Calibri" panose="020F0502020204030204" pitchFamily="34" charset="0"/>
            </a:endParaRPr>
          </a:p>
        </p:txBody>
      </p:sp>
      <p:sp>
        <p:nvSpPr>
          <p:cNvPr id="95" name="OTLSHAPE_M_ffa713a2c3124b4d87e39720949e6d77_Shape"/>
          <p:cNvSpPr/>
          <p:nvPr>
            <p:custDataLst>
              <p:tags r:id="rId56"/>
            </p:custDataLst>
          </p:nvPr>
        </p:nvSpPr>
        <p:spPr>
          <a:xfrm flipV="1">
            <a:off x="2699975" y="4657762"/>
            <a:ext cx="228600" cy="178801"/>
          </a:xfrm>
          <a:prstGeom prst="triangle">
            <a:avLst/>
          </a:prstGeom>
          <a:solidFill>
            <a:srgbClr val="325A9E"/>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TLSHAPE_M_a3f90804e51e4c47826f02c014f6235b_Date"/>
          <p:cNvSpPr txBox="1"/>
          <p:nvPr>
            <p:custDataLst>
              <p:tags r:id="rId57"/>
            </p:custDataLst>
          </p:nvPr>
        </p:nvSpPr>
        <p:spPr>
          <a:xfrm>
            <a:off x="2548473" y="4339810"/>
            <a:ext cx="536227" cy="307777"/>
          </a:xfrm>
          <a:prstGeom prst="rect">
            <a:avLst/>
          </a:prstGeom>
          <a:noFill/>
        </p:spPr>
        <p:txBody>
          <a:bodyPr vert="horz" wrap="square" lIns="0" tIns="0" rIns="0" bIns="0" rtlCol="0" anchor="ctr" anchorCtr="0">
            <a:spAutoFit/>
          </a:bodyPr>
          <a:lstStyle/>
          <a:p>
            <a:pPr algn="ctr"/>
            <a:r>
              <a:rPr lang="en-US" sz="1000" b="1" spc="-6" dirty="0" smtClean="0">
                <a:solidFill>
                  <a:srgbClr val="323232"/>
                </a:solidFill>
                <a:latin typeface="Calibri" panose="020F0502020204030204" pitchFamily="34" charset="0"/>
              </a:rPr>
              <a:t>CAFCR</a:t>
            </a:r>
          </a:p>
          <a:p>
            <a:pPr algn="ctr"/>
            <a:r>
              <a:rPr lang="en-US" sz="1000" spc="-6" dirty="0" smtClean="0">
                <a:solidFill>
                  <a:srgbClr val="323232"/>
                </a:solidFill>
                <a:latin typeface="Calibri" panose="020F0502020204030204" pitchFamily="34" charset="0"/>
              </a:rPr>
              <a:t>9</a:t>
            </a:r>
            <a:r>
              <a:rPr lang="en-US" sz="1000" spc="-6" baseline="30000" dirty="0" smtClean="0">
                <a:solidFill>
                  <a:srgbClr val="323232"/>
                </a:solidFill>
                <a:latin typeface="Calibri" panose="020F0502020204030204" pitchFamily="34" charset="0"/>
              </a:rPr>
              <a:t>th</a:t>
            </a:r>
            <a:r>
              <a:rPr lang="en-US" sz="1000" spc="-6" dirty="0" smtClean="0">
                <a:solidFill>
                  <a:srgbClr val="323232"/>
                </a:solidFill>
                <a:latin typeface="Calibri" panose="020F0502020204030204" pitchFamily="34" charset="0"/>
              </a:rPr>
              <a:t> Dec</a:t>
            </a:r>
            <a:endParaRPr lang="en-US" sz="1000" spc="-6" dirty="0">
              <a:solidFill>
                <a:srgbClr val="323232"/>
              </a:solidFill>
              <a:latin typeface="Calibri" panose="020F0502020204030204" pitchFamily="34" charset="0"/>
            </a:endParaRPr>
          </a:p>
        </p:txBody>
      </p:sp>
      <p:sp>
        <p:nvSpPr>
          <p:cNvPr id="97" name="OTLSHAPE_M_ffa713a2c3124b4d87e39720949e6d77_Shape"/>
          <p:cNvSpPr/>
          <p:nvPr>
            <p:custDataLst>
              <p:tags r:id="rId58"/>
            </p:custDataLst>
          </p:nvPr>
        </p:nvSpPr>
        <p:spPr>
          <a:xfrm flipV="1">
            <a:off x="3791487" y="4661878"/>
            <a:ext cx="228600" cy="178801"/>
          </a:xfrm>
          <a:prstGeom prst="triangle">
            <a:avLst/>
          </a:prstGeom>
          <a:solidFill>
            <a:srgbClr val="325A9E"/>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TLSHAPE_M_a3f90804e51e4c47826f02c014f6235b_Date"/>
          <p:cNvSpPr txBox="1"/>
          <p:nvPr>
            <p:custDataLst>
              <p:tags r:id="rId59"/>
            </p:custDataLst>
          </p:nvPr>
        </p:nvSpPr>
        <p:spPr>
          <a:xfrm>
            <a:off x="3639985" y="4343926"/>
            <a:ext cx="536227" cy="307777"/>
          </a:xfrm>
          <a:prstGeom prst="rect">
            <a:avLst/>
          </a:prstGeom>
          <a:noFill/>
        </p:spPr>
        <p:txBody>
          <a:bodyPr vert="horz" wrap="square" lIns="0" tIns="0" rIns="0" bIns="0" rtlCol="0" anchor="ctr" anchorCtr="0">
            <a:spAutoFit/>
          </a:bodyPr>
          <a:lstStyle/>
          <a:p>
            <a:pPr algn="ctr"/>
            <a:r>
              <a:rPr lang="en-US" sz="1000" b="1" spc="-6" dirty="0" smtClean="0">
                <a:solidFill>
                  <a:srgbClr val="323232"/>
                </a:solidFill>
                <a:latin typeface="Calibri" panose="020F0502020204030204" pitchFamily="34" charset="0"/>
              </a:rPr>
              <a:t>HARA </a:t>
            </a:r>
          </a:p>
          <a:p>
            <a:pPr algn="ctr"/>
            <a:r>
              <a:rPr lang="en-US" sz="1000" spc="-6" dirty="0" smtClean="0">
                <a:solidFill>
                  <a:srgbClr val="323232"/>
                </a:solidFill>
                <a:latin typeface="Calibri" panose="020F0502020204030204" pitchFamily="34" charset="0"/>
              </a:rPr>
              <a:t>14</a:t>
            </a:r>
            <a:r>
              <a:rPr lang="en-US" sz="1000" spc="-6" baseline="30000" dirty="0" smtClean="0">
                <a:solidFill>
                  <a:srgbClr val="323232"/>
                </a:solidFill>
                <a:latin typeface="Calibri" panose="020F0502020204030204" pitchFamily="34" charset="0"/>
              </a:rPr>
              <a:t>th</a:t>
            </a:r>
            <a:r>
              <a:rPr lang="en-US" sz="1000" spc="-6" dirty="0" smtClean="0">
                <a:solidFill>
                  <a:srgbClr val="323232"/>
                </a:solidFill>
                <a:latin typeface="Calibri" panose="020F0502020204030204" pitchFamily="34" charset="0"/>
              </a:rPr>
              <a:t> Dec</a:t>
            </a:r>
            <a:endParaRPr lang="en-US" sz="1000" spc="-6" dirty="0">
              <a:solidFill>
                <a:srgbClr val="323232"/>
              </a:solidFill>
              <a:latin typeface="Calibri" panose="020F0502020204030204" pitchFamily="34" charset="0"/>
            </a:endParaRPr>
          </a:p>
        </p:txBody>
      </p:sp>
      <p:sp>
        <p:nvSpPr>
          <p:cNvPr id="99" name="OTLSHAPE_M_ffa713a2c3124b4d87e39720949e6d77_Shape"/>
          <p:cNvSpPr/>
          <p:nvPr>
            <p:custDataLst>
              <p:tags r:id="rId60"/>
            </p:custDataLst>
          </p:nvPr>
        </p:nvSpPr>
        <p:spPr>
          <a:xfrm flipV="1">
            <a:off x="5039517" y="4657757"/>
            <a:ext cx="228600" cy="178801"/>
          </a:xfrm>
          <a:prstGeom prst="triangle">
            <a:avLst/>
          </a:prstGeom>
          <a:solidFill>
            <a:srgbClr val="325A9E"/>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TLSHAPE_M_a3f90804e51e4c47826f02c014f6235b_Date"/>
          <p:cNvSpPr txBox="1"/>
          <p:nvPr>
            <p:custDataLst>
              <p:tags r:id="rId61"/>
            </p:custDataLst>
          </p:nvPr>
        </p:nvSpPr>
        <p:spPr>
          <a:xfrm>
            <a:off x="4888015" y="4339805"/>
            <a:ext cx="536227" cy="307777"/>
          </a:xfrm>
          <a:prstGeom prst="rect">
            <a:avLst/>
          </a:prstGeom>
          <a:noFill/>
        </p:spPr>
        <p:txBody>
          <a:bodyPr vert="horz" wrap="square" lIns="0" tIns="0" rIns="0" bIns="0" rtlCol="0" anchor="ctr" anchorCtr="0">
            <a:spAutoFit/>
          </a:bodyPr>
          <a:lstStyle/>
          <a:p>
            <a:pPr algn="ctr"/>
            <a:r>
              <a:rPr lang="en-US" sz="1000" b="1" spc="-6" dirty="0" smtClean="0">
                <a:solidFill>
                  <a:srgbClr val="323232"/>
                </a:solidFill>
                <a:latin typeface="Calibri" panose="020F0502020204030204" pitchFamily="34" charset="0"/>
              </a:rPr>
              <a:t>FSR </a:t>
            </a:r>
          </a:p>
          <a:p>
            <a:pPr algn="ctr"/>
            <a:r>
              <a:rPr lang="en-US" sz="1000" spc="-6" dirty="0" smtClean="0">
                <a:solidFill>
                  <a:srgbClr val="323232"/>
                </a:solidFill>
                <a:latin typeface="Calibri" panose="020F0502020204030204" pitchFamily="34" charset="0"/>
              </a:rPr>
              <a:t>20</a:t>
            </a:r>
            <a:r>
              <a:rPr lang="en-US" sz="1000" spc="-6" baseline="30000" dirty="0" smtClean="0">
                <a:solidFill>
                  <a:srgbClr val="323232"/>
                </a:solidFill>
                <a:latin typeface="Calibri" panose="020F0502020204030204" pitchFamily="34" charset="0"/>
              </a:rPr>
              <a:t>th</a:t>
            </a:r>
            <a:r>
              <a:rPr lang="en-US" sz="1000" spc="-6" dirty="0" smtClean="0">
                <a:solidFill>
                  <a:srgbClr val="323232"/>
                </a:solidFill>
                <a:latin typeface="Calibri" panose="020F0502020204030204" pitchFamily="34" charset="0"/>
              </a:rPr>
              <a:t> Dec</a:t>
            </a:r>
            <a:endParaRPr lang="en-US" sz="1000" spc="-6" dirty="0">
              <a:solidFill>
                <a:srgbClr val="323232"/>
              </a:solidFill>
              <a:latin typeface="Calibri" panose="020F0502020204030204" pitchFamily="34" charset="0"/>
            </a:endParaRPr>
          </a:p>
        </p:txBody>
      </p:sp>
      <p:sp>
        <p:nvSpPr>
          <p:cNvPr id="101" name="OTLSHAPE_M_ffa713a2c3124b4d87e39720949e6d77_Shape"/>
          <p:cNvSpPr/>
          <p:nvPr>
            <p:custDataLst>
              <p:tags r:id="rId62"/>
            </p:custDataLst>
          </p:nvPr>
        </p:nvSpPr>
        <p:spPr>
          <a:xfrm flipV="1">
            <a:off x="6452307" y="4661873"/>
            <a:ext cx="228600" cy="178801"/>
          </a:xfrm>
          <a:prstGeom prst="triangle">
            <a:avLst/>
          </a:prstGeom>
          <a:solidFill>
            <a:srgbClr val="325A9E"/>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TLSHAPE_M_a3f90804e51e4c47826f02c014f6235b_Date"/>
          <p:cNvSpPr txBox="1"/>
          <p:nvPr>
            <p:custDataLst>
              <p:tags r:id="rId63"/>
            </p:custDataLst>
          </p:nvPr>
        </p:nvSpPr>
        <p:spPr>
          <a:xfrm>
            <a:off x="5902637" y="4327445"/>
            <a:ext cx="843861" cy="307777"/>
          </a:xfrm>
          <a:prstGeom prst="rect">
            <a:avLst/>
          </a:prstGeom>
          <a:noFill/>
        </p:spPr>
        <p:txBody>
          <a:bodyPr vert="horz" wrap="square" lIns="0" tIns="0" rIns="0" bIns="0" rtlCol="0" anchor="ctr" anchorCtr="0">
            <a:spAutoFit/>
          </a:bodyPr>
          <a:lstStyle/>
          <a:p>
            <a:pPr algn="ctr"/>
            <a:r>
              <a:rPr lang="en-US" sz="1000" b="1" spc="-6" dirty="0" smtClean="0">
                <a:solidFill>
                  <a:srgbClr val="323232"/>
                </a:solidFill>
                <a:latin typeface="Calibri" panose="020F0502020204030204" pitchFamily="34" charset="0"/>
              </a:rPr>
              <a:t>Documentation</a:t>
            </a:r>
          </a:p>
          <a:p>
            <a:pPr algn="ctr"/>
            <a:r>
              <a:rPr lang="en-US" sz="1000" spc="-6" dirty="0" smtClean="0">
                <a:solidFill>
                  <a:srgbClr val="323232"/>
                </a:solidFill>
                <a:latin typeface="Calibri" panose="020F0502020204030204" pitchFamily="34" charset="0"/>
              </a:rPr>
              <a:t>11</a:t>
            </a:r>
            <a:r>
              <a:rPr lang="en-US" sz="1000" spc="-6" baseline="30000" dirty="0" smtClean="0">
                <a:solidFill>
                  <a:srgbClr val="323232"/>
                </a:solidFill>
                <a:latin typeface="Calibri" panose="020F0502020204030204" pitchFamily="34" charset="0"/>
              </a:rPr>
              <a:t>th</a:t>
            </a:r>
            <a:r>
              <a:rPr lang="en-US" sz="1000" spc="-6" dirty="0" smtClean="0">
                <a:solidFill>
                  <a:srgbClr val="323232"/>
                </a:solidFill>
                <a:latin typeface="Calibri" panose="020F0502020204030204" pitchFamily="34" charset="0"/>
              </a:rPr>
              <a:t> Jan</a:t>
            </a:r>
            <a:endParaRPr lang="en-US" sz="1000" spc="-6" dirty="0">
              <a:solidFill>
                <a:srgbClr val="323232"/>
              </a:solidFill>
              <a:latin typeface="Calibri" panose="020F0502020204030204" pitchFamily="34" charset="0"/>
            </a:endParaRPr>
          </a:p>
        </p:txBody>
      </p:sp>
      <p:sp>
        <p:nvSpPr>
          <p:cNvPr id="103" name="OTLSHAPE_M_a3f90804e51e4c47826f02c014f6235b_Title"/>
          <p:cNvSpPr txBox="1"/>
          <p:nvPr>
            <p:custDataLst>
              <p:tags r:id="rId64"/>
            </p:custDataLst>
          </p:nvPr>
        </p:nvSpPr>
        <p:spPr>
          <a:xfrm>
            <a:off x="6510482" y="5766826"/>
            <a:ext cx="771767" cy="153888"/>
          </a:xfrm>
          <a:prstGeom prst="rect">
            <a:avLst/>
          </a:prstGeom>
          <a:noFill/>
        </p:spPr>
        <p:txBody>
          <a:bodyPr vert="horz" wrap="square" lIns="0" tIns="0" rIns="0" bIns="0" rtlCol="0" anchor="ctr" anchorCtr="0">
            <a:spAutoFit/>
          </a:bodyPr>
          <a:lstStyle/>
          <a:p>
            <a:pPr algn="ctr"/>
            <a:r>
              <a:rPr lang="en-US" sz="1000" b="1" i="1" u="sng" spc="-4" dirty="0" smtClean="0">
                <a:solidFill>
                  <a:srgbClr val="9F2936"/>
                </a:solidFill>
                <a:latin typeface="Calibri" panose="020F0502020204030204" pitchFamily="34" charset="0"/>
              </a:rPr>
              <a:t>End – Phase 1</a:t>
            </a:r>
            <a:endParaRPr lang="en-US" sz="1000" b="1" i="1" u="sng" spc="-4" dirty="0">
              <a:solidFill>
                <a:srgbClr val="9F2936"/>
              </a:solidFill>
              <a:latin typeface="Calibri" panose="020F0502020204030204" pitchFamily="34" charset="0"/>
            </a:endParaRPr>
          </a:p>
        </p:txBody>
      </p:sp>
      <p:sp>
        <p:nvSpPr>
          <p:cNvPr id="65" name="Title 1"/>
          <p:cNvSpPr txBox="1">
            <a:spLocks/>
          </p:cNvSpPr>
          <p:nvPr/>
        </p:nvSpPr>
        <p:spPr>
          <a:xfrm>
            <a:off x="611188" y="215900"/>
            <a:ext cx="8024812" cy="922338"/>
          </a:xfrm>
          <a:prstGeom prst="rect">
            <a:avLst/>
          </a:prstGeom>
        </p:spPr>
        <p:txBody>
          <a:bodyPr/>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a:lstStyle>
          <a:p>
            <a:r>
              <a:rPr lang="en-US" kern="0" dirty="0" smtClean="0"/>
              <a:t>Project Timeline (Phase 1)</a:t>
            </a:r>
            <a:endParaRPr lang="en-US" kern="0" dirty="0"/>
          </a:p>
        </p:txBody>
      </p:sp>
    </p:spTree>
    <p:custDataLst>
      <p:tags r:id="rId1"/>
    </p:custDataLst>
    <p:extLst>
      <p:ext uri="{BB962C8B-B14F-4D97-AF65-F5344CB8AC3E}">
        <p14:creationId xmlns:p14="http://schemas.microsoft.com/office/powerpoint/2010/main" val="2358307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r>
              <a:rPr lang="nl-NL" altLang="en-US" smtClean="0">
                <a:solidFill>
                  <a:srgbClr val="FFFFFF"/>
                </a:solidFill>
              </a:rPr>
              <a:t>PAGE </a:t>
            </a:r>
            <a:fld id="{B0F5E09B-95E4-4FF9-9BA1-9DD124534504}" type="slidenum">
              <a:rPr lang="nl-NL" altLang="en-US" smtClean="0">
                <a:solidFill>
                  <a:srgbClr val="FFFFFF"/>
                </a:solidFill>
              </a:rPr>
              <a:pPr>
                <a:defRPr/>
              </a:pPr>
              <a:t>4</a:t>
            </a:fld>
            <a:endParaRPr lang="nl-NL" altLang="en-US">
              <a:solidFill>
                <a:srgbClr val="FFFFFF"/>
              </a:solidFill>
            </a:endParaRPr>
          </a:p>
        </p:txBody>
      </p:sp>
      <p:sp>
        <p:nvSpPr>
          <p:cNvPr id="3" name="Date Placeholder 2"/>
          <p:cNvSpPr>
            <a:spLocks noGrp="1"/>
          </p:cNvSpPr>
          <p:nvPr>
            <p:ph type="dt" sz="half" idx="12"/>
          </p:nvPr>
        </p:nvSpPr>
        <p:spPr/>
        <p:txBody>
          <a:bodyPr/>
          <a:lstStyle/>
          <a:p>
            <a:pPr>
              <a:defRPr/>
            </a:pPr>
            <a:fld id="{07102A92-A0D1-4CC7-B6CC-83E3B3B59004}" type="datetime1">
              <a:rPr lang="nl-NL" altLang="en-US" smtClean="0">
                <a:solidFill>
                  <a:srgbClr val="FFFFFF"/>
                </a:solidFill>
              </a:rPr>
              <a:t>4-1-2017</a:t>
            </a:fld>
            <a:endParaRPr lang="nl-NL" altLang="en-US">
              <a:solidFill>
                <a:srgbClr val="FFFFFF"/>
              </a:solidFill>
            </a:endParaRPr>
          </a:p>
        </p:txBody>
      </p:sp>
      <p:sp>
        <p:nvSpPr>
          <p:cNvPr id="4" name="Title 1"/>
          <p:cNvSpPr txBox="1">
            <a:spLocks/>
          </p:cNvSpPr>
          <p:nvPr/>
        </p:nvSpPr>
        <p:spPr>
          <a:xfrm>
            <a:off x="611188" y="215900"/>
            <a:ext cx="8024812" cy="922338"/>
          </a:xfrm>
          <a:prstGeom prst="rect">
            <a:avLst/>
          </a:prstGeom>
        </p:spPr>
        <p:txBody>
          <a:bodyPr/>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a:lstStyle>
          <a:p>
            <a:r>
              <a:rPr lang="en-US" kern="0" dirty="0" smtClean="0"/>
              <a:t>EURO NCAP Requirements</a:t>
            </a:r>
            <a:endParaRPr lang="en-US" kern="0" dirty="0"/>
          </a:p>
        </p:txBody>
      </p:sp>
      <p:sp>
        <p:nvSpPr>
          <p:cNvPr id="5" name="TextBox 4"/>
          <p:cNvSpPr txBox="1"/>
          <p:nvPr/>
        </p:nvSpPr>
        <p:spPr>
          <a:xfrm>
            <a:off x="755576" y="1844824"/>
            <a:ext cx="5904656" cy="923330"/>
          </a:xfrm>
          <a:prstGeom prst="rect">
            <a:avLst/>
          </a:prstGeom>
          <a:noFill/>
        </p:spPr>
        <p:txBody>
          <a:bodyPr wrap="square" rtlCol="0">
            <a:spAutoFit/>
          </a:bodyPr>
          <a:lstStyle/>
          <a:p>
            <a:r>
              <a:rPr lang="en-GB" dirty="0" smtClean="0"/>
              <a:t>Examples from the document:</a:t>
            </a:r>
          </a:p>
          <a:p>
            <a:endParaRPr lang="en-GB" dirty="0"/>
          </a:p>
          <a:p>
            <a:endParaRPr lang="en-US" dirty="0"/>
          </a:p>
        </p:txBody>
      </p:sp>
      <p:sp>
        <p:nvSpPr>
          <p:cNvPr id="6" name="Rectangle 5"/>
          <p:cNvSpPr/>
          <p:nvPr/>
        </p:nvSpPr>
        <p:spPr>
          <a:xfrm>
            <a:off x="584498" y="2316454"/>
            <a:ext cx="6246812" cy="4231351"/>
          </a:xfrm>
          <a:prstGeom prst="rect">
            <a:avLst/>
          </a:prstGeom>
        </p:spPr>
        <p:txBody>
          <a:bodyPr wrap="square">
            <a:spAutoFit/>
          </a:bodyPr>
          <a:lstStyle/>
          <a:p>
            <a:pPr indent="228600">
              <a:lnSpc>
                <a:spcPct val="107000"/>
              </a:lnSpc>
              <a:spcBef>
                <a:spcPts val="1200"/>
              </a:spcBef>
              <a:spcAft>
                <a:spcPts val="0"/>
              </a:spcAft>
            </a:pPr>
            <a:r>
              <a:rPr lang="en-US" b="1" kern="0"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Important functional requirements: </a:t>
            </a:r>
            <a:endParaRPr lang="en-US" sz="20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Bef>
                <a:spcPts val="1200"/>
              </a:spcBef>
              <a:spcAft>
                <a:spcPts val="0"/>
              </a:spcAft>
              <a:buSzPts val="1400"/>
              <a:buFont typeface="Times New Roman" panose="02020603050405020304" pitchFamily="18" charset="0"/>
              <a:buAutoNum type="arabicPeriod"/>
            </a:pPr>
            <a:r>
              <a:rPr lang="en-US" b="1" kern="0"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LKA: LKA should detect unintentional lane change at least, when </a:t>
            </a:r>
            <a:r>
              <a:rPr lang="en-US" sz="1000" b="1" kern="0" dirty="0">
                <a:solidFill>
                  <a:srgbClr val="2E74B5"/>
                </a:solidFill>
                <a:latin typeface="Calibri" panose="020F0502020204030204" pitchFamily="34" charset="0"/>
                <a:ea typeface="Calibri" panose="020F0502020204030204" pitchFamily="34" charset="0"/>
                <a:cs typeface="Times New Roman" panose="02020603050405020304" pitchFamily="18" charset="0"/>
              </a:rPr>
              <a:t> </a:t>
            </a:r>
            <a:r>
              <a:rPr lang="en-US" b="1" kern="0"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the outside of the tire closest to the outside of the lane markings crosses 0.3 m or beyond</a:t>
            </a:r>
            <a:r>
              <a:rPr lang="en-US" b="1" kern="0" dirty="0" smtClean="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a:t>
            </a:r>
            <a:endParaRPr lang="en-US" dirty="0" smtClean="0">
              <a:solidFill>
                <a:srgbClr val="1F4E79"/>
              </a:solidFill>
              <a:latin typeface="Calibri Light" panose="020F03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0"/>
              </a:spcAft>
              <a:buSzPts val="1400"/>
              <a:buFont typeface="Arial" panose="020B0604020202020204" pitchFamily="34" charset="0"/>
              <a:buChar char="•"/>
            </a:pPr>
            <a:r>
              <a:rPr lang="en-US" dirty="0" smtClean="0">
                <a:solidFill>
                  <a:srgbClr val="1F4E79"/>
                </a:solidFill>
                <a:latin typeface="Calibri Light" panose="020F0302020204030204" pitchFamily="34" charset="0"/>
                <a:ea typeface="Calibri" panose="020F0502020204030204" pitchFamily="34" charset="0"/>
                <a:cs typeface="Times New Roman" panose="02020603050405020304" pitchFamily="18" charset="0"/>
              </a:rPr>
              <a:t>(</a:t>
            </a:r>
            <a:r>
              <a:rPr lang="en-US" dirty="0">
                <a:solidFill>
                  <a:srgbClr val="1F4E79"/>
                </a:solidFill>
                <a:latin typeface="Calibri Light" panose="020F0302020204030204" pitchFamily="34" charset="0"/>
                <a:ea typeface="Calibri" panose="020F0502020204030204" pitchFamily="34" charset="0"/>
                <a:cs typeface="Times New Roman" panose="02020603050405020304" pitchFamily="18" charset="0"/>
              </a:rPr>
              <a:t>source : Partially from EURO NCAP: section1 and UNECE</a:t>
            </a:r>
            <a:r>
              <a:rPr lang="en-US" dirty="0" smtClean="0">
                <a:solidFill>
                  <a:srgbClr val="1F4E79"/>
                </a:solidFill>
                <a:latin typeface="Calibri Light" panose="020F0302020204030204" pitchFamily="34" charset="0"/>
                <a:ea typeface="Calibri" panose="020F0502020204030204" pitchFamily="34" charset="0"/>
                <a:cs typeface="Times New Roman" panose="02020603050405020304" pitchFamily="18" charset="0"/>
              </a:rPr>
              <a:t>)</a:t>
            </a:r>
            <a:r>
              <a:rPr lang="en-US" b="1"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 </a:t>
            </a:r>
            <a:endParaRPr lang="en-US" b="1" dirty="0" smtClean="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400"/>
              <a:buFont typeface="Times New Roman" panose="02020603050405020304" pitchFamily="18" charset="0"/>
              <a:buAutoNum type="arabicPeriod"/>
            </a:pPr>
            <a:r>
              <a:rPr lang="en-US" b="1" dirty="0" smtClean="0">
                <a:solidFill>
                  <a:srgbClr val="000000"/>
                </a:solidFill>
                <a:latin typeface="Calibri Light" panose="020F0302020204030204" pitchFamily="34" charset="0"/>
                <a:ea typeface="Calibri" panose="020F0502020204030204" pitchFamily="34" charset="0"/>
                <a:cs typeface="Times New Roman" panose="02020603050405020304" pitchFamily="18" charset="0"/>
              </a:rPr>
              <a:t>LKA</a:t>
            </a:r>
            <a:r>
              <a:rPr lang="en-US" b="1"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a:t>
            </a:r>
            <a:r>
              <a:rPr lang="en-US"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 </a:t>
            </a:r>
            <a:r>
              <a:rPr lang="en-US"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LKA shall </a:t>
            </a:r>
            <a:r>
              <a:rPr lang="en-US" sz="1000" dirty="0">
                <a:latin typeface="Calibri Light" panose="020F0302020204030204" pitchFamily="34" charset="0"/>
                <a:ea typeface="Calibri" panose="020F0502020204030204" pitchFamily="34" charset="0"/>
                <a:cs typeface="Times New Roman" panose="02020603050405020304" pitchFamily="18" charset="0"/>
              </a:rPr>
              <a:t> </a:t>
            </a:r>
            <a:r>
              <a:rPr lang="en-US"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use the lateral support system to restore control of the vehicle while countering the unintentional lane change.</a:t>
            </a:r>
            <a:endParaRPr lang="en-US" sz="1400" dirty="0">
              <a:latin typeface="Calibri Light" panose="020F0302020204030204" pitchFamily="34" charset="0"/>
              <a:ea typeface="Calibri" panose="020F0502020204030204" pitchFamily="34" charset="0"/>
              <a:cs typeface="Times New Roman" panose="02020603050405020304" pitchFamily="18" charset="0"/>
            </a:endParaRPr>
          </a:p>
          <a:p>
            <a:pPr marL="742950" indent="-285750">
              <a:lnSpc>
                <a:spcPct val="107000"/>
              </a:lnSpc>
              <a:spcAft>
                <a:spcPts val="800"/>
              </a:spcAft>
              <a:buFont typeface="Arial" panose="020B0604020202020204" pitchFamily="34" charset="0"/>
              <a:buChar char="•"/>
            </a:pPr>
            <a:r>
              <a:rPr lang="en-US" dirty="0">
                <a:solidFill>
                  <a:srgbClr val="1F4E79"/>
                </a:solidFill>
                <a:latin typeface="Calibri Light" panose="020F0302020204030204" pitchFamily="34" charset="0"/>
                <a:ea typeface="Calibri" panose="020F0502020204030204" pitchFamily="34" charset="0"/>
                <a:cs typeface="Times New Roman" panose="02020603050405020304" pitchFamily="18" charset="0"/>
              </a:rPr>
              <a:t>(source : EURO NCAP: section1)</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n-US" dirty="0" smtClean="0">
              <a:solidFill>
                <a:srgbClr val="1F4E79"/>
              </a:solidFill>
              <a:latin typeface="Calibri Light" panose="020F03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n-US" sz="14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sz="1000" dirty="0">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33593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 Safety Concept (ISO 26262)</a:t>
            </a:r>
            <a:endParaRPr lang="en-US" dirty="0"/>
          </a:p>
        </p:txBody>
      </p:sp>
      <p:sp>
        <p:nvSpPr>
          <p:cNvPr id="3" name="Slide Number Placeholder 2"/>
          <p:cNvSpPr>
            <a:spLocks noGrp="1"/>
          </p:cNvSpPr>
          <p:nvPr>
            <p:ph type="sldNum" sz="quarter" idx="11"/>
          </p:nvPr>
        </p:nvSpPr>
        <p:spPr/>
        <p:txBody>
          <a:bodyPr/>
          <a:lstStyle/>
          <a:p>
            <a:pPr>
              <a:defRPr/>
            </a:pPr>
            <a:r>
              <a:rPr lang="nl-NL" altLang="en-US" smtClean="0">
                <a:solidFill>
                  <a:srgbClr val="FFFFFF"/>
                </a:solidFill>
              </a:rPr>
              <a:t>PAGE </a:t>
            </a:r>
            <a:fld id="{B0C60F62-91F4-47D0-AB36-3E2464A7C193}" type="slidenum">
              <a:rPr lang="nl-NL" altLang="en-US" smtClean="0">
                <a:solidFill>
                  <a:srgbClr val="FFFFFF"/>
                </a:solidFill>
              </a:rPr>
              <a:pPr>
                <a:defRPr/>
              </a:pPr>
              <a:t>5</a:t>
            </a:fld>
            <a:endParaRPr lang="nl-NL" altLang="en-US">
              <a:solidFill>
                <a:srgbClr val="FFFFFF"/>
              </a:solidFill>
            </a:endParaRPr>
          </a:p>
        </p:txBody>
      </p:sp>
      <p:sp>
        <p:nvSpPr>
          <p:cNvPr id="4" name="Date Placeholder 3"/>
          <p:cNvSpPr>
            <a:spLocks noGrp="1"/>
          </p:cNvSpPr>
          <p:nvPr>
            <p:ph type="dt" sz="half" idx="12"/>
          </p:nvPr>
        </p:nvSpPr>
        <p:spPr/>
        <p:txBody>
          <a:bodyPr/>
          <a:lstStyle/>
          <a:p>
            <a:pPr>
              <a:defRPr/>
            </a:pPr>
            <a:fld id="{D35EC1B2-2953-4B4E-8FA4-9968B48B3F1C}" type="datetime1">
              <a:rPr lang="nl-NL" altLang="en-US" smtClean="0">
                <a:solidFill>
                  <a:srgbClr val="FFFFFF"/>
                </a:solidFill>
              </a:rPr>
              <a:t>4-1-2017</a:t>
            </a:fld>
            <a:endParaRPr lang="nl-NL" altLang="en-US">
              <a:solidFill>
                <a:srgbClr val="FFFFFF"/>
              </a:solidFill>
            </a:endParaRPr>
          </a:p>
        </p:txBody>
      </p:sp>
      <p:pic>
        <p:nvPicPr>
          <p:cNvPr id="2050" name="Picture 2" descr="Risultati immagini per iso2626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1628800"/>
            <a:ext cx="5406639" cy="412130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123728" y="2348880"/>
            <a:ext cx="1152128" cy="2160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79286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 Definition</a:t>
            </a:r>
            <a:endParaRPr lang="en-US" dirty="0"/>
          </a:p>
        </p:txBody>
      </p:sp>
      <p:sp>
        <p:nvSpPr>
          <p:cNvPr id="3" name="Content Placeholder 2"/>
          <p:cNvSpPr>
            <a:spLocks noGrp="1"/>
          </p:cNvSpPr>
          <p:nvPr>
            <p:ph idx="1"/>
          </p:nvPr>
        </p:nvSpPr>
        <p:spPr>
          <a:xfrm>
            <a:off x="544302" y="1484784"/>
            <a:ext cx="7994650" cy="3814291"/>
          </a:xfrm>
        </p:spPr>
        <p:txBody>
          <a:bodyPr/>
          <a:lstStyle/>
          <a:p>
            <a:pPr marL="269875" lvl="1" indent="0">
              <a:buNone/>
            </a:pPr>
            <a:r>
              <a:rPr lang="en-US" sz="1600" dirty="0" smtClean="0"/>
              <a:t>‘</a:t>
            </a:r>
            <a:r>
              <a:rPr lang="en-US" sz="1600" b="0" dirty="0" smtClean="0">
                <a:solidFill>
                  <a:schemeClr val="tx1">
                    <a:lumMod val="50000"/>
                  </a:schemeClr>
                </a:solidFill>
              </a:rPr>
              <a:t>One </a:t>
            </a:r>
            <a:r>
              <a:rPr lang="en-US" sz="1600" b="0" dirty="0">
                <a:solidFill>
                  <a:schemeClr val="tx1">
                    <a:lumMod val="50000"/>
                  </a:schemeClr>
                </a:solidFill>
              </a:rPr>
              <a:t>of the causes of lane road accidents is unintended lane departure during driving. </a:t>
            </a:r>
            <a:r>
              <a:rPr lang="en-US" sz="1600" dirty="0">
                <a:solidFill>
                  <a:schemeClr val="tx1">
                    <a:lumMod val="50000"/>
                  </a:schemeClr>
                </a:solidFill>
              </a:rPr>
              <a:t>The main system function of a ‘Lane Keeping Assistance System (LKAS)’ is to detect the unintentional drift outside the lane on which it is travelling and to support the driver in keeping the vehicle within the current lane</a:t>
            </a:r>
            <a:r>
              <a:rPr lang="en-US" sz="1600" b="0" dirty="0">
                <a:solidFill>
                  <a:schemeClr val="tx1">
                    <a:lumMod val="50000"/>
                  </a:schemeClr>
                </a:solidFill>
              </a:rPr>
              <a:t>. The system primarily uses camera sensor(s) to detect lane markings or makes use of available software like </a:t>
            </a:r>
            <a:r>
              <a:rPr lang="en-US" sz="1600" b="0" dirty="0" err="1">
                <a:solidFill>
                  <a:schemeClr val="tx1">
                    <a:lumMod val="50000"/>
                  </a:schemeClr>
                </a:solidFill>
              </a:rPr>
              <a:t>mobileye</a:t>
            </a:r>
            <a:r>
              <a:rPr lang="en-US" sz="1600" b="0" dirty="0">
                <a:solidFill>
                  <a:schemeClr val="tx1">
                    <a:lumMod val="50000"/>
                  </a:schemeClr>
                </a:solidFill>
              </a:rPr>
              <a:t> to get the lane markings. It also acquires the data and estimates the lateral position of the subject vehicle and when required, sends command(s) to the actuator(s) to influence the lateral movement of the vehicle. The intention of driver to leave a lane is detected by the toggling of the indicator/turn signal switch or by even measuring the torque applied on the steering wheel of the vehicle. The status information of LKAS can be provided to the driver by means of audio, visual or even haptic elements. LKAS is an assist feature and not an autonomous driving feature. </a:t>
            </a:r>
            <a:r>
              <a:rPr lang="en-US" sz="1600" dirty="0">
                <a:solidFill>
                  <a:schemeClr val="tx1">
                    <a:lumMod val="50000"/>
                  </a:schemeClr>
                </a:solidFill>
              </a:rPr>
              <a:t>The responsibility for the safe operation of the vehicle always remains with the driver. LKAS is intended here to be operated only on highways with forward driving speed more than 50 </a:t>
            </a:r>
            <a:r>
              <a:rPr lang="en-US" sz="1600" dirty="0" err="1">
                <a:solidFill>
                  <a:schemeClr val="tx1">
                    <a:lumMod val="50000"/>
                  </a:schemeClr>
                </a:solidFill>
              </a:rPr>
              <a:t>Kph</a:t>
            </a:r>
            <a:r>
              <a:rPr lang="en-US" sz="1600" dirty="0">
                <a:solidFill>
                  <a:schemeClr val="tx1">
                    <a:lumMod val="50000"/>
                  </a:schemeClr>
                </a:solidFill>
              </a:rPr>
              <a:t>. Temperatures outside -20 to 50 </a:t>
            </a:r>
            <a:r>
              <a:rPr lang="en-US" sz="1600" dirty="0" err="1">
                <a:solidFill>
                  <a:schemeClr val="tx1">
                    <a:lumMod val="50000"/>
                  </a:schemeClr>
                </a:solidFill>
              </a:rPr>
              <a:t>deg</a:t>
            </a:r>
            <a:r>
              <a:rPr lang="en-US" sz="1600" dirty="0">
                <a:solidFill>
                  <a:schemeClr val="tx1">
                    <a:lumMod val="50000"/>
                  </a:schemeClr>
                </a:solidFill>
              </a:rPr>
              <a:t> </a:t>
            </a:r>
            <a:r>
              <a:rPr lang="en-US" sz="1600" dirty="0" err="1">
                <a:solidFill>
                  <a:schemeClr val="tx1">
                    <a:lumMod val="50000"/>
                  </a:schemeClr>
                </a:solidFill>
              </a:rPr>
              <a:t>celsius</a:t>
            </a:r>
            <a:r>
              <a:rPr lang="en-US" sz="1600" dirty="0">
                <a:solidFill>
                  <a:schemeClr val="tx1">
                    <a:lumMod val="50000"/>
                  </a:schemeClr>
                </a:solidFill>
              </a:rPr>
              <a:t> band are considered out of scope for LKAS. Roads and lane markings outside Europe are considered out of scope here</a:t>
            </a:r>
            <a:r>
              <a:rPr lang="en-US" sz="1600" dirty="0" smtClean="0"/>
              <a:t>.’</a:t>
            </a:r>
          </a:p>
        </p:txBody>
      </p:sp>
      <p:sp>
        <p:nvSpPr>
          <p:cNvPr id="4" name="Slide Number Placeholder 3"/>
          <p:cNvSpPr>
            <a:spLocks noGrp="1"/>
          </p:cNvSpPr>
          <p:nvPr>
            <p:ph type="sldNum" sz="quarter" idx="11"/>
          </p:nvPr>
        </p:nvSpPr>
        <p:spPr/>
        <p:txBody>
          <a:bodyPr/>
          <a:lstStyle/>
          <a:p>
            <a:pPr>
              <a:defRPr/>
            </a:pPr>
            <a:r>
              <a:rPr lang="nl-NL" altLang="en-US" smtClean="0">
                <a:solidFill>
                  <a:srgbClr val="FFFFFF"/>
                </a:solidFill>
              </a:rPr>
              <a:t>PAGE </a:t>
            </a:r>
            <a:fld id="{FEF9334E-2ABC-40CD-86CF-248FB1F53D86}" type="slidenum">
              <a:rPr lang="nl-NL" altLang="en-US" smtClean="0">
                <a:solidFill>
                  <a:srgbClr val="FFFFFF"/>
                </a:solidFill>
              </a:rPr>
              <a:pPr>
                <a:defRPr/>
              </a:pPr>
              <a:t>6</a:t>
            </a:fld>
            <a:endParaRPr lang="nl-NL" altLang="en-US">
              <a:solidFill>
                <a:srgbClr val="FFFFFF"/>
              </a:solidFill>
            </a:endParaRPr>
          </a:p>
        </p:txBody>
      </p:sp>
      <p:sp>
        <p:nvSpPr>
          <p:cNvPr id="5" name="Date Placeholder 4"/>
          <p:cNvSpPr>
            <a:spLocks noGrp="1"/>
          </p:cNvSpPr>
          <p:nvPr>
            <p:ph type="dt" sz="half" idx="12"/>
          </p:nvPr>
        </p:nvSpPr>
        <p:spPr/>
        <p:txBody>
          <a:bodyPr/>
          <a:lstStyle/>
          <a:p>
            <a:pPr>
              <a:defRPr/>
            </a:pPr>
            <a:fld id="{6E95B13A-73D8-4947-BEE3-7EEF461AB9A9}" type="datetime1">
              <a:rPr lang="nl-NL" altLang="en-US" smtClean="0">
                <a:solidFill>
                  <a:srgbClr val="FFFFFF"/>
                </a:solidFill>
              </a:rPr>
              <a:t>4-1-2017</a:t>
            </a:fld>
            <a:endParaRPr lang="nl-NL" altLang="en-US">
              <a:solidFill>
                <a:srgbClr val="FFFFFF"/>
              </a:solidFill>
            </a:endParaRPr>
          </a:p>
        </p:txBody>
      </p:sp>
    </p:spTree>
    <p:extLst>
      <p:ext uri="{BB962C8B-B14F-4D97-AF65-F5344CB8AC3E}">
        <p14:creationId xmlns:p14="http://schemas.microsoft.com/office/powerpoint/2010/main" val="938831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a:t>
            </a:r>
            <a:endParaRPr lang="en-US" dirty="0"/>
          </a:p>
        </p:txBody>
      </p:sp>
      <p:sp>
        <p:nvSpPr>
          <p:cNvPr id="3" name="Subtitle 2"/>
          <p:cNvSpPr>
            <a:spLocks noGrp="1"/>
          </p:cNvSpPr>
          <p:nvPr>
            <p:ph type="body" idx="1"/>
          </p:nvPr>
        </p:nvSpPr>
        <p:spPr>
          <a:xfrm>
            <a:off x="338951" y="-243408"/>
            <a:ext cx="7772400" cy="1500187"/>
          </a:xfrm>
        </p:spPr>
        <p:txBody>
          <a:bodyPr/>
          <a:lstStyle/>
          <a:p>
            <a:r>
              <a:rPr lang="en-GB" dirty="0" smtClean="0"/>
              <a:t>Visual Representation</a:t>
            </a:r>
            <a:endParaRPr lang="en-US" dirty="0"/>
          </a:p>
        </p:txBody>
      </p:sp>
      <p:pic>
        <p:nvPicPr>
          <p:cNvPr id="4" name="Picture 3" descr="File:Sun.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461" y="4179689"/>
            <a:ext cx="528638" cy="5286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oxfordcounty.ca/portals/15/Documents/Waterdrop.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356915">
            <a:off x="4497947" y="4197549"/>
            <a:ext cx="306705" cy="4929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5499539" y="4244140"/>
            <a:ext cx="686934" cy="385982"/>
          </a:xfrm>
          <a:prstGeom prst="rect">
            <a:avLst/>
          </a:prstGeom>
        </p:spPr>
      </p:pic>
      <p:sp>
        <p:nvSpPr>
          <p:cNvPr id="7" name="TextBox 6"/>
          <p:cNvSpPr txBox="1"/>
          <p:nvPr/>
        </p:nvSpPr>
        <p:spPr>
          <a:xfrm>
            <a:off x="1982382" y="4320200"/>
            <a:ext cx="1654342" cy="369332"/>
          </a:xfrm>
          <a:prstGeom prst="rect">
            <a:avLst/>
          </a:prstGeom>
          <a:noFill/>
        </p:spPr>
        <p:txBody>
          <a:bodyPr wrap="square" rtlCol="0">
            <a:spAutoFit/>
          </a:bodyPr>
          <a:lstStyle/>
          <a:p>
            <a:r>
              <a:rPr lang="en-GB" dirty="0" smtClean="0"/>
              <a:t>Legend:</a:t>
            </a:r>
          </a:p>
        </p:txBody>
      </p:sp>
      <p:sp>
        <p:nvSpPr>
          <p:cNvPr id="8" name="Rectangle 7"/>
          <p:cNvSpPr/>
          <p:nvPr/>
        </p:nvSpPr>
        <p:spPr>
          <a:xfrm>
            <a:off x="3036038" y="4738038"/>
            <a:ext cx="850163" cy="600164"/>
          </a:xfrm>
          <a:prstGeom prst="rect">
            <a:avLst/>
          </a:prstGeom>
        </p:spPr>
        <p:txBody>
          <a:bodyPr wrap="square">
            <a:spAutoFit/>
          </a:bodyPr>
          <a:lstStyle/>
          <a:p>
            <a:pPr algn="ctr"/>
            <a:r>
              <a:rPr lang="en-GB" sz="825" dirty="0"/>
              <a:t>Sunny weather/Dry road conditions</a:t>
            </a:r>
            <a:endParaRPr lang="en-US" sz="825" dirty="0"/>
          </a:p>
        </p:txBody>
      </p:sp>
      <p:sp>
        <p:nvSpPr>
          <p:cNvPr id="9" name="Rectangle 8"/>
          <p:cNvSpPr/>
          <p:nvPr/>
        </p:nvSpPr>
        <p:spPr>
          <a:xfrm>
            <a:off x="4225151" y="4731157"/>
            <a:ext cx="864208" cy="600164"/>
          </a:xfrm>
          <a:prstGeom prst="rect">
            <a:avLst/>
          </a:prstGeom>
        </p:spPr>
        <p:txBody>
          <a:bodyPr wrap="square">
            <a:spAutoFit/>
          </a:bodyPr>
          <a:lstStyle/>
          <a:p>
            <a:pPr algn="ctr"/>
            <a:r>
              <a:rPr lang="en-GB" sz="825" dirty="0"/>
              <a:t>Wet weather/Wet </a:t>
            </a:r>
            <a:r>
              <a:rPr lang="en-GB" sz="825" dirty="0"/>
              <a:t>road conditions</a:t>
            </a:r>
            <a:endParaRPr lang="en-US" sz="825" dirty="0"/>
          </a:p>
        </p:txBody>
      </p:sp>
      <p:sp>
        <p:nvSpPr>
          <p:cNvPr id="10" name="Rectangle 9"/>
          <p:cNvSpPr/>
          <p:nvPr/>
        </p:nvSpPr>
        <p:spPr>
          <a:xfrm>
            <a:off x="5421808" y="4754240"/>
            <a:ext cx="821059" cy="253916"/>
          </a:xfrm>
          <a:prstGeom prst="rect">
            <a:avLst/>
          </a:prstGeom>
        </p:spPr>
        <p:txBody>
          <a:bodyPr wrap="none">
            <a:spAutoFit/>
          </a:bodyPr>
          <a:lstStyle/>
          <a:p>
            <a:pPr algn="ctr"/>
            <a:r>
              <a:rPr lang="en-GB" sz="1050" dirty="0"/>
              <a:t>Engine Off</a:t>
            </a:r>
            <a:endParaRPr lang="en-US" sz="1050" dirty="0"/>
          </a:p>
        </p:txBody>
      </p:sp>
      <p:sp>
        <p:nvSpPr>
          <p:cNvPr id="12" name="Title 1"/>
          <p:cNvSpPr txBox="1">
            <a:spLocks/>
          </p:cNvSpPr>
          <p:nvPr/>
        </p:nvSpPr>
        <p:spPr bwMode="auto">
          <a:xfrm>
            <a:off x="611188" y="215900"/>
            <a:ext cx="8024812" cy="92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000" b="1" cap="all">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a:lstStyle>
          <a:p>
            <a:endParaRPr lang="en-US" kern="0" dirty="0"/>
          </a:p>
        </p:txBody>
      </p:sp>
      <p:sp>
        <p:nvSpPr>
          <p:cNvPr id="15" name="TextBox 14"/>
          <p:cNvSpPr txBox="1"/>
          <p:nvPr/>
        </p:nvSpPr>
        <p:spPr>
          <a:xfrm>
            <a:off x="269533" y="352943"/>
            <a:ext cx="6899131" cy="646331"/>
          </a:xfrm>
          <a:prstGeom prst="rect">
            <a:avLst/>
          </a:prstGeom>
          <a:noFill/>
        </p:spPr>
        <p:txBody>
          <a:bodyPr wrap="square" rtlCol="0">
            <a:spAutoFit/>
          </a:bodyPr>
          <a:lstStyle/>
          <a:p>
            <a:r>
              <a:rPr lang="en-GB" sz="3600" b="1" dirty="0" smtClean="0">
                <a:solidFill>
                  <a:schemeClr val="tx2"/>
                </a:solidFill>
              </a:rPr>
              <a:t>Safety Relevant Use Cases</a:t>
            </a:r>
            <a:endParaRPr lang="en-US" sz="3600" b="1" dirty="0">
              <a:solidFill>
                <a:schemeClr val="tx2"/>
              </a:solidFill>
            </a:endParaRPr>
          </a:p>
        </p:txBody>
      </p:sp>
      <p:pic>
        <p:nvPicPr>
          <p:cNvPr id="16" name="Picture 15"/>
          <p:cNvPicPr>
            <a:picLocks noChangeAspect="1"/>
          </p:cNvPicPr>
          <p:nvPr/>
        </p:nvPicPr>
        <p:blipFill rotWithShape="1">
          <a:blip r:embed="rId5">
            <a:clrChange>
              <a:clrFrom>
                <a:srgbClr val="FFFFFF"/>
              </a:clrFrom>
              <a:clrTo>
                <a:srgbClr val="FFFFFF">
                  <a:alpha val="0"/>
                </a:srgbClr>
              </a:clrTo>
            </a:clrChange>
          </a:blip>
          <a:srcRect l="25984" r="4094" b="41544"/>
          <a:stretch/>
        </p:blipFill>
        <p:spPr>
          <a:xfrm>
            <a:off x="1979403" y="1572380"/>
            <a:ext cx="4802476" cy="2258346"/>
          </a:xfrm>
          <a:prstGeom prst="rect">
            <a:avLst/>
          </a:prstGeom>
          <a:ln>
            <a:noFill/>
          </a:ln>
        </p:spPr>
      </p:pic>
    </p:spTree>
    <p:extLst>
      <p:ext uri="{BB962C8B-B14F-4D97-AF65-F5344CB8AC3E}">
        <p14:creationId xmlns:p14="http://schemas.microsoft.com/office/powerpoint/2010/main" val="3351934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Highway </a:t>
            </a:r>
            <a:endParaRPr lang="en-US" dirty="0"/>
          </a:p>
        </p:txBody>
      </p:sp>
      <p:sp>
        <p:nvSpPr>
          <p:cNvPr id="3" name="Content Placeholder 2"/>
          <p:cNvSpPr>
            <a:spLocks noGrp="1"/>
          </p:cNvSpPr>
          <p:nvPr>
            <p:ph idx="1"/>
          </p:nvPr>
        </p:nvSpPr>
        <p:spPr>
          <a:xfrm>
            <a:off x="628650" y="2055910"/>
            <a:ext cx="7886700" cy="3434063"/>
          </a:xfrm>
        </p:spPr>
        <p:txBody>
          <a:bodyPr>
            <a:normAutofit fontScale="70000" lnSpcReduction="20000"/>
          </a:bodyPr>
          <a:lstStyle/>
          <a:p>
            <a:r>
              <a:rPr lang="en-US" dirty="0" smtClean="0"/>
              <a:t>Vehicle Speed </a:t>
            </a:r>
          </a:p>
          <a:p>
            <a:pPr lvl="1"/>
            <a:r>
              <a:rPr lang="en-US" dirty="0" err="1" smtClean="0"/>
              <a:t>V</a:t>
            </a:r>
            <a:r>
              <a:rPr lang="en-US" baseline="-25000" dirty="0" err="1" smtClean="0"/>
              <a:t>v</a:t>
            </a:r>
            <a:r>
              <a:rPr lang="en-US" dirty="0" smtClean="0"/>
              <a:t>= 50 -130 </a:t>
            </a:r>
            <a:r>
              <a:rPr lang="en-US" dirty="0" err="1" smtClean="0"/>
              <a:t>kph</a:t>
            </a:r>
            <a:r>
              <a:rPr lang="en-US" dirty="0" smtClean="0"/>
              <a:t> (normal operating conditions)</a:t>
            </a:r>
          </a:p>
          <a:p>
            <a:pPr lvl="1"/>
            <a:r>
              <a:rPr lang="en-US" dirty="0" err="1"/>
              <a:t>V</a:t>
            </a:r>
            <a:r>
              <a:rPr lang="en-US" baseline="-25000" dirty="0" err="1"/>
              <a:t>v</a:t>
            </a:r>
            <a:r>
              <a:rPr lang="en-US" dirty="0"/>
              <a:t>= </a:t>
            </a:r>
            <a:r>
              <a:rPr lang="en-US" dirty="0" smtClean="0"/>
              <a:t>0 -50 </a:t>
            </a:r>
            <a:r>
              <a:rPr lang="en-US" dirty="0" err="1"/>
              <a:t>kph</a:t>
            </a:r>
            <a:r>
              <a:rPr lang="en-US" dirty="0"/>
              <a:t> </a:t>
            </a:r>
            <a:r>
              <a:rPr lang="en-US" dirty="0" smtClean="0"/>
              <a:t>(traffic jam)</a:t>
            </a:r>
          </a:p>
          <a:p>
            <a:r>
              <a:rPr lang="en-US" dirty="0" smtClean="0"/>
              <a:t>Lane departure speeds (</a:t>
            </a:r>
            <a:r>
              <a:rPr lang="en-US" dirty="0" err="1" smtClean="0"/>
              <a:t>V</a:t>
            </a:r>
            <a:r>
              <a:rPr lang="en-US" baseline="-25000" dirty="0" err="1" smtClean="0"/>
              <a:t>out</a:t>
            </a:r>
            <a:r>
              <a:rPr lang="en-US" dirty="0" smtClean="0"/>
              <a:t>) =0.1 – 1 m/s</a:t>
            </a:r>
          </a:p>
          <a:p>
            <a:r>
              <a:rPr lang="en-US" dirty="0" smtClean="0"/>
              <a:t>Lateral vehicle acceleration &lt; 0.3 g</a:t>
            </a:r>
          </a:p>
          <a:p>
            <a:r>
              <a:rPr lang="en-US" dirty="0" smtClean="0"/>
              <a:t>Lane markings according to the following slides</a:t>
            </a:r>
          </a:p>
          <a:p>
            <a:r>
              <a:rPr lang="en-US" dirty="0" smtClean="0"/>
              <a:t>Ideal Road </a:t>
            </a:r>
            <a:r>
              <a:rPr lang="en-US" dirty="0" smtClean="0"/>
              <a:t>Conditions:</a:t>
            </a:r>
          </a:p>
          <a:p>
            <a:pPr lvl="1"/>
            <a:r>
              <a:rPr lang="en-US" sz="1575" dirty="0" smtClean="0"/>
              <a:t>Dry</a:t>
            </a:r>
            <a:endParaRPr lang="en-US" sz="1050" dirty="0"/>
          </a:p>
          <a:p>
            <a:pPr lvl="1"/>
            <a:r>
              <a:rPr lang="en-US" sz="1575" dirty="0" smtClean="0"/>
              <a:t>Horizontal </a:t>
            </a:r>
            <a:r>
              <a:rPr lang="en-US" sz="1575" dirty="0"/>
              <a:t>visibility till </a:t>
            </a:r>
            <a:r>
              <a:rPr lang="en-US" sz="1575" dirty="0" smtClean="0"/>
              <a:t>1km Ambient temperature between 5 to 40 deg.</a:t>
            </a:r>
            <a:endParaRPr lang="en-US" sz="1050" dirty="0" smtClean="0"/>
          </a:p>
          <a:p>
            <a:pPr lvl="1"/>
            <a:r>
              <a:rPr lang="en-US" sz="1575" dirty="0" smtClean="0"/>
              <a:t>Natural </a:t>
            </a:r>
            <a:r>
              <a:rPr lang="en-US" sz="1575" dirty="0"/>
              <a:t>ambient illumination excess of 2000 lux for day light with no strong shadow</a:t>
            </a:r>
            <a:endParaRPr lang="en-US" sz="1050" dirty="0"/>
          </a:p>
          <a:p>
            <a:pPr lvl="1"/>
            <a:r>
              <a:rPr lang="en-US" sz="1575" dirty="0"/>
              <a:t>Uniform solid paved surface with consistent slope and no irregularity within a lateral distance of 3.0 m to either side. The minimum peak braking coefficient shall be </a:t>
            </a:r>
            <a:r>
              <a:rPr lang="en-US" sz="1575" dirty="0"/>
              <a:t>0.9</a:t>
            </a:r>
          </a:p>
          <a:p>
            <a:pPr lvl="1"/>
            <a:r>
              <a:rPr lang="en-US" sz="1575" dirty="0"/>
              <a:t>Slope of the surface between 0 and 1 </a:t>
            </a:r>
            <a:r>
              <a:rPr lang="en-US" sz="1575" dirty="0" err="1"/>
              <a:t>deg</a:t>
            </a:r>
            <a:endParaRPr lang="en-US" sz="1575" dirty="0"/>
          </a:p>
          <a:p>
            <a:r>
              <a:rPr lang="en-US" dirty="0" smtClean="0"/>
              <a:t>Ideal Vehicle </a:t>
            </a:r>
            <a:r>
              <a:rPr lang="en-US" dirty="0" smtClean="0"/>
              <a:t>Conditions:</a:t>
            </a:r>
            <a:endParaRPr lang="en-US" dirty="0"/>
          </a:p>
          <a:p>
            <a:pPr lvl="1"/>
            <a:r>
              <a:rPr lang="en-US" sz="1575" dirty="0"/>
              <a:t>Original fitment of tires according to make, model, size, speed and load rating specified by the manufacturer.</a:t>
            </a:r>
            <a:endParaRPr lang="en-US" sz="1050" dirty="0"/>
          </a:p>
          <a:p>
            <a:pPr lvl="1"/>
            <a:r>
              <a:rPr lang="en-US" sz="1575" dirty="0"/>
              <a:t>Default wheel alignment measure set by the </a:t>
            </a:r>
            <a:r>
              <a:rPr lang="en-US" sz="1575" dirty="0"/>
              <a:t>OEM</a:t>
            </a:r>
          </a:p>
          <a:p>
            <a:pPr lvl="1"/>
            <a:r>
              <a:rPr lang="en-US" sz="1425" dirty="0"/>
              <a:t>Accuracy of the sensors according to EURO NCAP</a:t>
            </a:r>
            <a:endParaRPr lang="en-US" sz="1425" dirty="0"/>
          </a:p>
          <a:p>
            <a:endParaRPr lang="en-US" sz="1650" dirty="0"/>
          </a:p>
          <a:p>
            <a:endParaRPr lang="en-US" dirty="0" smtClean="0"/>
          </a:p>
          <a:p>
            <a:endParaRPr lang="en-US" baseline="-25000" dirty="0"/>
          </a:p>
        </p:txBody>
      </p:sp>
    </p:spTree>
    <p:extLst>
      <p:ext uri="{BB962C8B-B14F-4D97-AF65-F5344CB8AC3E}">
        <p14:creationId xmlns:p14="http://schemas.microsoft.com/office/powerpoint/2010/main" val="302585819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iJSb2FkbWFwIiwiSXNUZW1wbGF0ZSI6dHJ1ZSwiVmVyc2lvbiI6eyIkaWQiOiIyIiwiVmVyc2lvbiI6IjMuMC4xIiwiT3JpZ2luYWxBc3NlbWJseVZlcnNpb24iOiIyLjAxLjEyLjAwIiwiRWRpdGlvbiI6IlBsdXMiLCJJc1BsdXNFZGl0aW9uIjp0cnV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UwLCJHIjo1MCwiQiI6NTB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Q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N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S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ZmFsc2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nRydW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I1NSwiUiI6MjI3LCJHIjoyMjIsIkIiOjIwOX19LCJBcHBlbmRZZWFyT25ZZWFyQ2hhbmdlIjp0cnVlLCJFbGFwc2VkVGltZUZvcm1hdCI6MCwiVG9kYXlNYXJrZXJQb3NpdGlvbiI6MCwiUXVpY2tQb3NpdGlvbiI6MywiQWJzb2x1dGVQb3NpdGlvbiI6MzUxLjAsIk1hcmdpbiI6eyIkaWQiOiI0OSIsIlRvcCI6MCwiTGVmdCI6MTAsIlJpZ2h0IjoxMCwiQm90dG9tIjowfSwiUGFkZGluZyI6eyIkaWQiOiI1MCIsIlRvcCI6MCwiTGVmdCI6MCwiUmlnaHQiOjAsIkJvdHRvbSI6MH0sIkJhY2tncm91bmQiOnsiJGlkIjoiNTEiLCJDb2xvciI6eyIkaWQiOiI1MiIsIkEiOjI1NSwiUiI6NTAsIkciOjUwLCJCIjo1MH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SwiRm9udE5hbWUiOiJDYWxpYnJpIiwiSXNCb2xkIjp0cnV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x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NhbGlicmkiLCJJc0JvbGQiOmZhbHNlLCJJc0l0YWxpYyI6ZmFsc2UsIklzVW5kZXJsaW5lZCI6ZmFsc2UsIlBhcmVudFN0eWxlIjpudWxsfSwiQXV0b1NpemUiOjAsIkZvcmVncm91bmQiOnsiJGlkIjoiNzQiLCJDb2xvciI6eyIkaWQiOiI3NSIsIkEiOjI1NSwiUiI6NTAsIkciOjUwLCJCIjo1MH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1NLmRkLnl5eXkiLCJTZXBhcmF0b3IiOiIu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iwiRm9udE5hbWUiOiJDYWxpYnJpIiwiSXNCb2xkIjpmYWxzZSwiSXNJdGFsaWMiOmZhbHNlLCJJc1VuZGVybGluZWQiOmZhbHNlLCJQYXJlbnRTdHlsZSI6bnVsbH0sIkF1dG9TaXplIjowLCJGb3JlZ3JvdW5kIjp7IiRpZCI6IjkwIiwiQ29sb3IiOnsiJGlkIjoiOTEiLCJBIjoyNTUsIlIiOjI1NSwiRyI6MjU1LCJCIjoyNTV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EuMCwiTGluZVR5cGUiOjAsIlBhcmVudFN0eWxlIjpudWxs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TU5LCJHIjo0MSwiQiI6NTR9fSwiTWF4V2lkdGgiOjIw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yLCJGb250TmFtZSI6IkNhbGlicmkiLCJJc0JvbGQiOmZhbHNlLCJJc0l0YWxpYyI6ZmFsc2UsIklzVW5kZXJsaW5lZCI6ZmFsc2UsIlBhcmVudFN0eWxlIjpudWxsfSwiQXV0b1NpemUiOjAsIkZvcmVncm91bmQiOnsiJGlkIjoiMTE2IiwiQ29sb3IiOnsiJGlkIjoiMTE3IiwiQSI6MjU1LCJSIjoyNTUsIkciOjI1NSwiQiI6MjU1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IsIlNlcGFyYXRvciI6Ii8iLCJVc2VJbnRlcm5hdGlvbmFsRGF0ZUZvcm1hdCI6ZmFsc2V9LCJJc1Zpc2libGUiOnRydWUsIlBhcmVudFN0eWxlIjpudWxsfSwiU2hvd0VsYXBzZWRUaW1lR3JhZGllbnRTdHlsZSI6ZmFsc2V9LCJTY2FsZSI6eyIkaWQiOiIxMjIiLCJTdGFydERhdGUiOiIyMDE2LTAxLTAxVDAwOjAwOjAwIiwiRW5kRGF0ZSI6IjIwMTYtMTEtMzBUMjM6NTk6NTkuOTk5WiIsIkZvcm1hdCI6Ik1NTSIsIlR5cGUiOjIsIkF1dG9EYXRlUmFuZ2UiOmZhbHNlLCJXb3JraW5nRGF5cyI6MzEsIlRvZGF5TWFya2VyVGV4dCI6IlRvZGF5IiwiQXV0b1NjYWxlVHlwZSI6dHJ1ZX0sIk1pbGVzdG9uZXMiOlt7IiRpZCI6IjEyMyIsIkRhdGUiOiIyMDE2LTAxLTE1VDIzOjU5OjU5Ljk5OVoiLCJTdHlsZSI6eyIkaWQiOiIxMjQiLCJTaGFwZSI6MSwiQ29ubmVjdG9yTWFyZ2luIjp7IiRyZWYiOiI1NCJ9LCJDb25uZWN0b3JTdHlsZSI6eyIkaWQiOiIxMjUiLCJMaW5lQ29sb3IiOnsiJGlkIjoiMTI2IiwiJHR5cGUiOiJOTFJFLkNvbW1vbi5Eb20uU29saWRDb2xvckJydXNoLCBOTFJFLkNvbW1vbiIsIkNvbG9yIjp7IiRpZCI6IjEyNyIsIkEiOjI1NSwiUiI6MTU5LCJHIjo0MSwiQiI6NTR9fSwiTGluZVdlaWdodCI6MS4wLCJMaW5lVHlwZSI6MCwiUGFyZW50U3R5bGUiOnsiJHJlZiI6IjU1In19LCJJc0JlbG93VGltZWJhbmQiOnRydWUsIkhpZGVEYXRlIjpmYWxzZSwiU2hhcGVTaXplIjoxLCJTcGFjaW5nIjowLjAsIlBhZGRpbmciOnsiJGlkIjoiMTI4IiwiVG9wIjowLCJMZWZ0IjowLCJSaWdodCI6MCwiQm90dG9tIjowfSwiU2hhcGVTdHlsZSI6eyIkaWQiOiIxMjkiLCJNYXJnaW4iOnsiJHJlZiI6IjYwIn0sIlBhZGRpbmciOnsiJHJlZiI6IjYxIn0sIkJhY2tncm91bmQiOnsiJGlkIjoiMTMwIiwiQ29sb3IiOnsiJGlkIjoiMTMxIiwiQSI6MjU1LCJSIjoxNTksIkciOjQxLCJCIjo1NH19LCJJc1Zpc2libGUiOnRydWUsIldpZHRoIjoxOC4wLCJIZWlnaHQiOjIwLjAsIkJvcmRlclN0eWxlIjp7IiRpZCI6IjEzMiIsIkxpbmVDb2xvciI6eyIkcmVmIjoiNjMifSwiTGluZVdlaWdodCI6MC4wLCJMaW5lVHlwZSI6MCwiUGFyZW50U3R5bGUiOnsiJHJlZiI6IjYyIn19LCJQYXJlbnRTdHlsZSI6eyIkcmVmIjoiNTkifX0sIlRpdGxlU3R5bGUiOnsiJGlkIjoiMTMzIiwiRm9udFNldHRpbmdzIjp7IiRpZCI6IjEzNCIsIkZvbnRTaXplIjoxMCwiRm9udE5hbWUiOiJDYWxpYnJpIiwiSXNCb2xkIjp0cnVlLCJJc0l0YWxpYyI6dHJ1ZSwiSXNVbmRlcmxpbmVkIjp0cnVlLCJQYXJlbnRTdHlsZSI6eyIkcmVmIjoiNjYifX0sIkF1dG9TaXplIjowLCJGb3JlZ3JvdW5kIjp7IiRpZCI6IjEzNSIsIkNvbG9yIjp7IiRpZCI6IjEzNiIsIkEiOjI1NSwiUiI6MTU5LCJHIjo0MSwiQiI6NTR9fSwiTWF4V2lkdGgiOjU0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zNyIsIkxpbmVDb2xvciI6bnVsbCwiTGluZVdlaWdodCI6MC4wLCJMaW5lVHlwZSI6MCwiUGFyZW50U3R5bGUiOm51bGx9LCJQYXJlbnRTdHlsZSI6eyIkcmVmIjoiNjUifX0sIkRhdGVTdHlsZSI6eyIkaWQiOiIxMzgiLCJGb250U2V0dGluZ3MiOnsiJGlkIjoiMTM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QwIiwiTGluZUNvbG9yIjpudWxsLCJMaW5lV2VpZ2h0IjowLjAsIkxpbmVUeXBlIjowLCJQYXJlbnRTdHlsZSI6bnVsbH0sIlBhcmVudFN0eWxlIjp7IiRyZWYiOiI3MiJ9fSwiRGF0ZUZvcm1hdCI6eyIkcmVmIjoiNzkifSwiSXNWaXNpYmxlIjp0cnVlLCJQYXJlbnRTdHlsZSI6eyIkcmVmIjoiNTMifX0sIlBvc2l0aW9uIjp7IiRpZCI6IjE0MSIsIlJhdGlvIjowLjEyMzk4ODI4ODc4NTIwNDQ1LCJJc0N1c3RvbSI6dHJ1ZX0sIklkIjoiYTNmOTA4MDQtZTUxZS00YzQ3LTgyNmYtMDJjMDE0ZjYyMzViIiwiSW1wb3J0SWQiOm51bGwsIlRpdGxlIjoiUHJvamVjdCBTdGFydCIsIk5vdGUiOm51bGwsIkh5cGVybGluayI6bnVsbCwiSXNDaGFuZ2VkIjpmYWxzZSwiSXNOZXciOnRydWV9LHsiJGlkIjoiMTQyIiwiRGF0ZSI6IjIwMTYtMDYtMzBUMjM6NTk6NTkuOTk5WiIsIlN0eWxlIjp7IiRpZCI6IjE0MyIsIlNoYXBlIjowLCJDb25uZWN0b3JNYXJnaW4iOnsiJHJlZiI6IjU0In0sIkNvbm5lY3RvclN0eWxlIjp7IiRpZCI6IjE0NCIsIkxpbmVDb2xvciI6eyIkaWQiOiIxNDUiLCIkdHlwZSI6Ik5MUkUuQ29tbW9uLkRvbS5Tb2xpZENvbG9yQnJ1c2gsIE5MUkUuQ29tbW9uIiwiQ29sb3IiOnsiJGlkIjoiMTQ2IiwiQSI6MjU1LCJSIjo1MCwiRyI6OTAsIkIiOjE1OH19LCJMaW5lV2VpZ2h0IjoxLjAsIkxpbmVUeXBlIjowLCJQYXJlbnRTdHlsZSI6eyIkcmVmIjoiNTUifX0sIklzQmVsb3dUaW1lYmFuZCI6ZmFsc2UsIkhpZGVEYXRlIjpmYWxzZSwiU2hhcGVTaXplIjoxLCJTcGFjaW5nIjowLjAsIlBhZGRpbmciOnsiJGlkIjoiMTQ3IiwiVG9wIjowLCJMZWZ0IjowLCJSaWdodCI6MCwiQm90dG9tIjowfSwiU2hhcGVTdHlsZSI6eyIkaWQiOiIxNDgiLCJNYXJnaW4iOnsiJHJlZiI6IjYwIn0sIlBhZGRpbmciOnsiJHJlZiI6IjYxIn0sIkJhY2tncm91bmQiOnsiJGlkIjoiMTQ5IiwiQ29sb3IiOnsiJGlkIjoiMTUwIiwiQSI6MjU1LCJSIjo1MCwiRyI6OTAsIkIiOjE1OH19LCJJc1Zpc2libGUiOnRydWUsIldpZHRoIjoxOC4wLCJIZWlnaHQiOjIwLjAsIkJvcmRlclN0eWxlIjp7IiRpZCI6IjE1MSIsIkxpbmVDb2xvciI6eyIkcmVmIjoiNjMifSwiTGluZVdlaWdodCI6MC4wLCJMaW5lVHlwZSI6MCwiUGFyZW50U3R5bGUiOnsiJHJlZiI6IjYyIn19LCJQYXJlbnRTdHlsZSI6eyIkcmVmIjoiNTkifX0sIlRpdGxlU3R5bGUiOnsiJGlkIjoiMTUyIiwiRm9udFNldHRpbmdzIjp7IiRpZCI6IjE1My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U0IiwiTGluZUNvbG9yIjpudWxsLCJMaW5lV2VpZ2h0IjowLjAsIkxpbmVUeXBlIjowLCJQYXJlbnRTdHlsZSI6bnVsbH0sIlBhcmVudFN0eWxlIjp7IiRyZWYiOiI2NSJ9fSwiRGF0ZVN0eWxlIjp7IiRpZCI6IjE1NSIsIkZvbnRTZXR0aW5ncyI6eyIkaWQiOiIxNT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ciLCJMaW5lQ29sb3IiOm51bGwsIkxpbmVXZWlnaHQiOjAuMCwiTGluZVR5cGUiOjAsIlBhcmVudFN0eWxlIjpudWxsfSwiUGFyZW50U3R5bGUiOnsiJHJlZiI6IjcyIn19LCJEYXRlRm9ybWF0Ijp7IiRyZWYiOiI3OSJ9LCJJc1Zpc2libGUiOnRydWUsIlBhcmVudFN0eWxlIjp7IiRyZWYiOiI1MyJ9fSwiUG9zaXRpb24iOnsiJGlkIjoiMTU4IiwiUmF0aW8iOjAuMDg0Nzc4MzQwNjU3NTUyMDksIklzQ3VzdG9tIjp0cnVlfSwiSWQiOiJmZmE3MTNhMi1jMzEyLTRiNGQtODdlMy05NzIwOTQ5ZTZkNzciLCJJbXBvcnRJZCI6bnVsbCwiVGl0bGUiOiJWYWxpZGF0aW9uIENhbGwgMSIsIk5vdGUiOm51bGwsIkh5cGVybGluayI6bnVsbCwiSXNDaGFuZ2VkIjpmYWxzZSwiSXNOZXciOnRydWV9LHsiJGlkIjoiMTU5IiwiRGF0ZSI6IjIwMTYtMDgtMTVUMjM6NTk6NTkuOTk5WiIsIlN0eWxlIjp7IiRpZCI6IjE2MCIsIlNoYXBlIjowLCJDb25uZWN0b3JNYXJnaW4iOnsiJHJlZiI6IjU0In0sIkNvbm5lY3RvclN0eWxlIjp7IiRpZCI6IjE2MSIsIkxpbmVDb2xvciI6eyIkaWQiOiIxNjIiLCIkdHlwZSI6Ik5MUkUuQ29tbW9uLkRvbS5Tb2xpZENvbG9yQnJ1c2gsIE5MUkUuQ29tbW9uIiwiQ29sb3IiOnsiJGlkIjoiMTYzIiwiQSI6MjU1LCJSIjo1NywiRyI6OTcsIkIiOjE2N319LCJMaW5lV2VpZ2h0IjoxLjAsIkxpbmVUeXBlIjowLCJQYXJlbnRTdHlsZSI6eyIkcmVmIjoiNTUifX0sIklzQmVsb3dUaW1lYmFuZCI6ZmFsc2UsIkhpZGVEYXRlIjpmYWxzZSwiU2hhcGVTaXplIjoxLCJTcGFjaW5nIjowLjAsIlBhZGRpbmciOnsiJGlkIjoiMTY0IiwiVG9wIjowLCJMZWZ0IjowLCJSaWdodCI6MCwiQm90dG9tIjowfSwiU2hhcGVTdHlsZSI6eyIkaWQiOiIxNjUiLCJNYXJnaW4iOnsiJHJlZiI6IjYwIn0sIlBhZGRpbmciOnsiJHJlZiI6IjYxIn0sIkJhY2tncm91bmQiOnsiJGlkIjoiMTY2IiwiQ29sb3IiOnsiJGlkIjoiMTY3IiwiQSI6MjU1LCJSIjo1NywiRyI6OTcsIkIiOjE2N319LCJJc1Zpc2libGUiOnRydWUsIldpZHRoIjoxOC4wLCJIZWlnaHQiOjIwLjAsIkJvcmRlclN0eWxlIjp7IiRpZCI6IjE2OCIsIkxpbmVDb2xvciI6eyIkcmVmIjoiNjMifSwiTGluZVdlaWdodCI6MC4wLCJMaW5lVHlwZSI6MCwiUGFyZW50U3R5bGUiOnsiJHJlZiI6IjYyIn19LCJQYXJlbnRTdHlsZSI6eyIkcmVmIjoiNTkifX0sIlRpdGxlU3R5bGUiOnsiJGlkIjoiMTY5IiwiRm9udFNldHRpbmdzIjp7IiRpZCI6IjE3MC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cxIiwiTGluZUNvbG9yIjpudWxsLCJMaW5lV2VpZ2h0IjowLjAsIkxpbmVUeXBlIjowLCJQYXJlbnRTdHlsZSI6bnVsbH0sIlBhcmVudFN0eWxlIjp7IiRyZWYiOiI2NSJ9fSwiRGF0ZVN0eWxlIjp7IiRpZCI6IjE3MiIsIkZvbnRTZXR0aW5ncyI6eyIkaWQiOiIxNzM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zQiLCJMaW5lQ29sb3IiOm51bGwsIkxpbmVXZWlnaHQiOjAuMCwiTGluZVR5cGUiOjAsIlBhcmVudFN0eWxlIjpudWxsfSwiUGFyZW50U3R5bGUiOnsiJHJlZiI6IjcyIn19LCJEYXRlRm9ybWF0Ijp7IiRyZWYiOiI3OSJ9LCJJc1Zpc2libGUiOnRydWUsIlBhcmVudFN0eWxlIjp7IiRyZWYiOiI1MyJ9fSwiUG9zaXRpb24iOnsiJGlkIjoiMTc1IiwiUmF0aW8iOjAuMTA2MzAxNzEwMzQwNzExOCwiSXNDdXN0b20iOnRydWV9LCJJZCI6Ijg5NjNhODlmLTcxYjQtNDk2MS04ZmZlLTY0NDA5M2FjOTQ1ZCIsIkltcG9ydElkIjpudWxsLCJUaXRsZSI6IlZhbGlkYXRpb24gQ2FsbCAyIiwiTm90ZSI6bnVsbCwiSHlwZXJsaW5rIjpudWxsLCJJc0NoYW5nZWQiOmZhbHNlLCJJc05ldyI6dHJ1ZX0seyIkaWQiOiIxNzYiLCJEYXRlIjoiMjAxNi0xMC0xMVQyMzo1OTo1OS45OTlaIiwiU3R5bGUiOnsiJGlkIjoiMTc3IiwiU2hhcGUiOjAsIkNvbm5lY3Rvck1hcmdpbiI6eyIkcmVmIjoiNTQifSwiQ29ubmVjdG9yU3R5bGUiOnsiJGlkIjoiMTc4IiwiTGluZUNvbG9yIjp7IiRpZCI6IjE3OSIsIiR0eXBlIjoiTkxSRS5Db21tb24uRG9tLlNvbGlkQ29sb3JCcnVzaCwgTkxSRS5Db21tb24iLCJDb2xvciI6eyIkaWQiOiIxODAiLCJBIjoyNTUsIlIiOjU3LCJHIjo5NywiQiI6MTY3fX0sIkxpbmVXZWlnaHQiOjEuMCwiTGluZVR5cGUiOjAsIlBhcmVudFN0eWxlIjp7IiRyZWYiOiI1NSJ9fSwiSXNCZWxvd1RpbWViYW5kIjpmYWxzZSwiSGlkZURhdGUiOmZhbHNlLCJTaGFwZVNpemUiOjEsIlNwYWNpbmciOjAuMCwiUGFkZGluZyI6eyIkaWQiOiIxODEiLCJUb3AiOjAsIkxlZnQiOjAsIlJpZ2h0IjowLCJCb3R0b20iOjB9LCJTaGFwZVN0eWxlIjp7IiRpZCI6IjE4MiIsIk1hcmdpbiI6eyIkcmVmIjoiNjAifSwiUGFkZGluZyI6eyIkcmVmIjoiNjEifSwiQmFja2dyb3VuZCI6eyIkaWQiOiIxODMiLCJDb2xvciI6eyIkaWQiOiIxODQiLCJBIjoyNTUsIlIiOjU3LCJHIjo5NywiQiI6MTY3fX0sIklzVmlzaWJsZSI6dHJ1ZSwiV2lkdGgiOjE4LjAsIkhlaWdodCI6MjAuMCwiQm9yZGVyU3R5bGUiOnsiJGlkIjoiMTg1IiwiTGluZUNvbG9yIjp7IiRyZWYiOiI2MyJ9LCJMaW5lV2VpZ2h0IjowLjAsIkxpbmVUeXBlIjowLCJQYXJlbnRTdHlsZSI6eyIkcmVmIjoiNjIifX0sIlBhcmVudFN0eWxlIjp7IiRyZWYiOiI1OSJ9fSwiVGl0bGVTdHlsZSI6eyIkaWQiOiIxODYiLCJGb250U2V0dGluZ3MiOnsiJGlkIjoiMTg3IiwiRm9udFNpemUiOjEwLCJGb250TmFtZSI6IkNhbGlicmkiLCJJc0JvbGQiOnRydWUsIklzSXRhbGljIjpmYWxzZSwiSXNVbmRlcmxpbmVkIjpmYWxzZSwiUGFyZW50U3R5bGUiOnsiJHJlZiI6IjY2In19LCJBdXRvU2l6ZSI6MCwiRm9yZWdyb3VuZCI6eyIkcmVmIjoiNjcifSwiTWF4V2lkdGgiOjY5Lj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DgiLCJMaW5lQ29sb3IiOm51bGwsIkxpbmVXZWlnaHQiOjAuMCwiTGluZVR5cGUiOjAsIlBhcmVudFN0eWxlIjpudWxsfSwiUGFyZW50U3R5bGUiOnsiJHJlZiI6IjY1In19LCJEYXRlU3R5bGUiOnsiJGlkIjoiMTg5IiwiRm9udFNldHRpbmdzIjp7IiRpZCI6IjE5M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5MSIsIkxpbmVDb2xvciI6bnVsbCwiTGluZVdlaWdodCI6MC4wLCJMaW5lVHlwZSI6MCwiUGFyZW50U3R5bGUiOm51bGx9LCJQYXJlbnRTdHlsZSI6eyIkcmVmIjoiNzIifX0sIkRhdGVGb3JtYXQiOnsiJHJlZiI6Ijc5In0sIklzVmlzaWJsZSI6dHJ1ZSwiUGFyZW50U3R5bGUiOnsiJHJlZiI6IjUzIn19LCJQb3NpdGlvbiI6eyIkaWQiOiIxOTIiLCJSYXRpbyI6MC4xMzA1MzYwMDE2OTk5NDIxMiwiSXNDdXN0b20iOnRydWV9LCJJZCI6IjFmZmFkY2RkLTRmMDYtNDE3ZS05NTkwLTk0MGE0YjY2OTYyNSIsIkltcG9ydElkIjpudWxsLCJUaXRsZSI6IlZhbGlkYXRpb24gQ2FsbCAzIiwiTm90ZSI6bnVsbCwiSHlwZXJsaW5rIjpudWxsLCJJc0NoYW5nZWQiOmZhbHNlLCJJc05ldyI6dHJ1ZX0seyIkaWQiOiIxOTMiLCJEYXRlIjoiMjAxNi0xMS0zMFQyMzo1OTo1OS45OTlaIiwiU3R5bGUiOnsiJGlkIjoiMTk0IiwiU2hhcGUiOjEsIkNvbm5lY3Rvck1hcmdpbiI6eyIkcmVmIjoiNTQifSwiQ29ubmVjdG9yU3R5bGUiOnsiJGlkIjoiMTk1IiwiTGluZUNvbG9yIjp7IiRpZCI6IjE5NiIsIiR0eXBlIjoiTkxSRS5Db21tb24uRG9tLlNvbGlkQ29sb3JCcnVzaCwgTkxSRS5Db21tb24iLCJDb2xvciI6eyIkaWQiOiIxOTciLCJBIjoyNTUsIlIiOjc4LCJHIjoxMzMsIkIiOjY2fX0sIkxpbmVXZWlnaHQiOjEuMCwiTGluZVR5cGUiOjAsIlBhcmVudFN0eWxlIjp7IiRyZWYiOiI1NSJ9fSwiSXNCZWxvd1RpbWViYW5kIjp0cnVlLCJIaWRlRGF0ZSI6ZmFsc2UsIlNoYXBlU2l6ZSI6MSwiU3BhY2luZyI6MC4wLCJQYWRkaW5nIjp7IiRpZCI6IjE5OCIsIlRvcCI6MCwiTGVmdCI6MCwiUmlnaHQiOjAsIkJvdHRvbSI6MH0sIlNoYXBlU3R5bGUiOnsiJGlkIjoiMTk5IiwiTWFyZ2luIjp7IiRyZWYiOiI2MCJ9LCJQYWRkaW5nIjp7IiRyZWYiOiI2MSJ9LCJCYWNrZ3JvdW5kIjp7IiRpZCI6IjIwMCIsIkNvbG9yIjp7IiRpZCI6IjIwMSIsIkEiOjI1NSwiUiI6NzgsIkciOjEzMywiQiI6NjZ9fSwiSXNWaXNpYmxlIjp0cnVlLCJXaWR0aCI6MTguMCwiSGVpZ2h0IjoyMC4wLCJCb3JkZXJTdHlsZSI6eyIkaWQiOiIyMDIiLCJMaW5lQ29sb3IiOnsiJHJlZiI6IjYzIn0sIkxpbmVXZWlnaHQiOjAuMCwiTGluZVR5cGUiOjAsIlBhcmVudFN0eWxlIjp7IiRyZWYiOiI2MiJ9fSwiUGFyZW50U3R5bGUiOnsiJHJlZiI6IjU5In19LCJUaXRsZVN0eWxlIjp7IiRpZCI6IjIwMyIsIkZvbnRTZXR0aW5ncyI6eyIkaWQiOiIyMDQiLCJGb250U2l6ZSI6MTAsIkZvbnROYW1lIjoiQ2FsaWJyaSIsIklzQm9sZCI6dHJ1ZSwiSXNJdGFsaWMiOnRydWUsIklzVW5kZXJsaW5lZCI6dHJ1ZSwiUGFyZW50U3R5bGUiOnsiJHJlZiI6IjY2In19LCJBdXRvU2l6ZSI6MCwiRm9yZWdyb3VuZCI6eyIkaWQiOiIyMDUiLCJDb2xvciI6eyIkaWQiOiIyMDYiLCJBIjoyNTUsIlIiOjU2LCJHIjo4NywiQiI6MzV9fSwiTWF4V2lkdGgiOjQ5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wNyIsIkxpbmVDb2xvciI6bnVsbCwiTGluZVdlaWdodCI6MC4wLCJMaW5lVHlwZSI6MCwiUGFyZW50U3R5bGUiOm51bGx9LCJQYXJlbnRTdHlsZSI6eyIkcmVmIjoiNjUifX0sIkRhdGVTdHlsZSI6eyIkaWQiOiIyMDgiLCJGb250U2V0dGluZ3MiOnsiJGlkIjoiMjA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EwIiwiTGluZUNvbG9yIjpudWxsLCJMaW5lV2VpZ2h0IjowLjAsIkxpbmVUeXBlIjowLCJQYXJlbnRTdHlsZSI6bnVsbH0sIlBhcmVudFN0eWxlIjp7IiRyZWYiOiI3MiJ9fSwiRGF0ZUZvcm1hdCI6eyIkcmVmIjoiNzkifSwiSXNWaXNpYmxlIjp0cnVlLCJQYXJlbnRTdHlsZSI6eyIkcmVmIjoiNTMifX0sIlBvc2l0aW9uIjp7IiRpZCI6IjIxMSIsIlJhdGlvIjowLjEyMzk4ODI4ODc4NTIwNDQ1LCJJc0N1c3RvbSI6dHJ1ZX0sIklkIjoiNjY3ZjNiMTEtYTZjZi00YjY2LThmYjctMzlmY2E5YWJkNzc5IiwiSW1wb3J0SWQiOm51bGwsIlRpdGxlIjoiUHJvamVjdCBFbmQiLCJOb3RlIjpudWxsLCJIeXBlcmxpbmsiOm51bGwsIklzQ2hhbmdlZCI6ZmFsc2UsIklzTmV3Ijp0cnVlfV0sIlRhc2tzIjpbeyIkaWQiOiIyMTIiLCJHcm91cE5hbWUiOm51bGwsIlN0YXJ0RGF0ZSI6IjIwMTYtMDEtMTVUMDA6MDA6MDBaIiwiRW5kRGF0ZSI6IjIwMTYtMDQtMzBUMjM6NTk6NTkuOTk5WiIsIlBlcmNlbnRhZ2VDb21wbGV0ZSI6bnVsbCwiU3R5bGUiOnsiJGlkIjoiMjEzIiwiU2hhcGUiOjIsIlNoYXBlVGhpY2tuZXNzIjoxLCJEdXJhdGlvbkZvcm1hdCI6MCwiSW5jbHVkZU5vbldvcmtpbmdEYXlzSW5EdXJhdGlvbiI6ZmFsc2UsIlBlcmNlbnRhZ2VDb21wbGV0ZVN0eWxlIjp7IiRpZCI6IjIxNCIsIkZvbnRTZXR0aW5ncyI6eyIkaWQiOiIyMTU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TYiLCJMaW5lQ29sb3IiOm51bGwsIkxpbmVXZWlnaHQiOjAuMCwiTGluZVR5cGUiOjAsIlBhcmVudFN0eWxlIjpudWxsfSwiUGFyZW50U3R5bGUiOnsiJHJlZiI6IjgxIn19LCJEdXJhdGlvblN0eWxlIjp7IiRpZCI6IjIxNyIsIkZvbnRTZXR0aW5ncyI6eyIkaWQiOiIyMTg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TkiLCJMaW5lQ29sb3IiOm51bGwsIkxpbmVXZWlnaHQiOjAuMCwiTGluZVR5cGUiOjAsIlBhcmVudFN0eWxlIjpudWxsfSwiUGFyZW50U3R5bGUiOnsiJHJlZiI6Ijg4In19LCJIb3Jpem9udGFsQ29ubmVjdG9yU3R5bGUiOnsiJGlkIjoiMjIwIiwiTGluZUNvbG9yIjp7IiRyZWYiOiI5NiJ9LCJMaW5lV2VpZ2h0IjoxLjAsIkxpbmVUeXBlIjowLCJQYXJlbnRTdHlsZSI6eyIkcmVmIjoiOTUifX0sIlZlcnRpY2FsQ29ubmVjdG9yU3R5bGUiOnsiJGlkIjoiMjIxIiwiTGluZUNvbG9yIjp7IiRpZCI6IjIyMiIsIiR0eXBlIjoiTkxSRS5Db21tb24uRG9tLlNvbGlkQ29sb3JCcnVzaCwgTkxSRS5Db21tb24iLCJDb2xvciI6eyIkaWQiOiIyMjMiLCJBIjoyNTUsIlIiOjE1OSwiRyI6NDEsIkIiOjU0fX0sIkxpbmVXZWlnaHQiOjI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IyNCIsIk1hcmdpbiI6eyIkcmVmIjoiMTAyIn0sIlBhZGRpbmciOnsiJHJlZiI6IjEwMyJ9LCJCYWNrZ3JvdW5kIjp7IiRpZCI6IjIyNSIsIkNvbG9yIjp7IiRpZCI6IjIyNiIsIkEiOjI1NSwiUiI6MTU5LCJHIjo0MSwiQiI6NTR9fSwiSXNWaXNpYmxlIjp0cnVlLCJXaWR0aCI6MC4wLCJIZWlnaHQiOjE2LjAsIkJvcmRlclN0eWxlIjp7IiRpZCI6IjIyNyIsIkxpbmVDb2xvciI6eyIkaWQiOiIyMjgiLCIkdHlwZSI6Ik5MUkUuQ29tbW9uLkRvbS5Tb2xpZENvbG9yQnJ1c2gsIE5MUkUuQ29tbW9uIiwiQ29sb3IiOnsiJGlkIjoiMjI5IiwiQSI6MjU1LCJSIjoyNTUsIkciOjAsIkIiOjB9fSwiTGluZVdlaWdodCI6MC4wLCJMaW5lVHlwZSI6MCwiUGFyZW50U3R5bGUiOm51bGx9LCJQYXJlbnRTdHlsZSI6eyIkcmVmIjoiMTAxIn19LCJUaXRsZVN0eWxlIjp7IiRpZCI6IjIzMCIsIkZvbnRTZXR0aW5ncyI6eyIkaWQiOiIyMzEiLCJGb250U2l6ZSI6MTAsIkZvbnROYW1lIjoiQ2FsaWJyaSIsIklzQm9sZCI6dHJ1ZSwiSXNJdGFsaWMiOmZhbHNlLCJJc1VuZGVybGluZWQiOmZhbHNlLCJQYXJlbnRTdHlsZSI6eyIkcmVmIjoiMTA4In19LCJBdXRvU2l6ZSI6MCwiRm9yZWdyb3VuZCI6eyIkcmVmIjoiMTA5In0sIk1heFdpZHRoIjo0Ny42MTA0NzM2MzI4MTI1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zIiLCJMaW5lQ29sb3IiOm51bGwsIkxpbmVXZWlnaHQiOjAuMCwiTGluZVR5cGUiOjAsIlBhcmVudFN0eWxlIjpudWxsfSwiUGFyZW50U3R5bGUiOnsiJHJlZiI6IjEwNyJ9fSwiRGF0ZVN0eWxlIjp7IiRpZCI6IjIzMyIsIkZvbnRTZXR0aW5ncyI6eyIkaWQiOiIyMzQiLCJGb250U2l6ZSI6MTAsIkZvbnROYW1lIjoiQ2FsaWJyaSIsIklzQm9sZCI6ZmFsc2UsIklzSXRhbGljIjpmYWxzZSwiSXNVbmRlcmxpbmVkIjpmYWxzZSwiUGFyZW50U3R5bGUiOnsiJHJlZiI6IjExNSJ9fSwiQXV0b1NpemUiOjAsIkZvcmVncm91bmQiOnsiJGlkIjoiMjM1IiwiQ29sb3IiOnsiJGlkIjoiMjM2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M3IiwiTGluZUNvbG9yIjpudWxsLCJMaW5lV2VpZ2h0IjowLjAsIkxpbmVUeXBlIjowLCJQYXJlbnRTdHlsZSI6bnVsbH0sIlBhcmVudFN0eWxlIjp7IiRyZWYiOiIxMTQifX0sIkRhdGVGb3JtYXQiOnsiJGlkIjoiMjM4IiwiRm9ybWF0U3RyaW5nIjoiTS9kIiwiU2VwYXJhdG9yIjoiLyIsIlVzZUludGVybmF0aW9uYWxEYXRlRm9ybWF0IjpmYWxzZX0sIklzVmlzaWJsZSI6dHJ1ZSwiUGFyZW50U3R5bGUiOnsiJHJlZiI6IjgwIn19LCJJbmRleCI6MSwiSWQiOiI1NDMzYjgxMy1lYWM4LTQyNzItYjY4YS03YWNmNWVjNWIwMTUiLCJJbXBvcnRJZCI6bnVsbCwiVGl0bGUiOiJSZWNydWl0IiwiTm90ZSI6bnVsbCwiSHlwZXJsaW5rIjpudWxsLCJJc0NoYW5nZWQiOmZhbHNlLCJJc05ldyI6dHJ1ZX0seyIkaWQiOiIyMzkiLCJHcm91cE5hbWUiOm51bGwsIlN0YXJ0RGF0ZSI6IjIwMTYtMDMtMzBUMDA6MDA6MDBaIiwiRW5kRGF0ZSI6IjIwMTYtMDQtMzBUMjM6NTk6NTkuOTk5WiIsIlBlcmNlbnRhZ2VDb21wbGV0ZSI6bnVsbCwiU3R5bGUiOnsiJGlkIjoiMjQwIiwiU2hhcGUiOjIsIlNoYXBlVGhpY2tuZXNzIjoxLCJEdXJhdGlvbkZvcm1hdCI6MCwiSW5jbHVkZU5vbldvcmtpbmdEYXlzSW5EdXJhdGlvbiI6ZmFsc2UsIlBlcmNlbnRhZ2VDb21wbGV0ZVN0eWxlIjp7IiRpZCI6IjI0MSIsIkZvbnRTZXR0aW5ncyI6eyIkaWQiOiIyND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MiLCJMaW5lQ29sb3IiOm51bGwsIkxpbmVXZWlnaHQiOjAuMCwiTGluZVR5cGUiOjAsIlBhcmVudFN0eWxlIjpudWxsfSwiUGFyZW50U3R5bGUiOnsiJHJlZiI6IjgxIn19LCJEdXJhdGlvblN0eWxlIjp7IiRpZCI6IjI0NCIsIkZvbnRTZXR0aW5ncyI6eyIkaWQiOiIyND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DYiLCJMaW5lQ29sb3IiOm51bGwsIkxpbmVXZWlnaHQiOjAuMCwiTGluZVR5cGUiOjAsIlBhcmVudFN0eWxlIjpudWxsfSwiUGFyZW50U3R5bGUiOnsiJHJlZiI6Ijg4In19LCJIb3Jpem9udGFsQ29ubmVjdG9yU3R5bGUiOnsiJGlkIjoiMjQ3IiwiTGluZUNvbG9yIjp7IiRyZWYiOiI5NiJ9LCJMaW5lV2VpZ2h0IjoxLjAsIkxpbmVUeXBlIjowLCJQYXJlbnRTdHlsZSI6eyIkcmVmIjoiOTUifX0sIlZlcnRpY2FsQ29ubmVjdG9yU3R5bGUiOnsiJGlkIjoiMjQ4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DkiLCJNYXJnaW4iOnsiJHJlZiI6IjEwMiJ9LCJQYWRkaW5nIjp7IiRyZWYiOiIxMDMifSwiQmFja2dyb3VuZCI6eyIkaWQiOiIyNTAiLCJDb2xvciI6eyIkaWQiOiIyNTEiLCJBIjoyNTUsIlIiOjE1OSwiRyI6NDEsIkIiOjU0fX0sIklzVmlzaWJsZSI6dHJ1ZSwiV2lkdGgiOjAuMCwiSGVpZ2h0IjoxNi4wLCJCb3JkZXJTdHlsZSI6eyIkaWQiOiIyNTIiLCJMaW5lQ29sb3IiOnsiJGlkIjoiMjUzIiwiJHR5cGUiOiJOTFJFLkNvbW1vbi5Eb20uU29saWRDb2xvckJydXNoLCBOTFJFLkNvbW1vbiIsIkNvbG9yIjp7IiRpZCI6IjI1NCIsIkEiOjI1NSwiUiI6MjU1LCJHIjowLCJCIjowfX0sIkxpbmVXZWlnaHQiOjAuMCwiTGluZVR5cGUiOjAsIlBhcmVudFN0eWxlIjpudWxsfSwiUGFyZW50U3R5bGUiOnsiJHJlZiI6IjEwMSJ9fSwiVGl0bGVTdHlsZSI6eyIkaWQiOiIyNTUiLCJGb250U2V0dGluZ3MiOnsiJGlkIjoiMjU2IiwiRm9udFNpemUiOjEwLCJGb250TmFtZSI6IkNhbGlicmkiLCJJc0JvbGQiOnRydWUsIklzSXRhbGljIjpmYWxzZSwiSXNVbmRlcmxpbmVkIjpmYWxzZSwiUGFyZW50U3R5bGUiOnsiJHJlZiI6IjEwOCJ9fSwiQXV0b1NpemUiOjAsIkZvcmVncm91bmQiOnsiJHJlZiI6IjEwOSJ9LCJNYXhXaWR0aCI6OTYuNzEwMzExODg5NjQ4NDM4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TciLCJMaW5lQ29sb3IiOm51bGwsIkxpbmVXZWlnaHQiOjAuMCwiTGluZVR5cGUiOjAsIlBhcmVudFN0eWxlIjpudWxsfSwiUGFyZW50U3R5bGUiOnsiJHJlZiI6IjEwNyJ9fSwiRGF0ZVN0eWxlIjp7IiRpZCI6IjI1OCIsIkZvbnRTZXR0aW5ncyI6eyIkaWQiOiIyNTkiLCJGb250U2l6ZSI6MTAsIkZvbnROYW1lIjoiQ2FsaWJyaSIsIklzQm9sZCI6ZmFsc2UsIklzSXRhbGljIjpmYWxzZSwiSXNVbmRlcmxpbmVkIjpmYWxzZSwiUGFyZW50U3R5bGUiOnsiJHJlZiI6IjExNSJ9fSwiQXV0b1NpemUiOjAsIkZvcmVncm91bmQiOnsiJGlkIjoiMjYwIiwiQ29sb3IiOnsiJGlkIjoiMjYx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YyIiwiTGluZUNvbG9yIjpudWxsLCJMaW5lV2VpZ2h0IjowLjAsIkxpbmVUeXBlIjowLCJQYXJlbnRTdHlsZSI6bnVsbH0sIlBhcmVudFN0eWxlIjp7IiRyZWYiOiIxMTQifX0sIkRhdGVGb3JtYXQiOnsiJGlkIjoiMjYzIiwiRm9ybWF0U3RyaW5nIjoiTS9kIiwiU2VwYXJhdG9yIjoiLyIsIlVzZUludGVybmF0aW9uYWxEYXRlRm9ybWF0IjpmYWxzZX0sIklzVmlzaWJsZSI6dHJ1ZSwiUGFyZW50U3R5bGUiOnsiJHJlZiI6IjgwIn19LCJJbmRleCI6MiwiSWQiOiIyNzIwNTNhZC01OGEwLTQxN2ItYWVlOS1iZDMxMzMyMDZkMDkiLCJJbXBvcnRJZCI6bnVsbCwiVGl0bGUiOiJMZWdhbCBBZ3JlZW1lbnRzIiwiTm90ZSI6bnVsbCwiSHlwZXJsaW5rIjpudWxsLCJJc0NoYW5nZWQiOmZhbHNlLCJJc05ldyI6dHJ1ZX0seyIkaWQiOiIyNjQiLCJHcm91cE5hbWUiOm51bGwsIlN0YXJ0RGF0ZSI6IjIwMTYtMDQtMTVUMDA6MDA6MDBaIiwiRW5kRGF0ZSI6IjIwMTYtMDYtMzBUMjM6NTk6NTkuOTk5WiIsIlBlcmNlbnRhZ2VDb21wbGV0ZSI6bnVsbCwiU3R5bGUiOnsiJGlkIjoiMjY1IiwiU2hhcGUiOjI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EiLCJMaW5lQ29sb3IiOm51bGwsIkxpbmVXZWlnaHQiOjAuMCwiTGluZVR5cGUiOjAsIlBhcmVudFN0eWxlIjpudWxsfSwiUGFyZW50U3R5bGUiOnsiJHJlZiI6Ijg4In19LCJIb3Jpem9udGFsQ29ubmVjdG9yU3R5bGUiOnsiJGlkIjoiMjcyIiwiTGluZUNvbG9yIjp7IiRyZWYiOiI5NiJ9LCJMaW5lV2VpZ2h0IjoxLjAsIkxpbmVUeXBlIjowLCJQYXJlbnRTdHlsZSI6eyIkcmVmIjoiOTUifX0sIlZlcnRpY2FsQ29ubmVjdG9yU3R5bGUiOnsiJGlkIjoiMjcz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zQiLCJNYXJnaW4iOnsiJHJlZiI6IjEwMiJ9LCJQYWRkaW5nIjp7IiRyZWYiOiIxMDMifSwiQmFja2dyb3VuZCI6eyIkaWQiOiIyNzUiLCJDb2xvciI6eyIkaWQiOiIyNzYiLCJBIjoyNTUsIlIiOjQ3LCJHIjo4NSwiQiI6MTUxfX0sIklzVmlzaWJsZSI6dHJ1ZSwiV2lkdGgiOjAuMCwiSGVpZ2h0IjoxNi4wLCJCb3JkZXJTdHlsZSI6eyIkaWQiOiIyNzciLCJMaW5lQ29sb3IiOnsiJGlkIjoiMjc4IiwiJHR5cGUiOiJOTFJFLkNvbW1vbi5Eb20uU29saWRDb2xvckJydXNoLCBOTFJFLkNvbW1vbiIsIkNvbG9yIjp7IiRpZCI6IjI3OSIsIkEiOjI1NSwiUiI6MjU1LCJHIjowLCJCIjowfX0sIkxpbmVXZWlnaHQiOjAuMCwiTGluZVR5cGUiOjAsIlBhcmVudFN0eWxlIjpudWxsfSwiUGFyZW50U3R5bGUiOnsiJHJlZiI6IjEwMSJ9fSwiVGl0bGVTdHlsZSI6eyIkaWQiOiIyODAiLCJGb250U2V0dGluZ3MiOnsiJGlkIjoiMjgxIiwiRm9udFNpemUiOjEwLCJGb250TmFtZSI6IkNhbGlicmkiLCJJc0JvbGQiOnRydWUsIklzSXRhbGljIjpmYWxzZSwiSXNVbmRlcmxpbmVkIjpmYWxzZSwiUGFyZW50U3R5bGUiOnsiJHJlZiI6IjEwOCJ9fSwiQXV0b1NpemUiOjAsIkZvcmVncm91bmQiOnsiJGlkIjoiMjgyIiwiQ29sb3IiOnsiJGlkIjoiMjgzIiwiQSI6MjU1LCJSIjo0NywiRyI6ODUsIkIiOjE1MX19LCJNYXhXaWR0aCI6MTA4LjMyMjY3NzYxMjMwNDY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DQiLCJMaW5lQ29sb3IiOm51bGwsIkxpbmVXZWlnaHQiOjAuMCwiTGluZVR5cGUiOjAsIlBhcmVudFN0eWxlIjpudWxsfSwiUGFyZW50U3R5bGUiOnsiJHJlZiI6IjEwNyJ9fSwiRGF0ZVN0eWxlIjp7IiRpZCI6IjI4NSIsIkZvbnRTZXR0aW5ncyI6eyIkaWQiOiIyODYiLCJGb250U2l6ZSI6MTAsIkZvbnROYW1lIjoiQ2FsaWJyaSIsIklzQm9sZCI6ZmFsc2UsIklzSXRhbGljIjpmYWxzZSwiSXNVbmRlcmxpbmVkIjpmYWxzZSwiUGFyZW50U3R5bGUiOnsiJHJlZiI6IjExNSJ9fSwiQXV0b1NpemUiOjAsIkZvcmVncm91bmQiOnsiJGlkIjoiMjg3IiwiQ29sb3IiOnsiJGlkIjoiMjg4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g5IiwiTGluZUNvbG9yIjpudWxsLCJMaW5lV2VpZ2h0IjowLjAsIkxpbmVUeXBlIjowLCJQYXJlbnRTdHlsZSI6bnVsbH0sIlBhcmVudFN0eWxlIjp7IiRyZWYiOiIxMTQifX0sIkRhdGVGb3JtYXQiOnsiJGlkIjoiMjkwIiwiRm9ybWF0U3RyaW5nIjoiTS9kIiwiU2VwYXJhdG9yIjoiLyIsIlVzZUludGVybmF0aW9uYWxEYXRlRm9ybWF0IjpmYWxzZX0sIklzVmlzaWJsZSI6dHJ1ZSwiUGFyZW50U3R5bGUiOnsiJHJlZiI6IjgwIn19LCJJbmRleCI6MywiSWQiOiI4OTQ2OTg3Yy01Yjc5LTQ0NDQtOTM0NC0yMGNmNzZmOTJmOGIiLCJJbXBvcnRJZCI6bnVsbCwiVGl0bGUiOiJBcmNoaXRlY3R1cmUgUmV2aWV3IiwiTm90ZSI6bnVsbCwiSHlwZXJsaW5rIjpudWxsLCJJc0NoYW5nZWQiOmZhbHNlLCJJc05ldyI6dHJ1ZX0seyIkaWQiOiIyOTEiLCJHcm91cE5hbWUiOm51bGwsIlN0YXJ0RGF0ZSI6IjIwMTYtMDQtMTVUMDA6MDA6MDBaIiwiRW5kRGF0ZSI6IjIwMTYtMDYtMzBUMjM6NTk6NTkuOTk5WiIsIlBlcmNlbnRhZ2VDb21wbGV0ZSI6bnVsbCwiU3R5bGUiOnsiJGlkIjoiMjkyIiwiU2hhcGUiOjIsIlNoYXBlVGhpY2tuZXNzIjoxLCJEdXJhdGlvbkZvcm1hdCI6MCwiSW5jbHVkZU5vbldvcmtpbmdEYXlzSW5EdXJhdGlvbiI6ZmFsc2UsIlBlcmNlbnRhZ2VDb21wbGV0ZVN0eWxlIjp7IiRpZCI6IjI5MyIsIkZvbnRTZXR0aW5ncyI6eyIkaWQiOiIyOT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UiLCJMaW5lQ29sb3IiOm51bGwsIkxpbmVXZWlnaHQiOjAuMCwiTGluZVR5cGUiOjAsIlBhcmVudFN0eWxlIjpudWxsfSwiUGFyZW50U3R5bGUiOnsiJHJlZiI6IjgxIn19LCJEdXJhdGlvblN0eWxlIjp7IiRpZCI6IjI5NiIsIkZvbnRTZXR0aW5ncyI6eyIkaWQiOiIyOT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TgiLCJMaW5lQ29sb3IiOm51bGwsIkxpbmVXZWlnaHQiOjAuMCwiTGluZVR5cGUiOjAsIlBhcmVudFN0eWxlIjpudWxsfSwiUGFyZW50U3R5bGUiOnsiJHJlZiI6Ijg4In19LCJIb3Jpem9udGFsQ29ubmVjdG9yU3R5bGUiOnsiJGlkIjoiMjk5IiwiTGluZUNvbG9yIjp7IiRyZWYiOiI5NiJ9LCJMaW5lV2VpZ2h0IjoxLjAsIkxpbmVUeXBlIjowLCJQYXJlbnRTdHlsZSI6eyIkcmVmIjoiOTUifX0sIlZlcnRpY2FsQ29ubmVjdG9yU3R5bGUiOnsiJGlkIjoiMzAw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zMDEiLCJNYXJnaW4iOnsiJHJlZiI6IjEwMiJ9LCJQYWRkaW5nIjp7IiRyZWYiOiIxMDMifSwiQmFja2dyb3VuZCI6eyIkaWQiOiIzMDIiLCJDb2xvciI6eyIkaWQiOiIzMDMiLCJBIjoyNTUsIlIiOjQ3LCJHIjo4NSwiQiI6MTUxfX0sIklzVmlzaWJsZSI6dHJ1ZSwiV2lkdGgiOjAuMCwiSGVpZ2h0IjoxNi4wLCJCb3JkZXJTdHlsZSI6eyIkaWQiOiIzMDQiLCJMaW5lQ29sb3IiOnsiJGlkIjoiMzA1IiwiJHR5cGUiOiJOTFJFLkNvbW1vbi5Eb20uU29saWRDb2xvckJydXNoLCBOTFJFLkNvbW1vbiIsIkNvbG9yIjp7IiRpZCI6IjMwNiIsIkEiOjI1NSwiUiI6MjU1LCJHIjowLCJCIjowfX0sIkxpbmVXZWlnaHQiOjAuMCwiTGluZVR5cGUiOjAsIlBhcmVudFN0eWxlIjpudWxsfSwiUGFyZW50U3R5bGUiOnsiJHJlZiI6IjEwMSJ9fSwiVGl0bGVTdHlsZSI6eyIkaWQiOiIzMDciLCJGb250U2V0dGluZ3MiOnsiJGlkIjoiMzA4IiwiRm9udFNpemUiOjEwLCJGb250TmFtZSI6IkNhbGlicmkiLCJJc0JvbGQiOnRydWUsIklzSXRhbGljIjpmYWxzZSwiSXNVbmRlcmxpbmVkIjpmYWxzZSwiUGFyZW50U3R5bGUiOnsiJHJlZiI6IjEwOCJ9fSwiQXV0b1NpemUiOjAsIkZvcmVncm91bmQiOnsiJGlkIjoiMzA5IiwiQ29sb3IiOnsiJGlkIjoiMzEwIiwiQSI6MjU1LCJSIjo0NywiRyI6ODUsIkIiOjE1MX19LCJNYXhXaWR0aCI6NzYuMDEwMTU0NzI0MTIxM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ExIiwiTGluZUNvbG9yIjpudWxsLCJMaW5lV2VpZ2h0IjowLjAsIkxpbmVUeXBlIjowLCJQYXJlbnRTdHlsZSI6bnVsbH0sIlBhcmVudFN0eWxlIjp7IiRyZWYiOiIxMDcifX0sIkRhdGVTdHlsZSI6eyIkaWQiOiIzMTIiLCJGb250U2V0dGluZ3MiOnsiJGlkIjoiMzEzIiwiRm9udFNpemUiOjEwLCJGb250TmFtZSI6IkNhbGlicmkiLCJJc0JvbGQiOmZhbHNlLCJJc0l0YWxpYyI6ZmFsc2UsIklzVW5kZXJsaW5lZCI6ZmFsc2UsIlBhcmVudFN0eWxlIjp7IiRyZWYiOiIxMTUifX0sIkF1dG9TaXplIjowLCJGb3JlZ3JvdW5kIjp7IiRpZCI6IjMxNCIsIkNvbG9yIjp7IiRpZCI6IjMxNSIsIkEiOjI1NSwiUiI6NTAsIkciOjUwLCJCIjo1MH19LCJNYXhXaWR0aCI6MjAwLjAsIk1heEhlaWdodCI6IkluZmluaXR5IiwiU21hcnRGb3JlZ3JvdW5kSXNBY3RpdmUiOmZhbHNlLCJIb3Jpem9udGFsQWxpZ25tZW50IjoyLCJWZXJ0aWNhbEFsaWdubWVudCI6MCwiU21hcnRGb3JlZ3JvdW5kIjpudWxsLCJNYXJnaW4iOnsiJHJlZiI6IjExOCJ9LCJQYWRkaW5nIjp7IiRyZWYiOiIxMTkifSwiQmFja2dyb3VuZCI6eyIkcmVmIjoiMTIwIn0sIklzVmlzaWJsZSI6dHJ1ZSwiV2lkdGgiOjAuMCwiSGVpZ2h0IjowLjAsIkJvcmRlclN0eWxlIjp7IiRpZCI6IjMxNiIsIkxpbmVDb2xvciI6bnVsbCwiTGluZVdlaWdodCI6MC4wLCJMaW5lVHlwZSI6MCwiUGFyZW50U3R5bGUiOm51bGx9LCJQYXJlbnRTdHlsZSI6eyIkcmVmIjoiMTE0In19LCJEYXRlRm9ybWF0Ijp7IiRpZCI6IjMxNyIsIkZvcm1hdFN0cmluZyI6Ik0vZCIsIlNlcGFyYXRvciI6Ii8iLCJVc2VJbnRlcm5hdGlvbmFsRGF0ZUZvcm1hdCI6ZmFsc2V9LCJJc1Zpc2libGUiOnRydWUsIlBhcmVudFN0eWxlIjp7IiRyZWYiOiI4MCJ9fSwiSW5kZXgiOjQsIklkIjoiNDRmNjU2MzctNTk0My00NGJlLWE1ODAtZGZiNWUxNGVhZTkzIiwiSW1wb3J0SWQiOm51bGwsIlRpdGxlIjoiVHJhaW5pbmcgQ2FsbHMiLCJOb3RlIjpudWxsLCJIeXBlcmxpbmsiOm51bGwsIklzQ2hhbmdlZCI6ZmFsc2UsIklzTmV3Ijp0cnVlfSx7IiRpZCI6IjMxOCIsIkdyb3VwTmFtZSI6bnVsbCwiU3RhcnREYXRlIjoiMjAxNi0wNi0yOVQwMDowMDowMFoiLCJFbmREYXRlIjoiMjAxNi0xMS0wM1QyMzo1OTo1OS45OTlaIiwiUGVyY2VudGFnZUNvbXBsZXRlIjpudWxsLCJTdHlsZSI6eyIkaWQiOiIzMTkiLCJTaGFwZSI6MiwiU2hhcGVUaGlja25lc3MiOjEsIkR1cmF0aW9uRm9ybWF0IjowLCJJbmNsdWRlTm9uV29ya2luZ0RheXNJbkR1cmF0aW9uIjpmYWxzZSwiUGVyY2VudGFnZUNvbXBsZXRlU3R5bGUiOnsiJGlkIjoiMzIwIiwiRm9udFNldHRpbmdzIjp7IiRpZCI6IjMy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MiIsIkxpbmVDb2xvciI6bnVsbCwiTGluZVdlaWdodCI6MC4wLCJMaW5lVHlwZSI6MCwiUGFyZW50U3R5bGUiOm51bGx9LCJQYXJlbnRTdHlsZSI6eyIkcmVmIjoiODEifX0sIkR1cmF0aW9uU3R5bGUiOnsiJGlkIjoiMzIzIiwiRm9udFNldHRpbmdzIjp7IiRpZCI6IjMyNCIsIkZvbnRTaXplIjoxMCwiRm9udE5hbWUiOiJDYWxpYnJpIiwiSXNCb2xkIjpmYWxzZSwiSXNJdGFsaWMiOmZhbHNlLCJJc1VuZGVybGluZWQiOmZhbHNlLCJQYXJlbnRTdHlsZSI6eyIkcmVmIjoiODkifX0sIkF1dG9TaXplIjowLCJGb3JlZ3JvdW5kIjp7IiRpZCI6IjMyNSIsIkNvbG9yIjp7IiRpZCI6IjMyNiIsIkEiOjI1NSwiUiI6MCwiRyI6MCwiQiI6MH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yNyIsIkxpbmVDb2xvciI6bnVsbCwiTGluZVdlaWdodCI6MC4wLCJMaW5lVHlwZSI6MCwiUGFyZW50U3R5bGUiOm51bGx9LCJQYXJlbnRTdHlsZSI6eyIkcmVmIjoiODgifX0sIkhvcml6b250YWxDb25uZWN0b3JTdHlsZSI6eyIkaWQiOiIzMjgiLCJMaW5lQ29sb3IiOnsiJHJlZiI6Ijk2In0sIkxpbmVXZWlnaHQiOjEuMCwiTGluZVR5cGUiOjAsIlBhcmVudFN0eWxlIjp7IiRyZWYiOiI5NSJ9fSwiVmVydGljYWxDb25uZWN0b3JTdHlsZSI6eyIkaWQiOiIzMjk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zMCIsIk1hcmdpbiI6eyIkcmVmIjoiMTAyIn0sIlBhZGRpbmciOnsiJHJlZiI6IjEwMyJ9LCJCYWNrZ3JvdW5kIjp7IiRpZCI6IjMzMSIsIkNvbG9yIjp7IiRpZCI6IjMzMiIsIkEiOjI1NSwiUiI6MjQwLCJHIjoxMjcsIkIiOjl9fSwiSXNWaXNpYmxlIjp0cnVlLCJXaWR0aCI6MC4wLCJIZWlnaHQiOjE2LjAsIkJvcmRlclN0eWxlIjp7IiRpZCI6IjMzMyIsIkxpbmVDb2xvciI6eyIkaWQiOiIzMzQiLCIkdHlwZSI6Ik5MUkUuQ29tbW9uLkRvbS5Tb2xpZENvbG9yQnJ1c2gsIE5MUkUuQ29tbW9uIiwiQ29sb3IiOnsiJGlkIjoiMzM1IiwiQSI6MjU1LCJSIjoyNTUsIkciOjAsIkIiOjB9fSwiTGluZVdlaWdodCI6MC4wLCJMaW5lVHlwZSI6MCwiUGFyZW50U3R5bGUiOm51bGx9LCJQYXJlbnRTdHlsZSI6eyIkcmVmIjoiMTAxIn19LCJUaXRsZVN0eWxlIjp7IiRpZCI6IjMzNiIsIkZvbnRTZXR0aW5ncyI6eyIkaWQiOiIzMzciLCJGb250U2l6ZSI6MTAsIkZvbnROYW1lIjoiQ2FsaWJyaSIsIklzQm9sZCI6dHJ1ZSwiSXNJdGFsaWMiOmZhbHNlLCJJc1VuZGVybGluZWQiOmZhbHNlLCJQYXJlbnRTdHlsZSI6eyIkcmVmIjoiMTA4In19LCJBdXRvU2l6ZSI6MCwiRm9yZWdyb3VuZCI6eyIkaWQiOiIzMzgiLCJDb2xvciI6eyIkaWQiOiIzMzkiLCJBIjoyNTUsIlIiOjEzMiwiRyI6NjAsIkIiOjEyfX0sIk1heFdpZHRoIjoxMTQuMTI4ODIyMzI2NjYwMT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0MCIsIkxpbmVDb2xvciI6bnVsbCwiTGluZVdlaWdodCI6MC4wLCJMaW5lVHlwZSI6MCwiUGFyZW50U3R5bGUiOm51bGx9LCJQYXJlbnRTdHlsZSI6eyIkcmVmIjoiMTA3In19LCJEYXRlU3R5bGUiOnsiJGlkIjoiMzQxIiwiRm9udFNldHRpbmdzIjp7IiRpZCI6IjM0MiIsIkZvbnRTaXplIjoxMCwiRm9udE5hbWUiOiJDYWxpYnJpIiwiSXNCb2xkIjpmYWxzZSwiSXNJdGFsaWMiOmZhbHNlLCJJc1VuZGVybGluZWQiOmZhbHNlLCJQYXJlbnRTdHlsZSI6eyIkcmVmIjoiMTE1In19LCJBdXRvU2l6ZSI6MCwiRm9yZWdyb3VuZCI6eyIkaWQiOiIzNDMiLCJDb2xvciI6eyIkaWQiOiIzNDQ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DUiLCJMaW5lQ29sb3IiOm51bGwsIkxpbmVXZWlnaHQiOjAuMCwiTGluZVR5cGUiOjAsIlBhcmVudFN0eWxlIjpudWxsfSwiUGFyZW50U3R5bGUiOnsiJHJlZiI6IjExNCJ9fSwiRGF0ZUZvcm1hdCI6eyIkaWQiOiIzNDYiLCJGb3JtYXRTdHJpbmciOiJNL2QiLCJTZXBhcmF0b3IiOiIvIiwiVXNlSW50ZXJuYXRpb25hbERhdGVGb3JtYXQiOmZhbHNlfSwiSXNWaXNpYmxlIjp0cnVlLCJQYXJlbnRTdHlsZSI6eyIkcmVmIjoiODAifX0sIkluZGV4Ijo1LCJJZCI6IjQwMDRmNDI5LTg0MDAtNDUwNy1iODQ5LWI4YzRlZDJhZDg0NCIsIkltcG9ydElkIjpudWxsLCJUaXRsZSI6IlBhcnRuZXIgRGV2ZWxvcG1lbnQiLCJOb3RlIjpudWxsLCJIeXBlcmxpbmsiOm51bGwsIklzQ2hhbmdlZCI6ZmFsc2UsIklzTmV3Ijp0cnVlfSx7IiRpZCI6IjM0NyIsIkdyb3VwTmFtZSI6bnVsbCwiU3RhcnREYXRlIjoiMjAxNi0xMC0xNVQwMDowMDowMFoiLCJFbmREYXRlIjoiMjAxNi0xMS0zMFQyMzo1OTo1OS45OTlaIiwiUGVyY2VudGFnZUNvbXBsZXRlIjpudWxsLCJTdHlsZSI6eyIkaWQiOiIzNDgiLCJTaGFwZSI6MywiU2hhcGVUaGlja25lc3MiOjEsIkR1cmF0aW9uRm9ybWF0IjowLCJJbmNsdWRlTm9uV29ya2luZ0RheXNJbkR1cmF0aW9uIjpmYWxzZSwiUGVyY2VudGFnZUNvbXBsZXRlU3R5bGUiOnsiJGlkIjoiMzQ5IiwiRm9udFNldHRpbmdzIjp7IiRpZCI6IjM1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1MSIsIkxpbmVDb2xvciI6bnVsbCwiTGluZVdlaWdodCI6MC4wLCJMaW5lVHlwZSI6MCwiUGFyZW50U3R5bGUiOm51bGx9LCJQYXJlbnRTdHlsZSI6eyIkcmVmIjoiODEifX0sIkR1cmF0aW9uU3R5bGUiOnsiJGlkIjoiMzUyIiwiRm9udFNldHRpbmdzIjp7IiRpZCI6IjM1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NCIsIkxpbmVDb2xvciI6bnVsbCwiTGluZVdlaWdodCI6MC4wLCJMaW5lVHlwZSI6MCwiUGFyZW50U3R5bGUiOm51bGx9LCJQYXJlbnRTdHlsZSI6eyIkcmVmIjoiODgifX0sIkhvcml6b250YWxDb25uZWN0b3JTdHlsZSI6eyIkaWQiOiIzNTUiLCJMaW5lQ29sb3IiOnsiJHJlZiI6Ijk2In0sIkxpbmVXZWlnaHQiOjEuMCwiTGluZVR5cGUiOjAsIlBhcmVudFN0eWxlIjp7IiRyZWYiOiI5NSJ9fSwiVmVydGljYWxDb25uZWN0b3JTdHlsZSI6eyIkaWQiOiIzNTY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1NyIsIk1hcmdpbiI6eyIkcmVmIjoiMTAyIn0sIlBhZGRpbmciOnsiJGlkIjoiMzU4IiwiVG9wIjowLCJMZWZ0IjowLCJSaWdodCI6MiwiQm90dG9tIjowfSwiQmFja2dyb3VuZCI6eyIkaWQiOiIzNTkiLCJDb2xvciI6eyIkaWQiOiIzNjAiLCJBIjoyNTUsIlIiOjc4LCJHIjoxMzMsIkIiOjY2fX0sIklzVmlzaWJsZSI6dHJ1ZSwiV2lkdGgiOjAuMCwiSGVpZ2h0IjoxNi4wLCJCb3JkZXJTdHlsZSI6eyIkaWQiOiIzNjEiLCJMaW5lQ29sb3IiOnsiJGlkIjoiMzYyIiwiJHR5cGUiOiJOTFJFLkNvbW1vbi5Eb20uU29saWRDb2xvckJydXNoLCBOTFJFLkNvbW1vbiIsIkNvbG9yIjp7IiRpZCI6IjM2MyIsIkEiOjI1NSwiUiI6MjU1LCJHIjowLCJCIjowfX0sIkxpbmVXZWlnaHQiOjAuMCwiTGluZVR5cGUiOjAsIlBhcmVudFN0eWxlIjpudWxsfSwiUGFyZW50U3R5bGUiOnsiJHJlZiI6IjEwMSJ9fSwiVGl0bGVTdHlsZSI6eyIkaWQiOiIzNjQiLCJGb250U2V0dGluZ3MiOnsiJGlkIjoiMzY1IiwiRm9udFNpemUiOjEwLCJGb250TmFtZSI6IkNhbGlicmkiLCJJc0JvbGQiOnRydWUsIklzSXRhbGljIjpmYWxzZSwiSXNVbmRlcmxpbmVkIjpmYWxzZSwiUGFyZW50U3R5bGUiOnsiJHJlZiI6IjEwOCJ9fSwiQXV0b1NpemUiOjAsIkZvcmVncm91bmQiOnsiJGlkIjoiMzY2IiwiQ29sb3IiOnsiJGlkIjoiMzY3IiwiQSI6MjU1LCJSIjo1NiwiRyI6ODcsIkIiOjM1fX0sIk1heFdpZHRoIjo2Mi4zNzgzNDU0ODk1MDE5NTM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2OCIsIkxpbmVDb2xvciI6bnVsbCwiTGluZVdlaWdodCI6MC4wLCJMaW5lVHlwZSI6MCwiUGFyZW50U3R5bGUiOm51bGx9LCJQYXJlbnRTdHlsZSI6eyIkcmVmIjoiMTA3In19LCJEYXRlU3R5bGUiOnsiJGlkIjoiMzY5IiwiRm9udFNldHRpbmdzIjp7IiRpZCI6IjM3MCIsIkZvbnRTaXplIjoxMCwiRm9udE5hbWUiOiJDYWxpYnJpIiwiSXNCb2xkIjpmYWxzZSwiSXNJdGFsaWMiOmZhbHNlLCJJc1VuZGVybGluZWQiOmZhbHNlLCJQYXJlbnRTdHlsZSI6eyIkcmVmIjoiMTE1In19LCJBdXRvU2l6ZSI6MCwiRm9yZWdyb3VuZCI6eyIkaWQiOiIzNzEiLCJDb2xvciI6eyIkaWQiOiIzNzI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zMiLCJMaW5lQ29sb3IiOm51bGwsIkxpbmVXZWlnaHQiOjAuMCwiTGluZVR5cGUiOjAsIlBhcmVudFN0eWxlIjpudWxsfSwiUGFyZW50U3R5bGUiOnsiJHJlZiI6IjExNCJ9fSwiRGF0ZUZvcm1hdCI6eyIkaWQiOiIzNzQiLCJGb3JtYXRTdHJpbmciOiJNL2QiLCJTZXBhcmF0b3IiOiIvIiwiVXNlSW50ZXJuYXRpb25hbERhdGVGb3JtYXQiOmZhbHNlfSwiSXNWaXNpYmxlIjp0cnVlLCJQYXJlbnRTdHlsZSI6eyIkcmVmIjoiODAifX0sIkluZGV4Ijo2LCJJZCI6IjhkZWE3ZTc5LWVjNDMtNDUxYy05NTQ4LWQzMDFmZWJiMTNjNCIsIkltcG9ydElkIjpudWxsLCJUaXRsZSI6Ik1hcmtldGluZyIsIk5vdGUiOm51bGwsIkh5cGVybGluayI6bnVsbCwiSXNDaGFuZ2VkIjpmYWxzZSwiSXNOZXciOnRydWV9XSwiTXNQcm9qZWN0SXRlbXNUcmVlIjp7IiRpZCI6IjM3NSIsIlJvb3QiOnsiJGlkIjoiMzc2IiwiSW1wb3J0SWQiOm51bGwsIklzSW1wb3J0ZWQiOmZhbHNlLCJDaGlsZHJlbiI6W119fSwiU2V0dGluZ3MiOnsiJGlkIjoiMzc3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dHJ1ZSwiSW1wb3J0VHlwZSI6MCwiRmlsZVBhdGgiOm51bGwsIlRpbWVsaW5lSW1wb3J0ZWQiOmZhbHNlfQ=="/>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00.xml><?xml version="1.0" encoding="utf-8"?>
<p:tagLst xmlns:a="http://schemas.openxmlformats.org/drawingml/2006/main" xmlns:r="http://schemas.openxmlformats.org/officeDocument/2006/relationships" xmlns:p="http://schemas.openxmlformats.org/presentationml/2006/main">
  <p:tag name="OTLMARKERSHAPE" val="OTL"/>
</p:tagLst>
</file>

<file path=ppt/tags/tag101.xml><?xml version="1.0" encoding="utf-8"?>
<p:tagLst xmlns:a="http://schemas.openxmlformats.org/drawingml/2006/main" xmlns:r="http://schemas.openxmlformats.org/officeDocument/2006/relationships" xmlns:p="http://schemas.openxmlformats.org/presentationml/2006/main">
  <p:tag name="OTLMARKERSHAPE" val="OTL"/>
</p:tagLst>
</file>

<file path=ppt/tags/tag102.xml><?xml version="1.0" encoding="utf-8"?>
<p:tagLst xmlns:a="http://schemas.openxmlformats.org/drawingml/2006/main" xmlns:r="http://schemas.openxmlformats.org/officeDocument/2006/relationships" xmlns:p="http://schemas.openxmlformats.org/presentationml/2006/main">
  <p:tag name="OTLMARKERSHAPE" val="OTL"/>
</p:tagLst>
</file>

<file path=ppt/tags/tag103.xml><?xml version="1.0" encoding="utf-8"?>
<p:tagLst xmlns:a="http://schemas.openxmlformats.org/drawingml/2006/main" xmlns:r="http://schemas.openxmlformats.org/officeDocument/2006/relationships" xmlns:p="http://schemas.openxmlformats.org/presentationml/2006/main">
  <p:tag name="OTLMARKERSHAPE" val="OTL"/>
</p:tagLst>
</file>

<file path=ppt/tags/tag104.xml><?xml version="1.0" encoding="utf-8"?>
<p:tagLst xmlns:a="http://schemas.openxmlformats.org/drawingml/2006/main" xmlns:r="http://schemas.openxmlformats.org/officeDocument/2006/relationships" xmlns:p="http://schemas.openxmlformats.org/presentationml/2006/main">
  <p:tag name="OTLMARKERSHAPE" val="OTL"/>
</p:tagLst>
</file>

<file path=ppt/tags/tag105.xml><?xml version="1.0" encoding="utf-8"?>
<p:tagLst xmlns:a="http://schemas.openxmlformats.org/drawingml/2006/main" xmlns:r="http://schemas.openxmlformats.org/officeDocument/2006/relationships" xmlns:p="http://schemas.openxmlformats.org/presentationml/2006/main">
  <p:tag name="OTLMARKERSHAPE" val="OTL"/>
</p:tagLst>
</file>

<file path=ppt/tags/tag106.xml><?xml version="1.0" encoding="utf-8"?>
<p:tagLst xmlns:a="http://schemas.openxmlformats.org/drawingml/2006/main" xmlns:r="http://schemas.openxmlformats.org/officeDocument/2006/relationships" xmlns:p="http://schemas.openxmlformats.org/presentationml/2006/main">
  <p:tag name="OTLMARKERSHAPE" val="OTL"/>
</p:tagLst>
</file>

<file path=ppt/tags/tag107.xml><?xml version="1.0" encoding="utf-8"?>
<p:tagLst xmlns:a="http://schemas.openxmlformats.org/drawingml/2006/main" xmlns:r="http://schemas.openxmlformats.org/officeDocument/2006/relationships" xmlns:p="http://schemas.openxmlformats.org/presentationml/2006/main">
  <p:tag name="OTLMARKERSHAPE" val="OTL"/>
</p:tagLst>
</file>

<file path=ppt/tags/tag108.xml><?xml version="1.0" encoding="utf-8"?>
<p:tagLst xmlns:a="http://schemas.openxmlformats.org/drawingml/2006/main" xmlns:r="http://schemas.openxmlformats.org/officeDocument/2006/relationships" xmlns:p="http://schemas.openxmlformats.org/presentationml/2006/main">
  <p:tag name="OTLMARKERSHAPE" val="OTL"/>
</p:tagLst>
</file>

<file path=ppt/tags/tag109.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2.xml><?xml version="1.0" encoding="utf-8"?>
<p:tagLst xmlns:a="http://schemas.openxmlformats.org/drawingml/2006/main" xmlns:r="http://schemas.openxmlformats.org/officeDocument/2006/relationships" xmlns:p="http://schemas.openxmlformats.org/presentationml/2006/main">
  <p:tag name="OTLMARKERSHAPE" val="OTL"/>
</p:tagLst>
</file>

<file path=ppt/tags/tag113.xml><?xml version="1.0" encoding="utf-8"?>
<p:tagLst xmlns:a="http://schemas.openxmlformats.org/drawingml/2006/main" xmlns:r="http://schemas.openxmlformats.org/officeDocument/2006/relationships" xmlns:p="http://schemas.openxmlformats.org/presentationml/2006/main">
  <p:tag name="OTLMARKERSHAPE" val="OTL"/>
</p:tagLst>
</file>

<file path=ppt/tags/tag114.xml><?xml version="1.0" encoding="utf-8"?>
<p:tagLst xmlns:a="http://schemas.openxmlformats.org/drawingml/2006/main" xmlns:r="http://schemas.openxmlformats.org/officeDocument/2006/relationships" xmlns:p="http://schemas.openxmlformats.org/presentationml/2006/main">
  <p:tag name="OTLMARKERSHAPE" val="OTL"/>
</p:tagLst>
</file>

<file path=ppt/tags/tag115.xml><?xml version="1.0" encoding="utf-8"?>
<p:tagLst xmlns:a="http://schemas.openxmlformats.org/drawingml/2006/main" xmlns:r="http://schemas.openxmlformats.org/officeDocument/2006/relationships" xmlns:p="http://schemas.openxmlformats.org/presentationml/2006/main">
  <p:tag name="OTLMARKERSHAPE" val="OTL"/>
</p:tagLst>
</file>

<file path=ppt/tags/tag116.xml><?xml version="1.0" encoding="utf-8"?>
<p:tagLst xmlns:a="http://schemas.openxmlformats.org/drawingml/2006/main" xmlns:r="http://schemas.openxmlformats.org/officeDocument/2006/relationships" xmlns:p="http://schemas.openxmlformats.org/presentationml/2006/main">
  <p:tag name="OTLMARKERSHAPE" val="OTL"/>
</p:tagLst>
</file>

<file path=ppt/tags/tag117.xml><?xml version="1.0" encoding="utf-8"?>
<p:tagLst xmlns:a="http://schemas.openxmlformats.org/drawingml/2006/main" xmlns:r="http://schemas.openxmlformats.org/officeDocument/2006/relationships" xmlns:p="http://schemas.openxmlformats.org/presentationml/2006/main">
  <p:tag name="OTLMARKERSHAPE" val="OTL"/>
</p:tagLst>
</file>

<file path=ppt/tags/tag118.xml><?xml version="1.0" encoding="utf-8"?>
<p:tagLst xmlns:a="http://schemas.openxmlformats.org/drawingml/2006/main" xmlns:r="http://schemas.openxmlformats.org/officeDocument/2006/relationships" xmlns:p="http://schemas.openxmlformats.org/presentationml/2006/main">
  <p:tag name="OTLMARKERSHAPE" val="OTL"/>
</p:tagLst>
</file>

<file path=ppt/tags/tag119.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20.xml><?xml version="1.0" encoding="utf-8"?>
<p:tagLst xmlns:a="http://schemas.openxmlformats.org/drawingml/2006/main" xmlns:r="http://schemas.openxmlformats.org/officeDocument/2006/relationships" xmlns:p="http://schemas.openxmlformats.org/presentationml/2006/main">
  <p:tag name="OTLMARKERSHAPE" val="OTL"/>
</p:tagLst>
</file>

<file path=ppt/tags/tag121.xml><?xml version="1.0" encoding="utf-8"?>
<p:tagLst xmlns:a="http://schemas.openxmlformats.org/drawingml/2006/main" xmlns:r="http://schemas.openxmlformats.org/officeDocument/2006/relationships" xmlns:p="http://schemas.openxmlformats.org/presentationml/2006/main">
  <p:tag name="OTLMARKERSHAPE" val="OTL"/>
</p:tagLst>
</file>

<file path=ppt/tags/tag122.xml><?xml version="1.0" encoding="utf-8"?>
<p:tagLst xmlns:a="http://schemas.openxmlformats.org/drawingml/2006/main" xmlns:r="http://schemas.openxmlformats.org/officeDocument/2006/relationships" xmlns:p="http://schemas.openxmlformats.org/presentationml/2006/main">
  <p:tag name="OTLMARKERSHAPE" val="OTL"/>
</p:tagLst>
</file>

<file path=ppt/tags/tag123.xml><?xml version="1.0" encoding="utf-8"?>
<p:tagLst xmlns:a="http://schemas.openxmlformats.org/drawingml/2006/main" xmlns:r="http://schemas.openxmlformats.org/officeDocument/2006/relationships" xmlns:p="http://schemas.openxmlformats.org/presentationml/2006/main">
  <p:tag name="OTLMARKERSHAPE" val="OTL"/>
</p:tagLst>
</file>

<file path=ppt/tags/tag124.xml><?xml version="1.0" encoding="utf-8"?>
<p:tagLst xmlns:a="http://schemas.openxmlformats.org/drawingml/2006/main" xmlns:r="http://schemas.openxmlformats.org/officeDocument/2006/relationships" xmlns:p="http://schemas.openxmlformats.org/presentationml/2006/main">
  <p:tag name="OTLMARKERSHAPE" val="OTL"/>
</p:tagLst>
</file>

<file path=ppt/tags/tag125.xml><?xml version="1.0" encoding="utf-8"?>
<p:tagLst xmlns:a="http://schemas.openxmlformats.org/drawingml/2006/main" xmlns:r="http://schemas.openxmlformats.org/officeDocument/2006/relationships" xmlns:p="http://schemas.openxmlformats.org/presentationml/2006/main">
  <p:tag name="OTLMARKERSHAPE" val="OTL"/>
</p:tagLst>
</file>

<file path=ppt/tags/tag126.xml><?xml version="1.0" encoding="utf-8"?>
<p:tagLst xmlns:a="http://schemas.openxmlformats.org/drawingml/2006/main" xmlns:r="http://schemas.openxmlformats.org/officeDocument/2006/relationships" xmlns:p="http://schemas.openxmlformats.org/presentationml/2006/main">
  <p:tag name="OTLMARKERSHAPE" val="OTL"/>
</p:tagLst>
</file>

<file path=ppt/tags/tag127.xml><?xml version="1.0" encoding="utf-8"?>
<p:tagLst xmlns:a="http://schemas.openxmlformats.org/drawingml/2006/main" xmlns:r="http://schemas.openxmlformats.org/officeDocument/2006/relationships" xmlns:p="http://schemas.openxmlformats.org/presentationml/2006/main">
  <p:tag name="OTLMARKERSHAPE" val="OTL"/>
</p:tagLst>
</file>

<file path=ppt/tags/tag128.xml><?xml version="1.0" encoding="utf-8"?>
<p:tagLst xmlns:a="http://schemas.openxmlformats.org/drawingml/2006/main" xmlns:r="http://schemas.openxmlformats.org/officeDocument/2006/relationships" xmlns:p="http://schemas.openxmlformats.org/presentationml/2006/main">
  <p:tag name="OTLMARKERSHAPE" val="OTL"/>
</p:tagLst>
</file>

<file path=ppt/tags/tag129.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30.xml><?xml version="1.0" encoding="utf-8"?>
<p:tagLst xmlns:a="http://schemas.openxmlformats.org/drawingml/2006/main" xmlns:r="http://schemas.openxmlformats.org/officeDocument/2006/relationships" xmlns:p="http://schemas.openxmlformats.org/presentationml/2006/main">
  <p:tag name="OTLMARKERSHAPE" val="OTL"/>
</p:tagLst>
</file>

<file path=ppt/tags/tag131.xml><?xml version="1.0" encoding="utf-8"?>
<p:tagLst xmlns:a="http://schemas.openxmlformats.org/drawingml/2006/main" xmlns:r="http://schemas.openxmlformats.org/officeDocument/2006/relationships" xmlns:p="http://schemas.openxmlformats.org/presentationml/2006/main">
  <p:tag name="OTLMARKERSHAPE" val="OTL"/>
</p:tagLst>
</file>

<file path=ppt/tags/tag132.xml><?xml version="1.0" encoding="utf-8"?>
<p:tagLst xmlns:a="http://schemas.openxmlformats.org/drawingml/2006/main" xmlns:r="http://schemas.openxmlformats.org/officeDocument/2006/relationships" xmlns:p="http://schemas.openxmlformats.org/presentationml/2006/main">
  <p:tag name="OTLMARKERSHAPE" val="OTL"/>
</p:tagLst>
</file>

<file path=ppt/tags/tag133.xml><?xml version="1.0" encoding="utf-8"?>
<p:tagLst xmlns:a="http://schemas.openxmlformats.org/drawingml/2006/main" xmlns:r="http://schemas.openxmlformats.org/officeDocument/2006/relationships" xmlns:p="http://schemas.openxmlformats.org/presentationml/2006/main">
  <p:tag name="OTLMARKERSHAPE" val="OTL"/>
</p:tagLst>
</file>

<file path=ppt/tags/tag134.xml><?xml version="1.0" encoding="utf-8"?>
<p:tagLst xmlns:a="http://schemas.openxmlformats.org/drawingml/2006/main" xmlns:r="http://schemas.openxmlformats.org/officeDocument/2006/relationships" xmlns:p="http://schemas.openxmlformats.org/presentationml/2006/main">
  <p:tag name="OTLMARKERSHAPE" val="OTL"/>
</p:tagLst>
</file>

<file path=ppt/tags/tag135.xml><?xml version="1.0" encoding="utf-8"?>
<p:tagLst xmlns:a="http://schemas.openxmlformats.org/drawingml/2006/main" xmlns:r="http://schemas.openxmlformats.org/officeDocument/2006/relationships" xmlns:p="http://schemas.openxmlformats.org/presentationml/2006/main">
  <p:tag name="OTLMARKERSHAPE" val="OTL"/>
</p:tagLst>
</file>

<file path=ppt/tags/tag136.xml><?xml version="1.0" encoding="utf-8"?>
<p:tagLst xmlns:a="http://schemas.openxmlformats.org/drawingml/2006/main" xmlns:r="http://schemas.openxmlformats.org/officeDocument/2006/relationships" xmlns:p="http://schemas.openxmlformats.org/presentationml/2006/main">
  <p:tag name="OTLMARKERSHAPE" val="OTL"/>
</p:tagLst>
</file>

<file path=ppt/tags/tag137.xml><?xml version="1.0" encoding="utf-8"?>
<p:tagLst xmlns:a="http://schemas.openxmlformats.org/drawingml/2006/main" xmlns:r="http://schemas.openxmlformats.org/officeDocument/2006/relationships" xmlns:p="http://schemas.openxmlformats.org/presentationml/2006/main">
  <p:tag name="OTLMARKERSHAPE" val="OTL"/>
</p:tagLst>
</file>

<file path=ppt/tags/tag138.xml><?xml version="1.0" encoding="utf-8"?>
<p:tagLst xmlns:a="http://schemas.openxmlformats.org/drawingml/2006/main" xmlns:r="http://schemas.openxmlformats.org/officeDocument/2006/relationships" xmlns:p="http://schemas.openxmlformats.org/presentationml/2006/main">
  <p:tag name="OTLMARKERSHAPE" val="OTL"/>
</p:tagLst>
</file>

<file path=ppt/tags/tag139.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40.xml><?xml version="1.0" encoding="utf-8"?>
<p:tagLst xmlns:a="http://schemas.openxmlformats.org/drawingml/2006/main" xmlns:r="http://schemas.openxmlformats.org/officeDocument/2006/relationships" xmlns:p="http://schemas.openxmlformats.org/presentationml/2006/main">
  <p:tag name="OTLMARKERSHAPE" val="OTL"/>
</p:tagLst>
</file>

<file path=ppt/tags/tag141.xml><?xml version="1.0" encoding="utf-8"?>
<p:tagLst xmlns:a="http://schemas.openxmlformats.org/drawingml/2006/main" xmlns:r="http://schemas.openxmlformats.org/officeDocument/2006/relationships" xmlns:p="http://schemas.openxmlformats.org/presentationml/2006/main">
  <p:tag name="OTLMARKERSHAPE" val="OTL"/>
</p:tagLst>
</file>

<file path=ppt/tags/tag142.xml><?xml version="1.0" encoding="utf-8"?>
<p:tagLst xmlns:a="http://schemas.openxmlformats.org/drawingml/2006/main" xmlns:r="http://schemas.openxmlformats.org/officeDocument/2006/relationships" xmlns:p="http://schemas.openxmlformats.org/presentationml/2006/main">
  <p:tag name="OTLMARKERSHAPE" val="OTL"/>
</p:tagLst>
</file>

<file path=ppt/tags/tag143.xml><?xml version="1.0" encoding="utf-8"?>
<p:tagLst xmlns:a="http://schemas.openxmlformats.org/drawingml/2006/main" xmlns:r="http://schemas.openxmlformats.org/officeDocument/2006/relationships" xmlns:p="http://schemas.openxmlformats.org/presentationml/2006/main">
  <p:tag name="OTLMARKERSHAPE" val="OTL"/>
</p:tagLst>
</file>

<file path=ppt/tags/tag144.xml><?xml version="1.0" encoding="utf-8"?>
<p:tagLst xmlns:a="http://schemas.openxmlformats.org/drawingml/2006/main" xmlns:r="http://schemas.openxmlformats.org/officeDocument/2006/relationships" xmlns:p="http://schemas.openxmlformats.org/presentationml/2006/main">
  <p:tag name="OTLMARKERSHAPE" val="OTL"/>
</p:tagLst>
</file>

<file path=ppt/tags/tag145.xml><?xml version="1.0" encoding="utf-8"?>
<p:tagLst xmlns:a="http://schemas.openxmlformats.org/drawingml/2006/main" xmlns:r="http://schemas.openxmlformats.org/officeDocument/2006/relationships" xmlns:p="http://schemas.openxmlformats.org/presentationml/2006/main">
  <p:tag name="OTLMARKERSHAPE" val="OTL"/>
</p:tagLst>
</file>

<file path=ppt/tags/tag146.xml><?xml version="1.0" encoding="utf-8"?>
<p:tagLst xmlns:a="http://schemas.openxmlformats.org/drawingml/2006/main" xmlns:r="http://schemas.openxmlformats.org/officeDocument/2006/relationships" xmlns:p="http://schemas.openxmlformats.org/presentationml/2006/main">
  <p:tag name="OTLMARKERSHAPE" val="OTL"/>
</p:tagLst>
</file>

<file path=ppt/tags/tag147.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83.xml><?xml version="1.0" encoding="utf-8"?>
<p:tagLst xmlns:a="http://schemas.openxmlformats.org/drawingml/2006/main" xmlns:r="http://schemas.openxmlformats.org/officeDocument/2006/relationships" xmlns:p="http://schemas.openxmlformats.org/presentationml/2006/main">
  <p:tag name="OTLMARKERSHAPE" val="OTL"/>
</p:tagLst>
</file>

<file path=ppt/tags/tag84.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iJSb2FkbWFwIiwiSXNUZW1wbGF0ZSI6dHJ1ZSwiVmVyc2lvbiI6eyIkaWQiOiIyIiwiVmVyc2lvbiI6IjMuMC4xIiwiT3JpZ2luYWxBc3NlbWJseVZlcnNpb24iOiIyLjAxLjEyLjAwIiwiRWRpdGlvbiI6IlBsdXMiLCJJc1BsdXNFZGl0aW9uIjp0cnV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UwLCJHIjo1MCwiQiI6NTB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Q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N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S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ZmFsc2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nRydW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I1NSwiUiI6MjI3LCJHIjoyMjIsIkIiOjIwOX19LCJBcHBlbmRZZWFyT25ZZWFyQ2hhbmdlIjp0cnVlLCJFbGFwc2VkVGltZUZvcm1hdCI6MCwiVG9kYXlNYXJrZXJQb3NpdGlvbiI6MCwiUXVpY2tQb3NpdGlvbiI6MywiQWJzb2x1dGVQb3NpdGlvbiI6MzUxLjAsIk1hcmdpbiI6eyIkaWQiOiI0OSIsIlRvcCI6MCwiTGVmdCI6MTAsIlJpZ2h0IjoxMCwiQm90dG9tIjowfSwiUGFkZGluZyI6eyIkaWQiOiI1MCIsIlRvcCI6MCwiTGVmdCI6MCwiUmlnaHQiOjAsIkJvdHRvbSI6MH0sIkJhY2tncm91bmQiOnsiJGlkIjoiNTEiLCJDb2xvciI6eyIkaWQiOiI1MiIsIkEiOjI1NSwiUiI6NTAsIkciOjUwLCJCIjo1MH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SwiRm9udE5hbWUiOiJDYWxpYnJpIiwiSXNCb2xkIjp0cnV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x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NhbGlicmkiLCJJc0JvbGQiOmZhbHNlLCJJc0l0YWxpYyI6ZmFsc2UsIklzVW5kZXJsaW5lZCI6ZmFsc2UsIlBhcmVudFN0eWxlIjpudWxsfSwiQXV0b1NpemUiOjAsIkZvcmVncm91bmQiOnsiJGlkIjoiNzQiLCJDb2xvciI6eyIkaWQiOiI3NSIsIkEiOjI1NSwiUiI6NTAsIkciOjUwLCJCIjo1MH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1NLmRkLnl5eXkiLCJTZXBhcmF0b3IiOiIu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iwiRm9udE5hbWUiOiJDYWxpYnJpIiwiSXNCb2xkIjpmYWxzZSwiSXNJdGFsaWMiOmZhbHNlLCJJc1VuZGVybGluZWQiOmZhbHNlLCJQYXJlbnRTdHlsZSI6bnVsbH0sIkF1dG9TaXplIjowLCJGb3JlZ3JvdW5kIjp7IiRpZCI6IjkwIiwiQ29sb3IiOnsiJGlkIjoiOTEiLCJBIjoyNTUsIlIiOjI1NSwiRyI6MjU1LCJCIjoyNTV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EuMCwiTGluZVR5cGUiOjAsIlBhcmVudFN0eWxlIjpudWxs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TU5LCJHIjo0MSwiQiI6NTR9fSwiTWF4V2lkdGgiOjIw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yLCJGb250TmFtZSI6IkNhbGlicmkiLCJJc0JvbGQiOmZhbHNlLCJJc0l0YWxpYyI6ZmFsc2UsIklzVW5kZXJsaW5lZCI6ZmFsc2UsIlBhcmVudFN0eWxlIjpudWxsfSwiQXV0b1NpemUiOjAsIkZvcmVncm91bmQiOnsiJGlkIjoiMTE2IiwiQ29sb3IiOnsiJGlkIjoiMTE3IiwiQSI6MjU1LCJSIjoyNTUsIkciOjI1NSwiQiI6MjU1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IsIlNlcGFyYXRvciI6Ii8iLCJVc2VJbnRlcm5hdGlvbmFsRGF0ZUZvcm1hdCI6ZmFsc2V9LCJJc1Zpc2libGUiOnRydWUsIlBhcmVudFN0eWxlIjpudWxsfSwiU2hvd0VsYXBzZWRUaW1lR3JhZGllbnRTdHlsZSI6ZmFsc2V9LCJTY2FsZSI6eyIkaWQiOiIxMjIiLCJTdGFydERhdGUiOiIyMDE2LTAxLTAxVDAwOjAwOjAwIiwiRW5kRGF0ZSI6IjIwMTYtMTEtMzBUMjM6NTk6NTkuOTk5WiIsIkZvcm1hdCI6Ik1NTSIsIlR5cGUiOjIsIkF1dG9EYXRlUmFuZ2UiOmZhbHNlLCJXb3JraW5nRGF5cyI6MzEsIlRvZGF5TWFya2VyVGV4dCI6IlRvZGF5IiwiQXV0b1NjYWxlVHlwZSI6dHJ1ZX0sIk1pbGVzdG9uZXMiOlt7IiRpZCI6IjEyMyIsIkRhdGUiOiIyMDE2LTAxLTE1VDIzOjU5OjU5Ljk5OVoiLCJTdHlsZSI6eyIkaWQiOiIxMjQiLCJTaGFwZSI6MSwiQ29ubmVjdG9yTWFyZ2luIjp7IiRyZWYiOiI1NCJ9LCJDb25uZWN0b3JTdHlsZSI6eyIkaWQiOiIxMjUiLCJMaW5lQ29sb3IiOnsiJGlkIjoiMTI2IiwiJHR5cGUiOiJOTFJFLkNvbW1vbi5Eb20uU29saWRDb2xvckJydXNoLCBOTFJFLkNvbW1vbiIsIkNvbG9yIjp7IiRpZCI6IjEyNyIsIkEiOjI1NSwiUiI6MTU5LCJHIjo0MSwiQiI6NTR9fSwiTGluZVdlaWdodCI6MS4wLCJMaW5lVHlwZSI6MCwiUGFyZW50U3R5bGUiOnsiJHJlZiI6IjU1In19LCJJc0JlbG93VGltZWJhbmQiOnRydWUsIkhpZGVEYXRlIjpmYWxzZSwiU2hhcGVTaXplIjoxLCJTcGFjaW5nIjowLjAsIlBhZGRpbmciOnsiJGlkIjoiMTI4IiwiVG9wIjowLCJMZWZ0IjowLCJSaWdodCI6MCwiQm90dG9tIjowfSwiU2hhcGVTdHlsZSI6eyIkaWQiOiIxMjkiLCJNYXJnaW4iOnsiJHJlZiI6IjYwIn0sIlBhZGRpbmciOnsiJHJlZiI6IjYxIn0sIkJhY2tncm91bmQiOnsiJGlkIjoiMTMwIiwiQ29sb3IiOnsiJGlkIjoiMTMxIiwiQSI6MjU1LCJSIjoxNTksIkciOjQxLCJCIjo1NH19LCJJc1Zpc2libGUiOnRydWUsIldpZHRoIjoxOC4wLCJIZWlnaHQiOjIwLjAsIkJvcmRlclN0eWxlIjp7IiRpZCI6IjEzMiIsIkxpbmVDb2xvciI6eyIkcmVmIjoiNjMifSwiTGluZVdlaWdodCI6MC4wLCJMaW5lVHlwZSI6MCwiUGFyZW50U3R5bGUiOnsiJHJlZiI6IjYyIn19LCJQYXJlbnRTdHlsZSI6eyIkcmVmIjoiNTkifX0sIlRpdGxlU3R5bGUiOnsiJGlkIjoiMTMzIiwiRm9udFNldHRpbmdzIjp7IiRpZCI6IjEzNCIsIkZvbnRTaXplIjoxMCwiRm9udE5hbWUiOiJDYWxpYnJpIiwiSXNCb2xkIjp0cnVlLCJJc0l0YWxpYyI6dHJ1ZSwiSXNVbmRlcmxpbmVkIjp0cnVlLCJQYXJlbnRTdHlsZSI6eyIkcmVmIjoiNjYifX0sIkF1dG9TaXplIjowLCJGb3JlZ3JvdW5kIjp7IiRpZCI6IjEzNSIsIkNvbG9yIjp7IiRpZCI6IjEzNiIsIkEiOjI1NSwiUiI6MTU5LCJHIjo0MSwiQiI6NTR9fSwiTWF4V2lkdGgiOjU0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zNyIsIkxpbmVDb2xvciI6bnVsbCwiTGluZVdlaWdodCI6MC4wLCJMaW5lVHlwZSI6MCwiUGFyZW50U3R5bGUiOm51bGx9LCJQYXJlbnRTdHlsZSI6eyIkcmVmIjoiNjUifX0sIkRhdGVTdHlsZSI6eyIkaWQiOiIxMzgiLCJGb250U2V0dGluZ3MiOnsiJGlkIjoiMTM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QwIiwiTGluZUNvbG9yIjpudWxsLCJMaW5lV2VpZ2h0IjowLjAsIkxpbmVUeXBlIjowLCJQYXJlbnRTdHlsZSI6bnVsbH0sIlBhcmVudFN0eWxlIjp7IiRyZWYiOiI3MiJ9fSwiRGF0ZUZvcm1hdCI6eyIkcmVmIjoiNzkifSwiSXNWaXNpYmxlIjp0cnVlLCJQYXJlbnRTdHlsZSI6eyIkcmVmIjoiNTMifX0sIlBvc2l0aW9uIjp7IiRpZCI6IjE0MSIsIlJhdGlvIjowLjEyMzk4ODI4ODc4NTIwNDQ1LCJJc0N1c3RvbSI6dHJ1ZX0sIklkIjoiYTNmOTA4MDQtZTUxZS00YzQ3LTgyNmYtMDJjMDE0ZjYyMzViIiwiSW1wb3J0SWQiOm51bGwsIlRpdGxlIjoiUHJvamVjdCBTdGFydCIsIk5vdGUiOm51bGwsIkh5cGVybGluayI6bnVsbCwiSXNDaGFuZ2VkIjpmYWxzZSwiSXNOZXciOnRydWV9LHsiJGlkIjoiMTQyIiwiRGF0ZSI6IjIwMTYtMDYtMzBUMjM6NTk6NTkuOTk5WiIsIlN0eWxlIjp7IiRpZCI6IjE0MyIsIlNoYXBlIjowLCJDb25uZWN0b3JNYXJnaW4iOnsiJHJlZiI6IjU0In0sIkNvbm5lY3RvclN0eWxlIjp7IiRpZCI6IjE0NCIsIkxpbmVDb2xvciI6eyIkaWQiOiIxNDUiLCIkdHlwZSI6Ik5MUkUuQ29tbW9uLkRvbS5Tb2xpZENvbG9yQnJ1c2gsIE5MUkUuQ29tbW9uIiwiQ29sb3IiOnsiJGlkIjoiMTQ2IiwiQSI6MjU1LCJSIjo1MCwiRyI6OTAsIkIiOjE1OH19LCJMaW5lV2VpZ2h0IjoxLjAsIkxpbmVUeXBlIjowLCJQYXJlbnRTdHlsZSI6eyIkcmVmIjoiNTUifX0sIklzQmVsb3dUaW1lYmFuZCI6ZmFsc2UsIkhpZGVEYXRlIjpmYWxzZSwiU2hhcGVTaXplIjoxLCJTcGFjaW5nIjowLjAsIlBhZGRpbmciOnsiJGlkIjoiMTQ3IiwiVG9wIjowLCJMZWZ0IjowLCJSaWdodCI6MCwiQm90dG9tIjowfSwiU2hhcGVTdHlsZSI6eyIkaWQiOiIxNDgiLCJNYXJnaW4iOnsiJHJlZiI6IjYwIn0sIlBhZGRpbmciOnsiJHJlZiI6IjYxIn0sIkJhY2tncm91bmQiOnsiJGlkIjoiMTQ5IiwiQ29sb3IiOnsiJGlkIjoiMTUwIiwiQSI6MjU1LCJSIjo1MCwiRyI6OTAsIkIiOjE1OH19LCJJc1Zpc2libGUiOnRydWUsIldpZHRoIjoxOC4wLCJIZWlnaHQiOjIwLjAsIkJvcmRlclN0eWxlIjp7IiRpZCI6IjE1MSIsIkxpbmVDb2xvciI6eyIkcmVmIjoiNjMifSwiTGluZVdlaWdodCI6MC4wLCJMaW5lVHlwZSI6MCwiUGFyZW50U3R5bGUiOnsiJHJlZiI6IjYyIn19LCJQYXJlbnRTdHlsZSI6eyIkcmVmIjoiNTkifX0sIlRpdGxlU3R5bGUiOnsiJGlkIjoiMTUyIiwiRm9udFNldHRpbmdzIjp7IiRpZCI6IjE1My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U0IiwiTGluZUNvbG9yIjpudWxsLCJMaW5lV2VpZ2h0IjowLjAsIkxpbmVUeXBlIjowLCJQYXJlbnRTdHlsZSI6bnVsbH0sIlBhcmVudFN0eWxlIjp7IiRyZWYiOiI2NSJ9fSwiRGF0ZVN0eWxlIjp7IiRpZCI6IjE1NSIsIkZvbnRTZXR0aW5ncyI6eyIkaWQiOiIxNT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ciLCJMaW5lQ29sb3IiOm51bGwsIkxpbmVXZWlnaHQiOjAuMCwiTGluZVR5cGUiOjAsIlBhcmVudFN0eWxlIjpudWxsfSwiUGFyZW50U3R5bGUiOnsiJHJlZiI6IjcyIn19LCJEYXRlRm9ybWF0Ijp7IiRyZWYiOiI3OSJ9LCJJc1Zpc2libGUiOnRydWUsIlBhcmVudFN0eWxlIjp7IiRyZWYiOiI1MyJ9fSwiUG9zaXRpb24iOnsiJGlkIjoiMTU4IiwiUmF0aW8iOjAuMDg0Nzc4MzQwNjU3NTUyMDksIklzQ3VzdG9tIjp0cnVlfSwiSWQiOiJmZmE3MTNhMi1jMzEyLTRiNGQtODdlMy05NzIwOTQ5ZTZkNzciLCJJbXBvcnRJZCI6bnVsbCwiVGl0bGUiOiJWYWxpZGF0aW9uIENhbGwgMSIsIk5vdGUiOm51bGwsIkh5cGVybGluayI6bnVsbCwiSXNDaGFuZ2VkIjpmYWxzZSwiSXNOZXciOnRydWV9LHsiJGlkIjoiMTU5IiwiRGF0ZSI6IjIwMTYtMDgtMTVUMjM6NTk6NTkuOTk5WiIsIlN0eWxlIjp7IiRpZCI6IjE2MCIsIlNoYXBlIjowLCJDb25uZWN0b3JNYXJnaW4iOnsiJHJlZiI6IjU0In0sIkNvbm5lY3RvclN0eWxlIjp7IiRpZCI6IjE2MSIsIkxpbmVDb2xvciI6eyIkaWQiOiIxNjIiLCIkdHlwZSI6Ik5MUkUuQ29tbW9uLkRvbS5Tb2xpZENvbG9yQnJ1c2gsIE5MUkUuQ29tbW9uIiwiQ29sb3IiOnsiJGlkIjoiMTYzIiwiQSI6MjU1LCJSIjo1NywiRyI6OTcsIkIiOjE2N319LCJMaW5lV2VpZ2h0IjoxLjAsIkxpbmVUeXBlIjowLCJQYXJlbnRTdHlsZSI6eyIkcmVmIjoiNTUifX0sIklzQmVsb3dUaW1lYmFuZCI6ZmFsc2UsIkhpZGVEYXRlIjpmYWxzZSwiU2hhcGVTaXplIjoxLCJTcGFjaW5nIjowLjAsIlBhZGRpbmciOnsiJGlkIjoiMTY0IiwiVG9wIjowLCJMZWZ0IjowLCJSaWdodCI6MCwiQm90dG9tIjowfSwiU2hhcGVTdHlsZSI6eyIkaWQiOiIxNjUiLCJNYXJnaW4iOnsiJHJlZiI6IjYwIn0sIlBhZGRpbmciOnsiJHJlZiI6IjYxIn0sIkJhY2tncm91bmQiOnsiJGlkIjoiMTY2IiwiQ29sb3IiOnsiJGlkIjoiMTY3IiwiQSI6MjU1LCJSIjo1NywiRyI6OTcsIkIiOjE2N319LCJJc1Zpc2libGUiOnRydWUsIldpZHRoIjoxOC4wLCJIZWlnaHQiOjIwLjAsIkJvcmRlclN0eWxlIjp7IiRpZCI6IjE2OCIsIkxpbmVDb2xvciI6eyIkcmVmIjoiNjMifSwiTGluZVdlaWdodCI6MC4wLCJMaW5lVHlwZSI6MCwiUGFyZW50U3R5bGUiOnsiJHJlZiI6IjYyIn19LCJQYXJlbnRTdHlsZSI6eyIkcmVmIjoiNTkifX0sIlRpdGxlU3R5bGUiOnsiJGlkIjoiMTY5IiwiRm9udFNldHRpbmdzIjp7IiRpZCI6IjE3MCIsIkZvbnRTaXplIjoxMCwiRm9udE5hbWUiOiJDYWxpYnJpIiwiSXNCb2xkIjp0cnVlLCJJc0l0YWxpYyI6ZmFsc2UsIklzVW5kZXJsaW5lZCI6ZmFsc2UsIlBhcmVudFN0eWxlIjp7IiRyZWYiOiI2NiJ9fSwiQXV0b1NpemUiOjAsIkZvcmVncm91bmQiOnsiJHJlZiI6IjY3In0sIk1heFdpZHRoIjo2OS4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cxIiwiTGluZUNvbG9yIjpudWxsLCJMaW5lV2VpZ2h0IjowLjAsIkxpbmVUeXBlIjowLCJQYXJlbnRTdHlsZSI6bnVsbH0sIlBhcmVudFN0eWxlIjp7IiRyZWYiOiI2NSJ9fSwiRGF0ZVN0eWxlIjp7IiRpZCI6IjE3MiIsIkZvbnRTZXR0aW5ncyI6eyIkaWQiOiIxNzM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zQiLCJMaW5lQ29sb3IiOm51bGwsIkxpbmVXZWlnaHQiOjAuMCwiTGluZVR5cGUiOjAsIlBhcmVudFN0eWxlIjpudWxsfSwiUGFyZW50U3R5bGUiOnsiJHJlZiI6IjcyIn19LCJEYXRlRm9ybWF0Ijp7IiRyZWYiOiI3OSJ9LCJJc1Zpc2libGUiOnRydWUsIlBhcmVudFN0eWxlIjp7IiRyZWYiOiI1MyJ9fSwiUG9zaXRpb24iOnsiJGlkIjoiMTc1IiwiUmF0aW8iOjAuMTA2MzAxNzEwMzQwNzExOCwiSXNDdXN0b20iOnRydWV9LCJJZCI6Ijg5NjNhODlmLTcxYjQtNDk2MS04ZmZlLTY0NDA5M2FjOTQ1ZCIsIkltcG9ydElkIjpudWxsLCJUaXRsZSI6IlZhbGlkYXRpb24gQ2FsbCAyIiwiTm90ZSI6bnVsbCwiSHlwZXJsaW5rIjpudWxsLCJJc0NoYW5nZWQiOmZhbHNlLCJJc05ldyI6dHJ1ZX0seyIkaWQiOiIxNzYiLCJEYXRlIjoiMjAxNi0xMC0xMVQyMzo1OTo1OS45OTlaIiwiU3R5bGUiOnsiJGlkIjoiMTc3IiwiU2hhcGUiOjAsIkNvbm5lY3Rvck1hcmdpbiI6eyIkcmVmIjoiNTQifSwiQ29ubmVjdG9yU3R5bGUiOnsiJGlkIjoiMTc4IiwiTGluZUNvbG9yIjp7IiRpZCI6IjE3OSIsIiR0eXBlIjoiTkxSRS5Db21tb24uRG9tLlNvbGlkQ29sb3JCcnVzaCwgTkxSRS5Db21tb24iLCJDb2xvciI6eyIkaWQiOiIxODAiLCJBIjoyNTUsIlIiOjU3LCJHIjo5NywiQiI6MTY3fX0sIkxpbmVXZWlnaHQiOjEuMCwiTGluZVR5cGUiOjAsIlBhcmVudFN0eWxlIjp7IiRyZWYiOiI1NSJ9fSwiSXNCZWxvd1RpbWViYW5kIjpmYWxzZSwiSGlkZURhdGUiOmZhbHNlLCJTaGFwZVNpemUiOjEsIlNwYWNpbmciOjAuMCwiUGFkZGluZyI6eyIkaWQiOiIxODEiLCJUb3AiOjAsIkxlZnQiOjAsIlJpZ2h0IjowLCJCb3R0b20iOjB9LCJTaGFwZVN0eWxlIjp7IiRpZCI6IjE4MiIsIk1hcmdpbiI6eyIkcmVmIjoiNjAifSwiUGFkZGluZyI6eyIkcmVmIjoiNjEifSwiQmFja2dyb3VuZCI6eyIkaWQiOiIxODMiLCJDb2xvciI6eyIkaWQiOiIxODQiLCJBIjoyNTUsIlIiOjU3LCJHIjo5NywiQiI6MTY3fX0sIklzVmlzaWJsZSI6dHJ1ZSwiV2lkdGgiOjE4LjAsIkhlaWdodCI6MjAuMCwiQm9yZGVyU3R5bGUiOnsiJGlkIjoiMTg1IiwiTGluZUNvbG9yIjp7IiRyZWYiOiI2MyJ9LCJMaW5lV2VpZ2h0IjowLjAsIkxpbmVUeXBlIjowLCJQYXJlbnRTdHlsZSI6eyIkcmVmIjoiNjIifX0sIlBhcmVudFN0eWxlIjp7IiRyZWYiOiI1OSJ9fSwiVGl0bGVTdHlsZSI6eyIkaWQiOiIxODYiLCJGb250U2V0dGluZ3MiOnsiJGlkIjoiMTg3IiwiRm9udFNpemUiOjEwLCJGb250TmFtZSI6IkNhbGlicmkiLCJJc0JvbGQiOnRydWUsIklzSXRhbGljIjpmYWxzZSwiSXNVbmRlcmxpbmVkIjpmYWxzZSwiUGFyZW50U3R5bGUiOnsiJHJlZiI6IjY2In19LCJBdXRvU2l6ZSI6MCwiRm9yZWdyb3VuZCI6eyIkcmVmIjoiNjcifSwiTWF4V2lkdGgiOjY5Lj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DgiLCJMaW5lQ29sb3IiOm51bGwsIkxpbmVXZWlnaHQiOjAuMCwiTGluZVR5cGUiOjAsIlBhcmVudFN0eWxlIjpudWxsfSwiUGFyZW50U3R5bGUiOnsiJHJlZiI6IjY1In19LCJEYXRlU3R5bGUiOnsiJGlkIjoiMTg5IiwiRm9udFNldHRpbmdzIjp7IiRpZCI6IjE5M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5MSIsIkxpbmVDb2xvciI6bnVsbCwiTGluZVdlaWdodCI6MC4wLCJMaW5lVHlwZSI6MCwiUGFyZW50U3R5bGUiOm51bGx9LCJQYXJlbnRTdHlsZSI6eyIkcmVmIjoiNzIifX0sIkRhdGVGb3JtYXQiOnsiJHJlZiI6Ijc5In0sIklzVmlzaWJsZSI6dHJ1ZSwiUGFyZW50U3R5bGUiOnsiJHJlZiI6IjUzIn19LCJQb3NpdGlvbiI6eyIkaWQiOiIxOTIiLCJSYXRpbyI6MC4xMzA1MzYwMDE2OTk5NDIxMiwiSXNDdXN0b20iOnRydWV9LCJJZCI6IjFmZmFkY2RkLTRmMDYtNDE3ZS05NTkwLTk0MGE0YjY2OTYyNSIsIkltcG9ydElkIjpudWxsLCJUaXRsZSI6IlZhbGlkYXRpb24gQ2FsbCAzIiwiTm90ZSI6bnVsbCwiSHlwZXJsaW5rIjpudWxsLCJJc0NoYW5nZWQiOmZhbHNlLCJJc05ldyI6dHJ1ZX0seyIkaWQiOiIxOTMiLCJEYXRlIjoiMjAxNi0xMS0zMFQyMzo1OTo1OS45OTlaIiwiU3R5bGUiOnsiJGlkIjoiMTk0IiwiU2hhcGUiOjEsIkNvbm5lY3Rvck1hcmdpbiI6eyIkcmVmIjoiNTQifSwiQ29ubmVjdG9yU3R5bGUiOnsiJGlkIjoiMTk1IiwiTGluZUNvbG9yIjp7IiRpZCI6IjE5NiIsIiR0eXBlIjoiTkxSRS5Db21tb24uRG9tLlNvbGlkQ29sb3JCcnVzaCwgTkxSRS5Db21tb24iLCJDb2xvciI6eyIkaWQiOiIxOTciLCJBIjoyNTUsIlIiOjc4LCJHIjoxMzMsIkIiOjY2fX0sIkxpbmVXZWlnaHQiOjEuMCwiTGluZVR5cGUiOjAsIlBhcmVudFN0eWxlIjp7IiRyZWYiOiI1NSJ9fSwiSXNCZWxvd1RpbWViYW5kIjp0cnVlLCJIaWRlRGF0ZSI6ZmFsc2UsIlNoYXBlU2l6ZSI6MSwiU3BhY2luZyI6MC4wLCJQYWRkaW5nIjp7IiRpZCI6IjE5OCIsIlRvcCI6MCwiTGVmdCI6MCwiUmlnaHQiOjAsIkJvdHRvbSI6MH0sIlNoYXBlU3R5bGUiOnsiJGlkIjoiMTk5IiwiTWFyZ2luIjp7IiRyZWYiOiI2MCJ9LCJQYWRkaW5nIjp7IiRyZWYiOiI2MSJ9LCJCYWNrZ3JvdW5kIjp7IiRpZCI6IjIwMCIsIkNvbG9yIjp7IiRpZCI6IjIwMSIsIkEiOjI1NSwiUiI6NzgsIkciOjEzMywiQiI6NjZ9fSwiSXNWaXNpYmxlIjp0cnVlLCJXaWR0aCI6MTguMCwiSGVpZ2h0IjoyMC4wLCJCb3JkZXJTdHlsZSI6eyIkaWQiOiIyMDIiLCJMaW5lQ29sb3IiOnsiJHJlZiI6IjYzIn0sIkxpbmVXZWlnaHQiOjAuMCwiTGluZVR5cGUiOjAsIlBhcmVudFN0eWxlIjp7IiRyZWYiOiI2MiJ9fSwiUGFyZW50U3R5bGUiOnsiJHJlZiI6IjU5In19LCJUaXRsZVN0eWxlIjp7IiRpZCI6IjIwMyIsIkZvbnRTZXR0aW5ncyI6eyIkaWQiOiIyMDQiLCJGb250U2l6ZSI6MTAsIkZvbnROYW1lIjoiQ2FsaWJyaSIsIklzQm9sZCI6dHJ1ZSwiSXNJdGFsaWMiOnRydWUsIklzVW5kZXJsaW5lZCI6dHJ1ZSwiUGFyZW50U3R5bGUiOnsiJHJlZiI6IjY2In19LCJBdXRvU2l6ZSI6MCwiRm9yZWdyb3VuZCI6eyIkaWQiOiIyMDUiLCJDb2xvciI6eyIkaWQiOiIyMDYiLCJBIjoyNTUsIlIiOjU2LCJHIjo4NywiQiI6MzV9fSwiTWF4V2lkdGgiOjQ5LjA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wNyIsIkxpbmVDb2xvciI6bnVsbCwiTGluZVdlaWdodCI6MC4wLCJMaW5lVHlwZSI6MCwiUGFyZW50U3R5bGUiOm51bGx9LCJQYXJlbnRTdHlsZSI6eyIkcmVmIjoiNjUifX0sIkRhdGVTdHlsZSI6eyIkaWQiOiIyMDgiLCJGb250U2V0dGluZ3MiOnsiJGlkIjoiMjA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EwIiwiTGluZUNvbG9yIjpudWxsLCJMaW5lV2VpZ2h0IjowLjAsIkxpbmVUeXBlIjowLCJQYXJlbnRTdHlsZSI6bnVsbH0sIlBhcmVudFN0eWxlIjp7IiRyZWYiOiI3MiJ9fSwiRGF0ZUZvcm1hdCI6eyIkcmVmIjoiNzkifSwiSXNWaXNpYmxlIjp0cnVlLCJQYXJlbnRTdHlsZSI6eyIkcmVmIjoiNTMifX0sIlBvc2l0aW9uIjp7IiRpZCI6IjIxMSIsIlJhdGlvIjowLjEyMzk4ODI4ODc4NTIwNDQ1LCJJc0N1c3RvbSI6dHJ1ZX0sIklkIjoiNjY3ZjNiMTEtYTZjZi00YjY2LThmYjctMzlmY2E5YWJkNzc5IiwiSW1wb3J0SWQiOm51bGwsIlRpdGxlIjoiUHJvamVjdCBFbmQiLCJOb3RlIjpudWxsLCJIeXBlcmxpbmsiOm51bGwsIklzQ2hhbmdlZCI6ZmFsc2UsIklzTmV3Ijp0cnVlfV0sIlRhc2tzIjpbeyIkaWQiOiIyMTIiLCJHcm91cE5hbWUiOm51bGwsIlN0YXJ0RGF0ZSI6IjIwMTYtMDEtMTVUMDA6MDA6MDBaIiwiRW5kRGF0ZSI6IjIwMTYtMDQtMzBUMjM6NTk6NTkuOTk5WiIsIlBlcmNlbnRhZ2VDb21wbGV0ZSI6bnVsbCwiU3R5bGUiOnsiJGlkIjoiMjEzIiwiU2hhcGUiOjIsIlNoYXBlVGhpY2tuZXNzIjoxLCJEdXJhdGlvbkZvcm1hdCI6MCwiSW5jbHVkZU5vbldvcmtpbmdEYXlzSW5EdXJhdGlvbiI6ZmFsc2UsIlBlcmNlbnRhZ2VDb21wbGV0ZVN0eWxlIjp7IiRpZCI6IjIxNCIsIkZvbnRTZXR0aW5ncyI6eyIkaWQiOiIyMTU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TYiLCJMaW5lQ29sb3IiOm51bGwsIkxpbmVXZWlnaHQiOjAuMCwiTGluZVR5cGUiOjAsIlBhcmVudFN0eWxlIjpudWxsfSwiUGFyZW50U3R5bGUiOnsiJHJlZiI6IjgxIn19LCJEdXJhdGlvblN0eWxlIjp7IiRpZCI6IjIxNyIsIkZvbnRTZXR0aW5ncyI6eyIkaWQiOiIyMTg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TkiLCJMaW5lQ29sb3IiOm51bGwsIkxpbmVXZWlnaHQiOjAuMCwiTGluZVR5cGUiOjAsIlBhcmVudFN0eWxlIjpudWxsfSwiUGFyZW50U3R5bGUiOnsiJHJlZiI6Ijg4In19LCJIb3Jpem9udGFsQ29ubmVjdG9yU3R5bGUiOnsiJGlkIjoiMjIwIiwiTGluZUNvbG9yIjp7IiRyZWYiOiI5NiJ9LCJMaW5lV2VpZ2h0IjoxLjAsIkxpbmVUeXBlIjowLCJQYXJlbnRTdHlsZSI6eyIkcmVmIjoiOTUifX0sIlZlcnRpY2FsQ29ubmVjdG9yU3R5bGUiOnsiJGlkIjoiMjIxIiwiTGluZUNvbG9yIjp7IiRpZCI6IjIyMiIsIiR0eXBlIjoiTkxSRS5Db21tb24uRG9tLlNvbGlkQ29sb3JCcnVzaCwgTkxSRS5Db21tb24iLCJDb2xvciI6eyIkaWQiOiIyMjMiLCJBIjoyNTUsIlIiOjE1OSwiRyI6NDEsIkIiOjU0fX0sIkxpbmVXZWlnaHQiOjI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IyNCIsIk1hcmdpbiI6eyIkcmVmIjoiMTAyIn0sIlBhZGRpbmciOnsiJHJlZiI6IjEwMyJ9LCJCYWNrZ3JvdW5kIjp7IiRpZCI6IjIyNSIsIkNvbG9yIjp7IiRpZCI6IjIyNiIsIkEiOjI1NSwiUiI6MTU5LCJHIjo0MSwiQiI6NTR9fSwiSXNWaXNpYmxlIjp0cnVlLCJXaWR0aCI6MC4wLCJIZWlnaHQiOjE2LjAsIkJvcmRlclN0eWxlIjp7IiRpZCI6IjIyNyIsIkxpbmVDb2xvciI6eyIkaWQiOiIyMjgiLCIkdHlwZSI6Ik5MUkUuQ29tbW9uLkRvbS5Tb2xpZENvbG9yQnJ1c2gsIE5MUkUuQ29tbW9uIiwiQ29sb3IiOnsiJGlkIjoiMjI5IiwiQSI6MjU1LCJSIjoyNTUsIkciOjAsIkIiOjB9fSwiTGluZVdlaWdodCI6MC4wLCJMaW5lVHlwZSI6MCwiUGFyZW50U3R5bGUiOm51bGx9LCJQYXJlbnRTdHlsZSI6eyIkcmVmIjoiMTAxIn19LCJUaXRsZVN0eWxlIjp7IiRpZCI6IjIzMCIsIkZvbnRTZXR0aW5ncyI6eyIkaWQiOiIyMzEiLCJGb250U2l6ZSI6MTAsIkZvbnROYW1lIjoiQ2FsaWJyaSIsIklzQm9sZCI6dHJ1ZSwiSXNJdGFsaWMiOmZhbHNlLCJJc1VuZGVybGluZWQiOmZhbHNlLCJQYXJlbnRTdHlsZSI6eyIkcmVmIjoiMTA4In19LCJBdXRvU2l6ZSI6MCwiRm9yZWdyb3VuZCI6eyIkcmVmIjoiMTA5In0sIk1heFdpZHRoIjo0Ny42MTA0NzM2MzI4MTI1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zIiLCJMaW5lQ29sb3IiOm51bGwsIkxpbmVXZWlnaHQiOjAuMCwiTGluZVR5cGUiOjAsIlBhcmVudFN0eWxlIjpudWxsfSwiUGFyZW50U3R5bGUiOnsiJHJlZiI6IjEwNyJ9fSwiRGF0ZVN0eWxlIjp7IiRpZCI6IjIzMyIsIkZvbnRTZXR0aW5ncyI6eyIkaWQiOiIyMzQiLCJGb250U2l6ZSI6MTAsIkZvbnROYW1lIjoiQ2FsaWJyaSIsIklzQm9sZCI6ZmFsc2UsIklzSXRhbGljIjpmYWxzZSwiSXNVbmRlcmxpbmVkIjpmYWxzZSwiUGFyZW50U3R5bGUiOnsiJHJlZiI6IjExNSJ9fSwiQXV0b1NpemUiOjAsIkZvcmVncm91bmQiOnsiJGlkIjoiMjM1IiwiQ29sb3IiOnsiJGlkIjoiMjM2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M3IiwiTGluZUNvbG9yIjpudWxsLCJMaW5lV2VpZ2h0IjowLjAsIkxpbmVUeXBlIjowLCJQYXJlbnRTdHlsZSI6bnVsbH0sIlBhcmVudFN0eWxlIjp7IiRyZWYiOiIxMTQifX0sIkRhdGVGb3JtYXQiOnsiJGlkIjoiMjM4IiwiRm9ybWF0U3RyaW5nIjoiTS9kIiwiU2VwYXJhdG9yIjoiLyIsIlVzZUludGVybmF0aW9uYWxEYXRlRm9ybWF0IjpmYWxzZX0sIklzVmlzaWJsZSI6dHJ1ZSwiUGFyZW50U3R5bGUiOnsiJHJlZiI6IjgwIn19LCJJbmRleCI6MSwiSWQiOiI1NDMzYjgxMy1lYWM4LTQyNzItYjY4YS03YWNmNWVjNWIwMTUiLCJJbXBvcnRJZCI6bnVsbCwiVGl0bGUiOiJSZWNydWl0IiwiTm90ZSI6bnVsbCwiSHlwZXJsaW5rIjpudWxsLCJJc0NoYW5nZWQiOmZhbHNlLCJJc05ldyI6dHJ1ZX0seyIkaWQiOiIyMzkiLCJHcm91cE5hbWUiOm51bGwsIlN0YXJ0RGF0ZSI6IjIwMTYtMDMtMzBUMDA6MDA6MDBaIiwiRW5kRGF0ZSI6IjIwMTYtMDQtMzBUMjM6NTk6NTkuOTk5WiIsIlBlcmNlbnRhZ2VDb21wbGV0ZSI6bnVsbCwiU3R5bGUiOnsiJGlkIjoiMjQwIiwiU2hhcGUiOjIsIlNoYXBlVGhpY2tuZXNzIjoxLCJEdXJhdGlvbkZvcm1hdCI6MCwiSW5jbHVkZU5vbldvcmtpbmdEYXlzSW5EdXJhdGlvbiI6ZmFsc2UsIlBlcmNlbnRhZ2VDb21wbGV0ZVN0eWxlIjp7IiRpZCI6IjI0MSIsIkZvbnRTZXR0aW5ncyI6eyIkaWQiOiIyND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MiLCJMaW5lQ29sb3IiOm51bGwsIkxpbmVXZWlnaHQiOjAuMCwiTGluZVR5cGUiOjAsIlBhcmVudFN0eWxlIjpudWxsfSwiUGFyZW50U3R5bGUiOnsiJHJlZiI6IjgxIn19LCJEdXJhdGlvblN0eWxlIjp7IiRpZCI6IjI0NCIsIkZvbnRTZXR0aW5ncyI6eyIkaWQiOiIyND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DYiLCJMaW5lQ29sb3IiOm51bGwsIkxpbmVXZWlnaHQiOjAuMCwiTGluZVR5cGUiOjAsIlBhcmVudFN0eWxlIjpudWxsfSwiUGFyZW50U3R5bGUiOnsiJHJlZiI6Ijg4In19LCJIb3Jpem9udGFsQ29ubmVjdG9yU3R5bGUiOnsiJGlkIjoiMjQ3IiwiTGluZUNvbG9yIjp7IiRyZWYiOiI5NiJ9LCJMaW5lV2VpZ2h0IjoxLjAsIkxpbmVUeXBlIjowLCJQYXJlbnRTdHlsZSI6eyIkcmVmIjoiOTUifX0sIlZlcnRpY2FsQ29ubmVjdG9yU3R5bGUiOnsiJGlkIjoiMjQ4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DkiLCJNYXJnaW4iOnsiJHJlZiI6IjEwMiJ9LCJQYWRkaW5nIjp7IiRyZWYiOiIxMDMifSwiQmFja2dyb3VuZCI6eyIkaWQiOiIyNTAiLCJDb2xvciI6eyIkaWQiOiIyNTEiLCJBIjoyNTUsIlIiOjE1OSwiRyI6NDEsIkIiOjU0fX0sIklzVmlzaWJsZSI6dHJ1ZSwiV2lkdGgiOjAuMCwiSGVpZ2h0IjoxNi4wLCJCb3JkZXJTdHlsZSI6eyIkaWQiOiIyNTIiLCJMaW5lQ29sb3IiOnsiJGlkIjoiMjUzIiwiJHR5cGUiOiJOTFJFLkNvbW1vbi5Eb20uU29saWRDb2xvckJydXNoLCBOTFJFLkNvbW1vbiIsIkNvbG9yIjp7IiRpZCI6IjI1NCIsIkEiOjI1NSwiUiI6MjU1LCJHIjowLCJCIjowfX0sIkxpbmVXZWlnaHQiOjAuMCwiTGluZVR5cGUiOjAsIlBhcmVudFN0eWxlIjpudWxsfSwiUGFyZW50U3R5bGUiOnsiJHJlZiI6IjEwMSJ9fSwiVGl0bGVTdHlsZSI6eyIkaWQiOiIyNTUiLCJGb250U2V0dGluZ3MiOnsiJGlkIjoiMjU2IiwiRm9udFNpemUiOjEwLCJGb250TmFtZSI6IkNhbGlicmkiLCJJc0JvbGQiOnRydWUsIklzSXRhbGljIjpmYWxzZSwiSXNVbmRlcmxpbmVkIjpmYWxzZSwiUGFyZW50U3R5bGUiOnsiJHJlZiI6IjEwOCJ9fSwiQXV0b1NpemUiOjAsIkZvcmVncm91bmQiOnsiJHJlZiI6IjEwOSJ9LCJNYXhXaWR0aCI6OTYuNzEwMzExODg5NjQ4NDM4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TciLCJMaW5lQ29sb3IiOm51bGwsIkxpbmVXZWlnaHQiOjAuMCwiTGluZVR5cGUiOjAsIlBhcmVudFN0eWxlIjpudWxsfSwiUGFyZW50U3R5bGUiOnsiJHJlZiI6IjEwNyJ9fSwiRGF0ZVN0eWxlIjp7IiRpZCI6IjI1OCIsIkZvbnRTZXR0aW5ncyI6eyIkaWQiOiIyNTkiLCJGb250U2l6ZSI6MTAsIkZvbnROYW1lIjoiQ2FsaWJyaSIsIklzQm9sZCI6ZmFsc2UsIklzSXRhbGljIjpmYWxzZSwiSXNVbmRlcmxpbmVkIjpmYWxzZSwiUGFyZW50U3R5bGUiOnsiJHJlZiI6IjExNSJ9fSwiQXV0b1NpemUiOjAsIkZvcmVncm91bmQiOnsiJGlkIjoiMjYwIiwiQ29sb3IiOnsiJGlkIjoiMjYx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YyIiwiTGluZUNvbG9yIjpudWxsLCJMaW5lV2VpZ2h0IjowLjAsIkxpbmVUeXBlIjowLCJQYXJlbnRTdHlsZSI6bnVsbH0sIlBhcmVudFN0eWxlIjp7IiRyZWYiOiIxMTQifX0sIkRhdGVGb3JtYXQiOnsiJGlkIjoiMjYzIiwiRm9ybWF0U3RyaW5nIjoiTS9kIiwiU2VwYXJhdG9yIjoiLyIsIlVzZUludGVybmF0aW9uYWxEYXRlRm9ybWF0IjpmYWxzZX0sIklzVmlzaWJsZSI6dHJ1ZSwiUGFyZW50U3R5bGUiOnsiJHJlZiI6IjgwIn19LCJJbmRleCI6MiwiSWQiOiIyNzIwNTNhZC01OGEwLTQxN2ItYWVlOS1iZDMxMzMyMDZkMDkiLCJJbXBvcnRJZCI6bnVsbCwiVGl0bGUiOiJMZWdhbCBBZ3JlZW1lbnRzIiwiTm90ZSI6bnVsbCwiSHlwZXJsaW5rIjpudWxsLCJJc0NoYW5nZWQiOmZhbHNlLCJJc05ldyI6dHJ1ZX0seyIkaWQiOiIyNjQiLCJHcm91cE5hbWUiOm51bGwsIlN0YXJ0RGF0ZSI6IjIwMTYtMDQtMTVUMDA6MDA6MDBaIiwiRW5kRGF0ZSI6IjIwMTYtMDYtMzBUMjM6NTk6NTkuOTk5WiIsIlBlcmNlbnRhZ2VDb21wbGV0ZSI6bnVsbCwiU3R5bGUiOnsiJGlkIjoiMjY1IiwiU2hhcGUiOjI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EiLCJMaW5lQ29sb3IiOm51bGwsIkxpbmVXZWlnaHQiOjAuMCwiTGluZVR5cGUiOjAsIlBhcmVudFN0eWxlIjpudWxsfSwiUGFyZW50U3R5bGUiOnsiJHJlZiI6Ijg4In19LCJIb3Jpem9udGFsQ29ubmVjdG9yU3R5bGUiOnsiJGlkIjoiMjcyIiwiTGluZUNvbG9yIjp7IiRyZWYiOiI5NiJ9LCJMaW5lV2VpZ2h0IjoxLjAsIkxpbmVUeXBlIjowLCJQYXJlbnRTdHlsZSI6eyIkcmVmIjoiOTUifX0sIlZlcnRpY2FsQ29ubmVjdG9yU3R5bGUiOnsiJGlkIjoiMjcz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yNzQiLCJNYXJnaW4iOnsiJHJlZiI6IjEwMiJ9LCJQYWRkaW5nIjp7IiRyZWYiOiIxMDMifSwiQmFja2dyb3VuZCI6eyIkaWQiOiIyNzUiLCJDb2xvciI6eyIkaWQiOiIyNzYiLCJBIjoyNTUsIlIiOjQ3LCJHIjo4NSwiQiI6MTUxfX0sIklzVmlzaWJsZSI6dHJ1ZSwiV2lkdGgiOjAuMCwiSGVpZ2h0IjoxNi4wLCJCb3JkZXJTdHlsZSI6eyIkaWQiOiIyNzciLCJMaW5lQ29sb3IiOnsiJGlkIjoiMjc4IiwiJHR5cGUiOiJOTFJFLkNvbW1vbi5Eb20uU29saWRDb2xvckJydXNoLCBOTFJFLkNvbW1vbiIsIkNvbG9yIjp7IiRpZCI6IjI3OSIsIkEiOjI1NSwiUiI6MjU1LCJHIjowLCJCIjowfX0sIkxpbmVXZWlnaHQiOjAuMCwiTGluZVR5cGUiOjAsIlBhcmVudFN0eWxlIjpudWxsfSwiUGFyZW50U3R5bGUiOnsiJHJlZiI6IjEwMSJ9fSwiVGl0bGVTdHlsZSI6eyIkaWQiOiIyODAiLCJGb250U2V0dGluZ3MiOnsiJGlkIjoiMjgxIiwiRm9udFNpemUiOjEwLCJGb250TmFtZSI6IkNhbGlicmkiLCJJc0JvbGQiOnRydWUsIklzSXRhbGljIjpmYWxzZSwiSXNVbmRlcmxpbmVkIjpmYWxzZSwiUGFyZW50U3R5bGUiOnsiJHJlZiI6IjEwOCJ9fSwiQXV0b1NpemUiOjAsIkZvcmVncm91bmQiOnsiJGlkIjoiMjgyIiwiQ29sb3IiOnsiJGlkIjoiMjgzIiwiQSI6MjU1LCJSIjo0NywiRyI6ODUsIkIiOjE1MX19LCJNYXhXaWR0aCI6MTA4LjMyMjY3NzYxMjMwNDY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DQiLCJMaW5lQ29sb3IiOm51bGwsIkxpbmVXZWlnaHQiOjAuMCwiTGluZVR5cGUiOjAsIlBhcmVudFN0eWxlIjpudWxsfSwiUGFyZW50U3R5bGUiOnsiJHJlZiI6IjEwNyJ9fSwiRGF0ZVN0eWxlIjp7IiRpZCI6IjI4NSIsIkZvbnRTZXR0aW5ncyI6eyIkaWQiOiIyODYiLCJGb250U2l6ZSI6MTAsIkZvbnROYW1lIjoiQ2FsaWJyaSIsIklzQm9sZCI6ZmFsc2UsIklzSXRhbGljIjpmYWxzZSwiSXNVbmRlcmxpbmVkIjpmYWxzZSwiUGFyZW50U3R5bGUiOnsiJHJlZiI6IjExNSJ9fSwiQXV0b1NpemUiOjAsIkZvcmVncm91bmQiOnsiJGlkIjoiMjg3IiwiQ29sb3IiOnsiJGlkIjoiMjg4IiwiQSI6MjU1LCJSIjo1MCwiRyI6NTAsIkIiOjUwfX0sIk1heFdpZHRoIjoyMDAuMCwiTWF4SGVpZ2h0IjoiSW5maW5pdHkiLCJTbWFydEZvcmVncm91bmRJc0FjdGl2ZSI6ZmFsc2UsIkhvcml6b250YWxBbGlnbm1lbnQiOjIsIlZlcnRpY2FsQWxpZ25tZW50IjowLCJTbWFydEZvcmVncm91bmQiOm51bGwsIk1hcmdpbiI6eyIkcmVmIjoiMTE4In0sIlBhZGRpbmciOnsiJHJlZiI6IjExOSJ9LCJCYWNrZ3JvdW5kIjp7IiRyZWYiOiIxMjAifSwiSXNWaXNpYmxlIjp0cnVlLCJXaWR0aCI6MC4wLCJIZWlnaHQiOjAuMCwiQm9yZGVyU3R5bGUiOnsiJGlkIjoiMjg5IiwiTGluZUNvbG9yIjpudWxsLCJMaW5lV2VpZ2h0IjowLjAsIkxpbmVUeXBlIjowLCJQYXJlbnRTdHlsZSI6bnVsbH0sIlBhcmVudFN0eWxlIjp7IiRyZWYiOiIxMTQifX0sIkRhdGVGb3JtYXQiOnsiJGlkIjoiMjkwIiwiRm9ybWF0U3RyaW5nIjoiTS9kIiwiU2VwYXJhdG9yIjoiLyIsIlVzZUludGVybmF0aW9uYWxEYXRlRm9ybWF0IjpmYWxzZX0sIklzVmlzaWJsZSI6dHJ1ZSwiUGFyZW50U3R5bGUiOnsiJHJlZiI6IjgwIn19LCJJbmRleCI6MywiSWQiOiI4OTQ2OTg3Yy01Yjc5LTQ0NDQtOTM0NC0yMGNmNzZmOTJmOGIiLCJJbXBvcnRJZCI6bnVsbCwiVGl0bGUiOiJBcmNoaXRlY3R1cmUgUmV2aWV3IiwiTm90ZSI6bnVsbCwiSHlwZXJsaW5rIjpudWxsLCJJc0NoYW5nZWQiOmZhbHNlLCJJc05ldyI6dHJ1ZX0seyIkaWQiOiIyOTEiLCJHcm91cE5hbWUiOm51bGwsIlN0YXJ0RGF0ZSI6IjIwMTYtMDQtMTVUMDA6MDA6MDBaIiwiRW5kRGF0ZSI6IjIwMTYtMDYtMzBUMjM6NTk6NTkuOTk5WiIsIlBlcmNlbnRhZ2VDb21wbGV0ZSI6bnVsbCwiU3R5bGUiOnsiJGlkIjoiMjkyIiwiU2hhcGUiOjIsIlNoYXBlVGhpY2tuZXNzIjoxLCJEdXJhdGlvbkZvcm1hdCI6MCwiSW5jbHVkZU5vbldvcmtpbmdEYXlzSW5EdXJhdGlvbiI6ZmFsc2UsIlBlcmNlbnRhZ2VDb21wbGV0ZVN0eWxlIjp7IiRpZCI6IjI5MyIsIkZvbnRTZXR0aW5ncyI6eyIkaWQiOiIyOT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UiLCJMaW5lQ29sb3IiOm51bGwsIkxpbmVXZWlnaHQiOjAuMCwiTGluZVR5cGUiOjAsIlBhcmVudFN0eWxlIjpudWxsfSwiUGFyZW50U3R5bGUiOnsiJHJlZiI6IjgxIn19LCJEdXJhdGlvblN0eWxlIjp7IiRpZCI6IjI5NiIsIkZvbnRTZXR0aW5ncyI6eyIkaWQiOiIyOT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TgiLCJMaW5lQ29sb3IiOm51bGwsIkxpbmVXZWlnaHQiOjAuMCwiTGluZVR5cGUiOjAsIlBhcmVudFN0eWxlIjpudWxsfSwiUGFyZW50U3R5bGUiOnsiJHJlZiI6Ijg4In19LCJIb3Jpem9udGFsQ29ubmVjdG9yU3R5bGUiOnsiJGlkIjoiMjk5IiwiTGluZUNvbG9yIjp7IiRyZWYiOiI5NiJ9LCJMaW5lV2VpZ2h0IjoxLjAsIkxpbmVUeXBlIjowLCJQYXJlbnRTdHlsZSI6eyIkcmVmIjoiOTUifX0sIlZlcnRpY2FsQ29ubmVjdG9yU3R5bGUiOnsiJGlkIjoiMzAwIiwiTGluZUNvbG9yIjp7IiRyZWYiOiI5OSJ9LCJMaW5lV2VpZ2h0IjoxLjAsIkxpbmVUeXBlIjowLCJQYXJlbnRTdHlsZSI6eyIkcmVmIjoiOTgifX0sIk1hcmdpbiI6bnVsbCwiU3RhcnREYXRlUG9zaXRpb24iOjMsIkVuZERhdGVQb3NpdGlvbiI6MywiVGl0bGVQb3NpdGlvbiI6NCwiRHVyYXRpb25Qb3NpdGlvbiI6MiwiUGVyY2VudGFnZUNvbXBsZXRlZFBvc2l0aW9uIjo2LCJTcGFjaW5nIjoxMCwiSXNCZWxvd1RpbWViYW5kIjpmYWxzZSwiUGVyY2VudGFnZUNvbXBsZXRlU2hhcGVPcGFjaXR5IjozNSwiU2hhcGVTdHlsZSI6eyIkaWQiOiIzMDEiLCJNYXJnaW4iOnsiJHJlZiI6IjEwMiJ9LCJQYWRkaW5nIjp7IiRyZWYiOiIxMDMifSwiQmFja2dyb3VuZCI6eyIkaWQiOiIzMDIiLCJDb2xvciI6eyIkaWQiOiIzMDMiLCJBIjoyNTUsIlIiOjQ3LCJHIjo4NSwiQiI6MTUxfX0sIklzVmlzaWJsZSI6dHJ1ZSwiV2lkdGgiOjAuMCwiSGVpZ2h0IjoxNi4wLCJCb3JkZXJTdHlsZSI6eyIkaWQiOiIzMDQiLCJMaW5lQ29sb3IiOnsiJGlkIjoiMzA1IiwiJHR5cGUiOiJOTFJFLkNvbW1vbi5Eb20uU29saWRDb2xvckJydXNoLCBOTFJFLkNvbW1vbiIsIkNvbG9yIjp7IiRpZCI6IjMwNiIsIkEiOjI1NSwiUiI6MjU1LCJHIjowLCJCIjowfX0sIkxpbmVXZWlnaHQiOjAuMCwiTGluZVR5cGUiOjAsIlBhcmVudFN0eWxlIjpudWxsfSwiUGFyZW50U3R5bGUiOnsiJHJlZiI6IjEwMSJ9fSwiVGl0bGVTdHlsZSI6eyIkaWQiOiIzMDciLCJGb250U2V0dGluZ3MiOnsiJGlkIjoiMzA4IiwiRm9udFNpemUiOjEwLCJGb250TmFtZSI6IkNhbGlicmkiLCJJc0JvbGQiOnRydWUsIklzSXRhbGljIjpmYWxzZSwiSXNVbmRlcmxpbmVkIjpmYWxzZSwiUGFyZW50U3R5bGUiOnsiJHJlZiI6IjEwOCJ9fSwiQXV0b1NpemUiOjAsIkZvcmVncm91bmQiOnsiJGlkIjoiMzA5IiwiQ29sb3IiOnsiJGlkIjoiMzEwIiwiQSI6MjU1LCJSIjo0NywiRyI6ODUsIkIiOjE1MX19LCJNYXhXaWR0aCI6NzYuMDEwMTU0NzI0MTIxM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ExIiwiTGluZUNvbG9yIjpudWxsLCJMaW5lV2VpZ2h0IjowLjAsIkxpbmVUeXBlIjowLCJQYXJlbnRTdHlsZSI6bnVsbH0sIlBhcmVudFN0eWxlIjp7IiRyZWYiOiIxMDcifX0sIkRhdGVTdHlsZSI6eyIkaWQiOiIzMTIiLCJGb250U2V0dGluZ3MiOnsiJGlkIjoiMzEzIiwiRm9udFNpemUiOjEwLCJGb250TmFtZSI6IkNhbGlicmkiLCJJc0JvbGQiOmZhbHNlLCJJc0l0YWxpYyI6ZmFsc2UsIklzVW5kZXJsaW5lZCI6ZmFsc2UsIlBhcmVudFN0eWxlIjp7IiRyZWYiOiIxMTUifX0sIkF1dG9TaXplIjowLCJGb3JlZ3JvdW5kIjp7IiRpZCI6IjMxNCIsIkNvbG9yIjp7IiRpZCI6IjMxNSIsIkEiOjI1NSwiUiI6NTAsIkciOjUwLCJCIjo1MH19LCJNYXhXaWR0aCI6MjAwLjAsIk1heEhlaWdodCI6IkluZmluaXR5IiwiU21hcnRGb3JlZ3JvdW5kSXNBY3RpdmUiOmZhbHNlLCJIb3Jpem9udGFsQWxpZ25tZW50IjoyLCJWZXJ0aWNhbEFsaWdubWVudCI6MCwiU21hcnRGb3JlZ3JvdW5kIjpudWxsLCJNYXJnaW4iOnsiJHJlZiI6IjExOCJ9LCJQYWRkaW5nIjp7IiRyZWYiOiIxMTkifSwiQmFja2dyb3VuZCI6eyIkcmVmIjoiMTIwIn0sIklzVmlzaWJsZSI6dHJ1ZSwiV2lkdGgiOjAuMCwiSGVpZ2h0IjowLjAsIkJvcmRlclN0eWxlIjp7IiRpZCI6IjMxNiIsIkxpbmVDb2xvciI6bnVsbCwiTGluZVdlaWdodCI6MC4wLCJMaW5lVHlwZSI6MCwiUGFyZW50U3R5bGUiOm51bGx9LCJQYXJlbnRTdHlsZSI6eyIkcmVmIjoiMTE0In19LCJEYXRlRm9ybWF0Ijp7IiRpZCI6IjMxNyIsIkZvcm1hdFN0cmluZyI6Ik0vZCIsIlNlcGFyYXRvciI6Ii8iLCJVc2VJbnRlcm5hdGlvbmFsRGF0ZUZvcm1hdCI6ZmFsc2V9LCJJc1Zpc2libGUiOnRydWUsIlBhcmVudFN0eWxlIjp7IiRyZWYiOiI4MCJ9fSwiSW5kZXgiOjQsIklkIjoiNDRmNjU2MzctNTk0My00NGJlLWE1ODAtZGZiNWUxNGVhZTkzIiwiSW1wb3J0SWQiOm51bGwsIlRpdGxlIjoiVHJhaW5pbmcgQ2FsbHMiLCJOb3RlIjpudWxsLCJIeXBlcmxpbmsiOm51bGwsIklzQ2hhbmdlZCI6ZmFsc2UsIklzTmV3Ijp0cnVlfSx7IiRpZCI6IjMxOCIsIkdyb3VwTmFtZSI6bnVsbCwiU3RhcnREYXRlIjoiMjAxNi0wNi0yOVQwMDowMDowMFoiLCJFbmREYXRlIjoiMjAxNi0xMS0wM1QyMzo1OTo1OS45OTlaIiwiUGVyY2VudGFnZUNvbXBsZXRlIjpudWxsLCJTdHlsZSI6eyIkaWQiOiIzMTkiLCJTaGFwZSI6MiwiU2hhcGVUaGlja25lc3MiOjEsIkR1cmF0aW9uRm9ybWF0IjowLCJJbmNsdWRlTm9uV29ya2luZ0RheXNJbkR1cmF0aW9uIjpmYWxzZSwiUGVyY2VudGFnZUNvbXBsZXRlU3R5bGUiOnsiJGlkIjoiMzIwIiwiRm9udFNldHRpbmdzIjp7IiRpZCI6IjMy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yMiIsIkxpbmVDb2xvciI6bnVsbCwiTGluZVdlaWdodCI6MC4wLCJMaW5lVHlwZSI6MCwiUGFyZW50U3R5bGUiOm51bGx9LCJQYXJlbnRTdHlsZSI6eyIkcmVmIjoiODEifX0sIkR1cmF0aW9uU3R5bGUiOnsiJGlkIjoiMzIzIiwiRm9udFNldHRpbmdzIjp7IiRpZCI6IjMyNCIsIkZvbnRTaXplIjoxMCwiRm9udE5hbWUiOiJDYWxpYnJpIiwiSXNCb2xkIjpmYWxzZSwiSXNJdGFsaWMiOmZhbHNlLCJJc1VuZGVybGluZWQiOmZhbHNlLCJQYXJlbnRTdHlsZSI6eyIkcmVmIjoiODkifX0sIkF1dG9TaXplIjowLCJGb3JlZ3JvdW5kIjp7IiRpZCI6IjMyNSIsIkNvbG9yIjp7IiRpZCI6IjMyNiIsIkEiOjI1NSwiUiI6MCwiRyI6MCwiQiI6MH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yNyIsIkxpbmVDb2xvciI6bnVsbCwiTGluZVdlaWdodCI6MC4wLCJMaW5lVHlwZSI6MCwiUGFyZW50U3R5bGUiOm51bGx9LCJQYXJlbnRTdHlsZSI6eyIkcmVmIjoiODgifX0sIkhvcml6b250YWxDb25uZWN0b3JTdHlsZSI6eyIkaWQiOiIzMjgiLCJMaW5lQ29sb3IiOnsiJHJlZiI6Ijk2In0sIkxpbmVXZWlnaHQiOjEuMCwiTGluZVR5cGUiOjAsIlBhcmVudFN0eWxlIjp7IiRyZWYiOiI5NSJ9fSwiVmVydGljYWxDb25uZWN0b3JTdHlsZSI6eyIkaWQiOiIzMjk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zMCIsIk1hcmdpbiI6eyIkcmVmIjoiMTAyIn0sIlBhZGRpbmciOnsiJHJlZiI6IjEwMyJ9LCJCYWNrZ3JvdW5kIjp7IiRpZCI6IjMzMSIsIkNvbG9yIjp7IiRpZCI6IjMzMiIsIkEiOjI1NSwiUiI6MjQwLCJHIjoxMjcsIkIiOjl9fSwiSXNWaXNpYmxlIjp0cnVlLCJXaWR0aCI6MC4wLCJIZWlnaHQiOjE2LjAsIkJvcmRlclN0eWxlIjp7IiRpZCI6IjMzMyIsIkxpbmVDb2xvciI6eyIkaWQiOiIzMzQiLCIkdHlwZSI6Ik5MUkUuQ29tbW9uLkRvbS5Tb2xpZENvbG9yQnJ1c2gsIE5MUkUuQ29tbW9uIiwiQ29sb3IiOnsiJGlkIjoiMzM1IiwiQSI6MjU1LCJSIjoyNTUsIkciOjAsIkIiOjB9fSwiTGluZVdlaWdodCI6MC4wLCJMaW5lVHlwZSI6MCwiUGFyZW50U3R5bGUiOm51bGx9LCJQYXJlbnRTdHlsZSI6eyIkcmVmIjoiMTAxIn19LCJUaXRsZVN0eWxlIjp7IiRpZCI6IjMzNiIsIkZvbnRTZXR0aW5ncyI6eyIkaWQiOiIzMzciLCJGb250U2l6ZSI6MTAsIkZvbnROYW1lIjoiQ2FsaWJyaSIsIklzQm9sZCI6dHJ1ZSwiSXNJdGFsaWMiOmZhbHNlLCJJc1VuZGVybGluZWQiOmZhbHNlLCJQYXJlbnRTdHlsZSI6eyIkcmVmIjoiMTA4In19LCJBdXRvU2l6ZSI6MCwiRm9yZWdyb3VuZCI6eyIkaWQiOiIzMzgiLCJDb2xvciI6eyIkaWQiOiIzMzkiLCJBIjoyNTUsIlIiOjEzMiwiRyI6NjAsIkIiOjEyfX0sIk1heFdpZHRoIjoxMTQuMTI4ODIyMzI2NjYwMT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0MCIsIkxpbmVDb2xvciI6bnVsbCwiTGluZVdlaWdodCI6MC4wLCJMaW5lVHlwZSI6MCwiUGFyZW50U3R5bGUiOm51bGx9LCJQYXJlbnRTdHlsZSI6eyIkcmVmIjoiMTA3In19LCJEYXRlU3R5bGUiOnsiJGlkIjoiMzQxIiwiRm9udFNldHRpbmdzIjp7IiRpZCI6IjM0MiIsIkZvbnRTaXplIjoxMCwiRm9udE5hbWUiOiJDYWxpYnJpIiwiSXNCb2xkIjpmYWxzZSwiSXNJdGFsaWMiOmZhbHNlLCJJc1VuZGVybGluZWQiOmZhbHNlLCJQYXJlbnRTdHlsZSI6eyIkcmVmIjoiMTE1In19LCJBdXRvU2l6ZSI6MCwiRm9yZWdyb3VuZCI6eyIkaWQiOiIzNDMiLCJDb2xvciI6eyIkaWQiOiIzNDQ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DUiLCJMaW5lQ29sb3IiOm51bGwsIkxpbmVXZWlnaHQiOjAuMCwiTGluZVR5cGUiOjAsIlBhcmVudFN0eWxlIjpudWxsfSwiUGFyZW50U3R5bGUiOnsiJHJlZiI6IjExNCJ9fSwiRGF0ZUZvcm1hdCI6eyIkaWQiOiIzNDYiLCJGb3JtYXRTdHJpbmciOiJNL2QiLCJTZXBhcmF0b3IiOiIvIiwiVXNlSW50ZXJuYXRpb25hbERhdGVGb3JtYXQiOmZhbHNlfSwiSXNWaXNpYmxlIjp0cnVlLCJQYXJlbnRTdHlsZSI6eyIkcmVmIjoiODAifX0sIkluZGV4Ijo1LCJJZCI6IjQwMDRmNDI5LTg0MDAtNDUwNy1iODQ5LWI4YzRlZDJhZDg0NCIsIkltcG9ydElkIjpudWxsLCJUaXRsZSI6IlBhcnRuZXIgRGV2ZWxvcG1lbnQiLCJOb3RlIjpudWxsLCJIeXBlcmxpbmsiOm51bGwsIklzQ2hhbmdlZCI6ZmFsc2UsIklzTmV3Ijp0cnVlfSx7IiRpZCI6IjM0NyIsIkdyb3VwTmFtZSI6bnVsbCwiU3RhcnREYXRlIjoiMjAxNi0xMC0xNVQwMDowMDowMFoiLCJFbmREYXRlIjoiMjAxNi0xMS0zMFQyMzo1OTo1OS45OTlaIiwiUGVyY2VudGFnZUNvbXBsZXRlIjpudWxsLCJTdHlsZSI6eyIkaWQiOiIzNDgiLCJTaGFwZSI6MywiU2hhcGVUaGlja25lc3MiOjEsIkR1cmF0aW9uRm9ybWF0IjowLCJJbmNsdWRlTm9uV29ya2luZ0RheXNJbkR1cmF0aW9uIjpmYWxzZSwiUGVyY2VudGFnZUNvbXBsZXRlU3R5bGUiOnsiJGlkIjoiMzQ5IiwiRm9udFNldHRpbmdzIjp7IiRpZCI6IjM1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1MSIsIkxpbmVDb2xvciI6bnVsbCwiTGluZVdlaWdodCI6MC4wLCJMaW5lVHlwZSI6MCwiUGFyZW50U3R5bGUiOm51bGx9LCJQYXJlbnRTdHlsZSI6eyIkcmVmIjoiODEifX0sIkR1cmF0aW9uU3R5bGUiOnsiJGlkIjoiMzUyIiwiRm9udFNldHRpbmdzIjp7IiRpZCI6IjM1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NCIsIkxpbmVDb2xvciI6bnVsbCwiTGluZVdlaWdodCI6MC4wLCJMaW5lVHlwZSI6MCwiUGFyZW50U3R5bGUiOm51bGx9LCJQYXJlbnRTdHlsZSI6eyIkcmVmIjoiODgifX0sIkhvcml6b250YWxDb25uZWN0b3JTdHlsZSI6eyIkaWQiOiIzNTUiLCJMaW5lQ29sb3IiOnsiJHJlZiI6Ijk2In0sIkxpbmVXZWlnaHQiOjEuMCwiTGluZVR5cGUiOjAsIlBhcmVudFN0eWxlIjp7IiRyZWYiOiI5NSJ9fSwiVmVydGljYWxDb25uZWN0b3JTdHlsZSI6eyIkaWQiOiIzNTYiLCJMaW5lQ29sb3IiOnsiJHJlZiI6Ijk5In0sIkxpbmVXZWlnaHQiOjEuMCwiTGluZVR5cGUiOjAsIlBhcmVudFN0eWxlIjp7IiRyZWYiOiI5OCJ9fSwiTWFyZ2luIjpudWxsLCJTdGFydERhdGVQb3NpdGlvbiI6MywiRW5kRGF0ZVBvc2l0aW9uIjozLCJUaXRsZVBvc2l0aW9uIjo0LCJEdXJhdGlvblBvc2l0aW9uIjoyLCJQZXJjZW50YWdlQ29tcGxldGVkUG9zaXRpb24iOjYsIlNwYWNpbmciOjEwLCJJc0JlbG93VGltZWJhbmQiOmZhbHNlLCJQZXJjZW50YWdlQ29tcGxldGVTaGFwZU9wYWNpdHkiOjM1LCJTaGFwZVN0eWxlIjp7IiRpZCI6IjM1NyIsIk1hcmdpbiI6eyIkcmVmIjoiMTAyIn0sIlBhZGRpbmciOnsiJGlkIjoiMzU4IiwiVG9wIjowLCJMZWZ0IjowLCJSaWdodCI6MiwiQm90dG9tIjowfSwiQmFja2dyb3VuZCI6eyIkaWQiOiIzNTkiLCJDb2xvciI6eyIkaWQiOiIzNjAiLCJBIjoyNTUsIlIiOjc4LCJHIjoxMzMsIkIiOjY2fX0sIklzVmlzaWJsZSI6dHJ1ZSwiV2lkdGgiOjAuMCwiSGVpZ2h0IjoxNi4wLCJCb3JkZXJTdHlsZSI6eyIkaWQiOiIzNjEiLCJMaW5lQ29sb3IiOnsiJGlkIjoiMzYyIiwiJHR5cGUiOiJOTFJFLkNvbW1vbi5Eb20uU29saWRDb2xvckJydXNoLCBOTFJFLkNvbW1vbiIsIkNvbG9yIjp7IiRpZCI6IjM2MyIsIkEiOjI1NSwiUiI6MjU1LCJHIjowLCJCIjowfX0sIkxpbmVXZWlnaHQiOjAuMCwiTGluZVR5cGUiOjAsIlBhcmVudFN0eWxlIjpudWxsfSwiUGFyZW50U3R5bGUiOnsiJHJlZiI6IjEwMSJ9fSwiVGl0bGVTdHlsZSI6eyIkaWQiOiIzNjQiLCJGb250U2V0dGluZ3MiOnsiJGlkIjoiMzY1IiwiRm9udFNpemUiOjEwLCJGb250TmFtZSI6IkNhbGlicmkiLCJJc0JvbGQiOnRydWUsIklzSXRhbGljIjpmYWxzZSwiSXNVbmRlcmxpbmVkIjpmYWxzZSwiUGFyZW50U3R5bGUiOnsiJHJlZiI6IjEwOCJ9fSwiQXV0b1NpemUiOjAsIkZvcmVncm91bmQiOnsiJGlkIjoiMzY2IiwiQ29sb3IiOnsiJGlkIjoiMzY3IiwiQSI6MjU1LCJSIjo1NiwiRyI6ODcsIkIiOjM1fX0sIk1heFdpZHRoIjo2Mi4zNzgzNDU0ODk1MDE5NTM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2OCIsIkxpbmVDb2xvciI6bnVsbCwiTGluZVdlaWdodCI6MC4wLCJMaW5lVHlwZSI6MCwiUGFyZW50U3R5bGUiOm51bGx9LCJQYXJlbnRTdHlsZSI6eyIkcmVmIjoiMTA3In19LCJEYXRlU3R5bGUiOnsiJGlkIjoiMzY5IiwiRm9udFNldHRpbmdzIjp7IiRpZCI6IjM3MCIsIkZvbnRTaXplIjoxMCwiRm9udE5hbWUiOiJDYWxpYnJpIiwiSXNCb2xkIjpmYWxzZSwiSXNJdGFsaWMiOmZhbHNlLCJJc1VuZGVybGluZWQiOmZhbHNlLCJQYXJlbnRTdHlsZSI6eyIkcmVmIjoiMTE1In19LCJBdXRvU2l6ZSI6MCwiRm9yZWdyb3VuZCI6eyIkaWQiOiIzNzEiLCJDb2xvciI6eyIkaWQiOiIzNzIiLCJBIjoyNTUsIlIiOjUwLCJHIjo1MCwiQiI6NTB9fSwiTWF4V2lkdGgiOjIwMC4wLCJNYXhIZWlnaHQiOiJJbmZpbml0eSIsIlNtYXJ0Rm9yZWdyb3VuZElzQWN0aXZlIjpmYWxzZSwiSG9yaXpvbnRhbEFsaWdubWVudCI6MiwiVmVydGljYWxBbGlnbm1lbnQiOjAsIlNtYXJ0Rm9yZWdyb3VuZCI6bnVsbCwiTWFyZ2luIjp7IiRyZWYiOiIxMTgifSwiUGFkZGluZyI6eyIkcmVmIjoiMTE5In0sIkJhY2tncm91bmQiOnsiJHJlZiI6IjEyMCJ9LCJJc1Zpc2libGUiOnRydWUsIldpZHRoIjowLjAsIkhlaWdodCI6MC4wLCJCb3JkZXJTdHlsZSI6eyIkaWQiOiIzNzMiLCJMaW5lQ29sb3IiOm51bGwsIkxpbmVXZWlnaHQiOjAuMCwiTGluZVR5cGUiOjAsIlBhcmVudFN0eWxlIjpudWxsfSwiUGFyZW50U3R5bGUiOnsiJHJlZiI6IjExNCJ9fSwiRGF0ZUZvcm1hdCI6eyIkaWQiOiIzNzQiLCJGb3JtYXRTdHJpbmciOiJNL2QiLCJTZXBhcmF0b3IiOiIvIiwiVXNlSW50ZXJuYXRpb25hbERhdGVGb3JtYXQiOmZhbHNlfSwiSXNWaXNpYmxlIjp0cnVlLCJQYXJlbnRTdHlsZSI6eyIkcmVmIjoiODAifX0sIkluZGV4Ijo2LCJJZCI6IjhkZWE3ZTc5LWVjNDMtNDUxYy05NTQ4LWQzMDFmZWJiMTNjNCIsIkltcG9ydElkIjpudWxsLCJUaXRsZSI6Ik1hcmtldGluZyIsIk5vdGUiOm51bGwsIkh5cGVybGluayI6bnVsbCwiSXNDaGFuZ2VkIjpmYWxzZSwiSXNOZXciOnRydWV9XSwiTXNQcm9qZWN0SXRlbXNUcmVlIjp7IiRpZCI6IjM3NSIsIlJvb3QiOnsiJGlkIjoiMzc2IiwiSW1wb3J0SWQiOm51bGwsIklzSW1wb3J0ZWQiOmZhbHNlLCJDaGlsZHJlbiI6W119fSwiU2V0dGluZ3MiOnsiJGlkIjoiMzc3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dHJ1ZSwiSW1wb3J0VHlwZSI6MCwiRmlsZVBhdGgiOm51bGwsIlRpbWVsaW5lSW1wb3J0ZWQiOmZhbHNlfQ=="/>
  <p:tag name="__MASTER" val="__part_0"/>
</p:tagLst>
</file>

<file path=ppt/tags/tag85.xml><?xml version="1.0" encoding="utf-8"?>
<p:tagLst xmlns:a="http://schemas.openxmlformats.org/drawingml/2006/main" xmlns:r="http://schemas.openxmlformats.org/officeDocument/2006/relationships" xmlns:p="http://schemas.openxmlformats.org/presentationml/2006/main">
  <p:tag name="OTLMARKERSHAPE" val="OTL"/>
</p:tagLst>
</file>

<file path=ppt/tags/tag86.xml><?xml version="1.0" encoding="utf-8"?>
<p:tagLst xmlns:a="http://schemas.openxmlformats.org/drawingml/2006/main" xmlns:r="http://schemas.openxmlformats.org/officeDocument/2006/relationships" xmlns:p="http://schemas.openxmlformats.org/presentationml/2006/main">
  <p:tag name="OTLMARKERSHAPE" val="OTL"/>
</p:tagLst>
</file>

<file path=ppt/tags/tag87.xml><?xml version="1.0" encoding="utf-8"?>
<p:tagLst xmlns:a="http://schemas.openxmlformats.org/drawingml/2006/main" xmlns:r="http://schemas.openxmlformats.org/officeDocument/2006/relationships" xmlns:p="http://schemas.openxmlformats.org/presentationml/2006/main">
  <p:tag name="OTLMARKERSHAPE" val="OTL"/>
</p:tagLst>
</file>

<file path=ppt/tags/tag88.xml><?xml version="1.0" encoding="utf-8"?>
<p:tagLst xmlns:a="http://schemas.openxmlformats.org/drawingml/2006/main" xmlns:r="http://schemas.openxmlformats.org/officeDocument/2006/relationships" xmlns:p="http://schemas.openxmlformats.org/presentationml/2006/main">
  <p:tag name="OTLMARKERSHAPE" val="OTL"/>
</p:tagLst>
</file>

<file path=ppt/tags/tag89.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ags/tag90.xml><?xml version="1.0" encoding="utf-8"?>
<p:tagLst xmlns:a="http://schemas.openxmlformats.org/drawingml/2006/main" xmlns:r="http://schemas.openxmlformats.org/officeDocument/2006/relationships" xmlns:p="http://schemas.openxmlformats.org/presentationml/2006/main">
  <p:tag name="OTLMARKERSHAPE" val="OTL"/>
</p:tagLst>
</file>

<file path=ppt/tags/tag91.xml><?xml version="1.0" encoding="utf-8"?>
<p:tagLst xmlns:a="http://schemas.openxmlformats.org/drawingml/2006/main" xmlns:r="http://schemas.openxmlformats.org/officeDocument/2006/relationships" xmlns:p="http://schemas.openxmlformats.org/presentationml/2006/main">
  <p:tag name="OTLMARKERSHAPE" val="OTL"/>
</p:tagLst>
</file>

<file path=ppt/tags/tag92.xml><?xml version="1.0" encoding="utf-8"?>
<p:tagLst xmlns:a="http://schemas.openxmlformats.org/drawingml/2006/main" xmlns:r="http://schemas.openxmlformats.org/officeDocument/2006/relationships" xmlns:p="http://schemas.openxmlformats.org/presentationml/2006/main">
  <p:tag name="OTLMARKERSHAPE" val="OTL"/>
</p:tagLst>
</file>

<file path=ppt/tags/tag93.xml><?xml version="1.0" encoding="utf-8"?>
<p:tagLst xmlns:a="http://schemas.openxmlformats.org/drawingml/2006/main" xmlns:r="http://schemas.openxmlformats.org/officeDocument/2006/relationships" xmlns:p="http://schemas.openxmlformats.org/presentationml/2006/main">
  <p:tag name="OTLMARKERSHAPE" val="OTL"/>
</p:tagLst>
</file>

<file path=ppt/tags/tag94.xml><?xml version="1.0" encoding="utf-8"?>
<p:tagLst xmlns:a="http://schemas.openxmlformats.org/drawingml/2006/main" xmlns:r="http://schemas.openxmlformats.org/officeDocument/2006/relationships" xmlns:p="http://schemas.openxmlformats.org/presentationml/2006/main">
  <p:tag name="OTLMARKERSHAPE" val="OTL"/>
</p:tagLst>
</file>

<file path=ppt/tags/tag95.xml><?xml version="1.0" encoding="utf-8"?>
<p:tagLst xmlns:a="http://schemas.openxmlformats.org/drawingml/2006/main" xmlns:r="http://schemas.openxmlformats.org/officeDocument/2006/relationships" xmlns:p="http://schemas.openxmlformats.org/presentationml/2006/main">
  <p:tag name="OTLMARKERSHAPE" val="OTL"/>
</p:tagLst>
</file>

<file path=ppt/tags/tag96.xml><?xml version="1.0" encoding="utf-8"?>
<p:tagLst xmlns:a="http://schemas.openxmlformats.org/drawingml/2006/main" xmlns:r="http://schemas.openxmlformats.org/officeDocument/2006/relationships" xmlns:p="http://schemas.openxmlformats.org/presentationml/2006/main">
  <p:tag name="OTLMARKERSHAPE" val="OTL"/>
</p:tagLst>
</file>

<file path=ppt/tags/tag97.xml><?xml version="1.0" encoding="utf-8"?>
<p:tagLst xmlns:a="http://schemas.openxmlformats.org/drawingml/2006/main" xmlns:r="http://schemas.openxmlformats.org/officeDocument/2006/relationships" xmlns:p="http://schemas.openxmlformats.org/presentationml/2006/main">
  <p:tag name="OTLMARKERSHAPE" val="OTL"/>
</p:tagLst>
</file>

<file path=ppt/tags/tag98.xml><?xml version="1.0" encoding="utf-8"?>
<p:tagLst xmlns:a="http://schemas.openxmlformats.org/drawingml/2006/main" xmlns:r="http://schemas.openxmlformats.org/officeDocument/2006/relationships" xmlns:p="http://schemas.openxmlformats.org/presentationml/2006/main">
  <p:tag name="OTLMARKERSHAPE" val="OTL"/>
</p:tagLst>
</file>

<file path=ppt/tags/tag9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Blue transparant">
  <a:themeElements>
    <a:clrScheme name="Blue transparant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Blue transparant">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 transparant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ue photo">
  <a:themeElements>
    <a:clrScheme name="Blue photo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Blue photo">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 photo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Blue bullets">
  <a:themeElements>
    <a:clrScheme name="Blue bullets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Blue bullets">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 bullets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Blue transparant">
  <a:themeElements>
    <a:clrScheme name="Blue transparant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Blue transpara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 transparant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Kantoor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2706</TotalTime>
  <Words>798</Words>
  <Application>Microsoft Office PowerPoint</Application>
  <PresentationFormat>On-screen Show (4:3)</PresentationFormat>
  <Paragraphs>208</Paragraphs>
  <Slides>26</Slides>
  <Notes>2</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26</vt:i4>
      </vt:variant>
    </vt:vector>
  </HeadingPairs>
  <TitlesOfParts>
    <vt:vector size="35" baseType="lpstr">
      <vt:lpstr>Arial</vt:lpstr>
      <vt:lpstr>Calibri</vt:lpstr>
      <vt:lpstr>Calibri Light</vt:lpstr>
      <vt:lpstr>Times New Roman</vt:lpstr>
      <vt:lpstr>Blue transparant</vt:lpstr>
      <vt:lpstr>Blue photo</vt:lpstr>
      <vt:lpstr>Blue bullets</vt:lpstr>
      <vt:lpstr>1_Blue transparant</vt:lpstr>
      <vt:lpstr>Office Theme</vt:lpstr>
      <vt:lpstr>LKA Functional Safety   Draft Presentation </vt:lpstr>
      <vt:lpstr>Content</vt:lpstr>
      <vt:lpstr>PowerPoint Presentation</vt:lpstr>
      <vt:lpstr>PowerPoint Presentation</vt:lpstr>
      <vt:lpstr>PowerPoint Presentation</vt:lpstr>
      <vt:lpstr>Functional Safety Concept (ISO 26262)</vt:lpstr>
      <vt:lpstr>Item Definition</vt:lpstr>
      <vt:lpstr>Scenarios</vt:lpstr>
      <vt:lpstr>Highway </vt:lpstr>
      <vt:lpstr>Straight Lane </vt:lpstr>
      <vt:lpstr>Straight Lane </vt:lpstr>
      <vt:lpstr>Curve </vt:lpstr>
      <vt:lpstr>Curve </vt:lpstr>
      <vt:lpstr>Overtaking/Lane Change</vt:lpstr>
      <vt:lpstr>Overtaking/Lane Change</vt:lpstr>
      <vt:lpstr>Traffic (Vv&gt;50 kph)</vt:lpstr>
      <vt:lpstr>Traffic Jam (Vv&lt;50 kph)</vt:lpstr>
      <vt:lpstr>Low visibility/Obstructed View</vt:lpstr>
      <vt:lpstr>Poor road condition</vt:lpstr>
      <vt:lpstr>Engine off (Vv&gt;50 kph)</vt:lpstr>
      <vt:lpstr>Hazard and Risk Analysis</vt:lpstr>
      <vt:lpstr>Functional Architecture</vt:lpstr>
      <vt:lpstr>Functional Architecture</vt:lpstr>
      <vt:lpstr>Improved Architecture (Unfinished)</vt:lpstr>
      <vt:lpstr>Improved Architecture</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VLC</dc:title>
  <dc:creator>gijs</dc:creator>
  <dc:description>Design by Volle Kracht_x000d_
Template by Orange Pepper BV_x000d_
Copyright 2008</dc:description>
  <cp:lastModifiedBy>Occello, D.</cp:lastModifiedBy>
  <cp:revision>440</cp:revision>
  <cp:lastPrinted>2016-12-01T14:48:43Z</cp:lastPrinted>
  <dcterms:created xsi:type="dcterms:W3CDTF">2008-04-07T08:53:01Z</dcterms:created>
  <dcterms:modified xsi:type="dcterms:W3CDTF">2017-01-04T17:21:17Z</dcterms:modified>
</cp:coreProperties>
</file>