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51C4-2E3F-4571-9701-A4111F1624F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1179-36C6-4DEF-B2F1-DF9FA35D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Way </a:t>
            </a:r>
            <a:r>
              <a:rPr lang="en-GB" smtClean="0"/>
              <a:t>too short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8" y="1619251"/>
            <a:ext cx="7488767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4918" y="3238501"/>
            <a:ext cx="6817783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4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406BB32-BE74-46A3-90B8-E4C6053CF05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41318" y="215901"/>
            <a:ext cx="2673349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14917" y="215901"/>
            <a:ext cx="78232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843DD74-DBDF-4902-9F94-40B884CC512F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7BF7F183-C4FE-40E2-A2C8-B2646D01BE2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9C147D9C-AE7B-4C11-AB4D-A9BAEC5D1F50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1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14918" y="1600200"/>
            <a:ext cx="5228167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46285" y="1600200"/>
            <a:ext cx="5228167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0084AE9-CCAD-4FA0-9709-4D8EEC72F23F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D848158D-BD3C-49BB-94DB-A5252ECEA0DF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2E923411-93D8-4DAF-B8F5-C1162D7CC7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51BDE468-E720-47A4-BD95-53B090127448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CD258410-5F0E-47C1-B59C-1D74BA82BA7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AF779F06-9024-4A84-9CB2-249A171B7C0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76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15900"/>
            <a:ext cx="10699749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4" y="6548439"/>
            <a:ext cx="479848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1" y="6408739"/>
            <a:ext cx="2832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1851" y="654843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3070AF0-31AD-46EC-8669-9E0B7A889479}" type="slidenum">
              <a:rPr lang="nl-NL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17" y="5978525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7233" y="654843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6AB0C-FBFE-44DF-B171-760DFDB99D2E}" type="datetime1">
              <a:rPr lang="nl-NL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600200"/>
            <a:ext cx="1065953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58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7BF7F183-C4FE-40E2-A2C8-B2646D01BE22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A5E5B0B-2607-4FC1-98AE-7E6EA2D0F7CA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77442"/>
              </p:ext>
            </p:extLst>
          </p:nvPr>
        </p:nvGraphicFramePr>
        <p:xfrm>
          <a:off x="1633515" y="1401934"/>
          <a:ext cx="8251891" cy="35984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1124"/>
                <a:gridCol w="1644950"/>
                <a:gridCol w="1464408"/>
                <a:gridCol w="1474437"/>
                <a:gridCol w="1243743"/>
                <a:gridCol w="1073229"/>
              </a:tblGrid>
              <a:tr h="6964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Controller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100" b="1" u="none" strike="noStrike" dirty="0" smtClean="0">
                          <a:effectLst/>
                        </a:rPr>
                        <a:t>Simplicity </a:t>
                      </a:r>
                      <a:r>
                        <a:rPr lang="en-US" sz="1100" b="1" u="none" strike="noStrike" dirty="0">
                          <a:effectLst/>
                        </a:rPr>
                        <a:t>(Implementation)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Computational Efficiency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 (Tracking)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Robustness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Advance 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Fuzzy Logic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Neural Network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Minimum 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Nested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LQR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Robust 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 Optimal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Sliding 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5" y="2990330"/>
            <a:ext cx="236027" cy="241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31" y="3258062"/>
            <a:ext cx="236027" cy="241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49" y="3550508"/>
            <a:ext cx="236027" cy="24108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5263978" y="5082744"/>
            <a:ext cx="222422" cy="42013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717962" y="5082744"/>
            <a:ext cx="222422" cy="42013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171946" y="5115690"/>
            <a:ext cx="222422" cy="42013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255223" y="5095092"/>
            <a:ext cx="222422" cy="42013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49795" y="5519347"/>
            <a:ext cx="2067697" cy="40365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38303" y="5539942"/>
            <a:ext cx="2067697" cy="40365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Quality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4" grpId="0" animBg="1"/>
      <p:bldP spid="19" grpId="0" animBg="1"/>
    </p:bldLst>
  </p:timing>
</p:sld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Blue transparant</vt:lpstr>
      <vt:lpstr>Control Strategies</vt:lpstr>
    </vt:vector>
  </TitlesOfParts>
  <Company>University of Technology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A.</dc:creator>
  <cp:lastModifiedBy>Singh, A.</cp:lastModifiedBy>
  <cp:revision>4</cp:revision>
  <dcterms:created xsi:type="dcterms:W3CDTF">2017-02-09T14:44:50Z</dcterms:created>
  <dcterms:modified xsi:type="dcterms:W3CDTF">2017-02-09T15:09:15Z</dcterms:modified>
</cp:coreProperties>
</file>