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Motion Planning Library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4" name="Table 3"/>
          <p:cNvGraphicFramePr/>
          <p:nvPr/>
        </p:nvGraphicFramePr>
        <p:xfrm>
          <a:off x="575640" y="1811160"/>
          <a:ext cx="8999640" cy="3987000"/>
        </p:xfrm>
        <a:graphic>
          <a:graphicData uri="http://schemas.openxmlformats.org/drawingml/2006/table">
            <a:tbl>
              <a:tblPr/>
              <a:tblGrid>
                <a:gridCol w="2926440"/>
                <a:gridCol w="2926440"/>
                <a:gridCol w="3147120"/>
              </a:tblGrid>
              <a:tr h="400680"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    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Library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  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Advantage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Disadvantage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1447200"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   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SBPL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Times New Roman"/>
                        </a:rPr>
                        <a:t>Search-Based Planning Library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Efficient Solution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Computataionally expensive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Doesn’t scale well to high dimesnsion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47920"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   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OMPL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Times New Roman"/>
                        </a:rPr>
                        <a:t>    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Times New Roman"/>
                        </a:rPr>
                        <a:t>Open Motion Planning Library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Finds feasible collision free path vary fast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Computataional efficient than SBPL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Scalable due to high dimension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Typically produce jerky/ redundant motion. 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Paths require post-processing, smoothing, optimization.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Completeness and optimality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1"/>
          <p:cNvGraphicFramePr/>
          <p:nvPr/>
        </p:nvGraphicFramePr>
        <p:xfrm>
          <a:off x="504000" y="648000"/>
          <a:ext cx="9071280" cy="561564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4360"/>
              </a:tblGrid>
              <a:tr h="0"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  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Library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Advantage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 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Disadvantage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 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CHOMP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Times New Roman"/>
                        </a:rPr>
                        <a:t>Covariant Hamiltonian Optimization and Motion Planning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/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Times New Roman"/>
                        </a:rPr>
                        <a:t>Fluid motion and avoids unusual or awkward joint angles.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Can get stuck in local minima due to gradient. Though theoretically sound, it is difficult to work with in practice. 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It introduces additional parameters which need to be tuned, and requires multiple random restarts to obtain a successful solution. 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05400"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STOMP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Times New Roman"/>
                        </a:rPr>
                        <a:t>Stochastic Trajectory Optimization for Motion Planning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/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Requires minimal parameter tuning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Does not need cost function gradients.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Times New Roman"/>
                        </a:rPr>
                        <a:t>Motor torque is included in cost function</a:t>
                      </a: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Times New Roman"/>
                        </a:rPr>
                        <a:t> 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Times New Roman"/>
                        </a:rPr>
                        <a:t>Very low support </a:t>
                      </a:r>
                      <a:endParaRPr b="0" lang="en-IN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le 1"/>
          <p:cNvGraphicFramePr/>
          <p:nvPr/>
        </p:nvGraphicFramePr>
        <p:xfrm>
          <a:off x="948600" y="1328040"/>
          <a:ext cx="8496000" cy="5760000"/>
        </p:xfrm>
        <a:graphic>
          <a:graphicData uri="http://schemas.openxmlformats.org/drawingml/2006/table">
            <a:tbl>
              <a:tblPr/>
              <a:tblGrid>
                <a:gridCol w="2123280"/>
                <a:gridCol w="2123280"/>
                <a:gridCol w="2123280"/>
                <a:gridCol w="2126160"/>
              </a:tblGrid>
              <a:tr h="4104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Solver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 of Solving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33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 of DOF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33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Computataional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339966"/>
                    </a:solidFill>
                  </a:tcPr>
                </a:tc>
              </a:tr>
              <a:tr h="4230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KDL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Numerical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Slower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155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IK Fast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Analytical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&lt;=6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Fastest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0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Track IK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Numerical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Medium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" name="TextShape 2"/>
          <p:cNvSpPr txBox="1"/>
          <p:nvPr/>
        </p:nvSpPr>
        <p:spPr>
          <a:xfrm>
            <a:off x="587880" y="3528000"/>
            <a:ext cx="8844120" cy="33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914400" indent="-227880" algn="just">
              <a:lnSpc>
                <a:spcPct val="15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Selected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Kinematic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Solver: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Track-IK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227880" algn="just">
              <a:lnSpc>
                <a:spcPct val="15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Reason 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227880" algn="just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227880" algn="just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disadvant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age of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KDL is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that the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frequent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converge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nce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failures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for robots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with joint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limits and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no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actions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are taken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when the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search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becomes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“stuck” in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local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minima.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227880" algn="just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disadvant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age of IK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Fast is, it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can solve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only upto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6 DOF.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227880" algn="just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Track IK is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 KDL's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enhancem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ent solver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which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detects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and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mitigates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local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minima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that can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occur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when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joint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limits are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encounter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ed during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gradient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descent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227880" algn="just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1008000" y="216000"/>
            <a:ext cx="8064000" cy="98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oma"/>
              </a:rPr>
              <a:t>      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oma"/>
              </a:rPr>
              <a:t>Kinema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oma"/>
              </a:rPr>
              <a:t>tic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oma"/>
              </a:rPr>
              <a:t>Solver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Finalise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Motion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Planner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&amp;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Kinema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tic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</a:pP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top of the analysis done theoretically, different planners in OMPL and  Kinematic solvers (Track IK &amp; KDL) were implemented in the robotic arm and were tested in a variety of configuration of robotic arm to find the optimal pair. It was found that the pair: RRT in OMPL and Track-IK solver performed with good accuracy and least amount of computational resources. So these two algorithms were integrated with the control system and tested through simulation.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2017-12-05T15:38:34Z</dcterms:created>
  <dc:creator/>
  <dc:description/>
  <dc:language>en-IN</dc:language>
  <cp:lastModifiedBy/>
  <dcterms:modified xsi:type="dcterms:W3CDTF">2017-12-05T18:24:08Z</dcterms:modified>
  <cp:revision>17</cp:revision>
  <dc:subject/>
  <dc:title/>
</cp:coreProperties>
</file>