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Environment </a:t>
            </a:r>
            <a:r>
              <a:rPr lang="en-US" dirty="0" smtClean="0"/>
              <a:t>Mod</a:t>
            </a:r>
            <a:br>
              <a:rPr lang="en-US" dirty="0" smtClean="0"/>
            </a:br>
            <a:r>
              <a:rPr lang="en-US" dirty="0" smtClean="0"/>
              <a:t>(Minecraft </a:t>
            </a:r>
            <a:r>
              <a:rPr lang="en-US" dirty="0" err="1" smtClean="0"/>
              <a:t>Modding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Leo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4527177" cy="254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43" y="-1"/>
            <a:ext cx="4527176" cy="2546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12" y="2737037"/>
            <a:ext cx="7073152" cy="3978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9222" y="3281082"/>
            <a:ext cx="2393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Smelting/Crafting Recipes for the minerals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8" y="161365"/>
            <a:ext cx="10058400" cy="565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9625" y="5961529"/>
            <a:ext cx="6875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 was naming all of my items.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95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8" y="98612"/>
            <a:ext cx="100584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9224" y="6122894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for all of my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11" y="89647"/>
            <a:ext cx="10058400" cy="565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1718" y="5961529"/>
            <a:ext cx="689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Ores; Iridium, Cobalt, and Ruthenium, as well as the Asteroid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3" y="286870"/>
            <a:ext cx="100584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7665" y="6069105"/>
            <a:ext cx="25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TNT Cannon (for fun).</a:t>
            </a:r>
          </a:p>
        </p:txBody>
      </p:sp>
    </p:spTree>
    <p:extLst>
      <p:ext uri="{BB962C8B-B14F-4D97-AF65-F5344CB8AC3E}">
        <p14:creationId xmlns:p14="http://schemas.microsoft.com/office/powerpoint/2010/main" val="25139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94" y="385482"/>
            <a:ext cx="100584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16341" y="6212541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TNT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43030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3" y="34065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06" y="277905"/>
            <a:ext cx="100584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5596" y="6104964"/>
            <a:ext cx="492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Ore Generation and searching for my 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12</TotalTime>
  <Words>58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Space Environment Mod (Minecraft Modding)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Environment Mod</dc:title>
  <dc:creator>student</dc:creator>
  <cp:lastModifiedBy>student</cp:lastModifiedBy>
  <cp:revision>31</cp:revision>
  <dcterms:created xsi:type="dcterms:W3CDTF">2014-07-17T20:24:56Z</dcterms:created>
  <dcterms:modified xsi:type="dcterms:W3CDTF">2014-07-18T13:50:20Z</dcterms:modified>
</cp:coreProperties>
</file>