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2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0743D-0333-CE0B-CA82-AD3293C29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907C6-38C4-7EAB-03B2-176C37EA7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867B-A98E-3CF5-B116-67B7FF44D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0BA2-592A-4450-A232-ECD7E7FFE232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88B65-60D9-3E89-CF36-2F5CCDC91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56406-D790-0095-98ED-4FC8F33A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D50F-CDCF-4747-B9DD-D75FEDD7A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65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4D0C-74AF-6488-8F98-AAB257C1C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CA726-A552-0106-C00C-0A61E9C90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17617-EC44-BBEC-CD54-FE7812DF3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0BA2-592A-4450-A232-ECD7E7FFE232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A689C-ADE6-D715-8B8F-576B08A3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09A5C-79EA-96D2-ADF6-4DEBBFA5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D50F-CDCF-4747-B9DD-D75FEDD7A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04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1A611E-EC2F-443A-C4FA-7688A2D39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DE404-42AB-7E83-A237-0EE6FC23D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D595E-B339-0C61-9227-196CFAAC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0BA2-592A-4450-A232-ECD7E7FFE232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8321B-EC6C-62E4-2872-AB8D3A5B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66541-003D-6E3C-1020-2521210B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D50F-CDCF-4747-B9DD-D75FEDD7A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49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6011-8289-2206-AA50-10DB4639A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0F169-4268-DB72-9FEB-792CD78F6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F10C3-1D4F-13C9-DA27-45765A52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0BA2-592A-4450-A232-ECD7E7FFE232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25BC4-B47D-656B-0AA6-54A4916EB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95B7A-C32C-8E20-36F2-15EED093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D50F-CDCF-4747-B9DD-D75FEDD7A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34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E3D3-6916-777B-6D93-F79F11CD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DEEBD-F81F-8989-A495-DCA5C91AE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39089-DE73-E3EC-FA50-7CD3ECC8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0BA2-592A-4450-A232-ECD7E7FFE232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E9EE0-DBF0-CF3E-AA72-64C6F627E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CC11E-256E-176C-211C-3BC8E865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D50F-CDCF-4747-B9DD-D75FEDD7A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14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2956A-3719-03EF-3463-2F1FBC9A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9C1B9-59EA-5FD6-87D8-E2A4A169F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D815B-F745-9B23-4257-0477C9EA5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2608-06D1-0680-773E-EE5B26CE1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0BA2-592A-4450-A232-ECD7E7FFE232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5ABBE-CB54-C0EE-BF27-73753A72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B40D7-468F-E47C-61B0-D0604AE0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D50F-CDCF-4747-B9DD-D75FEDD7A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38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4353-2AF5-CFD7-42A8-F2EFD7D5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9348B-625C-67D7-FC93-2936E0230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9DF5A-BE6B-9B65-C2A0-8A74A6D65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64CA6-6E24-F0A3-C9F2-2A850CFAF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BD18B-3DBA-5718-63C3-3B065EFDA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45359-D33E-F289-0F7E-33A9DBAF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0BA2-592A-4450-A232-ECD7E7FFE232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D4E8DB-8444-802E-D5BB-493F195C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9EAEA-0F12-9940-36D5-9A736D75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D50F-CDCF-4747-B9DD-D75FEDD7A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09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9BDA-4C27-2680-B825-8D80DC622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55FC8-7C81-5DB9-1528-09ED3DEA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0BA2-592A-4450-A232-ECD7E7FFE232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A8620-9CDC-F942-0BDE-4F445DA0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337AAF-E4E1-9BDA-E335-23D73697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D50F-CDCF-4747-B9DD-D75FEDD7A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C2FCC-6A28-58D9-8339-FBF28799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0BA2-592A-4450-A232-ECD7E7FFE232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D2517-0748-110C-7FFE-A817FF86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F4C7D-AD2E-5E29-B4BF-B3F573BF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D50F-CDCF-4747-B9DD-D75FEDD7A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93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E410-9A85-89C2-6D9A-ED058AB21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92146-627F-FE97-B1C5-C3FAEDB29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7EB17-AE73-D655-2C94-1F6525CAA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52EDF-07D1-25C7-622C-026C8EF9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0BA2-592A-4450-A232-ECD7E7FFE232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0B08E-2655-2196-6E0F-33FC8F9E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32789-10C4-FD5F-853B-42B652AE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D50F-CDCF-4747-B9DD-D75FEDD7A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14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D79D-4A23-D277-17CC-CB68839D2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E6EBA-FE97-D62D-1175-9408DC323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FC978-C953-68C9-7379-C4108C234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F259D-7FCB-22C2-5A61-E9D00A0B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0BA2-592A-4450-A232-ECD7E7FFE232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000C6-51FD-166E-4EEA-180608F44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9CEF8-CB25-F59B-54AD-6DFE541A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D50F-CDCF-4747-B9DD-D75FEDD7A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58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9A99D-9CD6-E86D-4CB2-477D9E368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6232A-0FD5-7FD8-B4B2-6126745AE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5D45C-C6BA-9063-5468-188AF40AF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10BA2-592A-4450-A232-ECD7E7FFE232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B063A-2DB9-34C3-AAD5-79B5E077C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36F7A-912D-B131-D2DC-C195FF09F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AD50F-CDCF-4747-B9DD-D75FEDD7A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79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white card&#10;&#10;Description automatically generated with medium confidence">
            <a:extLst>
              <a:ext uri="{FF2B5EF4-FFF2-40B4-BE49-F238E27FC236}">
                <a16:creationId xmlns:a16="http://schemas.microsoft.com/office/drawing/2014/main" id="{4ED87634-822E-0FA9-4F7F-4D01BF1F0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8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!!Shape" descr="A blue and white background">
            <a:extLst>
              <a:ext uri="{FF2B5EF4-FFF2-40B4-BE49-F238E27FC236}">
                <a16:creationId xmlns:a16="http://schemas.microsoft.com/office/drawing/2014/main" id="{23636A53-734A-C426-9911-4070A825A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EF560D-5404-4C3B-6C74-4146949C0067}"/>
              </a:ext>
            </a:extLst>
          </p:cNvPr>
          <p:cNvSpPr txBox="1"/>
          <p:nvPr/>
        </p:nvSpPr>
        <p:spPr>
          <a:xfrm>
            <a:off x="339485" y="998398"/>
            <a:ext cx="4229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 DESCRIPTION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370F4-5B4E-F34F-9FFB-403103E9A954}"/>
              </a:ext>
            </a:extLst>
          </p:cNvPr>
          <p:cNvSpPr txBox="1"/>
          <p:nvPr/>
        </p:nvSpPr>
        <p:spPr>
          <a:xfrm>
            <a:off x="629726" y="1674674"/>
            <a:ext cx="89197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  <a:latin typeface="Constantia" panose="02030602050306030303" pitchFamily="18" charset="0"/>
              </a:rPr>
              <a:t>A Maze-solving project with varying Difficulty levels, Time limits and Secret Paths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  <a:latin typeface="Constantia" panose="02030602050306030303" pitchFamily="18" charset="0"/>
              </a:rPr>
              <a:t>Mazes solved by various algorithms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  <a:latin typeface="Constantia" panose="02030602050306030303" pitchFamily="18" charset="0"/>
              </a:rPr>
              <a:t>Breadth First Algorithm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  <a:latin typeface="Constantia" panose="02030602050306030303" pitchFamily="18" charset="0"/>
              </a:rPr>
              <a:t>Depth First Algorithm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  <a:latin typeface="Constantia" panose="02030602050306030303" pitchFamily="18" charset="0"/>
              </a:rPr>
              <a:t>Dijkstra’s Algorithm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  <a:latin typeface="Constantia" panose="02030602050306030303" pitchFamily="18" charset="0"/>
              </a:rPr>
              <a:t>A* Algorithm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CE1775-7915-79D8-052C-A1E7649D4636}"/>
              </a:ext>
            </a:extLst>
          </p:cNvPr>
          <p:cNvSpPr/>
          <p:nvPr/>
        </p:nvSpPr>
        <p:spPr>
          <a:xfrm>
            <a:off x="11335109" y="306945"/>
            <a:ext cx="474453" cy="47445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6275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!!Shape" descr="A blue and white background">
            <a:extLst>
              <a:ext uri="{FF2B5EF4-FFF2-40B4-BE49-F238E27FC236}">
                <a16:creationId xmlns:a16="http://schemas.microsoft.com/office/drawing/2014/main" id="{23636A53-734A-C426-9911-4070A825A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EF560D-5404-4C3B-6C74-4146949C0067}"/>
              </a:ext>
            </a:extLst>
          </p:cNvPr>
          <p:cNvSpPr txBox="1"/>
          <p:nvPr/>
        </p:nvSpPr>
        <p:spPr>
          <a:xfrm>
            <a:off x="339485" y="998398"/>
            <a:ext cx="4229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 DESCRIPTION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370F4-5B4E-F34F-9FFB-403103E9A954}"/>
              </a:ext>
            </a:extLst>
          </p:cNvPr>
          <p:cNvSpPr txBox="1"/>
          <p:nvPr/>
        </p:nvSpPr>
        <p:spPr>
          <a:xfrm>
            <a:off x="629726" y="1674674"/>
            <a:ext cx="89197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  <a:latin typeface="Constantia" panose="02030602050306030303" pitchFamily="18" charset="0"/>
              </a:rPr>
              <a:t>A Maze-solving project with varying Difficulty levels, Time limits and Secret Paths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  <a:latin typeface="Constantia" panose="02030602050306030303" pitchFamily="18" charset="0"/>
              </a:rPr>
              <a:t>Mazes solved by various algorithms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  <a:latin typeface="Constantia" panose="02030602050306030303" pitchFamily="18" charset="0"/>
              </a:rPr>
              <a:t>Breadth First Algorithm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  <a:latin typeface="Constantia" panose="02030602050306030303" pitchFamily="18" charset="0"/>
              </a:rPr>
              <a:t>Depth First Algorithm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  <a:latin typeface="Constantia" panose="02030602050306030303" pitchFamily="18" charset="0"/>
              </a:rPr>
              <a:t>Dijkstra’s Algorithm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  <a:latin typeface="Constantia" panose="02030602050306030303" pitchFamily="18" charset="0"/>
              </a:rPr>
              <a:t>A* Algorithm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3D2871-8C37-82B8-EFB1-209ABF745C3C}"/>
              </a:ext>
            </a:extLst>
          </p:cNvPr>
          <p:cNvSpPr txBox="1"/>
          <p:nvPr/>
        </p:nvSpPr>
        <p:spPr>
          <a:xfrm>
            <a:off x="5395865" y="6181723"/>
            <a:ext cx="151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tantia" panose="02030602050306030303" pitchFamily="18" charset="0"/>
              </a:rPr>
              <a:t>Simple Maze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CE1775-7915-79D8-052C-A1E7649D4636}"/>
              </a:ext>
            </a:extLst>
          </p:cNvPr>
          <p:cNvSpPr/>
          <p:nvPr/>
        </p:nvSpPr>
        <p:spPr>
          <a:xfrm>
            <a:off x="11335109" y="306945"/>
            <a:ext cx="474453" cy="47445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pic>
        <p:nvPicPr>
          <p:cNvPr id="14" name="Picture 13" descr="A maze with a solution&#10;&#10;Description automatically generated with medium confidence">
            <a:extLst>
              <a:ext uri="{FF2B5EF4-FFF2-40B4-BE49-F238E27FC236}">
                <a16:creationId xmlns:a16="http://schemas.microsoft.com/office/drawing/2014/main" id="{E91A6410-D83B-3BA5-9B2F-307111EF1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135" y="2674029"/>
            <a:ext cx="2491711" cy="350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!!Shape" descr="A blue and white background">
            <a:extLst>
              <a:ext uri="{FF2B5EF4-FFF2-40B4-BE49-F238E27FC236}">
                <a16:creationId xmlns:a16="http://schemas.microsoft.com/office/drawing/2014/main" id="{23636A53-734A-C426-9911-4070A825A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EF560D-5404-4C3B-6C74-4146949C0067}"/>
              </a:ext>
            </a:extLst>
          </p:cNvPr>
          <p:cNvSpPr txBox="1"/>
          <p:nvPr/>
        </p:nvSpPr>
        <p:spPr>
          <a:xfrm>
            <a:off x="339485" y="998398"/>
            <a:ext cx="4229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 DESCRIPTION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370F4-5B4E-F34F-9FFB-403103E9A954}"/>
              </a:ext>
            </a:extLst>
          </p:cNvPr>
          <p:cNvSpPr txBox="1"/>
          <p:nvPr/>
        </p:nvSpPr>
        <p:spPr>
          <a:xfrm>
            <a:off x="629726" y="1674674"/>
            <a:ext cx="89197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  <a:latin typeface="Constantia" panose="02030602050306030303" pitchFamily="18" charset="0"/>
              </a:rPr>
              <a:t>A Maze-solving project with varying Difficulty levels, Time limits and Secret Paths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  <a:latin typeface="Constantia" panose="02030602050306030303" pitchFamily="18" charset="0"/>
              </a:rPr>
              <a:t>Mazes solved by various algorithms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  <a:latin typeface="Constantia" panose="02030602050306030303" pitchFamily="18" charset="0"/>
              </a:rPr>
              <a:t>Breadth First Algorithm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  <a:latin typeface="Constantia" panose="02030602050306030303" pitchFamily="18" charset="0"/>
              </a:rPr>
              <a:t>Depth First Algorithm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  <a:latin typeface="Constantia" panose="02030602050306030303" pitchFamily="18" charset="0"/>
              </a:rPr>
              <a:t>Dijkstra’s Algorithm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  <a:latin typeface="Constantia" panose="02030602050306030303" pitchFamily="18" charset="0"/>
              </a:rPr>
              <a:t>A* Algorithm</a:t>
            </a:r>
          </a:p>
        </p:txBody>
      </p:sp>
      <p:pic>
        <p:nvPicPr>
          <p:cNvPr id="9" name="Picture 8" descr="A maze game with different colored squares&#10;&#10;Description automatically generated">
            <a:extLst>
              <a:ext uri="{FF2B5EF4-FFF2-40B4-BE49-F238E27FC236}">
                <a16:creationId xmlns:a16="http://schemas.microsoft.com/office/drawing/2014/main" id="{F459C7AE-1B8D-0CAF-7BB1-2BB3F7F2F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695" y="2668842"/>
            <a:ext cx="2903006" cy="35128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72CEE3-4738-E68E-1E60-82910D1EE3FF}"/>
              </a:ext>
            </a:extLst>
          </p:cNvPr>
          <p:cNvSpPr txBox="1"/>
          <p:nvPr/>
        </p:nvSpPr>
        <p:spPr>
          <a:xfrm>
            <a:off x="7737381" y="6181723"/>
            <a:ext cx="27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tantia" panose="02030602050306030303" pitchFamily="18" charset="0"/>
              </a:rPr>
              <a:t>Maze with secret Paths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CE1775-7915-79D8-052C-A1E7649D4636}"/>
              </a:ext>
            </a:extLst>
          </p:cNvPr>
          <p:cNvSpPr/>
          <p:nvPr/>
        </p:nvSpPr>
        <p:spPr>
          <a:xfrm>
            <a:off x="11335109" y="306945"/>
            <a:ext cx="474453" cy="47445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42833839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!!Shape" descr="A blue and white background">
            <a:extLst>
              <a:ext uri="{FF2B5EF4-FFF2-40B4-BE49-F238E27FC236}">
                <a16:creationId xmlns:a16="http://schemas.microsoft.com/office/drawing/2014/main" id="{23636A53-734A-C426-9911-4070A825A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EF560D-5404-4C3B-6C74-4146949C0067}"/>
              </a:ext>
            </a:extLst>
          </p:cNvPr>
          <p:cNvSpPr txBox="1"/>
          <p:nvPr/>
        </p:nvSpPr>
        <p:spPr>
          <a:xfrm>
            <a:off x="339485" y="998398"/>
            <a:ext cx="4229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 DESCRIPTION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370F4-5B4E-F34F-9FFB-403103E9A954}"/>
              </a:ext>
            </a:extLst>
          </p:cNvPr>
          <p:cNvSpPr txBox="1"/>
          <p:nvPr/>
        </p:nvSpPr>
        <p:spPr>
          <a:xfrm>
            <a:off x="629726" y="1674674"/>
            <a:ext cx="89197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  <a:latin typeface="Constantia" panose="02030602050306030303" pitchFamily="18" charset="0"/>
              </a:rPr>
              <a:t>A Maze-solving project with varying Difficulty levels, Time limits and Secret Paths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  <a:latin typeface="Constantia" panose="02030602050306030303" pitchFamily="18" charset="0"/>
              </a:rPr>
              <a:t>Mazes solved by various algorithms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  <a:latin typeface="Constantia" panose="02030602050306030303" pitchFamily="18" charset="0"/>
              </a:rPr>
              <a:t>Breadth First Algorithm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  <a:latin typeface="Constantia" panose="02030602050306030303" pitchFamily="18" charset="0"/>
              </a:rPr>
              <a:t>Depth First Algorithm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  <a:latin typeface="Constantia" panose="02030602050306030303" pitchFamily="18" charset="0"/>
              </a:rPr>
              <a:t>Dijkstra’s Algorithm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  <a:latin typeface="Constantia" panose="02030602050306030303" pitchFamily="18" charset="0"/>
              </a:rPr>
              <a:t>A* Algorithm</a:t>
            </a:r>
          </a:p>
        </p:txBody>
      </p:sp>
      <p:pic>
        <p:nvPicPr>
          <p:cNvPr id="9" name="Picture 8" descr="A maze game with different colored squares&#10;&#10;Description automatically generated">
            <a:extLst>
              <a:ext uri="{FF2B5EF4-FFF2-40B4-BE49-F238E27FC236}">
                <a16:creationId xmlns:a16="http://schemas.microsoft.com/office/drawing/2014/main" id="{F459C7AE-1B8D-0CAF-7BB1-2BB3F7F2F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695" y="2668842"/>
            <a:ext cx="2903006" cy="35128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72CEE3-4738-E68E-1E60-82910D1EE3FF}"/>
              </a:ext>
            </a:extLst>
          </p:cNvPr>
          <p:cNvSpPr txBox="1"/>
          <p:nvPr/>
        </p:nvSpPr>
        <p:spPr>
          <a:xfrm>
            <a:off x="7737381" y="6181723"/>
            <a:ext cx="27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tantia" panose="02030602050306030303" pitchFamily="18" charset="0"/>
              </a:rPr>
              <a:t>Maze with secret Paths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CE1775-7915-79D8-052C-A1E7649D4636}"/>
              </a:ext>
            </a:extLst>
          </p:cNvPr>
          <p:cNvSpPr/>
          <p:nvPr/>
        </p:nvSpPr>
        <p:spPr>
          <a:xfrm>
            <a:off x="11335109" y="306945"/>
            <a:ext cx="474453" cy="47445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pic>
        <p:nvPicPr>
          <p:cNvPr id="6" name="Picture 5" descr="A maze with a solution&#10;&#10;Description automatically generated with medium confidence">
            <a:extLst>
              <a:ext uri="{FF2B5EF4-FFF2-40B4-BE49-F238E27FC236}">
                <a16:creationId xmlns:a16="http://schemas.microsoft.com/office/drawing/2014/main" id="{B66A6756-40FF-A2C8-8353-DF8AD5AF97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122" y="2668841"/>
            <a:ext cx="2495396" cy="35128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0ADE79-997D-456D-FA76-3EBA636E618D}"/>
              </a:ext>
            </a:extLst>
          </p:cNvPr>
          <p:cNvSpPr txBox="1"/>
          <p:nvPr/>
        </p:nvSpPr>
        <p:spPr>
          <a:xfrm>
            <a:off x="5455695" y="6181723"/>
            <a:ext cx="196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tantia" panose="02030602050306030303" pitchFamily="18" charset="0"/>
              </a:rPr>
              <a:t>Simple Maze</a:t>
            </a:r>
          </a:p>
        </p:txBody>
      </p:sp>
    </p:spTree>
    <p:extLst>
      <p:ext uri="{BB962C8B-B14F-4D97-AF65-F5344CB8AC3E}">
        <p14:creationId xmlns:p14="http://schemas.microsoft.com/office/powerpoint/2010/main" val="2388359730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white background&#10;&#10;Description automatically generated">
            <a:extLst>
              <a:ext uri="{FF2B5EF4-FFF2-40B4-BE49-F238E27FC236}">
                <a16:creationId xmlns:a16="http://schemas.microsoft.com/office/drawing/2014/main" id="{23636A53-734A-C426-9911-4070A825A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83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144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ADLaM Display</vt:lpstr>
      <vt:lpstr>Arial</vt:lpstr>
      <vt:lpstr>Calibri</vt:lpstr>
      <vt:lpstr>Calibri Light</vt:lpstr>
      <vt:lpstr>Constantia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Touhidur Rahman</dc:creator>
  <cp:lastModifiedBy>Md. Touhidur Rahman</cp:lastModifiedBy>
  <cp:revision>4</cp:revision>
  <dcterms:created xsi:type="dcterms:W3CDTF">2023-09-06T23:58:22Z</dcterms:created>
  <dcterms:modified xsi:type="dcterms:W3CDTF">2023-09-08T05:30:18Z</dcterms:modified>
</cp:coreProperties>
</file>