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26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76" r:id="rId2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682928" name="Google Shape;884;g1e7cd982bd3_2_21997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13421" name="Google Shape;885;g1e7cd982bd3_2_2199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701871" name="Google Shape;923;g28115bb3772_1_65:notes"/>
          <p:cNvSpPr/>
          <p:nvPr>
            <p:ph type="sldImg" idx="2"/>
          </p:nvPr>
        </p:nvSpPr>
        <p:spPr bwMode="auto">
          <a:xfrm>
            <a:off x="381298" y="685800"/>
            <a:ext cx="6095998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531505" name="Google Shape;924;g28115bb3772_1_6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02171" name="Google Shape;1156;g1e7cd982bd3_2_22653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534637" name="Google Shape;1157;g1e7cd982bd3_2_2265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8879518" name="Google Shape;1156;g1e7cd982bd3_2_22653:notes"/>
          <p:cNvSpPr/>
          <p:nvPr>
            <p:ph type="sldImg" idx="2"/>
          </p:nvPr>
        </p:nvSpPr>
        <p:spPr bwMode="auto">
          <a:xfrm>
            <a:off x="381298" y="685800"/>
            <a:ext cx="6095998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50731" name="Google Shape;1157;g1e7cd982bd3_2_2265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95518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68997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08686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5DA30D-78CD-291D-A9C9-9820267A4A8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2089488" name="Google Shape;884;g1e7cd982bd3_2_21997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664044" name="Google Shape;885;g1e7cd982bd3_2_2199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0853306" name="Google Shape;923;g28115bb3772_1_65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169841" name="Google Shape;924;g28115bb3772_1_6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2242418" name="Google Shape;842;g1e7cd982bd3_0_314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87858" name="Google Shape;843;g1e7cd982bd3_0_31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9869646" name="Google Shape;923;g28115bb3772_1_65:notes"/>
          <p:cNvSpPr/>
          <p:nvPr>
            <p:ph type="sldImg" idx="2"/>
          </p:nvPr>
        </p:nvSpPr>
        <p:spPr bwMode="auto">
          <a:xfrm>
            <a:off x="381298" y="685800"/>
            <a:ext cx="6095998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025600" name="Google Shape;924;g28115bb3772_1_6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9288770" name="Google Shape;884;g1e7cd982bd3_2_21997:notes"/>
          <p:cNvSpPr/>
          <p:nvPr>
            <p:ph type="sldImg" idx="2"/>
          </p:nvPr>
        </p:nvSpPr>
        <p:spPr bwMode="auto">
          <a:xfrm>
            <a:off x="381298" y="685800"/>
            <a:ext cx="6095998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914564" name="Google Shape;885;g1e7cd982bd3_2_2199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4961526" name="Google Shape;953;g1e7cd982bd3_2_22241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934572" name="Google Shape;954;g1e7cd982bd3_2_2224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4638438" name="Google Shape;923;g28115bb3772_1_65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020933" name="Google Shape;924;g28115bb3772_1_6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3825633" name="Google Shape;923;g28115bb3772_1_65:notes"/>
          <p:cNvSpPr/>
          <p:nvPr>
            <p:ph type="sldImg" idx="2"/>
          </p:nvPr>
        </p:nvSpPr>
        <p:spPr bwMode="auto">
          <a:xfrm>
            <a:off x="381298" y="685800"/>
            <a:ext cx="6095998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87042" name="Google Shape;924;g28115bb3772_1_6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1142550" y="1570349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/>
          <p:nvPr>
            <p:ph type="subTitle" idx="1"/>
          </p:nvPr>
        </p:nvSpPr>
        <p:spPr bwMode="auto"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 bwMode="auto"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>
            <a:cxnSpLocks/>
          </p:cNvCxnSpPr>
          <p:nvPr/>
        </p:nvCxnSpPr>
        <p:spPr bwMode="auto"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 bwMode="auto">
          <a:xfrm>
            <a:off x="359296" y="1808220"/>
            <a:ext cx="369304" cy="554077"/>
            <a:chOff x="3119125" y="3168075"/>
            <a:chExt cx="419424" cy="629275"/>
          </a:xfrm>
        </p:grpSpPr>
        <p:sp>
          <p:nvSpPr>
            <p:cNvPr id="18" name="Google Shape;18;p2"/>
            <p:cNvSpPr/>
            <p:nvPr/>
          </p:nvSpPr>
          <p:spPr bwMode="auto">
            <a:xfrm>
              <a:off x="3119125" y="3168075"/>
              <a:ext cx="419424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 bwMode="auto"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 bwMode="auto"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 bwMode="auto"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 bwMode="auto"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 bwMode="auto"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 bwMode="auto"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 bwMode="auto">
            <a:xfrm>
              <a:off x="3189074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 bwMode="auto">
            <a:xfrm>
              <a:off x="3189074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 bwMode="auto"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 bwMode="auto"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 bwMode="auto">
          <a:xfrm flipH="1">
            <a:off x="8415446" y="1808220"/>
            <a:ext cx="369304" cy="554077"/>
            <a:chOff x="3119125" y="3168075"/>
            <a:chExt cx="419424" cy="629275"/>
          </a:xfrm>
        </p:grpSpPr>
        <p:sp>
          <p:nvSpPr>
            <p:cNvPr id="33" name="Google Shape;33;p2"/>
            <p:cNvSpPr/>
            <p:nvPr/>
          </p:nvSpPr>
          <p:spPr bwMode="auto">
            <a:xfrm>
              <a:off x="3119125" y="3168075"/>
              <a:ext cx="419424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 bwMode="auto"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 bwMode="auto"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 bwMode="auto"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 bwMode="auto"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 bwMode="auto"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 bwMode="auto"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 bwMode="auto">
            <a:xfrm>
              <a:off x="3189074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 bwMode="auto">
            <a:xfrm>
              <a:off x="3189074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 bwMode="auto"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2" name="Google Shape;162;p11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63" name="Google Shape;163;p11"/>
          <p:cNvCxnSpPr>
            <a:cxnSpLocks/>
          </p:cNvCxnSpPr>
          <p:nvPr/>
        </p:nvCxnSpPr>
        <p:spPr bwMode="auto"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 bwMode="auto"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 bwMode="auto"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 bwMode="auto"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 bwMode="auto"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 bwMode="auto"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 bwMode="auto"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 bwMode="auto"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 bwMode="auto"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 bwMode="auto"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 bwMode="auto"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 bwMode="auto"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fill="norm" stroke="1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 bwMode="auto"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 bwMode="auto"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 bwMode="auto"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fill="norm" stroke="1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 bwMode="auto"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fill="norm" stroke="1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 bwMode="auto"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 bwMode="auto"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 bwMode="auto"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 bwMode="auto"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 bwMode="auto"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 bwMode="auto"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fill="norm" stroke="1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showMasterSp="1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/>
          <p:nvPr/>
        </p:nvPicPr>
        <p:blipFill>
          <a:blip r:embed="rId3">
            <a:alphaModFix amt="52999"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/>
          <p:nvPr>
            <p:ph type="title"/>
          </p:nvPr>
        </p:nvSpPr>
        <p:spPr bwMode="auto"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2" name="Google Shape;192;p13"/>
          <p:cNvSpPr txBox="1"/>
          <p:nvPr>
            <p:ph type="title" idx="2" hasCustomPrompt="1"/>
          </p:nvPr>
        </p:nvSpPr>
        <p:spPr bwMode="auto">
          <a:xfrm>
            <a:off x="2083563" y="13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93" name="Google Shape;193;p13"/>
          <p:cNvSpPr txBox="1"/>
          <p:nvPr>
            <p:ph type="subTitle" idx="1"/>
          </p:nvPr>
        </p:nvSpPr>
        <p:spPr bwMode="auto">
          <a:xfrm>
            <a:off x="3044637" y="1373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4" name="Google Shape;194;p13"/>
          <p:cNvSpPr txBox="1"/>
          <p:nvPr>
            <p:ph type="title" idx="3" hasCustomPrompt="1"/>
          </p:nvPr>
        </p:nvSpPr>
        <p:spPr bwMode="auto">
          <a:xfrm>
            <a:off x="2083563" y="18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95" name="Google Shape;195;p13"/>
          <p:cNvSpPr txBox="1"/>
          <p:nvPr>
            <p:ph type="subTitle" idx="4"/>
          </p:nvPr>
        </p:nvSpPr>
        <p:spPr bwMode="auto">
          <a:xfrm>
            <a:off x="3044637" y="18974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6" name="Google Shape;196;p13"/>
          <p:cNvSpPr txBox="1"/>
          <p:nvPr>
            <p:ph type="title" idx="5" hasCustomPrompt="1"/>
          </p:nvPr>
        </p:nvSpPr>
        <p:spPr bwMode="auto">
          <a:xfrm>
            <a:off x="2083563" y="24212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97" name="Google Shape;197;p13"/>
          <p:cNvSpPr txBox="1"/>
          <p:nvPr>
            <p:ph type="subTitle" idx="6"/>
          </p:nvPr>
        </p:nvSpPr>
        <p:spPr bwMode="auto">
          <a:xfrm>
            <a:off x="3044637" y="24212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8" name="Google Shape;198;p13"/>
          <p:cNvSpPr txBox="1"/>
          <p:nvPr>
            <p:ph type="title" idx="7" hasCustomPrompt="1"/>
          </p:nvPr>
        </p:nvSpPr>
        <p:spPr bwMode="auto">
          <a:xfrm>
            <a:off x="2083563" y="29450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99" name="Google Shape;199;p13"/>
          <p:cNvSpPr txBox="1"/>
          <p:nvPr>
            <p:ph type="subTitle" idx="8"/>
          </p:nvPr>
        </p:nvSpPr>
        <p:spPr bwMode="auto">
          <a:xfrm>
            <a:off x="3044637" y="29450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0" name="Google Shape;200;p13"/>
          <p:cNvSpPr txBox="1"/>
          <p:nvPr>
            <p:ph type="title" idx="9" hasCustomPrompt="1"/>
          </p:nvPr>
        </p:nvSpPr>
        <p:spPr bwMode="auto">
          <a:xfrm>
            <a:off x="2083563" y="34688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01" name="Google Shape;201;p13"/>
          <p:cNvSpPr txBox="1"/>
          <p:nvPr>
            <p:ph type="subTitle" idx="13"/>
          </p:nvPr>
        </p:nvSpPr>
        <p:spPr bwMode="auto">
          <a:xfrm>
            <a:off x="3044637" y="34688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2" name="Google Shape;202;p13"/>
          <p:cNvSpPr txBox="1"/>
          <p:nvPr>
            <p:ph type="title" idx="14" hasCustomPrompt="1"/>
          </p:nvPr>
        </p:nvSpPr>
        <p:spPr bwMode="auto">
          <a:xfrm>
            <a:off x="2083563" y="3992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03" name="Google Shape;203;p13"/>
          <p:cNvSpPr txBox="1"/>
          <p:nvPr>
            <p:ph type="subTitle" idx="15"/>
          </p:nvPr>
        </p:nvSpPr>
        <p:spPr bwMode="auto">
          <a:xfrm>
            <a:off x="3044637" y="3992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204" name="Google Shape;204;p13"/>
          <p:cNvGrpSpPr/>
          <p:nvPr/>
        </p:nvGrpSpPr>
        <p:grpSpPr bwMode="auto">
          <a:xfrm flipH="1">
            <a:off x="8246114" y="1048720"/>
            <a:ext cx="369304" cy="554077"/>
            <a:chOff x="3119125" y="3168075"/>
            <a:chExt cx="419424" cy="629275"/>
          </a:xfrm>
        </p:grpSpPr>
        <p:sp>
          <p:nvSpPr>
            <p:cNvPr id="205" name="Google Shape;205;p13"/>
            <p:cNvSpPr/>
            <p:nvPr/>
          </p:nvSpPr>
          <p:spPr bwMode="auto">
            <a:xfrm>
              <a:off x="3119125" y="3168075"/>
              <a:ext cx="419424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 bwMode="auto"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 bwMode="auto"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 bwMode="auto"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 bwMode="auto"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 bwMode="auto"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 bwMode="auto"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 bwMode="auto">
            <a:xfrm>
              <a:off x="3189074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 bwMode="auto">
            <a:xfrm>
              <a:off x="3189074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 bwMode="auto"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216" name="Google Shape;216;p13"/>
          <p:cNvCxnSpPr>
            <a:cxnSpLocks/>
          </p:cNvCxnSpPr>
          <p:nvPr/>
        </p:nvCxnSpPr>
        <p:spPr bwMode="auto">
          <a:xfrm>
            <a:off x="87358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showMasterSp="1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8" name="Google Shape;218;p14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/>
          <p:nvPr>
            <p:ph type="title"/>
          </p:nvPr>
        </p:nvSpPr>
        <p:spPr bwMode="auto">
          <a:xfrm>
            <a:off x="1874563" y="2990325"/>
            <a:ext cx="5394899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221" name="Google Shape;221;p14"/>
          <p:cNvSpPr txBox="1"/>
          <p:nvPr>
            <p:ph type="subTitle" idx="1"/>
          </p:nvPr>
        </p:nvSpPr>
        <p:spPr bwMode="auto">
          <a:xfrm>
            <a:off x="1874538" y="1614975"/>
            <a:ext cx="5394899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grpSp>
        <p:nvGrpSpPr>
          <p:cNvPr id="222" name="Google Shape;222;p14"/>
          <p:cNvGrpSpPr/>
          <p:nvPr/>
        </p:nvGrpSpPr>
        <p:grpSpPr bwMode="auto">
          <a:xfrm>
            <a:off x="673450" y="-375"/>
            <a:ext cx="238275" cy="1216255"/>
            <a:chOff x="474950" y="-375"/>
            <a:chExt cx="238275" cy="940500"/>
          </a:xfrm>
        </p:grpSpPr>
        <p:cxnSp>
          <p:nvCxnSpPr>
            <p:cNvPr id="223" name="Google Shape;223;p14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5" name="Google Shape;225;p14"/>
          <p:cNvGrpSpPr/>
          <p:nvPr/>
        </p:nvGrpSpPr>
        <p:grpSpPr bwMode="auto"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226" name="Google Shape;226;p14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4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8" name="Google Shape;228;p14"/>
          <p:cNvCxnSpPr>
            <a:cxnSpLocks/>
          </p:cNvCxnSpPr>
          <p:nvPr/>
        </p:nvCxnSpPr>
        <p:spPr bwMode="auto"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14"/>
          <p:cNvGrpSpPr/>
          <p:nvPr/>
        </p:nvGrpSpPr>
        <p:grpSpPr bwMode="auto">
          <a:xfrm rot="10800000" flipH="1">
            <a:off x="443621" y="1311601"/>
            <a:ext cx="455742" cy="385444"/>
            <a:chOff x="4052875" y="1592600"/>
            <a:chExt cx="737924" cy="624200"/>
          </a:xfrm>
        </p:grpSpPr>
        <p:sp>
          <p:nvSpPr>
            <p:cNvPr id="230" name="Google Shape;230;p14"/>
            <p:cNvSpPr/>
            <p:nvPr/>
          </p:nvSpPr>
          <p:spPr bwMode="auto">
            <a:xfrm>
              <a:off x="4052875" y="1592600"/>
              <a:ext cx="737924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fill="norm" stroke="1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 bwMode="auto"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 bwMode="auto"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fill="norm" stroke="1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 bwMode="auto"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 bwMode="auto"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 bwMode="auto"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 bwMode="auto"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 bwMode="auto"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 bwMode="auto"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 bwMode="auto">
            <a:xfrm>
              <a:off x="4280275" y="1989350"/>
              <a:ext cx="56600" cy="227149"/>
            </a:xfrm>
            <a:custGeom>
              <a:avLst/>
              <a:gdLst/>
              <a:ahLst/>
              <a:cxnLst/>
              <a:rect l="l" t="t" r="r" b="b"/>
              <a:pathLst>
                <a:path w="2264" h="9086" fill="norm" stroke="1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 bwMode="auto"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 bwMode="auto"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 bwMode="auto"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 bwMode="auto"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 bwMode="auto"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 bwMode="auto"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 bwMode="auto">
            <a:xfrm>
              <a:off x="4507100" y="1989650"/>
              <a:ext cx="56575" cy="227149"/>
            </a:xfrm>
            <a:custGeom>
              <a:avLst/>
              <a:gdLst/>
              <a:ahLst/>
              <a:cxnLst/>
              <a:rect l="l" t="t" r="r" b="b"/>
              <a:pathLst>
                <a:path w="2263" h="9086" fill="norm" stroke="1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47" name="Google Shape;247;p14"/>
          <p:cNvSpPr/>
          <p:nvPr/>
        </p:nvSpPr>
        <p:spPr bwMode="auto"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showMasterSp="1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9" name="Google Shape;249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/>
          <p:nvPr/>
        </p:nvPicPr>
        <p:blipFill>
          <a:blip r:embed="rId3">
            <a:alphaModFix amt="52999"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5"/>
          <p:cNvSpPr txBox="1"/>
          <p:nvPr>
            <p:ph type="title" hasCustomPrompt="1"/>
          </p:nvPr>
        </p:nvSpPr>
        <p:spPr bwMode="auto">
          <a:xfrm>
            <a:off x="1687950" y="613700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52" name="Google Shape;252;p15"/>
          <p:cNvSpPr txBox="1"/>
          <p:nvPr>
            <p:ph type="subTitle" idx="1"/>
          </p:nvPr>
        </p:nvSpPr>
        <p:spPr bwMode="auto">
          <a:xfrm>
            <a:off x="1687950" y="13392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3" name="Google Shape;253;p15"/>
          <p:cNvSpPr txBox="1"/>
          <p:nvPr>
            <p:ph type="title" idx="2" hasCustomPrompt="1"/>
          </p:nvPr>
        </p:nvSpPr>
        <p:spPr bwMode="auto">
          <a:xfrm>
            <a:off x="1687950" y="1986400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54" name="Google Shape;254;p15"/>
          <p:cNvSpPr txBox="1"/>
          <p:nvPr>
            <p:ph type="subTitle" idx="3"/>
          </p:nvPr>
        </p:nvSpPr>
        <p:spPr bwMode="auto">
          <a:xfrm>
            <a:off x="1687950" y="2711899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5" name="Google Shape;255;p15"/>
          <p:cNvSpPr txBox="1"/>
          <p:nvPr>
            <p:ph type="title" idx="4" hasCustomPrompt="1"/>
          </p:nvPr>
        </p:nvSpPr>
        <p:spPr bwMode="auto">
          <a:xfrm>
            <a:off x="1687950" y="3359098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56" name="Google Shape;256;p15"/>
          <p:cNvSpPr txBox="1"/>
          <p:nvPr>
            <p:ph type="subTitle" idx="5"/>
          </p:nvPr>
        </p:nvSpPr>
        <p:spPr bwMode="auto">
          <a:xfrm>
            <a:off x="1687950" y="40846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57" name="Google Shape;257;p15"/>
          <p:cNvGrpSpPr/>
          <p:nvPr/>
        </p:nvGrpSpPr>
        <p:grpSpPr bwMode="auto">
          <a:xfrm>
            <a:off x="8475950" y="-375"/>
            <a:ext cx="238275" cy="1224437"/>
            <a:chOff x="474950" y="-375"/>
            <a:chExt cx="238275" cy="940500"/>
          </a:xfrm>
        </p:grpSpPr>
        <p:cxnSp>
          <p:nvCxnSpPr>
            <p:cNvPr id="258" name="Google Shape;258;p15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15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60" name="Google Shape;260;p15"/>
          <p:cNvCxnSpPr>
            <a:cxnSpLocks/>
          </p:cNvCxnSpPr>
          <p:nvPr/>
        </p:nvCxnSpPr>
        <p:spPr bwMode="auto">
          <a:xfrm>
            <a:off x="1368925" y="-375"/>
            <a:ext cx="0" cy="52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showMasterSp="1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2" name="Google Shape;262;p16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6"/>
          <p:cNvSpPr txBox="1"/>
          <p:nvPr>
            <p:ph type="title"/>
          </p:nvPr>
        </p:nvSpPr>
        <p:spPr bwMode="auto">
          <a:xfrm>
            <a:off x="713225" y="484425"/>
            <a:ext cx="77175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265" name="Google Shape;265;p16"/>
          <p:cNvCxnSpPr>
            <a:cxnSpLocks/>
          </p:cNvCxnSpPr>
          <p:nvPr/>
        </p:nvCxnSpPr>
        <p:spPr bwMode="auto">
          <a:xfrm>
            <a:off x="403300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6" name="Google Shape;266;p16"/>
          <p:cNvGrpSpPr/>
          <p:nvPr/>
        </p:nvGrpSpPr>
        <p:grpSpPr bwMode="auto">
          <a:xfrm rot="10800000" flipH="1">
            <a:off x="175421" y="912051"/>
            <a:ext cx="455742" cy="385444"/>
            <a:chOff x="4052875" y="1592600"/>
            <a:chExt cx="737924" cy="624200"/>
          </a:xfrm>
        </p:grpSpPr>
        <p:sp>
          <p:nvSpPr>
            <p:cNvPr id="267" name="Google Shape;267;p16"/>
            <p:cNvSpPr/>
            <p:nvPr/>
          </p:nvSpPr>
          <p:spPr bwMode="auto">
            <a:xfrm>
              <a:off x="4052875" y="1592600"/>
              <a:ext cx="737924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fill="norm" stroke="1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 bwMode="auto"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 bwMode="auto"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fill="norm" stroke="1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 bwMode="auto"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 bwMode="auto"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 bwMode="auto"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 bwMode="auto"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 bwMode="auto"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 bwMode="auto"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 bwMode="auto">
            <a:xfrm>
              <a:off x="4280275" y="1989350"/>
              <a:ext cx="56600" cy="227149"/>
            </a:xfrm>
            <a:custGeom>
              <a:avLst/>
              <a:gdLst/>
              <a:ahLst/>
              <a:cxnLst/>
              <a:rect l="l" t="t" r="r" b="b"/>
              <a:pathLst>
                <a:path w="2264" h="9086" fill="norm" stroke="1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 bwMode="auto"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 bwMode="auto"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 bwMode="auto"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 bwMode="auto"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 bwMode="auto"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 bwMode="auto"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 bwMode="auto">
            <a:xfrm>
              <a:off x="4507100" y="1989650"/>
              <a:ext cx="56575" cy="227149"/>
            </a:xfrm>
            <a:custGeom>
              <a:avLst/>
              <a:gdLst/>
              <a:ahLst/>
              <a:cxnLst/>
              <a:rect l="l" t="t" r="r" b="b"/>
              <a:pathLst>
                <a:path w="2263" h="9086" fill="norm" stroke="1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84" name="Google Shape;284;p16"/>
          <p:cNvGrpSpPr/>
          <p:nvPr/>
        </p:nvGrpSpPr>
        <p:grpSpPr bwMode="auto">
          <a:xfrm rot="10800000">
            <a:off x="8420800" y="3919075"/>
            <a:ext cx="238275" cy="1224437"/>
            <a:chOff x="474950" y="-375"/>
            <a:chExt cx="238275" cy="940500"/>
          </a:xfrm>
        </p:grpSpPr>
        <p:cxnSp>
          <p:nvCxnSpPr>
            <p:cNvPr id="285" name="Google Shape;285;p16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6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7" name="Google Shape;287;p16"/>
          <p:cNvSpPr/>
          <p:nvPr/>
        </p:nvSpPr>
        <p:spPr bwMode="auto">
          <a:xfrm>
            <a:off x="8485300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88" name="Google Shape;288;p16"/>
          <p:cNvCxnSpPr>
            <a:cxnSpLocks/>
          </p:cNvCxnSpPr>
          <p:nvPr/>
        </p:nvCxnSpPr>
        <p:spPr bwMode="auto">
          <a:xfrm>
            <a:off x="8663563" y="-375"/>
            <a:ext cx="0" cy="153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showMasterSp="1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0" name="Google Shape;290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7"/>
          <p:cNvPicPr/>
          <p:nvPr/>
        </p:nvPicPr>
        <p:blipFill>
          <a:blip r:embed="rId3">
            <a:alphaModFix amt="52999"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7"/>
          <p:cNvSpPr txBox="1"/>
          <p:nvPr>
            <p:ph type="title"/>
          </p:nvPr>
        </p:nvSpPr>
        <p:spPr bwMode="auto"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93" name="Google Shape;293;p17"/>
          <p:cNvGrpSpPr/>
          <p:nvPr/>
        </p:nvGrpSpPr>
        <p:grpSpPr bwMode="auto">
          <a:xfrm>
            <a:off x="368650" y="-375"/>
            <a:ext cx="238275" cy="1216255"/>
            <a:chOff x="474950" y="-375"/>
            <a:chExt cx="238275" cy="940500"/>
          </a:xfrm>
        </p:grpSpPr>
        <p:cxnSp>
          <p:nvCxnSpPr>
            <p:cNvPr id="294" name="Google Shape;294;p17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7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6" name="Google Shape;296;p17"/>
          <p:cNvCxnSpPr>
            <a:cxnSpLocks/>
          </p:cNvCxnSpPr>
          <p:nvPr/>
        </p:nvCxnSpPr>
        <p:spPr bwMode="auto">
          <a:xfrm rot="10800000">
            <a:off x="8815475" y="3245700"/>
            <a:ext cx="0" cy="189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7" name="Google Shape;297;p17"/>
          <p:cNvGrpSpPr/>
          <p:nvPr/>
        </p:nvGrpSpPr>
        <p:grpSpPr bwMode="auto">
          <a:xfrm>
            <a:off x="187471" y="1404083"/>
            <a:ext cx="369304" cy="554077"/>
            <a:chOff x="3119125" y="3168075"/>
            <a:chExt cx="419424" cy="629275"/>
          </a:xfrm>
        </p:grpSpPr>
        <p:sp>
          <p:nvSpPr>
            <p:cNvPr id="298" name="Google Shape;298;p17"/>
            <p:cNvSpPr/>
            <p:nvPr/>
          </p:nvSpPr>
          <p:spPr bwMode="auto">
            <a:xfrm>
              <a:off x="3119125" y="3168075"/>
              <a:ext cx="419424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 bwMode="auto"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 bwMode="auto"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 bwMode="auto"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 bwMode="auto"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 bwMode="auto"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 bwMode="auto"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 bwMode="auto">
            <a:xfrm>
              <a:off x="3189074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 bwMode="auto">
            <a:xfrm>
              <a:off x="3189074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 bwMode="auto"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309" name="Google Shape;309;p17"/>
          <p:cNvCxnSpPr>
            <a:cxnSpLocks/>
          </p:cNvCxnSpPr>
          <p:nvPr/>
        </p:nvCxnSpPr>
        <p:spPr bwMode="auto">
          <a:xfrm>
            <a:off x="7637750" y="-375"/>
            <a:ext cx="0" cy="418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17"/>
          <p:cNvSpPr/>
          <p:nvPr/>
        </p:nvSpPr>
        <p:spPr bwMode="auto">
          <a:xfrm>
            <a:off x="8510850" y="25988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fill="norm" stroke="1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showMasterSp="1" userDrawn="1">
  <p:cSld name="CUSTOM_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/>
          <p:nvPr/>
        </p:nvPicPr>
        <p:blipFill>
          <a:blip r:embed="rId3">
            <a:alphaModFix amt="52999"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>
            <p:ph type="title"/>
          </p:nvPr>
        </p:nvSpPr>
        <p:spPr bwMode="auto">
          <a:xfrm>
            <a:off x="713225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315" name="Google Shape;315;p18"/>
          <p:cNvGrpSpPr/>
          <p:nvPr/>
        </p:nvGrpSpPr>
        <p:grpSpPr bwMode="auto">
          <a:xfrm>
            <a:off x="301401" y="882495"/>
            <a:ext cx="369304" cy="554077"/>
            <a:chOff x="3119125" y="3168075"/>
            <a:chExt cx="419424" cy="629275"/>
          </a:xfrm>
        </p:grpSpPr>
        <p:sp>
          <p:nvSpPr>
            <p:cNvPr id="316" name="Google Shape;316;p18"/>
            <p:cNvSpPr/>
            <p:nvPr/>
          </p:nvSpPr>
          <p:spPr bwMode="auto">
            <a:xfrm>
              <a:off x="3119125" y="3168075"/>
              <a:ext cx="419424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 bwMode="auto"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 bwMode="auto"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 bwMode="auto"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 bwMode="auto"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 bwMode="auto"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 bwMode="auto"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 bwMode="auto">
            <a:xfrm>
              <a:off x="3189074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 bwMode="auto">
            <a:xfrm>
              <a:off x="3189074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 bwMode="auto"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27" name="Google Shape;327;p18"/>
          <p:cNvGrpSpPr/>
          <p:nvPr/>
        </p:nvGrpSpPr>
        <p:grpSpPr bwMode="auto">
          <a:xfrm>
            <a:off x="307800" y="3868925"/>
            <a:ext cx="356529" cy="1274575"/>
            <a:chOff x="307800" y="3868925"/>
            <a:chExt cx="356529" cy="1274575"/>
          </a:xfrm>
        </p:grpSpPr>
        <p:cxnSp>
          <p:nvCxnSpPr>
            <p:cNvPr id="328" name="Google Shape;328;p18"/>
            <p:cNvCxnSpPr>
              <a:cxnSpLocks/>
            </p:cNvCxnSpPr>
            <p:nvPr/>
          </p:nvCxnSpPr>
          <p:spPr bwMode="auto">
            <a:xfrm>
              <a:off x="486075" y="4331100"/>
              <a:ext cx="0" cy="81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8"/>
            <p:cNvSpPr/>
            <p:nvPr/>
          </p:nvSpPr>
          <p:spPr bwMode="auto">
            <a:xfrm>
              <a:off x="307800" y="3868925"/>
              <a:ext cx="356529" cy="356529"/>
            </a:xfrm>
            <a:custGeom>
              <a:avLst/>
              <a:gdLst/>
              <a:ahLst/>
              <a:cxnLst/>
              <a:rect l="l" t="t" r="r" b="b"/>
              <a:pathLst>
                <a:path w="18914" h="18914" fill="norm" stroke="1" extrusionOk="0">
                  <a:moveTo>
                    <a:pt x="7030" y="0"/>
                  </a:moveTo>
                  <a:lnTo>
                    <a:pt x="7030" y="3141"/>
                  </a:lnTo>
                  <a:lnTo>
                    <a:pt x="3141" y="3141"/>
                  </a:lnTo>
                  <a:lnTo>
                    <a:pt x="3141" y="7030"/>
                  </a:lnTo>
                  <a:lnTo>
                    <a:pt x="0" y="7030"/>
                  </a:lnTo>
                  <a:lnTo>
                    <a:pt x="0" y="11883"/>
                  </a:lnTo>
                  <a:lnTo>
                    <a:pt x="3141" y="11883"/>
                  </a:lnTo>
                  <a:lnTo>
                    <a:pt x="3141" y="15773"/>
                  </a:lnTo>
                  <a:lnTo>
                    <a:pt x="7030" y="15773"/>
                  </a:lnTo>
                  <a:lnTo>
                    <a:pt x="7030" y="18913"/>
                  </a:lnTo>
                  <a:lnTo>
                    <a:pt x="11884" y="18913"/>
                  </a:lnTo>
                  <a:lnTo>
                    <a:pt x="11884" y="15773"/>
                  </a:lnTo>
                  <a:lnTo>
                    <a:pt x="15773" y="15773"/>
                  </a:lnTo>
                  <a:lnTo>
                    <a:pt x="15773" y="11883"/>
                  </a:lnTo>
                  <a:lnTo>
                    <a:pt x="18914" y="11883"/>
                  </a:lnTo>
                  <a:lnTo>
                    <a:pt x="18914" y="7030"/>
                  </a:lnTo>
                  <a:lnTo>
                    <a:pt x="15773" y="7030"/>
                  </a:lnTo>
                  <a:lnTo>
                    <a:pt x="15773" y="3141"/>
                  </a:lnTo>
                  <a:lnTo>
                    <a:pt x="11884" y="3141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30" name="Google Shape;330;p18"/>
          <p:cNvGrpSpPr/>
          <p:nvPr/>
        </p:nvGrpSpPr>
        <p:grpSpPr bwMode="auto">
          <a:xfrm rot="10800000">
            <a:off x="8649400" y="4330103"/>
            <a:ext cx="238275" cy="812404"/>
            <a:chOff x="474950" y="-375"/>
            <a:chExt cx="238275" cy="940500"/>
          </a:xfrm>
        </p:grpSpPr>
        <p:cxnSp>
          <p:nvCxnSpPr>
            <p:cNvPr id="331" name="Google Shape;331;p18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8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3" name="Google Shape;333;p18"/>
          <p:cNvGrpSpPr/>
          <p:nvPr/>
        </p:nvGrpSpPr>
        <p:grpSpPr bwMode="auto">
          <a:xfrm>
            <a:off x="8461296" y="0"/>
            <a:ext cx="455742" cy="2026570"/>
            <a:chOff x="8461296" y="0"/>
            <a:chExt cx="455742" cy="2026570"/>
          </a:xfrm>
        </p:grpSpPr>
        <p:cxnSp>
          <p:nvCxnSpPr>
            <p:cNvPr id="334" name="Google Shape;334;p18"/>
            <p:cNvCxnSpPr>
              <a:cxnSpLocks/>
            </p:cNvCxnSpPr>
            <p:nvPr/>
          </p:nvCxnSpPr>
          <p:spPr bwMode="auto">
            <a:xfrm>
              <a:off x="8689175" y="0"/>
              <a:ext cx="0" cy="15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5" name="Google Shape;335;p18"/>
            <p:cNvGrpSpPr/>
            <p:nvPr/>
          </p:nvGrpSpPr>
          <p:grpSpPr bwMode="auto">
            <a:xfrm rot="10800000" flipH="1">
              <a:off x="8461296" y="1641126"/>
              <a:ext cx="455742" cy="385444"/>
              <a:chOff x="4052875" y="1592600"/>
              <a:chExt cx="737924" cy="624200"/>
            </a:xfrm>
          </p:grpSpPr>
          <p:sp>
            <p:nvSpPr>
              <p:cNvPr id="336" name="Google Shape;336;p18"/>
              <p:cNvSpPr/>
              <p:nvPr/>
            </p:nvSpPr>
            <p:spPr bwMode="auto">
              <a:xfrm>
                <a:off x="4052875" y="1592600"/>
                <a:ext cx="737924" cy="62420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24968" fill="norm" stroke="1" extrusionOk="0">
                    <a:moveTo>
                      <a:pt x="13621" y="0"/>
                    </a:moveTo>
                    <a:lnTo>
                      <a:pt x="13621" y="2262"/>
                    </a:lnTo>
                    <a:lnTo>
                      <a:pt x="11359" y="2262"/>
                    </a:lnTo>
                    <a:lnTo>
                      <a:pt x="11359" y="4548"/>
                    </a:lnTo>
                    <a:lnTo>
                      <a:pt x="9085" y="4548"/>
                    </a:lnTo>
                    <a:lnTo>
                      <a:pt x="9085" y="6810"/>
                    </a:lnTo>
                    <a:lnTo>
                      <a:pt x="6823" y="6810"/>
                    </a:lnTo>
                    <a:lnTo>
                      <a:pt x="6823" y="9061"/>
                    </a:lnTo>
                    <a:lnTo>
                      <a:pt x="4549" y="9061"/>
                    </a:lnTo>
                    <a:lnTo>
                      <a:pt x="4549" y="11347"/>
                    </a:lnTo>
                    <a:lnTo>
                      <a:pt x="2275" y="11347"/>
                    </a:lnTo>
                    <a:lnTo>
                      <a:pt x="2275" y="13609"/>
                    </a:lnTo>
                    <a:lnTo>
                      <a:pt x="1" y="13609"/>
                    </a:lnTo>
                    <a:lnTo>
                      <a:pt x="1" y="15883"/>
                    </a:lnTo>
                    <a:lnTo>
                      <a:pt x="9085" y="15883"/>
                    </a:lnTo>
                    <a:lnTo>
                      <a:pt x="9085" y="24967"/>
                    </a:lnTo>
                    <a:lnTo>
                      <a:pt x="20432" y="24967"/>
                    </a:lnTo>
                    <a:lnTo>
                      <a:pt x="20432" y="15883"/>
                    </a:lnTo>
                    <a:lnTo>
                      <a:pt x="29516" y="15883"/>
                    </a:lnTo>
                    <a:lnTo>
                      <a:pt x="29516" y="13609"/>
                    </a:lnTo>
                    <a:lnTo>
                      <a:pt x="27242" y="13609"/>
                    </a:lnTo>
                    <a:lnTo>
                      <a:pt x="27242" y="11347"/>
                    </a:lnTo>
                    <a:lnTo>
                      <a:pt x="24980" y="11347"/>
                    </a:lnTo>
                    <a:lnTo>
                      <a:pt x="24980" y="9061"/>
                    </a:lnTo>
                    <a:lnTo>
                      <a:pt x="22706" y="9061"/>
                    </a:lnTo>
                    <a:lnTo>
                      <a:pt x="22706" y="6810"/>
                    </a:lnTo>
                    <a:lnTo>
                      <a:pt x="20432" y="6810"/>
                    </a:lnTo>
                    <a:lnTo>
                      <a:pt x="20432" y="4548"/>
                    </a:lnTo>
                    <a:lnTo>
                      <a:pt x="18158" y="4548"/>
                    </a:lnTo>
                    <a:lnTo>
                      <a:pt x="18158" y="2262"/>
                    </a:lnTo>
                    <a:lnTo>
                      <a:pt x="15895" y="2262"/>
                    </a:lnTo>
                    <a:lnTo>
                      <a:pt x="15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 bwMode="auto">
              <a:xfrm>
                <a:off x="43368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rm" stroke="1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2" y="2262"/>
                    </a:lnTo>
                    <a:lnTo>
                      <a:pt x="2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 bwMode="auto">
              <a:xfrm>
                <a:off x="4393700" y="1592875"/>
                <a:ext cx="5657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4" fill="norm" stroke="1" extrusionOk="0">
                    <a:moveTo>
                      <a:pt x="0" y="1"/>
                    </a:moveTo>
                    <a:lnTo>
                      <a:pt x="0" y="2263"/>
                    </a:lnTo>
                    <a:lnTo>
                      <a:pt x="2262" y="2263"/>
                    </a:lnTo>
                    <a:lnTo>
                      <a:pt x="22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 bwMode="auto">
              <a:xfrm>
                <a:off x="4280275" y="170630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fill="norm" stroke="1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 bwMode="auto">
              <a:xfrm>
                <a:off x="4470187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rm" stroke="1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 bwMode="auto">
              <a:xfrm>
                <a:off x="4166275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rm" stroke="1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 bwMode="auto">
              <a:xfrm>
                <a:off x="4109725" y="18762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rm" stroke="1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 bwMode="auto">
              <a:xfrm>
                <a:off x="4052875" y="1933100"/>
                <a:ext cx="2837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2263" fill="norm" stroke="1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47" y="2263"/>
                    </a:lnTo>
                    <a:lnTo>
                      <a:pt x="11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 bwMode="auto">
              <a:xfrm>
                <a:off x="4279975" y="2160225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fill="norm" stroke="1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11336" y="2262"/>
                    </a:lnTo>
                    <a:lnTo>
                      <a:pt x="11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 bwMode="auto">
              <a:xfrm>
                <a:off x="4280275" y="1989350"/>
                <a:ext cx="56600" cy="227149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9086" fill="norm" stroke="1" extrusionOk="0">
                    <a:moveTo>
                      <a:pt x="1" y="1"/>
                    </a:moveTo>
                    <a:lnTo>
                      <a:pt x="1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 bwMode="auto">
              <a:xfrm>
                <a:off x="44502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rm" stroke="1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 bwMode="auto">
              <a:xfrm>
                <a:off x="4507100" y="17063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rm" stroke="1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 bwMode="auto">
              <a:xfrm>
                <a:off x="4563650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rm" stroke="1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 bwMode="auto">
              <a:xfrm>
                <a:off x="4620200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rm" stroke="1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 bwMode="auto">
              <a:xfrm>
                <a:off x="4677050" y="187625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fill="norm" stroke="1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 bwMode="auto">
              <a:xfrm>
                <a:off x="4506800" y="1933100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fill="norm" stroke="1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35" y="2263"/>
                    </a:lnTo>
                    <a:lnTo>
                      <a:pt x="113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 bwMode="auto">
              <a:xfrm>
                <a:off x="4507100" y="1989650"/>
                <a:ext cx="56575" cy="22714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9086" fill="norm" stroke="1" extrusionOk="0">
                    <a:moveTo>
                      <a:pt x="0" y="1"/>
                    </a:moveTo>
                    <a:lnTo>
                      <a:pt x="0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showMasterSp="1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4" name="Google Shape;354;p19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9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 txBox="1"/>
          <p:nvPr>
            <p:ph type="title"/>
          </p:nvPr>
        </p:nvSpPr>
        <p:spPr bwMode="auto">
          <a:xfrm>
            <a:off x="713225" y="484425"/>
            <a:ext cx="77175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357" name="Google Shape;357;p19"/>
          <p:cNvCxnSpPr>
            <a:cxnSpLocks/>
          </p:cNvCxnSpPr>
          <p:nvPr/>
        </p:nvCxnSpPr>
        <p:spPr bwMode="auto">
          <a:xfrm>
            <a:off x="479500" y="-375"/>
            <a:ext cx="0" cy="147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8" name="Google Shape;358;p19"/>
          <p:cNvSpPr/>
          <p:nvPr/>
        </p:nvSpPr>
        <p:spPr bwMode="auto">
          <a:xfrm>
            <a:off x="174875" y="15904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fill="norm" stroke="1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59" name="Google Shape;359;p19"/>
          <p:cNvGrpSpPr/>
          <p:nvPr/>
        </p:nvGrpSpPr>
        <p:grpSpPr bwMode="auto">
          <a:xfrm flipH="1">
            <a:off x="8458225" y="-375"/>
            <a:ext cx="238275" cy="812404"/>
            <a:chOff x="474950" y="-375"/>
            <a:chExt cx="238275" cy="940500"/>
          </a:xfrm>
        </p:grpSpPr>
        <p:cxnSp>
          <p:nvCxnSpPr>
            <p:cNvPr id="360" name="Google Shape;360;p19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19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2" name="Google Shape;362;p19"/>
          <p:cNvSpPr/>
          <p:nvPr/>
        </p:nvSpPr>
        <p:spPr bwMode="auto">
          <a:xfrm>
            <a:off x="8520563" y="9383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63" name="Google Shape;363;p19"/>
          <p:cNvGrpSpPr/>
          <p:nvPr/>
        </p:nvGrpSpPr>
        <p:grpSpPr bwMode="auto">
          <a:xfrm rot="10800000" flipH="1">
            <a:off x="398750" y="3777800"/>
            <a:ext cx="238275" cy="1365700"/>
            <a:chOff x="474950" y="-375"/>
            <a:chExt cx="238275" cy="940500"/>
          </a:xfrm>
        </p:grpSpPr>
        <p:cxnSp>
          <p:nvCxnSpPr>
            <p:cNvPr id="364" name="Google Shape;364;p19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19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66" name="Google Shape;366;p19"/>
          <p:cNvCxnSpPr>
            <a:cxnSpLocks/>
          </p:cNvCxnSpPr>
          <p:nvPr/>
        </p:nvCxnSpPr>
        <p:spPr bwMode="auto">
          <a:xfrm>
            <a:off x="8546450" y="3324550"/>
            <a:ext cx="0" cy="181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7" name="Google Shape;367;p19"/>
          <p:cNvGrpSpPr/>
          <p:nvPr/>
        </p:nvGrpSpPr>
        <p:grpSpPr bwMode="auto">
          <a:xfrm>
            <a:off x="8220574" y="2495543"/>
            <a:ext cx="651756" cy="651514"/>
            <a:chOff x="2814625" y="1652725"/>
            <a:chExt cx="2428300" cy="2427400"/>
          </a:xfrm>
        </p:grpSpPr>
        <p:sp>
          <p:nvSpPr>
            <p:cNvPr id="368" name="Google Shape;368;p19"/>
            <p:cNvSpPr/>
            <p:nvPr/>
          </p:nvSpPr>
          <p:spPr bwMode="auto"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 bwMode="auto"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 bwMode="auto"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 bwMode="auto"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 bwMode="auto"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 bwMode="auto"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 bwMode="auto"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 bwMode="auto"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 bwMode="auto"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 bwMode="auto"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fill="norm" stroke="1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 bwMode="auto"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 bwMode="auto"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 bwMode="auto"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fill="norm" stroke="1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 bwMode="auto"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fill="norm" stroke="1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 bwMode="auto"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 bwMode="auto"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 bwMode="auto"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 bwMode="auto"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showMasterSp="1" userDrawn="1">
  <p:cSld name="CUSTOM_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7" name="Google Shape;387;p2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0"/>
          <p:cNvPicPr/>
          <p:nvPr/>
        </p:nvPicPr>
        <p:blipFill>
          <a:blip r:embed="rId3">
            <a:alphaModFix amt="52999"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0"/>
          <p:cNvSpPr txBox="1"/>
          <p:nvPr>
            <p:ph type="title"/>
          </p:nvPr>
        </p:nvSpPr>
        <p:spPr bwMode="auto">
          <a:xfrm flipH="1">
            <a:off x="713225" y="484425"/>
            <a:ext cx="2798699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0" name="Google Shape;390;p20"/>
          <p:cNvSpPr txBox="1"/>
          <p:nvPr>
            <p:ph type="subTitle" idx="1"/>
          </p:nvPr>
        </p:nvSpPr>
        <p:spPr bwMode="auto">
          <a:xfrm flipH="1">
            <a:off x="713225" y="1402900"/>
            <a:ext cx="2798699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91" name="Google Shape;391;p20"/>
          <p:cNvSpPr/>
          <p:nvPr>
            <p:ph type="pic" idx="2"/>
          </p:nvPr>
        </p:nvSpPr>
        <p:spPr bwMode="auto">
          <a:xfrm>
            <a:off x="6442101" y="-3200"/>
            <a:ext cx="2707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20"/>
          <p:cNvSpPr/>
          <p:nvPr>
            <p:ph type="pic" idx="3"/>
          </p:nvPr>
        </p:nvSpPr>
        <p:spPr bwMode="auto">
          <a:xfrm>
            <a:off x="0" y="2969801"/>
            <a:ext cx="6300900" cy="21705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20"/>
          <p:cNvSpPr/>
          <p:nvPr>
            <p:ph type="pic" idx="4"/>
          </p:nvPr>
        </p:nvSpPr>
        <p:spPr bwMode="auto">
          <a:xfrm flipH="1">
            <a:off x="4231726" y="-3200"/>
            <a:ext cx="2069100" cy="2831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94" name="Google Shape;394;p20"/>
          <p:cNvGrpSpPr/>
          <p:nvPr/>
        </p:nvGrpSpPr>
        <p:grpSpPr bwMode="auto">
          <a:xfrm>
            <a:off x="292450" y="-375"/>
            <a:ext cx="238275" cy="1216255"/>
            <a:chOff x="474950" y="-375"/>
            <a:chExt cx="238275" cy="940500"/>
          </a:xfrm>
        </p:grpSpPr>
        <p:cxnSp>
          <p:nvCxnSpPr>
            <p:cNvPr id="395" name="Google Shape;395;p20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20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7" name="Google Shape;397;p20"/>
          <p:cNvSpPr/>
          <p:nvPr/>
        </p:nvSpPr>
        <p:spPr bwMode="auto">
          <a:xfrm>
            <a:off x="116625" y="1310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/>
          <p:nvPr>
            <p:ph type="title"/>
          </p:nvPr>
        </p:nvSpPr>
        <p:spPr bwMode="auto">
          <a:xfrm>
            <a:off x="2100150" y="2305900"/>
            <a:ext cx="4943700" cy="17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3"/>
          <p:cNvSpPr txBox="1"/>
          <p:nvPr>
            <p:ph type="title" idx="2" hasCustomPrompt="1"/>
          </p:nvPr>
        </p:nvSpPr>
        <p:spPr bwMode="auto">
          <a:xfrm>
            <a:off x="3502800" y="1211363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cxnSp>
        <p:nvCxnSpPr>
          <p:cNvPr id="49" name="Google Shape;49;p3"/>
          <p:cNvCxnSpPr>
            <a:cxnSpLocks/>
          </p:cNvCxnSpPr>
          <p:nvPr/>
        </p:nvCxnSpPr>
        <p:spPr bwMode="auto">
          <a:xfrm>
            <a:off x="4572000" y="4465700"/>
            <a:ext cx="0" cy="7277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showMasterSp="1" userDrawn="1">
  <p:cSld name="CUSTOM_1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99" name="Google Shape;399;p21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1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1"/>
          <p:cNvSpPr txBox="1"/>
          <p:nvPr>
            <p:ph type="title"/>
          </p:nvPr>
        </p:nvSpPr>
        <p:spPr bwMode="auto">
          <a:xfrm>
            <a:off x="713225" y="484425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2" name="Google Shape;402;p21"/>
          <p:cNvSpPr txBox="1"/>
          <p:nvPr>
            <p:ph type="body" idx="1"/>
          </p:nvPr>
        </p:nvSpPr>
        <p:spPr bwMode="auto">
          <a:xfrm>
            <a:off x="713225" y="1056900"/>
            <a:ext cx="7717500" cy="3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403" name="Google Shape;403;p21"/>
          <p:cNvGrpSpPr/>
          <p:nvPr/>
        </p:nvGrpSpPr>
        <p:grpSpPr bwMode="auto">
          <a:xfrm>
            <a:off x="368650" y="-375"/>
            <a:ext cx="238275" cy="1216255"/>
            <a:chOff x="474950" y="-375"/>
            <a:chExt cx="238275" cy="940500"/>
          </a:xfrm>
        </p:grpSpPr>
        <p:cxnSp>
          <p:nvCxnSpPr>
            <p:cNvPr id="404" name="Google Shape;404;p21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1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6" name="Google Shape;406;p21"/>
          <p:cNvSpPr/>
          <p:nvPr/>
        </p:nvSpPr>
        <p:spPr bwMode="auto">
          <a:xfrm>
            <a:off x="192825" y="1310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07" name="Google Shape;407;p21"/>
          <p:cNvCxnSpPr>
            <a:cxnSpLocks/>
          </p:cNvCxnSpPr>
          <p:nvPr/>
        </p:nvCxnSpPr>
        <p:spPr bwMode="auto">
          <a:xfrm>
            <a:off x="371088" y="4079375"/>
            <a:ext cx="0" cy="105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showMasterSp="1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9" name="Google Shape;409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/>
          <p:cNvPicPr/>
          <p:nvPr/>
        </p:nvPicPr>
        <p:blipFill>
          <a:blip r:embed="rId3">
            <a:alphaModFix amt="52999"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2"/>
          <p:cNvSpPr txBox="1"/>
          <p:nvPr>
            <p:ph type="title"/>
          </p:nvPr>
        </p:nvSpPr>
        <p:spPr bwMode="auto"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2" name="Google Shape;412;p22"/>
          <p:cNvSpPr txBox="1"/>
          <p:nvPr>
            <p:ph type="subTitle" idx="1"/>
          </p:nvPr>
        </p:nvSpPr>
        <p:spPr bwMode="auto">
          <a:xfrm>
            <a:off x="714975" y="135385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3" name="Google Shape;413;p22"/>
          <p:cNvSpPr txBox="1"/>
          <p:nvPr>
            <p:ph type="subTitle" idx="2"/>
          </p:nvPr>
        </p:nvSpPr>
        <p:spPr bwMode="auto">
          <a:xfrm>
            <a:off x="3829175" y="135385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4" name="Google Shape;414;p22"/>
          <p:cNvSpPr txBox="1"/>
          <p:nvPr>
            <p:ph type="subTitle" idx="3"/>
          </p:nvPr>
        </p:nvSpPr>
        <p:spPr bwMode="auto">
          <a:xfrm>
            <a:off x="3829175" y="2350774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5" name="Google Shape;415;p22"/>
          <p:cNvSpPr txBox="1"/>
          <p:nvPr>
            <p:ph type="subTitle" idx="4"/>
          </p:nvPr>
        </p:nvSpPr>
        <p:spPr bwMode="auto">
          <a:xfrm>
            <a:off x="3829175" y="3347699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6" name="Google Shape;416;p22"/>
          <p:cNvSpPr txBox="1"/>
          <p:nvPr>
            <p:ph type="subTitle" idx="5"/>
          </p:nvPr>
        </p:nvSpPr>
        <p:spPr bwMode="auto">
          <a:xfrm>
            <a:off x="714975" y="2350774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7" name="Google Shape;417;p22"/>
          <p:cNvSpPr txBox="1"/>
          <p:nvPr>
            <p:ph type="subTitle" idx="6"/>
          </p:nvPr>
        </p:nvSpPr>
        <p:spPr bwMode="auto">
          <a:xfrm>
            <a:off x="714975" y="3347699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418" name="Google Shape;418;p22"/>
          <p:cNvGrpSpPr/>
          <p:nvPr/>
        </p:nvGrpSpPr>
        <p:grpSpPr bwMode="auto">
          <a:xfrm>
            <a:off x="390439" y="425295"/>
            <a:ext cx="369304" cy="554077"/>
            <a:chOff x="3119125" y="3168075"/>
            <a:chExt cx="419424" cy="629275"/>
          </a:xfrm>
        </p:grpSpPr>
        <p:sp>
          <p:nvSpPr>
            <p:cNvPr id="419" name="Google Shape;419;p22"/>
            <p:cNvSpPr/>
            <p:nvPr/>
          </p:nvSpPr>
          <p:spPr bwMode="auto">
            <a:xfrm>
              <a:off x="3119125" y="3168075"/>
              <a:ext cx="419424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 bwMode="auto"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 bwMode="auto"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 bwMode="auto"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 bwMode="auto"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 bwMode="auto"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 bwMode="auto"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 bwMode="auto">
            <a:xfrm>
              <a:off x="3189074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 bwMode="auto">
            <a:xfrm>
              <a:off x="3189074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 bwMode="auto"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 bwMode="auto"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431" name="Google Shape;431;p22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22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3" name="Google Shape;433;p22"/>
          <p:cNvCxnSpPr>
            <a:cxnSpLocks/>
          </p:cNvCxnSpPr>
          <p:nvPr/>
        </p:nvCxnSpPr>
        <p:spPr bwMode="auto">
          <a:xfrm>
            <a:off x="3314050" y="4608575"/>
            <a:ext cx="0" cy="52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4" name="Google Shape;434;p22"/>
          <p:cNvGrpSpPr/>
          <p:nvPr/>
        </p:nvGrpSpPr>
        <p:grpSpPr bwMode="auto">
          <a:xfrm>
            <a:off x="8301274" y="1619343"/>
            <a:ext cx="651756" cy="651514"/>
            <a:chOff x="2814625" y="1652725"/>
            <a:chExt cx="2428300" cy="2427400"/>
          </a:xfrm>
        </p:grpSpPr>
        <p:sp>
          <p:nvSpPr>
            <p:cNvPr id="435" name="Google Shape;435;p22"/>
            <p:cNvSpPr/>
            <p:nvPr/>
          </p:nvSpPr>
          <p:spPr bwMode="auto"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 bwMode="auto"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 bwMode="auto"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 bwMode="auto"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 bwMode="auto"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 bwMode="auto"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 bwMode="auto"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 bwMode="auto"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 bwMode="auto"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 bwMode="auto"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fill="norm" stroke="1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 bwMode="auto"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 bwMode="auto"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 bwMode="auto"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fill="norm" stroke="1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 bwMode="auto"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fill="norm" stroke="1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 bwMode="auto"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 bwMode="auto"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 bwMode="auto"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 bwMode="auto"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453" name="Google Shape;453;p22"/>
          <p:cNvCxnSpPr>
            <a:cxnSpLocks/>
          </p:cNvCxnSpPr>
          <p:nvPr/>
        </p:nvCxnSpPr>
        <p:spPr bwMode="auto">
          <a:xfrm>
            <a:off x="352649" y="3166900"/>
            <a:ext cx="0" cy="200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1" preserve="0" showMasterPhAnim="0" showMasterSp="1" userDrawn="1">
  <p:cSld name="CUSTOM_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55" name="Google Shape;455;p23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3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3"/>
          <p:cNvSpPr txBox="1"/>
          <p:nvPr>
            <p:ph type="title"/>
          </p:nvPr>
        </p:nvSpPr>
        <p:spPr bwMode="auto">
          <a:xfrm>
            <a:off x="713225" y="484425"/>
            <a:ext cx="77175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8" name="Google Shape;458;p23"/>
          <p:cNvSpPr txBox="1"/>
          <p:nvPr>
            <p:ph type="subTitle" idx="1"/>
          </p:nvPr>
        </p:nvSpPr>
        <p:spPr bwMode="auto">
          <a:xfrm>
            <a:off x="1987150" y="1821512"/>
            <a:ext cx="5340899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9" name="Google Shape;459;p23"/>
          <p:cNvSpPr txBox="1"/>
          <p:nvPr>
            <p:ph type="subTitle" idx="2"/>
          </p:nvPr>
        </p:nvSpPr>
        <p:spPr bwMode="auto">
          <a:xfrm>
            <a:off x="1987150" y="2902738"/>
            <a:ext cx="5340899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60" name="Google Shape;460;p23"/>
          <p:cNvSpPr txBox="1"/>
          <p:nvPr>
            <p:ph type="subTitle" idx="3"/>
          </p:nvPr>
        </p:nvSpPr>
        <p:spPr bwMode="auto">
          <a:xfrm>
            <a:off x="1987150" y="3983963"/>
            <a:ext cx="5340899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61" name="Google Shape;461;p23"/>
          <p:cNvSpPr txBox="1"/>
          <p:nvPr>
            <p:ph type="subTitle" idx="4"/>
          </p:nvPr>
        </p:nvSpPr>
        <p:spPr bwMode="auto">
          <a:xfrm>
            <a:off x="1987150" y="1362813"/>
            <a:ext cx="5340899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2" name="Google Shape;462;p23"/>
          <p:cNvSpPr txBox="1"/>
          <p:nvPr>
            <p:ph type="subTitle" idx="5"/>
          </p:nvPr>
        </p:nvSpPr>
        <p:spPr bwMode="auto">
          <a:xfrm>
            <a:off x="1987150" y="2444043"/>
            <a:ext cx="5340899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3" name="Google Shape;463;p23"/>
          <p:cNvSpPr txBox="1"/>
          <p:nvPr>
            <p:ph type="subTitle" idx="6"/>
          </p:nvPr>
        </p:nvSpPr>
        <p:spPr bwMode="auto">
          <a:xfrm>
            <a:off x="1987150" y="3525273"/>
            <a:ext cx="5340899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464" name="Google Shape;464;p23"/>
          <p:cNvGrpSpPr/>
          <p:nvPr/>
        </p:nvGrpSpPr>
        <p:grpSpPr bwMode="auto">
          <a:xfrm rot="10800000">
            <a:off x="223275" y="3795575"/>
            <a:ext cx="238275" cy="1347925"/>
            <a:chOff x="474950" y="-375"/>
            <a:chExt cx="238275" cy="940500"/>
          </a:xfrm>
        </p:grpSpPr>
        <p:cxnSp>
          <p:nvCxnSpPr>
            <p:cNvPr id="465" name="Google Shape;465;p23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23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" name="Google Shape;467;p23"/>
          <p:cNvGrpSpPr/>
          <p:nvPr/>
        </p:nvGrpSpPr>
        <p:grpSpPr bwMode="auto">
          <a:xfrm>
            <a:off x="343921" y="426045"/>
            <a:ext cx="369304" cy="554077"/>
            <a:chOff x="3119125" y="3168075"/>
            <a:chExt cx="419424" cy="629275"/>
          </a:xfrm>
        </p:grpSpPr>
        <p:sp>
          <p:nvSpPr>
            <p:cNvPr id="468" name="Google Shape;468;p23"/>
            <p:cNvSpPr/>
            <p:nvPr/>
          </p:nvSpPr>
          <p:spPr bwMode="auto">
            <a:xfrm>
              <a:off x="3119125" y="3168075"/>
              <a:ext cx="419424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 bwMode="auto"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 bwMode="auto"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 bwMode="auto"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 bwMode="auto"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 bwMode="auto"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 bwMode="auto"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 bwMode="auto">
            <a:xfrm>
              <a:off x="3189074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 bwMode="auto">
            <a:xfrm>
              <a:off x="3189074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 bwMode="auto"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showMasterSp="1" userDrawn="1">
  <p:cSld name="CUSTOM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80" name="Google Shape;480;p2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4"/>
          <p:cNvPicPr/>
          <p:nvPr/>
        </p:nvPicPr>
        <p:blipFill>
          <a:blip r:embed="rId3">
            <a:alphaModFix amt="52999"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4"/>
          <p:cNvSpPr txBox="1"/>
          <p:nvPr>
            <p:ph type="title"/>
          </p:nvPr>
        </p:nvSpPr>
        <p:spPr bwMode="auto"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3" name="Google Shape;483;p24"/>
          <p:cNvSpPr txBox="1"/>
          <p:nvPr>
            <p:ph type="subTitle" idx="1"/>
          </p:nvPr>
        </p:nvSpPr>
        <p:spPr bwMode="auto">
          <a:xfrm>
            <a:off x="1031700" y="1061781"/>
            <a:ext cx="3311699" cy="74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4" name="Google Shape;484;p24"/>
          <p:cNvSpPr txBox="1"/>
          <p:nvPr>
            <p:ph type="subTitle" idx="2"/>
          </p:nvPr>
        </p:nvSpPr>
        <p:spPr bwMode="auto">
          <a:xfrm>
            <a:off x="1031700" y="1751138"/>
            <a:ext cx="3311699" cy="92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5" name="Google Shape;485;p24"/>
          <p:cNvSpPr txBox="1"/>
          <p:nvPr>
            <p:ph type="subTitle" idx="3"/>
          </p:nvPr>
        </p:nvSpPr>
        <p:spPr bwMode="auto">
          <a:xfrm>
            <a:off x="4800600" y="1751138"/>
            <a:ext cx="3311699" cy="92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6" name="Google Shape;486;p24"/>
          <p:cNvSpPr txBox="1"/>
          <p:nvPr>
            <p:ph type="subTitle" idx="4"/>
          </p:nvPr>
        </p:nvSpPr>
        <p:spPr bwMode="auto">
          <a:xfrm>
            <a:off x="1031700" y="3446524"/>
            <a:ext cx="3311699" cy="92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7" name="Google Shape;487;p24"/>
          <p:cNvSpPr txBox="1"/>
          <p:nvPr>
            <p:ph type="subTitle" idx="5"/>
          </p:nvPr>
        </p:nvSpPr>
        <p:spPr bwMode="auto">
          <a:xfrm>
            <a:off x="4800600" y="3446524"/>
            <a:ext cx="3311699" cy="92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8" name="Google Shape;488;p24"/>
          <p:cNvSpPr txBox="1"/>
          <p:nvPr>
            <p:ph type="subTitle" idx="6"/>
          </p:nvPr>
        </p:nvSpPr>
        <p:spPr bwMode="auto">
          <a:xfrm>
            <a:off x="1031700" y="2757225"/>
            <a:ext cx="3311699" cy="74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9" name="Google Shape;489;p24"/>
          <p:cNvSpPr txBox="1"/>
          <p:nvPr>
            <p:ph type="subTitle" idx="7"/>
          </p:nvPr>
        </p:nvSpPr>
        <p:spPr bwMode="auto">
          <a:xfrm>
            <a:off x="4800600" y="1061781"/>
            <a:ext cx="3311699" cy="74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0" name="Google Shape;490;p24"/>
          <p:cNvSpPr txBox="1"/>
          <p:nvPr>
            <p:ph type="subTitle" idx="8"/>
          </p:nvPr>
        </p:nvSpPr>
        <p:spPr bwMode="auto">
          <a:xfrm>
            <a:off x="4800600" y="2757225"/>
            <a:ext cx="3311699" cy="74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491" name="Google Shape;491;p24"/>
          <p:cNvGrpSpPr/>
          <p:nvPr/>
        </p:nvGrpSpPr>
        <p:grpSpPr bwMode="auto">
          <a:xfrm>
            <a:off x="390439" y="882495"/>
            <a:ext cx="369304" cy="554077"/>
            <a:chOff x="3119125" y="3168075"/>
            <a:chExt cx="419424" cy="629275"/>
          </a:xfrm>
        </p:grpSpPr>
        <p:sp>
          <p:nvSpPr>
            <p:cNvPr id="492" name="Google Shape;492;p24"/>
            <p:cNvSpPr/>
            <p:nvPr/>
          </p:nvSpPr>
          <p:spPr bwMode="auto">
            <a:xfrm>
              <a:off x="3119125" y="3168075"/>
              <a:ext cx="419424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493;p24"/>
            <p:cNvSpPr/>
            <p:nvPr/>
          </p:nvSpPr>
          <p:spPr bwMode="auto"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 bwMode="auto"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 bwMode="auto"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 bwMode="auto"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498;p24"/>
            <p:cNvSpPr/>
            <p:nvPr/>
          </p:nvSpPr>
          <p:spPr bwMode="auto"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499;p24"/>
            <p:cNvSpPr/>
            <p:nvPr/>
          </p:nvSpPr>
          <p:spPr bwMode="auto"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 bwMode="auto">
            <a:xfrm>
              <a:off x="3189074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 bwMode="auto">
            <a:xfrm>
              <a:off x="3189074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 bwMode="auto"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503" name="Google Shape;503;p24"/>
          <p:cNvCxnSpPr>
            <a:cxnSpLocks/>
          </p:cNvCxnSpPr>
          <p:nvPr/>
        </p:nvCxnSpPr>
        <p:spPr bwMode="auto">
          <a:xfrm>
            <a:off x="5127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4" name="Google Shape;504;p24"/>
          <p:cNvGrpSpPr/>
          <p:nvPr/>
        </p:nvGrpSpPr>
        <p:grpSpPr bwMode="auto"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505" name="Google Shape;505;p24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24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7" name="Google Shape;507;p24"/>
          <p:cNvGrpSpPr/>
          <p:nvPr/>
        </p:nvGrpSpPr>
        <p:grpSpPr bwMode="auto">
          <a:xfrm>
            <a:off x="186849" y="2795018"/>
            <a:ext cx="651756" cy="651514"/>
            <a:chOff x="2814625" y="1652725"/>
            <a:chExt cx="2428300" cy="2427400"/>
          </a:xfrm>
        </p:grpSpPr>
        <p:sp>
          <p:nvSpPr>
            <p:cNvPr id="508" name="Google Shape;508;p24"/>
            <p:cNvSpPr/>
            <p:nvPr/>
          </p:nvSpPr>
          <p:spPr bwMode="auto"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509;p24"/>
            <p:cNvSpPr/>
            <p:nvPr/>
          </p:nvSpPr>
          <p:spPr bwMode="auto"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510;p24"/>
            <p:cNvSpPr/>
            <p:nvPr/>
          </p:nvSpPr>
          <p:spPr bwMode="auto"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511;p24"/>
            <p:cNvSpPr/>
            <p:nvPr/>
          </p:nvSpPr>
          <p:spPr bwMode="auto"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512;p24"/>
            <p:cNvSpPr/>
            <p:nvPr/>
          </p:nvSpPr>
          <p:spPr bwMode="auto"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513;p24"/>
            <p:cNvSpPr/>
            <p:nvPr/>
          </p:nvSpPr>
          <p:spPr bwMode="auto"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514;p24"/>
            <p:cNvSpPr/>
            <p:nvPr/>
          </p:nvSpPr>
          <p:spPr bwMode="auto"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 bwMode="auto"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 bwMode="auto"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517;p24"/>
            <p:cNvSpPr/>
            <p:nvPr/>
          </p:nvSpPr>
          <p:spPr bwMode="auto"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fill="norm" stroke="1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 bwMode="auto"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 bwMode="auto"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 bwMode="auto"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fill="norm" stroke="1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 bwMode="auto"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fill="norm" stroke="1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 bwMode="auto"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 bwMode="auto"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524;p24"/>
            <p:cNvSpPr/>
            <p:nvPr/>
          </p:nvSpPr>
          <p:spPr bwMode="auto"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525;p24"/>
            <p:cNvSpPr/>
            <p:nvPr/>
          </p:nvSpPr>
          <p:spPr bwMode="auto"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26" name="Google Shape;526;p24"/>
          <p:cNvGrpSpPr/>
          <p:nvPr/>
        </p:nvGrpSpPr>
        <p:grpSpPr bwMode="auto">
          <a:xfrm rot="10800000" flipH="1">
            <a:off x="8402646" y="1610664"/>
            <a:ext cx="455742" cy="385444"/>
            <a:chOff x="4052875" y="1592600"/>
            <a:chExt cx="737924" cy="624200"/>
          </a:xfrm>
        </p:grpSpPr>
        <p:sp>
          <p:nvSpPr>
            <p:cNvPr id="527" name="Google Shape;527;p24"/>
            <p:cNvSpPr/>
            <p:nvPr/>
          </p:nvSpPr>
          <p:spPr bwMode="auto">
            <a:xfrm>
              <a:off x="4052875" y="1592600"/>
              <a:ext cx="737924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fill="norm" stroke="1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 bwMode="auto"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 bwMode="auto"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fill="norm" stroke="1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 bwMode="auto"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 bwMode="auto"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 bwMode="auto"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 bwMode="auto"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 bwMode="auto"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 bwMode="auto"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 bwMode="auto">
            <a:xfrm>
              <a:off x="4280275" y="1989350"/>
              <a:ext cx="56600" cy="227149"/>
            </a:xfrm>
            <a:custGeom>
              <a:avLst/>
              <a:gdLst/>
              <a:ahLst/>
              <a:cxnLst/>
              <a:rect l="l" t="t" r="r" b="b"/>
              <a:pathLst>
                <a:path w="2264" h="9086" fill="norm" stroke="1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7" name="Google Shape;537;p24"/>
            <p:cNvSpPr/>
            <p:nvPr/>
          </p:nvSpPr>
          <p:spPr bwMode="auto"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 bwMode="auto"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24"/>
            <p:cNvSpPr/>
            <p:nvPr/>
          </p:nvSpPr>
          <p:spPr bwMode="auto"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0" name="Google Shape;540;p24"/>
            <p:cNvSpPr/>
            <p:nvPr/>
          </p:nvSpPr>
          <p:spPr bwMode="auto"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1" name="Google Shape;541;p24"/>
            <p:cNvSpPr/>
            <p:nvPr/>
          </p:nvSpPr>
          <p:spPr bwMode="auto"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 bwMode="auto"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3" name="Google Shape;543;p24"/>
            <p:cNvSpPr/>
            <p:nvPr/>
          </p:nvSpPr>
          <p:spPr bwMode="auto">
            <a:xfrm>
              <a:off x="4507100" y="1989650"/>
              <a:ext cx="56575" cy="227149"/>
            </a:xfrm>
            <a:custGeom>
              <a:avLst/>
              <a:gdLst/>
              <a:ahLst/>
              <a:cxnLst/>
              <a:rect l="l" t="t" r="r" b="b"/>
              <a:pathLst>
                <a:path w="2263" h="9086" fill="norm" stroke="1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showMasterSp="1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45" name="Google Shape;545;p25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5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5"/>
          <p:cNvSpPr txBox="1"/>
          <p:nvPr>
            <p:ph type="title"/>
          </p:nvPr>
        </p:nvSpPr>
        <p:spPr bwMode="auto"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8" name="Google Shape;548;p25"/>
          <p:cNvSpPr txBox="1"/>
          <p:nvPr>
            <p:ph type="subTitle" idx="1"/>
          </p:nvPr>
        </p:nvSpPr>
        <p:spPr bwMode="auto">
          <a:xfrm>
            <a:off x="713254" y="151172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9" name="Google Shape;549;p25"/>
          <p:cNvSpPr txBox="1"/>
          <p:nvPr>
            <p:ph type="subTitle" idx="2"/>
          </p:nvPr>
        </p:nvSpPr>
        <p:spPr bwMode="auto">
          <a:xfrm>
            <a:off x="713404" y="2730750"/>
            <a:ext cx="34251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0" name="Google Shape;550;p25"/>
          <p:cNvSpPr txBox="1"/>
          <p:nvPr>
            <p:ph type="subTitle" idx="3"/>
          </p:nvPr>
        </p:nvSpPr>
        <p:spPr bwMode="auto">
          <a:xfrm>
            <a:off x="5005046" y="2730750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1" name="Google Shape;551;p25"/>
          <p:cNvSpPr txBox="1"/>
          <p:nvPr>
            <p:ph type="subTitle" idx="4"/>
          </p:nvPr>
        </p:nvSpPr>
        <p:spPr bwMode="auto">
          <a:xfrm>
            <a:off x="5005046" y="151172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2" name="Google Shape;552;p25"/>
          <p:cNvSpPr txBox="1"/>
          <p:nvPr>
            <p:ph type="subTitle" idx="5"/>
          </p:nvPr>
        </p:nvSpPr>
        <p:spPr bwMode="auto">
          <a:xfrm>
            <a:off x="713254" y="394977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3" name="Google Shape;553;p25"/>
          <p:cNvSpPr txBox="1"/>
          <p:nvPr>
            <p:ph type="subTitle" idx="6"/>
          </p:nvPr>
        </p:nvSpPr>
        <p:spPr bwMode="auto">
          <a:xfrm>
            <a:off x="5005046" y="394977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4" name="Google Shape;554;p25"/>
          <p:cNvSpPr txBox="1"/>
          <p:nvPr>
            <p:ph type="subTitle" idx="7"/>
          </p:nvPr>
        </p:nvSpPr>
        <p:spPr bwMode="auto">
          <a:xfrm>
            <a:off x="713254" y="111705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5" name="Google Shape;555;p25"/>
          <p:cNvSpPr txBox="1"/>
          <p:nvPr>
            <p:ph type="subTitle" idx="8"/>
          </p:nvPr>
        </p:nvSpPr>
        <p:spPr bwMode="auto">
          <a:xfrm>
            <a:off x="713404" y="2335925"/>
            <a:ext cx="3425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6" name="Google Shape;556;p25"/>
          <p:cNvSpPr txBox="1"/>
          <p:nvPr>
            <p:ph type="subTitle" idx="9"/>
          </p:nvPr>
        </p:nvSpPr>
        <p:spPr bwMode="auto">
          <a:xfrm>
            <a:off x="5005046" y="2335925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7" name="Google Shape;557;p25"/>
          <p:cNvSpPr txBox="1"/>
          <p:nvPr>
            <p:ph type="subTitle" idx="13"/>
          </p:nvPr>
        </p:nvSpPr>
        <p:spPr bwMode="auto">
          <a:xfrm>
            <a:off x="5005046" y="1117050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8" name="Google Shape;558;p25"/>
          <p:cNvSpPr txBox="1"/>
          <p:nvPr>
            <p:ph type="subTitle" idx="14"/>
          </p:nvPr>
        </p:nvSpPr>
        <p:spPr bwMode="auto">
          <a:xfrm>
            <a:off x="713254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9" name="Google Shape;559;p25"/>
          <p:cNvSpPr txBox="1"/>
          <p:nvPr>
            <p:ph type="subTitle" idx="15"/>
          </p:nvPr>
        </p:nvSpPr>
        <p:spPr bwMode="auto">
          <a:xfrm>
            <a:off x="5005196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560" name="Google Shape;560;p25"/>
          <p:cNvCxnSpPr>
            <a:cxnSpLocks/>
          </p:cNvCxnSpPr>
          <p:nvPr/>
        </p:nvCxnSpPr>
        <p:spPr bwMode="auto">
          <a:xfrm>
            <a:off x="3686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561;p25"/>
          <p:cNvSpPr/>
          <p:nvPr/>
        </p:nvSpPr>
        <p:spPr bwMode="auto">
          <a:xfrm>
            <a:off x="65300" y="21531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fill="norm" stroke="1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562" name="Google Shape;562;p25"/>
          <p:cNvCxnSpPr>
            <a:cxnSpLocks/>
          </p:cNvCxnSpPr>
          <p:nvPr/>
        </p:nvCxnSpPr>
        <p:spPr bwMode="auto">
          <a:xfrm rot="10800000">
            <a:off x="45720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showMasterSp="1" userDrawn="1">
  <p:cSld name="CUSTOM_1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64" name="Google Shape;564;p26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6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6"/>
          <p:cNvSpPr txBox="1"/>
          <p:nvPr>
            <p:ph type="title"/>
          </p:nvPr>
        </p:nvSpPr>
        <p:spPr bwMode="auto">
          <a:xfrm>
            <a:off x="2257350" y="767188"/>
            <a:ext cx="4629300" cy="9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7" name="Google Shape;567;p26"/>
          <p:cNvSpPr txBox="1"/>
          <p:nvPr>
            <p:ph type="subTitle" idx="1"/>
          </p:nvPr>
        </p:nvSpPr>
        <p:spPr bwMode="auto">
          <a:xfrm>
            <a:off x="3051603" y="1608463"/>
            <a:ext cx="3040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8" name="Google Shape;568;p26"/>
          <p:cNvSpPr txBox="1"/>
          <p:nvPr/>
        </p:nvSpPr>
        <p:spPr bwMode="auto">
          <a:xfrm>
            <a:off x="2683500" y="3429925"/>
            <a:ext cx="3777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 b="1">
                <a:solidFill>
                  <a:schemeClr val="dk1"/>
                </a:solidFill>
                <a:latin typeface="Arimo"/>
                <a:ea typeface="Arimo"/>
                <a:cs typeface="Arimo"/>
              </a:rPr>
              <a:t>CREDITS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</a:rPr>
              <a:t>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hlinkClick r:id="rId4" tooltip="https://bit.ly/3A1uf1Q"/>
              </a:rPr>
              <a:t>Slidesgo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hlinkClick r:id="rId5" tooltip="http://bit.ly/2TyoMsr"/>
              </a:rPr>
              <a:t>Flaticon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hlinkClick r:id="rId6" tooltip="http://bit.ly/2TtBDfr"/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</a:endParaRPr>
          </a:p>
        </p:txBody>
      </p:sp>
      <p:grpSp>
        <p:nvGrpSpPr>
          <p:cNvPr id="569" name="Google Shape;569;p26"/>
          <p:cNvGrpSpPr/>
          <p:nvPr/>
        </p:nvGrpSpPr>
        <p:grpSpPr bwMode="auto">
          <a:xfrm flipH="1">
            <a:off x="8077225" y="-375"/>
            <a:ext cx="238275" cy="1513170"/>
            <a:chOff x="474950" y="-375"/>
            <a:chExt cx="238275" cy="940500"/>
          </a:xfrm>
        </p:grpSpPr>
        <p:cxnSp>
          <p:nvCxnSpPr>
            <p:cNvPr id="570" name="Google Shape;570;p26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26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2" name="Google Shape;572;p26"/>
          <p:cNvCxnSpPr>
            <a:cxnSpLocks/>
          </p:cNvCxnSpPr>
          <p:nvPr/>
        </p:nvCxnSpPr>
        <p:spPr bwMode="auto">
          <a:xfrm>
            <a:off x="708100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3" name="Google Shape;573;p26"/>
          <p:cNvGrpSpPr/>
          <p:nvPr/>
        </p:nvGrpSpPr>
        <p:grpSpPr bwMode="auto">
          <a:xfrm rot="10800000" flipH="1">
            <a:off x="8094496" y="1608476"/>
            <a:ext cx="455742" cy="385444"/>
            <a:chOff x="4052875" y="1592600"/>
            <a:chExt cx="737924" cy="624200"/>
          </a:xfrm>
        </p:grpSpPr>
        <p:sp>
          <p:nvSpPr>
            <p:cNvPr id="574" name="Google Shape;574;p26"/>
            <p:cNvSpPr/>
            <p:nvPr/>
          </p:nvSpPr>
          <p:spPr bwMode="auto">
            <a:xfrm>
              <a:off x="4052875" y="1592600"/>
              <a:ext cx="737924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fill="norm" stroke="1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5" name="Google Shape;575;p26"/>
            <p:cNvSpPr/>
            <p:nvPr/>
          </p:nvSpPr>
          <p:spPr bwMode="auto"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6" name="Google Shape;576;p26"/>
            <p:cNvSpPr/>
            <p:nvPr/>
          </p:nvSpPr>
          <p:spPr bwMode="auto"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fill="norm" stroke="1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77;p26"/>
            <p:cNvSpPr/>
            <p:nvPr/>
          </p:nvSpPr>
          <p:spPr bwMode="auto"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26"/>
            <p:cNvSpPr/>
            <p:nvPr/>
          </p:nvSpPr>
          <p:spPr bwMode="auto"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 bwMode="auto"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 bwMode="auto"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 bwMode="auto"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582;p26"/>
            <p:cNvSpPr/>
            <p:nvPr/>
          </p:nvSpPr>
          <p:spPr bwMode="auto"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 bwMode="auto">
            <a:xfrm>
              <a:off x="4280275" y="1989350"/>
              <a:ext cx="56600" cy="227149"/>
            </a:xfrm>
            <a:custGeom>
              <a:avLst/>
              <a:gdLst/>
              <a:ahLst/>
              <a:cxnLst/>
              <a:rect l="l" t="t" r="r" b="b"/>
              <a:pathLst>
                <a:path w="2264" h="9086" fill="norm" stroke="1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584;p26"/>
            <p:cNvSpPr/>
            <p:nvPr/>
          </p:nvSpPr>
          <p:spPr bwMode="auto"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585;p26"/>
            <p:cNvSpPr/>
            <p:nvPr/>
          </p:nvSpPr>
          <p:spPr bwMode="auto"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 bwMode="auto"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587;p26"/>
            <p:cNvSpPr/>
            <p:nvPr/>
          </p:nvSpPr>
          <p:spPr bwMode="auto"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 bwMode="auto"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 bwMode="auto"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 bwMode="auto">
            <a:xfrm>
              <a:off x="4507100" y="1989650"/>
              <a:ext cx="56575" cy="227149"/>
            </a:xfrm>
            <a:custGeom>
              <a:avLst/>
              <a:gdLst/>
              <a:ahLst/>
              <a:cxnLst/>
              <a:rect l="l" t="t" r="r" b="b"/>
              <a:pathLst>
                <a:path w="2263" h="9086" fill="norm" stroke="1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91" name="Google Shape;591;p26"/>
          <p:cNvSpPr/>
          <p:nvPr/>
        </p:nvSpPr>
        <p:spPr bwMode="auto">
          <a:xfrm>
            <a:off x="403475" y="8884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fill="norm" stroke="1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showMasterSp="1" userDrawn="1">
  <p:cSld name="CUSTOM_1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/>
          <p:nvPr/>
        </p:nvPicPr>
        <p:blipFill>
          <a:blip r:embed="rId3">
            <a:alphaModFix amt="52999"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 bwMode="auto">
          <a:xfrm>
            <a:off x="627349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>
            <a:cxnSpLocks/>
          </p:cNvCxnSpPr>
          <p:nvPr/>
        </p:nvCxnSpPr>
        <p:spPr bwMode="auto"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 bwMode="auto"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 bwMode="auto"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 bwMode="auto"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 bwMode="auto"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 bwMode="auto"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 bwMode="auto"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 bwMode="auto"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 bwMode="auto"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 bwMode="auto"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 bwMode="auto"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 bwMode="auto"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fill="norm" stroke="1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 bwMode="auto"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 bwMode="auto"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 bwMode="auto"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fill="norm" stroke="1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 bwMode="auto"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fill="norm" stroke="1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 bwMode="auto"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 bwMode="auto"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 bwMode="auto"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 bwMode="auto"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 bwMode="auto">
          <a:xfrm>
            <a:off x="789414" y="806295"/>
            <a:ext cx="369304" cy="554077"/>
            <a:chOff x="3119125" y="3168075"/>
            <a:chExt cx="419424" cy="629275"/>
          </a:xfrm>
        </p:grpSpPr>
        <p:sp>
          <p:nvSpPr>
            <p:cNvPr id="619" name="Google Shape;619;p27"/>
            <p:cNvSpPr/>
            <p:nvPr/>
          </p:nvSpPr>
          <p:spPr bwMode="auto">
            <a:xfrm>
              <a:off x="3119125" y="3168075"/>
              <a:ext cx="419424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 bwMode="auto"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 bwMode="auto"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 bwMode="auto"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 bwMode="auto"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 bwMode="auto"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 bwMode="auto"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 bwMode="auto">
            <a:xfrm>
              <a:off x="3189074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 bwMode="auto">
            <a:xfrm>
              <a:off x="3189074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 bwMode="auto"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 bwMode="auto">
          <a:xfrm rot="10800000" flipH="1">
            <a:off x="409871" y="1638626"/>
            <a:ext cx="455742" cy="385444"/>
            <a:chOff x="4052875" y="1592600"/>
            <a:chExt cx="737924" cy="624200"/>
          </a:xfrm>
        </p:grpSpPr>
        <p:sp>
          <p:nvSpPr>
            <p:cNvPr id="631" name="Google Shape;631;p27"/>
            <p:cNvSpPr/>
            <p:nvPr/>
          </p:nvSpPr>
          <p:spPr bwMode="auto">
            <a:xfrm>
              <a:off x="4052875" y="1592600"/>
              <a:ext cx="737924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fill="norm" stroke="1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 bwMode="auto"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 bwMode="auto"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fill="norm" stroke="1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 bwMode="auto"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 bwMode="auto"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 bwMode="auto"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 bwMode="auto"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 bwMode="auto"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 bwMode="auto"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 bwMode="auto">
            <a:xfrm>
              <a:off x="4280275" y="1989350"/>
              <a:ext cx="56600" cy="227149"/>
            </a:xfrm>
            <a:custGeom>
              <a:avLst/>
              <a:gdLst/>
              <a:ahLst/>
              <a:cxnLst/>
              <a:rect l="l" t="t" r="r" b="b"/>
              <a:pathLst>
                <a:path w="2264" h="9086" fill="norm" stroke="1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 bwMode="auto"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 bwMode="auto"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 bwMode="auto"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 bwMode="auto"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 bwMode="auto"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 bwMode="auto"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 bwMode="auto">
            <a:xfrm>
              <a:off x="4507100" y="1989650"/>
              <a:ext cx="56575" cy="227149"/>
            </a:xfrm>
            <a:custGeom>
              <a:avLst/>
              <a:gdLst/>
              <a:ahLst/>
              <a:cxnLst/>
              <a:rect l="l" t="t" r="r" b="b"/>
              <a:pathLst>
                <a:path w="2263" h="9086" fill="norm" stroke="1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 bwMode="auto"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showMasterSp="1" userDrawn="1">
  <p:cSld name="CUSTOM_13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>
            <a:cxnSpLocks/>
          </p:cNvCxnSpPr>
          <p:nvPr/>
        </p:nvCxnSpPr>
        <p:spPr bwMode="auto"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 bwMode="auto">
          <a:xfrm>
            <a:off x="347573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 bwMode="auto"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 bwMode="auto"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 bwMode="auto"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 bwMode="auto"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 bwMode="auto"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 bwMode="auto"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 bwMode="auto"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 bwMode="auto"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 bwMode="auto"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 bwMode="auto"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fill="norm" stroke="1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 bwMode="auto"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 bwMode="auto"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 bwMode="auto"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fill="norm" stroke="1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 bwMode="auto"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fill="norm" stroke="1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 bwMode="auto"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 bwMode="auto"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 bwMode="auto"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 bwMode="auto"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674" name="Google Shape;674;p28"/>
          <p:cNvCxnSpPr>
            <a:cxnSpLocks/>
          </p:cNvCxnSpPr>
          <p:nvPr/>
        </p:nvCxnSpPr>
        <p:spPr bwMode="auto"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 bwMode="auto"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fill="norm" stroke="1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" name="Google Shape;681;p31"/>
          <p:cNvSpPr txBox="1"/>
          <p:nvPr>
            <p:ph type="title"/>
          </p:nvPr>
        </p:nvSpPr>
        <p:spPr bwMode="auto"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1" name="Google Shape;51;p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"/>
          <p:cNvPicPr/>
          <p:nvPr/>
        </p:nvPicPr>
        <p:blipFill>
          <a:blip r:embed="rId3">
            <a:alphaModFix amt="52999"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/>
          <p:nvPr>
            <p:ph type="title"/>
          </p:nvPr>
        </p:nvSpPr>
        <p:spPr bwMode="auto">
          <a:xfrm>
            <a:off x="713225" y="484425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4"/>
          <p:cNvSpPr txBox="1"/>
          <p:nvPr>
            <p:ph type="body" idx="1"/>
          </p:nvPr>
        </p:nvSpPr>
        <p:spPr bwMode="auto">
          <a:xfrm>
            <a:off x="713225" y="1056900"/>
            <a:ext cx="7717500" cy="1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6939F7"/>
              </a:buClr>
              <a:buSzPts val="1200"/>
              <a:buFont typeface="Roboto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/>
          <p:nvPr>
            <p:ph type="title"/>
          </p:nvPr>
        </p:nvSpPr>
        <p:spPr bwMode="auto">
          <a:xfrm>
            <a:off x="713225" y="484425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5"/>
          <p:cNvSpPr txBox="1"/>
          <p:nvPr>
            <p:ph type="subTitle" idx="1"/>
          </p:nvPr>
        </p:nvSpPr>
        <p:spPr bwMode="auto">
          <a:xfrm>
            <a:off x="750751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5"/>
          <p:cNvSpPr txBox="1"/>
          <p:nvPr>
            <p:ph type="subTitle" idx="2"/>
          </p:nvPr>
        </p:nvSpPr>
        <p:spPr bwMode="auto">
          <a:xfrm>
            <a:off x="4816349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5"/>
          <p:cNvSpPr txBox="1"/>
          <p:nvPr>
            <p:ph type="subTitle" idx="3"/>
          </p:nvPr>
        </p:nvSpPr>
        <p:spPr bwMode="auto">
          <a:xfrm>
            <a:off x="750751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5"/>
          <p:cNvSpPr txBox="1"/>
          <p:nvPr>
            <p:ph type="subTitle" idx="4"/>
          </p:nvPr>
        </p:nvSpPr>
        <p:spPr bwMode="auto">
          <a:xfrm>
            <a:off x="4816349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63" name="Google Shape;63;p5"/>
          <p:cNvGrpSpPr/>
          <p:nvPr/>
        </p:nvGrpSpPr>
        <p:grpSpPr bwMode="auto">
          <a:xfrm>
            <a:off x="444850" y="-375"/>
            <a:ext cx="238275" cy="1216255"/>
            <a:chOff x="474950" y="-375"/>
            <a:chExt cx="238275" cy="940500"/>
          </a:xfrm>
        </p:grpSpPr>
        <p:cxnSp>
          <p:nvCxnSpPr>
            <p:cNvPr id="64" name="Google Shape;64;p5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5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6" name="Google Shape;66;p5"/>
          <p:cNvCxnSpPr>
            <a:cxnSpLocks/>
          </p:cNvCxnSpPr>
          <p:nvPr/>
        </p:nvCxnSpPr>
        <p:spPr bwMode="auto">
          <a:xfrm rot="10800000">
            <a:off x="45908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5"/>
          <p:cNvCxnSpPr>
            <a:cxnSpLocks/>
          </p:cNvCxnSpPr>
          <p:nvPr/>
        </p:nvCxnSpPr>
        <p:spPr bwMode="auto">
          <a:xfrm>
            <a:off x="8701025" y="0"/>
            <a:ext cx="0" cy="76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5"/>
          <p:cNvGrpSpPr/>
          <p:nvPr/>
        </p:nvGrpSpPr>
        <p:grpSpPr bwMode="auto">
          <a:xfrm rot="10800000" flipH="1">
            <a:off x="8473146" y="860389"/>
            <a:ext cx="455742" cy="385444"/>
            <a:chOff x="4052875" y="1592600"/>
            <a:chExt cx="737924" cy="624200"/>
          </a:xfrm>
        </p:grpSpPr>
        <p:sp>
          <p:nvSpPr>
            <p:cNvPr id="69" name="Google Shape;69;p5"/>
            <p:cNvSpPr/>
            <p:nvPr/>
          </p:nvSpPr>
          <p:spPr bwMode="auto">
            <a:xfrm>
              <a:off x="4052875" y="1592600"/>
              <a:ext cx="737924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fill="norm" stroke="1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 bwMode="auto"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 bwMode="auto"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fill="norm" stroke="1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 bwMode="auto"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 bwMode="auto"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 bwMode="auto"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 bwMode="auto"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 bwMode="auto"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 bwMode="auto"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 bwMode="auto">
            <a:xfrm>
              <a:off x="4280275" y="1989350"/>
              <a:ext cx="56600" cy="227149"/>
            </a:xfrm>
            <a:custGeom>
              <a:avLst/>
              <a:gdLst/>
              <a:ahLst/>
              <a:cxnLst/>
              <a:rect l="l" t="t" r="r" b="b"/>
              <a:pathLst>
                <a:path w="2264" h="9086" fill="norm" stroke="1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 bwMode="auto"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 bwMode="auto"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 bwMode="auto"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 bwMode="auto"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 bwMode="auto"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 bwMode="auto"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 bwMode="auto">
            <a:xfrm>
              <a:off x="4507100" y="1989650"/>
              <a:ext cx="56575" cy="227149"/>
            </a:xfrm>
            <a:custGeom>
              <a:avLst/>
              <a:gdLst/>
              <a:ahLst/>
              <a:cxnLst/>
              <a:rect l="l" t="t" r="r" b="b"/>
              <a:pathLst>
                <a:path w="2263" h="9086" fill="norm" stroke="1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6" name="Google Shape;86;p5"/>
          <p:cNvSpPr/>
          <p:nvPr/>
        </p:nvSpPr>
        <p:spPr bwMode="auto">
          <a:xfrm>
            <a:off x="141500" y="13318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fill="norm" stroke="1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8" name="Google Shape;88;p6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/>
          <p:nvPr>
            <p:ph type="title"/>
          </p:nvPr>
        </p:nvSpPr>
        <p:spPr bwMode="auto">
          <a:xfrm>
            <a:off x="713225" y="484425"/>
            <a:ext cx="77175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91" name="Google Shape;91;p6"/>
          <p:cNvGrpSpPr/>
          <p:nvPr/>
        </p:nvGrpSpPr>
        <p:grpSpPr bwMode="auto"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92" name="Google Shape;92;p6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4" name="Google Shape;94;p6"/>
          <p:cNvCxnSpPr>
            <a:cxnSpLocks/>
          </p:cNvCxnSpPr>
          <p:nvPr/>
        </p:nvCxnSpPr>
        <p:spPr bwMode="auto">
          <a:xfrm>
            <a:off x="3475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" name="Google Shape;95;p6"/>
          <p:cNvGrpSpPr/>
          <p:nvPr/>
        </p:nvGrpSpPr>
        <p:grpSpPr bwMode="auto">
          <a:xfrm>
            <a:off x="390439" y="425295"/>
            <a:ext cx="369304" cy="554077"/>
            <a:chOff x="3119125" y="3168075"/>
            <a:chExt cx="419424" cy="629275"/>
          </a:xfrm>
        </p:grpSpPr>
        <p:sp>
          <p:nvSpPr>
            <p:cNvPr id="96" name="Google Shape;96;p6"/>
            <p:cNvSpPr/>
            <p:nvPr/>
          </p:nvSpPr>
          <p:spPr bwMode="auto">
            <a:xfrm>
              <a:off x="3119125" y="3168075"/>
              <a:ext cx="419424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 bwMode="auto"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 bwMode="auto"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 bwMode="auto"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 bwMode="auto"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 bwMode="auto"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 bwMode="auto"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 bwMode="auto">
            <a:xfrm>
              <a:off x="3189074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 bwMode="auto">
            <a:xfrm>
              <a:off x="3189074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 bwMode="auto"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7" name="Google Shape;107;p6"/>
          <p:cNvSpPr/>
          <p:nvPr/>
        </p:nvSpPr>
        <p:spPr bwMode="auto">
          <a:xfrm>
            <a:off x="169250" y="30991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/>
          <p:nvPr/>
        </p:nvPicPr>
        <p:blipFill>
          <a:blip r:embed="rId3">
            <a:alphaModFix amt="52999"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>
            <p:ph type="title"/>
          </p:nvPr>
        </p:nvSpPr>
        <p:spPr bwMode="auto"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7"/>
          <p:cNvSpPr txBox="1"/>
          <p:nvPr>
            <p:ph type="body" idx="1"/>
          </p:nvPr>
        </p:nvSpPr>
        <p:spPr bwMode="auto">
          <a:xfrm>
            <a:off x="720000" y="1481949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7"/>
          <p:cNvSpPr/>
          <p:nvPr>
            <p:ph type="pic" idx="2"/>
          </p:nvPr>
        </p:nvSpPr>
        <p:spPr bwMode="auto">
          <a:xfrm>
            <a:off x="6120000" y="0"/>
            <a:ext cx="3024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4" name="Google Shape;114;p7"/>
          <p:cNvCxnSpPr>
            <a:cxnSpLocks/>
          </p:cNvCxnSpPr>
          <p:nvPr/>
        </p:nvCxnSpPr>
        <p:spPr bwMode="auto">
          <a:xfrm>
            <a:off x="352649" y="3354125"/>
            <a:ext cx="0" cy="180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Google Shape;116;p8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8"/>
          <p:cNvPicPr/>
          <p:nvPr/>
        </p:nvPicPr>
        <p:blipFill>
          <a:blip r:embed="rId3">
            <a:alphaModFix amt="52999"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 txBox="1"/>
          <p:nvPr>
            <p:ph type="title"/>
          </p:nvPr>
        </p:nvSpPr>
        <p:spPr bwMode="auto">
          <a:xfrm>
            <a:off x="1916550" y="1440175"/>
            <a:ext cx="5310900" cy="2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cxnSp>
        <p:nvCxnSpPr>
          <p:cNvPr id="119" name="Google Shape;119;p8"/>
          <p:cNvCxnSpPr>
            <a:cxnSpLocks/>
          </p:cNvCxnSpPr>
          <p:nvPr/>
        </p:nvCxnSpPr>
        <p:spPr bwMode="auto">
          <a:xfrm>
            <a:off x="4572000" y="4704025"/>
            <a:ext cx="0" cy="43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Google Shape;120;p8"/>
          <p:cNvGrpSpPr/>
          <p:nvPr/>
        </p:nvGrpSpPr>
        <p:grpSpPr bwMode="auto">
          <a:xfrm flipH="1">
            <a:off x="7848625" y="-375"/>
            <a:ext cx="238275" cy="812404"/>
            <a:chOff x="474950" y="-375"/>
            <a:chExt cx="238275" cy="940500"/>
          </a:xfrm>
        </p:grpSpPr>
        <p:cxnSp>
          <p:nvCxnSpPr>
            <p:cNvPr id="121" name="Google Shape;121;p8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8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3" name="Google Shape;123;p8"/>
          <p:cNvCxnSpPr>
            <a:cxnSpLocks/>
          </p:cNvCxnSpPr>
          <p:nvPr/>
        </p:nvCxnSpPr>
        <p:spPr bwMode="auto">
          <a:xfrm>
            <a:off x="708100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8"/>
          <p:cNvSpPr/>
          <p:nvPr/>
        </p:nvSpPr>
        <p:spPr bwMode="auto">
          <a:xfrm>
            <a:off x="403475" y="9285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fill="norm" stroke="1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/>
          <p:nvPr/>
        </p:nvPicPr>
        <p:blipFill>
          <a:blip r:embed="rId3">
            <a:alphaModFix amt="52999"/>
          </a:blip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/>
          <p:nvPr>
            <p:ph type="title"/>
          </p:nvPr>
        </p:nvSpPr>
        <p:spPr bwMode="auto">
          <a:xfrm>
            <a:off x="25494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9"/>
          <p:cNvSpPr txBox="1"/>
          <p:nvPr>
            <p:ph type="subTitle" idx="1"/>
          </p:nvPr>
        </p:nvSpPr>
        <p:spPr bwMode="auto">
          <a:xfrm>
            <a:off x="25494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grpSp>
        <p:nvGrpSpPr>
          <p:cNvPr id="130" name="Google Shape;130;p9"/>
          <p:cNvGrpSpPr/>
          <p:nvPr/>
        </p:nvGrpSpPr>
        <p:grpSpPr bwMode="auto"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 bwMode="auto"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 bwMode="auto"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 bwMode="auto">
          <a:xfrm rot="10800000" flipH="1">
            <a:off x="257471" y="1641226"/>
            <a:ext cx="455742" cy="385444"/>
            <a:chOff x="4052875" y="1592600"/>
            <a:chExt cx="737924" cy="624200"/>
          </a:xfrm>
        </p:grpSpPr>
        <p:sp>
          <p:nvSpPr>
            <p:cNvPr id="138" name="Google Shape;138;p9"/>
            <p:cNvSpPr/>
            <p:nvPr/>
          </p:nvSpPr>
          <p:spPr bwMode="auto">
            <a:xfrm>
              <a:off x="4052875" y="1592600"/>
              <a:ext cx="737924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fill="norm" stroke="1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 bwMode="auto"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 bwMode="auto"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fill="norm" stroke="1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 bwMode="auto"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 bwMode="auto"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 bwMode="auto"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 bwMode="auto"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 bwMode="auto"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 bwMode="auto"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 bwMode="auto">
            <a:xfrm>
              <a:off x="4280275" y="1989350"/>
              <a:ext cx="56600" cy="227149"/>
            </a:xfrm>
            <a:custGeom>
              <a:avLst/>
              <a:gdLst/>
              <a:ahLst/>
              <a:cxnLst/>
              <a:rect l="l" t="t" r="r" b="b"/>
              <a:pathLst>
                <a:path w="2264" h="9086" fill="norm" stroke="1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 bwMode="auto"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 bwMode="auto"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 bwMode="auto"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 bwMode="auto"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 bwMode="auto"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 bwMode="auto"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 bwMode="auto">
            <a:xfrm>
              <a:off x="4507100" y="1989650"/>
              <a:ext cx="56575" cy="227149"/>
            </a:xfrm>
            <a:custGeom>
              <a:avLst/>
              <a:gdLst/>
              <a:ahLst/>
              <a:cxnLst/>
              <a:rect l="l" t="t" r="r" b="b"/>
              <a:pathLst>
                <a:path w="2263" h="9086" fill="norm" stroke="1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/>
          <p:nvPr>
            <p:ph type="pic" idx="2"/>
          </p:nvPr>
        </p:nvSpPr>
        <p:spPr bwMode="auto"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/>
          <p:nvPr>
            <p:ph type="title"/>
          </p:nvPr>
        </p:nvSpPr>
        <p:spPr bwMode="auto"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rgbClr val="0E2A4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7" name="Google Shape;677;p29"/>
          <p:cNvSpPr txBox="1"/>
          <p:nvPr>
            <p:ph type="title"/>
          </p:nvPr>
        </p:nvSpPr>
        <p:spPr bwMode="auto"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8" name="Google Shape;678;p29"/>
          <p:cNvSpPr txBox="1"/>
          <p:nvPr>
            <p:ph type="body" idx="1"/>
          </p:nvPr>
        </p:nvSpPr>
        <p:spPr bwMode="auto"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1284643" name=""/>
          <p:cNvSpPr/>
          <p:nvPr/>
        </p:nvSpPr>
        <p:spPr bwMode="auto">
          <a:xfrm flipH="0" flipV="0">
            <a:off x="4555404" y="0"/>
            <a:ext cx="45720" cy="496736"/>
          </a:xfrm>
          <a:prstGeom prst="rect">
            <a:avLst/>
          </a:prstGeom>
          <a:solidFill>
            <a:srgbClr val="120A5E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Google Shape;686;p32"/>
          <p:cNvSpPr txBox="1"/>
          <p:nvPr>
            <p:ph type="ctrTitle"/>
          </p:nvPr>
        </p:nvSpPr>
        <p:spPr bwMode="auto">
          <a:xfrm flipH="0" flipV="0">
            <a:off x="1171674" y="1184358"/>
            <a:ext cx="6858900" cy="1387391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800"/>
              <a:t>Генерация пещер </a:t>
            </a:r>
            <a:endParaRPr sz="4800"/>
          </a:p>
        </p:txBody>
      </p:sp>
      <p:sp>
        <p:nvSpPr>
          <p:cNvPr id="687" name="Google Shape;687;p32"/>
          <p:cNvSpPr txBox="1"/>
          <p:nvPr>
            <p:ph type="subTitle" idx="1"/>
          </p:nvPr>
        </p:nvSpPr>
        <p:spPr bwMode="auto">
          <a:xfrm>
            <a:off x="1171674" y="2490285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" sz="2000" b="0" i="0" u="none" strike="noStrike" cap="none" spc="0">
                <a:solidFill>
                  <a:schemeClr val="dk1"/>
                </a:solidFill>
                <a:latin typeface="Arimo"/>
                <a:ea typeface="Arimo"/>
                <a:cs typeface="Arimo"/>
              </a:rPr>
              <a:t>при помощи клеточного автомата</a:t>
            </a:r>
            <a:endParaRPr sz="2000"/>
          </a:p>
        </p:txBody>
      </p:sp>
      <p:sp>
        <p:nvSpPr>
          <p:cNvPr id="689" name="Google Shape;689;p32"/>
          <p:cNvSpPr/>
          <p:nvPr/>
        </p:nvSpPr>
        <p:spPr bwMode="auto">
          <a:xfrm>
            <a:off x="4207974" y="4153488"/>
            <a:ext cx="728045" cy="662104"/>
          </a:xfrm>
          <a:custGeom>
            <a:avLst/>
            <a:gdLst/>
            <a:ahLst/>
            <a:cxnLst/>
            <a:rect l="l" t="t" r="r" b="b"/>
            <a:pathLst>
              <a:path w="46767" h="42538" fill="norm" stroke="1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 bwMode="auto">
          <a:xfrm rot="10800000">
            <a:off x="994428" y="3794370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>
              <a:cxnSpLocks/>
            </p:cNvCxnSpPr>
            <p:nvPr/>
          </p:nvCxnSpPr>
          <p:spPr bwMode="auto"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>
              <a:cxnSpLocks/>
            </p:cNvCxnSpPr>
            <p:nvPr/>
          </p:nvCxnSpPr>
          <p:spPr bwMode="auto"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 bwMode="auto">
          <a:xfrm>
            <a:off x="1004399" y="3294384"/>
            <a:ext cx="455742" cy="385443"/>
            <a:chOff x="4052875" y="1592600"/>
            <a:chExt cx="737924" cy="624200"/>
          </a:xfrm>
        </p:grpSpPr>
        <p:sp>
          <p:nvSpPr>
            <p:cNvPr id="694" name="Google Shape;694;p32"/>
            <p:cNvSpPr/>
            <p:nvPr/>
          </p:nvSpPr>
          <p:spPr bwMode="auto">
            <a:xfrm>
              <a:off x="4052875" y="1592600"/>
              <a:ext cx="737924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fill="norm" stroke="1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 bwMode="auto"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 bwMode="auto"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fill="norm" stroke="1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 bwMode="auto"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 bwMode="auto"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 bwMode="auto"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 bwMode="auto"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 bwMode="auto"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 bwMode="auto"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 bwMode="auto">
            <a:xfrm>
              <a:off x="4280275" y="1989350"/>
              <a:ext cx="56600" cy="227149"/>
            </a:xfrm>
            <a:custGeom>
              <a:avLst/>
              <a:gdLst/>
              <a:ahLst/>
              <a:cxnLst/>
              <a:rect l="l" t="t" r="r" b="b"/>
              <a:pathLst>
                <a:path w="2264" h="9086" fill="norm" stroke="1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 bwMode="auto"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 bwMode="auto"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 bwMode="auto"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 bwMode="auto"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rm" stroke="1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 bwMode="auto"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 bwMode="auto"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fill="norm" stroke="1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 bwMode="auto">
            <a:xfrm>
              <a:off x="4507100" y="1989650"/>
              <a:ext cx="56575" cy="227149"/>
            </a:xfrm>
            <a:custGeom>
              <a:avLst/>
              <a:gdLst/>
              <a:ahLst/>
              <a:cxnLst/>
              <a:rect l="l" t="t" r="r" b="b"/>
              <a:pathLst>
                <a:path w="2263" h="9086" fill="norm" stroke="1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711" name="Google Shape;711;p32"/>
          <p:cNvCxnSpPr>
            <a:cxnSpLocks/>
          </p:cNvCxnSpPr>
          <p:nvPr/>
        </p:nvCxnSpPr>
        <p:spPr bwMode="auto">
          <a:xfrm>
            <a:off x="2176325" y="4426175"/>
            <a:ext cx="0" cy="7277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5143558" name=""/>
          <p:cNvSpPr txBox="1"/>
          <p:nvPr/>
        </p:nvSpPr>
        <p:spPr bwMode="auto">
          <a:xfrm flipH="0" flipV="0">
            <a:off x="6624276" y="3435822"/>
            <a:ext cx="2395131" cy="1585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b="0">
                <a:solidFill>
                  <a:schemeClr val="accent6"/>
                </a:solidFill>
              </a:rPr>
              <a:t>Выполнили студенты</a:t>
            </a:r>
            <a:endParaRPr b="0">
              <a:solidFill>
                <a:schemeClr val="accent6"/>
              </a:solidFill>
            </a:endParaRPr>
          </a:p>
          <a:p>
            <a:pPr algn="l">
              <a:defRPr/>
            </a:pPr>
            <a:r>
              <a:rPr b="0">
                <a:solidFill>
                  <a:schemeClr val="accent6"/>
                </a:solidFill>
              </a:rPr>
              <a:t>группы ИВТ-41-22:</a:t>
            </a:r>
            <a:endParaRPr b="0">
              <a:solidFill>
                <a:schemeClr val="accent6"/>
              </a:solidFill>
            </a:endParaRPr>
          </a:p>
          <a:p>
            <a:pPr algn="l">
              <a:defRPr/>
            </a:pPr>
            <a:endParaRPr b="0">
              <a:solidFill>
                <a:schemeClr val="accent6"/>
              </a:solidFill>
            </a:endParaRPr>
          </a:p>
          <a:p>
            <a:pPr algn="l">
              <a:defRPr/>
            </a:pPr>
            <a:r>
              <a:rPr b="0">
                <a:solidFill>
                  <a:schemeClr val="accent6"/>
                </a:solidFill>
              </a:rPr>
              <a:t>Кожевников К.Ю.</a:t>
            </a:r>
            <a:endParaRPr b="0">
              <a:solidFill>
                <a:schemeClr val="accent6"/>
              </a:solidFill>
            </a:endParaRPr>
          </a:p>
          <a:p>
            <a:pPr algn="l">
              <a:defRPr/>
            </a:pPr>
            <a:r>
              <a:rPr b="0">
                <a:solidFill>
                  <a:schemeClr val="accent6"/>
                </a:solidFill>
              </a:rPr>
              <a:t>Иванов В.С.</a:t>
            </a:r>
            <a:endParaRPr b="0">
              <a:solidFill>
                <a:schemeClr val="accent6"/>
              </a:solidFill>
            </a:endParaRPr>
          </a:p>
          <a:p>
            <a:pPr algn="l">
              <a:defRPr/>
            </a:pPr>
            <a:r>
              <a:rPr b="0">
                <a:solidFill>
                  <a:schemeClr val="accent6"/>
                </a:solidFill>
              </a:rPr>
              <a:t>Ярдыков Э.Е.</a:t>
            </a:r>
            <a:endParaRPr b="0">
              <a:solidFill>
                <a:schemeClr val="accent6"/>
              </a:solidFill>
            </a:endParaRPr>
          </a:p>
          <a:p>
            <a:pPr algn="l">
              <a:defRPr/>
            </a:pPr>
            <a:endParaRPr b="0">
              <a:solidFill>
                <a:schemeClr val="accent6"/>
              </a:solidFill>
            </a:endParaRPr>
          </a:p>
        </p:txBody>
      </p:sp>
      <p:sp>
        <p:nvSpPr>
          <p:cNvPr id="1241289713" name="Google Shape;1393;p52"/>
          <p:cNvSpPr/>
          <p:nvPr/>
        </p:nvSpPr>
        <p:spPr bwMode="auto">
          <a:xfrm>
            <a:off x="5545865" y="869922"/>
            <a:ext cx="2194049" cy="492649"/>
          </a:xfrm>
          <a:custGeom>
            <a:avLst/>
            <a:gdLst/>
            <a:ahLst/>
            <a:cxnLst/>
            <a:rect l="l" t="t" r="r" b="b"/>
            <a:pathLst>
              <a:path w="87762" h="19706" fill="norm" stroke="1" extrusionOk="0">
                <a:moveTo>
                  <a:pt x="50149" y="1"/>
                </a:moveTo>
                <a:lnTo>
                  <a:pt x="50149" y="1811"/>
                </a:lnTo>
                <a:lnTo>
                  <a:pt x="46566" y="1811"/>
                </a:lnTo>
                <a:lnTo>
                  <a:pt x="46566" y="3680"/>
                </a:lnTo>
                <a:lnTo>
                  <a:pt x="44780" y="3680"/>
                </a:lnTo>
                <a:lnTo>
                  <a:pt x="44780" y="5382"/>
                </a:lnTo>
                <a:lnTo>
                  <a:pt x="41196" y="5382"/>
                </a:lnTo>
                <a:lnTo>
                  <a:pt x="41196" y="7180"/>
                </a:lnTo>
                <a:lnTo>
                  <a:pt x="39410" y="7180"/>
                </a:lnTo>
                <a:lnTo>
                  <a:pt x="39410" y="10752"/>
                </a:lnTo>
                <a:lnTo>
                  <a:pt x="35826" y="10752"/>
                </a:lnTo>
                <a:lnTo>
                  <a:pt x="35826" y="7180"/>
                </a:lnTo>
                <a:lnTo>
                  <a:pt x="34040" y="7180"/>
                </a:lnTo>
                <a:lnTo>
                  <a:pt x="34040" y="5382"/>
                </a:lnTo>
                <a:lnTo>
                  <a:pt x="32230" y="5382"/>
                </a:lnTo>
                <a:lnTo>
                  <a:pt x="32230" y="3680"/>
                </a:lnTo>
                <a:lnTo>
                  <a:pt x="25075" y="3597"/>
                </a:lnTo>
                <a:lnTo>
                  <a:pt x="25075" y="5382"/>
                </a:lnTo>
                <a:lnTo>
                  <a:pt x="19705" y="5382"/>
                </a:lnTo>
                <a:lnTo>
                  <a:pt x="19705" y="7180"/>
                </a:lnTo>
                <a:lnTo>
                  <a:pt x="16121" y="7180"/>
                </a:lnTo>
                <a:lnTo>
                  <a:pt x="16121" y="8966"/>
                </a:lnTo>
                <a:lnTo>
                  <a:pt x="14335" y="8966"/>
                </a:lnTo>
                <a:lnTo>
                  <a:pt x="14335" y="10752"/>
                </a:lnTo>
                <a:lnTo>
                  <a:pt x="12526" y="10752"/>
                </a:lnTo>
                <a:lnTo>
                  <a:pt x="12526" y="12550"/>
                </a:lnTo>
                <a:lnTo>
                  <a:pt x="7156" y="12550"/>
                </a:lnTo>
                <a:lnTo>
                  <a:pt x="7156" y="14336"/>
                </a:lnTo>
                <a:lnTo>
                  <a:pt x="5370" y="14336"/>
                </a:lnTo>
                <a:lnTo>
                  <a:pt x="5370" y="16122"/>
                </a:lnTo>
                <a:lnTo>
                  <a:pt x="1786" y="16122"/>
                </a:lnTo>
                <a:lnTo>
                  <a:pt x="1786" y="17920"/>
                </a:lnTo>
                <a:lnTo>
                  <a:pt x="0" y="17920"/>
                </a:lnTo>
                <a:lnTo>
                  <a:pt x="0" y="19706"/>
                </a:lnTo>
                <a:lnTo>
                  <a:pt x="87761" y="19706"/>
                </a:lnTo>
                <a:lnTo>
                  <a:pt x="87761" y="17920"/>
                </a:lnTo>
                <a:lnTo>
                  <a:pt x="80605" y="17920"/>
                </a:lnTo>
                <a:lnTo>
                  <a:pt x="80605" y="16122"/>
                </a:lnTo>
                <a:lnTo>
                  <a:pt x="78808" y="16122"/>
                </a:lnTo>
                <a:lnTo>
                  <a:pt x="78808" y="14336"/>
                </a:lnTo>
                <a:lnTo>
                  <a:pt x="75236" y="14336"/>
                </a:lnTo>
                <a:lnTo>
                  <a:pt x="75236" y="12550"/>
                </a:lnTo>
                <a:lnTo>
                  <a:pt x="71640" y="12550"/>
                </a:lnTo>
                <a:lnTo>
                  <a:pt x="71640" y="10752"/>
                </a:lnTo>
                <a:lnTo>
                  <a:pt x="69854" y="10752"/>
                </a:lnTo>
                <a:lnTo>
                  <a:pt x="69854" y="7180"/>
                </a:lnTo>
                <a:lnTo>
                  <a:pt x="66270" y="7180"/>
                </a:lnTo>
                <a:lnTo>
                  <a:pt x="66270" y="5382"/>
                </a:lnTo>
                <a:lnTo>
                  <a:pt x="62687" y="5382"/>
                </a:lnTo>
                <a:lnTo>
                  <a:pt x="62687" y="3597"/>
                </a:lnTo>
                <a:lnTo>
                  <a:pt x="60901" y="3597"/>
                </a:lnTo>
                <a:lnTo>
                  <a:pt x="60901" y="1811"/>
                </a:lnTo>
                <a:lnTo>
                  <a:pt x="57317" y="1811"/>
                </a:lnTo>
                <a:lnTo>
                  <a:pt x="573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08686341" name="Google Shape;1394;p52"/>
          <p:cNvSpPr/>
          <p:nvPr/>
        </p:nvSpPr>
        <p:spPr bwMode="auto">
          <a:xfrm>
            <a:off x="5545865" y="1138722"/>
            <a:ext cx="2194049" cy="223849"/>
          </a:xfrm>
          <a:custGeom>
            <a:avLst/>
            <a:gdLst/>
            <a:ahLst/>
            <a:cxnLst/>
            <a:rect l="l" t="t" r="r" b="b"/>
            <a:pathLst>
              <a:path w="87762" h="8954" fill="norm" stroke="1" extrusionOk="0">
                <a:moveTo>
                  <a:pt x="12526" y="0"/>
                </a:moveTo>
                <a:lnTo>
                  <a:pt x="12526" y="1798"/>
                </a:lnTo>
                <a:lnTo>
                  <a:pt x="7156" y="1798"/>
                </a:lnTo>
                <a:lnTo>
                  <a:pt x="7156" y="3584"/>
                </a:lnTo>
                <a:lnTo>
                  <a:pt x="5370" y="3584"/>
                </a:lnTo>
                <a:lnTo>
                  <a:pt x="5370" y="5370"/>
                </a:lnTo>
                <a:lnTo>
                  <a:pt x="1786" y="5370"/>
                </a:lnTo>
                <a:lnTo>
                  <a:pt x="1786" y="7168"/>
                </a:lnTo>
                <a:lnTo>
                  <a:pt x="0" y="7168"/>
                </a:lnTo>
                <a:lnTo>
                  <a:pt x="0" y="8954"/>
                </a:lnTo>
                <a:lnTo>
                  <a:pt x="87761" y="8954"/>
                </a:lnTo>
                <a:lnTo>
                  <a:pt x="87761" y="7168"/>
                </a:lnTo>
                <a:lnTo>
                  <a:pt x="80605" y="7168"/>
                </a:lnTo>
                <a:lnTo>
                  <a:pt x="80605" y="5370"/>
                </a:lnTo>
                <a:lnTo>
                  <a:pt x="78808" y="5370"/>
                </a:lnTo>
                <a:lnTo>
                  <a:pt x="78808" y="3584"/>
                </a:lnTo>
                <a:lnTo>
                  <a:pt x="75236" y="3584"/>
                </a:lnTo>
                <a:lnTo>
                  <a:pt x="75236" y="1798"/>
                </a:lnTo>
                <a:lnTo>
                  <a:pt x="71640" y="1798"/>
                </a:lnTo>
                <a:lnTo>
                  <a:pt x="71640" y="0"/>
                </a:lnTo>
                <a:lnTo>
                  <a:pt x="69854" y="0"/>
                </a:lnTo>
                <a:lnTo>
                  <a:pt x="69854" y="3584"/>
                </a:lnTo>
                <a:lnTo>
                  <a:pt x="73426" y="3584"/>
                </a:lnTo>
                <a:lnTo>
                  <a:pt x="73426" y="5370"/>
                </a:lnTo>
                <a:lnTo>
                  <a:pt x="75236" y="5370"/>
                </a:lnTo>
                <a:lnTo>
                  <a:pt x="75236" y="7168"/>
                </a:lnTo>
                <a:lnTo>
                  <a:pt x="66270" y="7168"/>
                </a:lnTo>
                <a:lnTo>
                  <a:pt x="66270" y="5370"/>
                </a:lnTo>
                <a:lnTo>
                  <a:pt x="62687" y="5370"/>
                </a:lnTo>
                <a:lnTo>
                  <a:pt x="62687" y="3584"/>
                </a:lnTo>
                <a:lnTo>
                  <a:pt x="59103" y="3584"/>
                </a:lnTo>
                <a:lnTo>
                  <a:pt x="59103" y="5370"/>
                </a:lnTo>
                <a:lnTo>
                  <a:pt x="51935" y="5370"/>
                </a:lnTo>
                <a:lnTo>
                  <a:pt x="51935" y="7168"/>
                </a:lnTo>
                <a:lnTo>
                  <a:pt x="34040" y="7168"/>
                </a:lnTo>
                <a:lnTo>
                  <a:pt x="34040" y="5370"/>
                </a:lnTo>
                <a:lnTo>
                  <a:pt x="30444" y="5370"/>
                </a:lnTo>
                <a:lnTo>
                  <a:pt x="30444" y="3584"/>
                </a:lnTo>
                <a:lnTo>
                  <a:pt x="25075" y="3584"/>
                </a:lnTo>
                <a:lnTo>
                  <a:pt x="25075" y="5370"/>
                </a:lnTo>
                <a:lnTo>
                  <a:pt x="21491" y="5370"/>
                </a:lnTo>
                <a:lnTo>
                  <a:pt x="21491" y="7168"/>
                </a:lnTo>
                <a:lnTo>
                  <a:pt x="17919" y="7168"/>
                </a:lnTo>
                <a:lnTo>
                  <a:pt x="17919" y="3584"/>
                </a:lnTo>
                <a:lnTo>
                  <a:pt x="16121" y="3584"/>
                </a:lnTo>
                <a:lnTo>
                  <a:pt x="16121" y="1798"/>
                </a:lnTo>
                <a:lnTo>
                  <a:pt x="14335" y="1798"/>
                </a:lnTo>
                <a:lnTo>
                  <a:pt x="143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1893943" name=""/>
          <p:cNvSpPr txBox="1"/>
          <p:nvPr/>
        </p:nvSpPr>
        <p:spPr bwMode="auto">
          <a:xfrm flipH="0" flipV="0">
            <a:off x="1386942" y="57790"/>
            <a:ext cx="662605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b="0" i="0" u="none">
                <a:solidFill>
                  <a:schemeClr val="tx1"/>
                </a:solidFill>
                <a:latin typeface="Fira Mono Medium"/>
                <a:ea typeface="Fira Mono Medium"/>
                <a:cs typeface="Fira Mono Medium"/>
              </a:rPr>
              <a:t>МИНИСТЕРСТВО НАУКИ И ВЫСШЕГО ОБРАЗОВАНИЯ РОССИЙСКОЙ ФЕДЕРАЦИИ </a:t>
            </a:r>
            <a:br>
              <a:rPr sz="1200" b="0" i="0" u="none">
                <a:solidFill>
                  <a:schemeClr val="tx1"/>
                </a:solidFill>
                <a:latin typeface="Fira Mono Medium"/>
                <a:ea typeface="Fira Mono Medium"/>
                <a:cs typeface="Fira Mono Medium"/>
              </a:rPr>
            </a:br>
            <a:r>
              <a:rPr sz="1200" b="0" i="0" u="none">
                <a:solidFill>
                  <a:schemeClr val="tx1"/>
                </a:solidFill>
                <a:latin typeface="Fira Mono Medium"/>
                <a:ea typeface="Fira Mono Medium"/>
                <a:cs typeface="Fira Mono Medium"/>
              </a:rPr>
              <a:t>ФГБОУ ВО «Чувашский государственный университет имени И.Н. Ульянова» </a:t>
            </a:r>
            <a:br>
              <a:rPr sz="1200" b="0" i="0" u="none">
                <a:solidFill>
                  <a:schemeClr val="tx1"/>
                </a:solidFill>
                <a:latin typeface="Fira Mono Medium"/>
                <a:ea typeface="Fira Mono Medium"/>
                <a:cs typeface="Fira Mono Medium"/>
              </a:rPr>
            </a:br>
            <a:r>
              <a:rPr sz="1200" b="0" i="0" u="none">
                <a:solidFill>
                  <a:schemeClr val="tx1"/>
                </a:solidFill>
                <a:latin typeface="Fira Mono Medium"/>
                <a:ea typeface="Fira Mono Medium"/>
                <a:cs typeface="Fira Mono Medium"/>
              </a:rPr>
              <a:t>Факультет информатики и вычислительной техники</a:t>
            </a:r>
            <a:endParaRPr sz="1400">
              <a:solidFill>
                <a:schemeClr val="tx1"/>
              </a:solidFill>
              <a:latin typeface="Fira Mono Medium"/>
              <a:cs typeface="Fira Mono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912837" name="Google Shape;892;p37"/>
          <p:cNvSpPr/>
          <p:nvPr/>
        </p:nvSpPr>
        <p:spPr bwMode="auto">
          <a:xfrm>
            <a:off x="4415924" y="4297725"/>
            <a:ext cx="356528" cy="356528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0474653" name="Google Shape;845;p36"/>
          <p:cNvSpPr txBox="1"/>
          <p:nvPr>
            <p:ph type="title"/>
          </p:nvPr>
        </p:nvSpPr>
        <p:spPr bwMode="auto">
          <a:xfrm flipH="0" flipV="0">
            <a:off x="713223" y="634260"/>
            <a:ext cx="4008948" cy="9974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Реализация</a:t>
            </a:r>
            <a:endParaRPr sz="3200"/>
          </a:p>
        </p:txBody>
      </p:sp>
      <p:sp>
        <p:nvSpPr>
          <p:cNvPr id="1873253860" name=""/>
          <p:cNvSpPr txBox="1"/>
          <p:nvPr/>
        </p:nvSpPr>
        <p:spPr bwMode="auto">
          <a:xfrm flipH="0" flipV="0">
            <a:off x="834078" y="1485147"/>
            <a:ext cx="3851161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dk1"/>
                </a:solidFill>
                <a:latin typeface="Arimo"/>
                <a:ea typeface="Arimo"/>
                <a:cs typeface="Arimo"/>
              </a:rPr>
              <a:t>Основной язык программирования - С++.</a:t>
            </a:r>
            <a:endParaRPr lang="en-US" sz="18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800"/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dk1"/>
                </a:solidFill>
                <a:latin typeface="Arimo"/>
                <a:ea typeface="Arimo"/>
                <a:cs typeface="Arimo"/>
              </a:rPr>
              <a:t>Отрисовка “клеток” происходит при помощи библиотеки OpenGL, а именно freeglut.</a:t>
            </a:r>
            <a:endParaRPr lang="en-US" sz="18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sz="1800"/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dk1"/>
                </a:solidFill>
                <a:latin typeface="Arimo"/>
                <a:ea typeface="Arimo"/>
                <a:cs typeface="Arimo"/>
              </a:rPr>
              <a:t>Каждая клетка представляет из себя 1 полигон с заданными координатами и цветом.</a:t>
            </a:r>
            <a:endParaRPr lang="en-US" sz="1800"/>
          </a:p>
        </p:txBody>
      </p:sp>
      <p:pic>
        <p:nvPicPr>
          <p:cNvPr id="162490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173952" y="1187024"/>
            <a:ext cx="2857500" cy="2488484"/>
          </a:xfrm>
          <a:prstGeom prst="rect">
            <a:avLst/>
          </a:prstGeom>
        </p:spPr>
      </p:pic>
      <p:sp>
        <p:nvSpPr>
          <p:cNvPr id="378793316" name=""/>
          <p:cNvSpPr txBox="1"/>
          <p:nvPr/>
        </p:nvSpPr>
        <p:spPr bwMode="auto">
          <a:xfrm flipH="0" flipV="0">
            <a:off x="5896288" y="3745150"/>
            <a:ext cx="141283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solidFill>
                  <a:schemeClr val="accent6"/>
                </a:solidFill>
              </a:rPr>
              <a:t>дитя opengl...</a:t>
            </a:r>
            <a:endParaRPr i="1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848320" name="Google Shape;926;p39"/>
          <p:cNvSpPr txBox="1"/>
          <p:nvPr>
            <p:ph type="title"/>
          </p:nvPr>
        </p:nvSpPr>
        <p:spPr bwMode="auto">
          <a:xfrm flipH="0" flipV="0">
            <a:off x="4750102" y="539081"/>
            <a:ext cx="3680780" cy="5643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Горячие клавиши</a:t>
            </a:r>
            <a:endParaRPr sz="3200"/>
          </a:p>
        </p:txBody>
      </p:sp>
      <p:sp>
        <p:nvSpPr>
          <p:cNvPr id="2000865885" name="Google Shape;930;p39"/>
          <p:cNvSpPr txBox="1"/>
          <p:nvPr>
            <p:ph type="subTitle" idx="4"/>
          </p:nvPr>
        </p:nvSpPr>
        <p:spPr bwMode="auto">
          <a:xfrm flipH="0" flipV="0">
            <a:off x="4750102" y="1250551"/>
            <a:ext cx="4073694" cy="350567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283878" lvl="0" indent="-28387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 sz="1800" b="0"/>
              <a:t>1-6 – выбор размера поля</a:t>
            </a:r>
            <a:endParaRPr lang="en" sz="1800" b="0"/>
          </a:p>
          <a:p>
            <a:pPr marL="283878" lvl="0" indent="-28387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 sz="1800" b="0"/>
              <a:t>WASD – передвижение камеры</a:t>
            </a:r>
            <a:endParaRPr lang="en" sz="1800" b="0"/>
          </a:p>
          <a:p>
            <a:pPr marL="283878" lvl="0" indent="-28387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 sz="1800" b="0"/>
              <a:t>‘-‘, ‘+’ – приближение камеры</a:t>
            </a:r>
            <a:endParaRPr lang="en" sz="1800" b="0"/>
          </a:p>
          <a:p>
            <a:pPr marL="283878" lvl="0" indent="-28387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 sz="1800" b="0"/>
              <a:t>N – пересоздание поля</a:t>
            </a:r>
            <a:endParaRPr lang="en" sz="1800" b="0"/>
          </a:p>
          <a:p>
            <a:pPr marL="283878" lvl="0" indent="-28387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 sz="1800" b="0"/>
              <a:t>‘\’ – сохранение пещеры в .bmp</a:t>
            </a:r>
            <a:endParaRPr lang="en" sz="1800" b="0"/>
          </a:p>
          <a:p>
            <a:pPr marL="283878" lvl="0" indent="-28387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 sz="1800" b="0"/>
              <a:t>Space – следующая итерация</a:t>
            </a:r>
            <a:endParaRPr lang="en" sz="1800" b="0"/>
          </a:p>
          <a:p>
            <a:pPr marL="283878" lvl="0" indent="-28387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 sz="1800" b="0"/>
              <a:t>‘[‘ и ‘]’ – установить правила (B5678/S45678 и B3/S23)</a:t>
            </a:r>
            <a:endParaRPr lang="en" sz="1800" b="0"/>
          </a:p>
          <a:p>
            <a:pPr marL="283878" lvl="0" indent="-28387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 sz="1800" b="0"/>
              <a:t>‘Z’ и ‘X’ – уменьшение и увеличение процента первого поколения</a:t>
            </a:r>
            <a:endParaRPr lang="en" sz="1800" b="0"/>
          </a:p>
          <a:p>
            <a:pPr marL="283878" lvl="0" indent="-28387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 sz="1800" b="0"/>
              <a:t>С – откат на одну итерацию</a:t>
            </a:r>
            <a:endParaRPr lang="en" sz="1800" b="0"/>
          </a:p>
        </p:txBody>
      </p:sp>
      <p:grpSp>
        <p:nvGrpSpPr>
          <p:cNvPr id="458860572" name="Google Shape;939;p39"/>
          <p:cNvGrpSpPr/>
          <p:nvPr/>
        </p:nvGrpSpPr>
        <p:grpSpPr bwMode="auto">
          <a:xfrm flipH="1">
            <a:off x="8246111" y="667719"/>
            <a:ext cx="369302" cy="554076"/>
            <a:chOff x="3119123" y="3168073"/>
            <a:chExt cx="419423" cy="629273"/>
          </a:xfrm>
        </p:grpSpPr>
        <p:sp>
          <p:nvSpPr>
            <p:cNvPr id="993170686" name="Google Shape;940;p39"/>
            <p:cNvSpPr/>
            <p:nvPr/>
          </p:nvSpPr>
          <p:spPr bwMode="auto">
            <a:xfrm>
              <a:off x="3119123" y="3168073"/>
              <a:ext cx="419423" cy="629273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219648" name="Google Shape;941;p39"/>
            <p:cNvSpPr/>
            <p:nvPr/>
          </p:nvSpPr>
          <p:spPr bwMode="auto">
            <a:xfrm>
              <a:off x="3468573" y="344787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2267633" name="Google Shape;942;p39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188440" name="Google Shape;943;p39"/>
            <p:cNvSpPr/>
            <p:nvPr/>
          </p:nvSpPr>
          <p:spPr bwMode="auto">
            <a:xfrm>
              <a:off x="3398625" y="351722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3150346" name="Google Shape;944;p39"/>
            <p:cNvSpPr/>
            <p:nvPr/>
          </p:nvSpPr>
          <p:spPr bwMode="auto">
            <a:xfrm>
              <a:off x="3328974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0013503" name="Google Shape;945;p39"/>
            <p:cNvSpPr/>
            <p:nvPr/>
          </p:nvSpPr>
          <p:spPr bwMode="auto">
            <a:xfrm>
              <a:off x="3259023" y="365742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330419" name="Google Shape;946;p39"/>
            <p:cNvSpPr/>
            <p:nvPr/>
          </p:nvSpPr>
          <p:spPr bwMode="auto">
            <a:xfrm>
              <a:off x="3328974" y="330797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8615609" name="Google Shape;947;p39"/>
            <p:cNvSpPr/>
            <p:nvPr/>
          </p:nvSpPr>
          <p:spPr bwMode="auto">
            <a:xfrm>
              <a:off x="3259023" y="323802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3511958" name="Google Shape;948;p39"/>
            <p:cNvSpPr/>
            <p:nvPr/>
          </p:nvSpPr>
          <p:spPr bwMode="auto">
            <a:xfrm>
              <a:off x="3189073" y="316807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7578859" name="Google Shape;949;p39"/>
            <p:cNvSpPr/>
            <p:nvPr/>
          </p:nvSpPr>
          <p:spPr bwMode="auto">
            <a:xfrm>
              <a:off x="3189073" y="372737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6163209" name="Google Shape;950;p39"/>
            <p:cNvSpPr/>
            <p:nvPr/>
          </p:nvSpPr>
          <p:spPr bwMode="auto">
            <a:xfrm>
              <a:off x="3119123" y="3238023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94443678" name="Google Shape;951;p39"/>
          <p:cNvSpPr/>
          <p:nvPr/>
        </p:nvSpPr>
        <p:spPr bwMode="auto">
          <a:xfrm>
            <a:off x="4393575" y="4286598"/>
            <a:ext cx="356527" cy="356527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5765375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3436" y="867024"/>
            <a:ext cx="3340656" cy="3419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2275973" name="Google Shape;845;p36"/>
          <p:cNvSpPr txBox="1"/>
          <p:nvPr>
            <p:ph type="title"/>
          </p:nvPr>
        </p:nvSpPr>
        <p:spPr bwMode="auto">
          <a:xfrm flipH="0" flipV="0">
            <a:off x="863618" y="809721"/>
            <a:ext cx="4008948" cy="9974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Примеры</a:t>
            </a:r>
            <a:endParaRPr sz="3200"/>
          </a:p>
        </p:txBody>
      </p:sp>
      <p:pic>
        <p:nvPicPr>
          <p:cNvPr id="8272027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81365" y="1717006"/>
            <a:ext cx="2942458" cy="2923268"/>
          </a:xfrm>
          <a:prstGeom prst="rect">
            <a:avLst/>
          </a:prstGeom>
        </p:spPr>
      </p:pic>
      <p:pic>
        <p:nvPicPr>
          <p:cNvPr id="7759999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511841" y="864769"/>
            <a:ext cx="3835707" cy="3840012"/>
          </a:xfrm>
          <a:prstGeom prst="rect">
            <a:avLst/>
          </a:prstGeom>
        </p:spPr>
      </p:pic>
      <p:sp>
        <p:nvSpPr>
          <p:cNvPr id="1235247812" name=""/>
          <p:cNvSpPr/>
          <p:nvPr/>
        </p:nvSpPr>
        <p:spPr bwMode="auto">
          <a:xfrm flipH="0" flipV="0">
            <a:off x="2705378" y="1647435"/>
            <a:ext cx="1097337" cy="482348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sz="900" b="0" i="1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божечки...</a:t>
            </a:r>
            <a:endParaRPr sz="900" i="1"/>
          </a:p>
          <a:p>
            <a:pPr algn="ctr">
              <a:defRPr/>
            </a:pPr>
            <a:r>
              <a:rPr lang="en-US" sz="900" b="0" i="1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где ето я</a:t>
            </a:r>
            <a:endParaRPr sz="900" i="1"/>
          </a:p>
          <a:p>
            <a:pPr>
              <a:defRPr/>
            </a:pPr>
            <a:endParaRPr sz="900"/>
          </a:p>
        </p:txBody>
      </p:sp>
      <p:pic>
        <p:nvPicPr>
          <p:cNvPr id="63402202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660198" y="2250509"/>
            <a:ext cx="502380" cy="534265"/>
          </a:xfrm>
          <a:prstGeom prst="rect">
            <a:avLst/>
          </a:prstGeom>
        </p:spPr>
      </p:pic>
      <p:sp>
        <p:nvSpPr>
          <p:cNvPr id="31478165" name=""/>
          <p:cNvSpPr txBox="1"/>
          <p:nvPr/>
        </p:nvSpPr>
        <p:spPr bwMode="auto">
          <a:xfrm flipH="0" flipV="0">
            <a:off x="781365" y="4684568"/>
            <a:ext cx="294317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accent6"/>
                </a:solidFill>
              </a:rPr>
              <a:t>100x100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08610618" name=""/>
          <p:cNvSpPr txBox="1"/>
          <p:nvPr/>
        </p:nvSpPr>
        <p:spPr bwMode="auto">
          <a:xfrm flipH="0" flipV="0">
            <a:off x="4511841" y="4704781"/>
            <a:ext cx="38371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accent6"/>
                </a:solidFill>
              </a:rPr>
              <a:t>1000x1000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7200739" name="Google Shape;845;p36"/>
          <p:cNvSpPr txBox="1"/>
          <p:nvPr>
            <p:ph type="title"/>
          </p:nvPr>
        </p:nvSpPr>
        <p:spPr bwMode="auto">
          <a:xfrm flipH="0" flipV="0">
            <a:off x="863617" y="692669"/>
            <a:ext cx="4008947" cy="676944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3200"/>
              <a:t>GitHub</a:t>
            </a:r>
            <a:endParaRPr sz="3200"/>
          </a:p>
        </p:txBody>
      </p:sp>
      <p:pic>
        <p:nvPicPr>
          <p:cNvPr id="14539312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984139" y="875048"/>
            <a:ext cx="3334354" cy="3334354"/>
          </a:xfrm>
          <a:prstGeom prst="rect">
            <a:avLst/>
          </a:prstGeom>
        </p:spPr>
      </p:pic>
      <p:sp>
        <p:nvSpPr>
          <p:cNvPr id="445306504" name=""/>
          <p:cNvSpPr txBox="1"/>
          <p:nvPr/>
        </p:nvSpPr>
        <p:spPr bwMode="auto">
          <a:xfrm flipH="0" flipV="0">
            <a:off x="789518" y="1369615"/>
            <a:ext cx="3906723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/>
                </a:solidFill>
              </a:rPr>
              <a:t>Проект является открытым. Каждый желающий может запустить данный проект у себя на ПК.</a:t>
            </a: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endParaRPr sz="1800">
              <a:solidFill>
                <a:schemeClr val="tx1"/>
              </a:solidFill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>
                <a:solidFill>
                  <a:schemeClr val="tx1"/>
                </a:solidFill>
              </a:rPr>
              <a:t>Для Windows достаточно запустить файл проекта .sln (Visual Studio).</a:t>
            </a:r>
            <a:endParaRPr sz="1800">
              <a:solidFill>
                <a:schemeClr val="tx1"/>
              </a:solidFill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>
              <a:solidFill>
                <a:schemeClr val="tx1"/>
              </a:solidFill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schemeClr val="tx1"/>
                </a:solidFill>
              </a:rPr>
              <a:t>Для Linux запустить .sh скрипт (перед этим проверить наличие установленных библиотек).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740814" name="Google Shape;48;p3"/>
          <p:cNvSpPr txBox="1"/>
          <p:nvPr>
            <p:ph type="title" idx="2" hasCustomPrompt="1"/>
          </p:nvPr>
        </p:nvSpPr>
        <p:spPr bwMode="auto">
          <a:xfrm flipH="0" flipV="0">
            <a:off x="769772" y="146294"/>
            <a:ext cx="7604454" cy="109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 sz="3600"/>
              <a:t>ВНИМАНИЕ!</a:t>
            </a:r>
            <a:br>
              <a:rPr sz="2800"/>
            </a:br>
            <a:r>
              <a:rPr sz="2800">
                <a:solidFill>
                  <a:schemeClr val="accent6"/>
                </a:solidFill>
              </a:rPr>
              <a:t>Спасибо за внимание!</a:t>
            </a:r>
            <a:endParaRPr sz="3200"/>
          </a:p>
        </p:txBody>
      </p:sp>
      <p:pic>
        <p:nvPicPr>
          <p:cNvPr id="4110934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09916" y="1458055"/>
            <a:ext cx="2730708" cy="3303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7139172" name="Google Shape;892;p37"/>
          <p:cNvSpPr/>
          <p:nvPr/>
        </p:nvSpPr>
        <p:spPr bwMode="auto">
          <a:xfrm>
            <a:off x="4415924" y="4297725"/>
            <a:ext cx="356528" cy="356528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1376765" name="Google Shape;926;p39"/>
          <p:cNvSpPr txBox="1"/>
          <p:nvPr/>
        </p:nvSpPr>
        <p:spPr bwMode="auto">
          <a:xfrm flipH="0" flipV="0">
            <a:off x="984631" y="1077390"/>
            <a:ext cx="3425838" cy="5643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Актуальность</a:t>
            </a:r>
            <a:endParaRPr sz="3200"/>
          </a:p>
        </p:txBody>
      </p:sp>
      <p:sp>
        <p:nvSpPr>
          <p:cNvPr id="1930904910" name=""/>
          <p:cNvSpPr txBox="1"/>
          <p:nvPr/>
        </p:nvSpPr>
        <p:spPr bwMode="auto">
          <a:xfrm flipH="0" flipV="0">
            <a:off x="965432" y="1911860"/>
            <a:ext cx="3857870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/>
                </a:solidFill>
              </a:rPr>
              <a:t>Для своих игр разработчикам зачастую приходится вручную придумывать </a:t>
            </a:r>
            <a:r>
              <a:rPr sz="1800">
                <a:solidFill>
                  <a:schemeClr val="tx1"/>
                </a:solidFill>
              </a:rPr>
              <a:t>карту пещер или подземных локаций. Облегчить эту задачу могут помочь готовые решения для динамической генерации пещер.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10442900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095420" y="1359540"/>
            <a:ext cx="3639552" cy="3341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12353647" name="Google Shape;939;p39"/>
          <p:cNvGrpSpPr/>
          <p:nvPr/>
        </p:nvGrpSpPr>
        <p:grpSpPr bwMode="auto">
          <a:xfrm flipH="1">
            <a:off x="8246113" y="667719"/>
            <a:ext cx="369303" cy="554076"/>
            <a:chOff x="3119124" y="3168074"/>
            <a:chExt cx="419424" cy="629274"/>
          </a:xfrm>
        </p:grpSpPr>
        <p:sp>
          <p:nvSpPr>
            <p:cNvPr id="1557903276" name="Google Shape;940;p39"/>
            <p:cNvSpPr/>
            <p:nvPr/>
          </p:nvSpPr>
          <p:spPr bwMode="auto">
            <a:xfrm>
              <a:off x="3119124" y="3168074"/>
              <a:ext cx="419424" cy="629274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5425395" name="Google Shape;941;p39"/>
            <p:cNvSpPr/>
            <p:nvPr/>
          </p:nvSpPr>
          <p:spPr bwMode="auto">
            <a:xfrm>
              <a:off x="3468574" y="344787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188776" name="Google Shape;942;p39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5574633" name="Google Shape;943;p39"/>
            <p:cNvSpPr/>
            <p:nvPr/>
          </p:nvSpPr>
          <p:spPr bwMode="auto">
            <a:xfrm>
              <a:off x="3398625" y="351722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346236" name="Google Shape;944;p39"/>
            <p:cNvSpPr/>
            <p:nvPr/>
          </p:nvSpPr>
          <p:spPr bwMode="auto">
            <a:xfrm>
              <a:off x="3328974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9091238" name="Google Shape;945;p39"/>
            <p:cNvSpPr/>
            <p:nvPr/>
          </p:nvSpPr>
          <p:spPr bwMode="auto">
            <a:xfrm>
              <a:off x="3259024" y="365742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0938472" name="Google Shape;946;p39"/>
            <p:cNvSpPr/>
            <p:nvPr/>
          </p:nvSpPr>
          <p:spPr bwMode="auto">
            <a:xfrm>
              <a:off x="3328974" y="330797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40923" name="Google Shape;947;p39"/>
            <p:cNvSpPr/>
            <p:nvPr/>
          </p:nvSpPr>
          <p:spPr bwMode="auto">
            <a:xfrm>
              <a:off x="3259024" y="323802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3451196" name="Google Shape;948;p39"/>
            <p:cNvSpPr/>
            <p:nvPr/>
          </p:nvSpPr>
          <p:spPr bwMode="auto">
            <a:xfrm>
              <a:off x="3189074" y="316807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3079709" name="Google Shape;949;p39"/>
            <p:cNvSpPr/>
            <p:nvPr/>
          </p:nvSpPr>
          <p:spPr bwMode="auto">
            <a:xfrm>
              <a:off x="3189074" y="372737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9425501" name="Google Shape;950;p39"/>
            <p:cNvSpPr/>
            <p:nvPr/>
          </p:nvSpPr>
          <p:spPr bwMode="auto">
            <a:xfrm>
              <a:off x="3119124" y="3238024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14807439" name="Google Shape;951;p39"/>
          <p:cNvSpPr/>
          <p:nvPr/>
        </p:nvSpPr>
        <p:spPr bwMode="auto">
          <a:xfrm>
            <a:off x="4393575" y="4286599"/>
            <a:ext cx="356528" cy="356528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3960836" name="Google Shape;845;p36"/>
          <p:cNvSpPr txBox="1"/>
          <p:nvPr>
            <p:ph type="title"/>
          </p:nvPr>
        </p:nvSpPr>
        <p:spPr bwMode="auto">
          <a:xfrm flipH="0" flipV="0">
            <a:off x="5166750" y="590440"/>
            <a:ext cx="2991490" cy="68834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Цель работы</a:t>
            </a:r>
            <a:endParaRPr sz="3200"/>
          </a:p>
        </p:txBody>
      </p:sp>
      <p:sp>
        <p:nvSpPr>
          <p:cNvPr id="531084744" name=""/>
          <p:cNvSpPr txBox="1"/>
          <p:nvPr/>
        </p:nvSpPr>
        <p:spPr bwMode="auto">
          <a:xfrm flipH="0" flipV="0">
            <a:off x="4841812" y="1625996"/>
            <a:ext cx="3568356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/>
                </a:solidFill>
              </a:rPr>
              <a:t>Создание программы, которая будет генерировать пещеры при помощи клеточного автомата с последующим экспортом полученной пещеры в отдельный файл для дальнейшего использования.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19648504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72289" y="815262"/>
            <a:ext cx="3300710" cy="3512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0849174" name="Google Shape;845;p36"/>
          <p:cNvSpPr txBox="1"/>
          <p:nvPr>
            <p:ph type="title"/>
          </p:nvPr>
        </p:nvSpPr>
        <p:spPr bwMode="auto">
          <a:xfrm flipH="0" flipV="0">
            <a:off x="706449" y="634261"/>
            <a:ext cx="4008949" cy="9974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Клеточный автомат</a:t>
            </a:r>
            <a:endParaRPr sz="3200"/>
          </a:p>
        </p:txBody>
      </p:sp>
      <p:sp>
        <p:nvSpPr>
          <p:cNvPr id="1029886947" name="Google Shape;846;p36"/>
          <p:cNvSpPr txBox="1"/>
          <p:nvPr>
            <p:ph type="body" idx="1"/>
          </p:nvPr>
        </p:nvSpPr>
        <p:spPr bwMode="auto">
          <a:xfrm>
            <a:off x="713224" y="1631761"/>
            <a:ext cx="4218599" cy="31190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999"/>
              </a:spcBef>
              <a:spcAft>
                <a:spcPts val="0"/>
              </a:spcAft>
              <a:buNone/>
              <a:defRPr/>
            </a:pPr>
            <a:r>
              <a:rPr lang="en" sz="1800" b="0" i="0" u="none" strike="noStrike" cap="none" spc="0">
                <a:solidFill>
                  <a:schemeClr val="dk1"/>
                </a:solidFill>
                <a:latin typeface="Arimo"/>
                <a:ea typeface="Arimo"/>
                <a:cs typeface="Arimo"/>
              </a:rPr>
              <a:t>Математическая модель, состоящая из сетки клеток. Каждая клетка может иметь два состояния, и состояние каждой клетки меняется с течением времени в зависимости от состояния её соседей по определённым правилам.</a:t>
            </a:r>
            <a:endParaRPr sz="1800"/>
          </a:p>
        </p:txBody>
      </p:sp>
      <p:cxnSp>
        <p:nvCxnSpPr>
          <p:cNvPr id="149493145" name="Google Shape;848;p36"/>
          <p:cNvCxnSpPr>
            <a:cxnSpLocks/>
          </p:cNvCxnSpPr>
          <p:nvPr/>
        </p:nvCxnSpPr>
        <p:spPr bwMode="auto">
          <a:xfrm>
            <a:off x="4778049" y="0"/>
            <a:ext cx="0" cy="8780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1895687" name="Google Shape;849;p36"/>
          <p:cNvGrpSpPr/>
          <p:nvPr/>
        </p:nvGrpSpPr>
        <p:grpSpPr bwMode="auto">
          <a:xfrm rot="10799989">
            <a:off x="4747422" y="4374408"/>
            <a:ext cx="238275" cy="785223"/>
            <a:chOff x="474949" y="-374"/>
            <a:chExt cx="238275" cy="940500"/>
          </a:xfrm>
        </p:grpSpPr>
        <p:cxnSp>
          <p:nvCxnSpPr>
            <p:cNvPr id="1489274947" name="Google Shape;850;p36"/>
            <p:cNvCxnSpPr>
              <a:cxnSpLocks/>
            </p:cNvCxnSpPr>
            <p:nvPr/>
          </p:nvCxnSpPr>
          <p:spPr bwMode="auto">
            <a:xfrm>
              <a:off x="474949" y="-374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191210" name="Google Shape;851;p36"/>
            <p:cNvCxnSpPr>
              <a:cxnSpLocks/>
            </p:cNvCxnSpPr>
            <p:nvPr/>
          </p:nvCxnSpPr>
          <p:spPr bwMode="auto">
            <a:xfrm>
              <a:off x="713224" y="-374"/>
              <a:ext cx="0" cy="40559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613020" name="Google Shape;852;p36"/>
          <p:cNvGrpSpPr/>
          <p:nvPr/>
        </p:nvGrpSpPr>
        <p:grpSpPr bwMode="auto">
          <a:xfrm>
            <a:off x="4889320" y="400219"/>
            <a:ext cx="369303" cy="554076"/>
            <a:chOff x="3119124" y="3168074"/>
            <a:chExt cx="419424" cy="629274"/>
          </a:xfrm>
        </p:grpSpPr>
        <p:sp>
          <p:nvSpPr>
            <p:cNvPr id="1152709420" name="Google Shape;853;p36"/>
            <p:cNvSpPr/>
            <p:nvPr/>
          </p:nvSpPr>
          <p:spPr bwMode="auto">
            <a:xfrm>
              <a:off x="3119124" y="3168074"/>
              <a:ext cx="419424" cy="629274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9096949" name="Google Shape;854;p36"/>
            <p:cNvSpPr/>
            <p:nvPr/>
          </p:nvSpPr>
          <p:spPr bwMode="auto">
            <a:xfrm>
              <a:off x="3468574" y="344787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832727" name="Google Shape;855;p36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141170" name="Google Shape;856;p36"/>
            <p:cNvSpPr/>
            <p:nvPr/>
          </p:nvSpPr>
          <p:spPr bwMode="auto">
            <a:xfrm>
              <a:off x="3398625" y="351722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858595" name="Google Shape;857;p36"/>
            <p:cNvSpPr/>
            <p:nvPr/>
          </p:nvSpPr>
          <p:spPr bwMode="auto">
            <a:xfrm>
              <a:off x="3328974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281787" name="Google Shape;858;p36"/>
            <p:cNvSpPr/>
            <p:nvPr/>
          </p:nvSpPr>
          <p:spPr bwMode="auto">
            <a:xfrm>
              <a:off x="3259024" y="365742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7765611" name="Google Shape;859;p36"/>
            <p:cNvSpPr/>
            <p:nvPr/>
          </p:nvSpPr>
          <p:spPr bwMode="auto">
            <a:xfrm>
              <a:off x="3328974" y="330797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4585131" name="Google Shape;860;p36"/>
            <p:cNvSpPr/>
            <p:nvPr/>
          </p:nvSpPr>
          <p:spPr bwMode="auto">
            <a:xfrm>
              <a:off x="3259024" y="323802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2693136" name="Google Shape;861;p36"/>
            <p:cNvSpPr/>
            <p:nvPr/>
          </p:nvSpPr>
          <p:spPr bwMode="auto">
            <a:xfrm>
              <a:off x="3189074" y="316807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7702231" name="Google Shape;862;p36"/>
            <p:cNvSpPr/>
            <p:nvPr/>
          </p:nvSpPr>
          <p:spPr bwMode="auto">
            <a:xfrm>
              <a:off x="3189074" y="372737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8548461" name="Google Shape;863;p36"/>
            <p:cNvSpPr/>
            <p:nvPr/>
          </p:nvSpPr>
          <p:spPr bwMode="auto">
            <a:xfrm>
              <a:off x="3119124" y="3238024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20199760" name="Google Shape;864;p36"/>
          <p:cNvGrpSpPr/>
          <p:nvPr/>
        </p:nvGrpSpPr>
        <p:grpSpPr bwMode="auto">
          <a:xfrm>
            <a:off x="4658696" y="3605289"/>
            <a:ext cx="651755" cy="651513"/>
            <a:chOff x="2814624" y="1652724"/>
            <a:chExt cx="2428299" cy="2427399"/>
          </a:xfrm>
        </p:grpSpPr>
        <p:sp>
          <p:nvSpPr>
            <p:cNvPr id="543169016" name="Google Shape;865;p36"/>
            <p:cNvSpPr/>
            <p:nvPr/>
          </p:nvSpPr>
          <p:spPr bwMode="auto">
            <a:xfrm>
              <a:off x="3161399" y="1995899"/>
              <a:ext cx="173549" cy="173574"/>
            </a:xfrm>
            <a:custGeom>
              <a:avLst/>
              <a:gdLst/>
              <a:ahLst/>
              <a:cxnLst/>
              <a:rect l="l" t="t" r="r" b="b"/>
              <a:pathLst>
                <a:path w="69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4365321" name="Google Shape;866;p36"/>
            <p:cNvSpPr/>
            <p:nvPr/>
          </p:nvSpPr>
          <p:spPr bwMode="auto">
            <a:xfrm>
              <a:off x="2988149" y="2169450"/>
              <a:ext cx="173274" cy="346799"/>
            </a:xfrm>
            <a:custGeom>
              <a:avLst/>
              <a:gdLst/>
              <a:ahLst/>
              <a:cxnLst/>
              <a:rect l="l" t="t" r="r" b="b"/>
              <a:pathLst>
                <a:path w="6931" h="13872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4132093" name="Google Shape;867;p36"/>
            <p:cNvSpPr/>
            <p:nvPr/>
          </p:nvSpPr>
          <p:spPr bwMode="auto">
            <a:xfrm>
              <a:off x="3616499" y="2175099"/>
              <a:ext cx="173874" cy="520324"/>
            </a:xfrm>
            <a:custGeom>
              <a:avLst/>
              <a:gdLst/>
              <a:ahLst/>
              <a:cxnLst/>
              <a:rect l="l" t="t" r="r" b="b"/>
              <a:pathLst>
                <a:path w="6955" h="20813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0662960" name="Google Shape;868;p36"/>
            <p:cNvSpPr/>
            <p:nvPr/>
          </p:nvSpPr>
          <p:spPr bwMode="auto">
            <a:xfrm>
              <a:off x="4230874" y="2175099"/>
              <a:ext cx="173250" cy="520324"/>
            </a:xfrm>
            <a:custGeom>
              <a:avLst/>
              <a:gdLst/>
              <a:ahLst/>
              <a:cxnLst/>
              <a:rect l="l" t="t" r="r" b="b"/>
              <a:pathLst>
                <a:path w="6930" h="20813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3945742" name="Google Shape;869;p36"/>
            <p:cNvSpPr/>
            <p:nvPr/>
          </p:nvSpPr>
          <p:spPr bwMode="auto">
            <a:xfrm>
              <a:off x="2814624" y="2519199"/>
              <a:ext cx="346799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fill="norm" stroke="1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6192377" name="Google Shape;870;p36"/>
            <p:cNvSpPr/>
            <p:nvPr/>
          </p:nvSpPr>
          <p:spPr bwMode="auto">
            <a:xfrm>
              <a:off x="3161399" y="3559799"/>
              <a:ext cx="173549" cy="173549"/>
            </a:xfrm>
            <a:custGeom>
              <a:avLst/>
              <a:gdLst/>
              <a:ahLst/>
              <a:cxnLst/>
              <a:rect l="l" t="t" r="r" b="b"/>
              <a:pathLst>
                <a:path w="6942" h="6942" fill="norm" stroke="1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055577" name="Google Shape;871;p36"/>
            <p:cNvSpPr/>
            <p:nvPr/>
          </p:nvSpPr>
          <p:spPr bwMode="auto">
            <a:xfrm>
              <a:off x="3334924" y="3733324"/>
              <a:ext cx="347099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250496" name="Google Shape;872;p36"/>
            <p:cNvSpPr/>
            <p:nvPr/>
          </p:nvSpPr>
          <p:spPr bwMode="auto">
            <a:xfrm>
              <a:off x="4375524" y="3733324"/>
              <a:ext cx="346799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3371774" name="Google Shape;873;p36"/>
            <p:cNvSpPr/>
            <p:nvPr/>
          </p:nvSpPr>
          <p:spPr bwMode="auto">
            <a:xfrm>
              <a:off x="4722300" y="3559799"/>
              <a:ext cx="173274" cy="173549"/>
            </a:xfrm>
            <a:custGeom>
              <a:avLst/>
              <a:gdLst/>
              <a:ahLst/>
              <a:cxnLst/>
              <a:rect l="l" t="t" r="r" b="b"/>
              <a:pathLst>
                <a:path w="6931" h="6942" fill="norm" stroke="1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1365051" name="Google Shape;874;p36"/>
            <p:cNvSpPr/>
            <p:nvPr/>
          </p:nvSpPr>
          <p:spPr bwMode="auto">
            <a:xfrm>
              <a:off x="4895849" y="3212724"/>
              <a:ext cx="173549" cy="347099"/>
            </a:xfrm>
            <a:custGeom>
              <a:avLst/>
              <a:gdLst/>
              <a:ahLst/>
              <a:cxnLst/>
              <a:rect l="l" t="t" r="r" b="b"/>
              <a:pathLst>
                <a:path w="6942" h="13884" fill="norm" stroke="1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399597" name="Google Shape;875;p36"/>
            <p:cNvSpPr/>
            <p:nvPr/>
          </p:nvSpPr>
          <p:spPr bwMode="auto">
            <a:xfrm>
              <a:off x="5069374" y="2519199"/>
              <a:ext cx="173549" cy="693549"/>
            </a:xfrm>
            <a:custGeom>
              <a:avLst/>
              <a:gdLst/>
              <a:ahLst/>
              <a:cxnLst/>
              <a:rect l="l" t="t" r="r" b="b"/>
              <a:pathLst>
                <a:path w="6942" h="2774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6642831" name="Google Shape;876;p36"/>
            <p:cNvSpPr/>
            <p:nvPr/>
          </p:nvSpPr>
          <p:spPr bwMode="auto">
            <a:xfrm>
              <a:off x="4895849" y="2172424"/>
              <a:ext cx="173549" cy="346799"/>
            </a:xfrm>
            <a:custGeom>
              <a:avLst/>
              <a:gdLst/>
              <a:ahLst/>
              <a:cxnLst/>
              <a:rect l="l" t="t" r="r" b="b"/>
              <a:pathLst>
                <a:path w="6942" h="13872" fill="norm" stroke="1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3872417" name="Google Shape;877;p36"/>
            <p:cNvSpPr/>
            <p:nvPr/>
          </p:nvSpPr>
          <p:spPr bwMode="auto">
            <a:xfrm>
              <a:off x="4722300" y="1998874"/>
              <a:ext cx="173274" cy="173574"/>
            </a:xfrm>
            <a:custGeom>
              <a:avLst/>
              <a:gdLst/>
              <a:ahLst/>
              <a:cxnLst/>
              <a:rect l="l" t="t" r="r" b="b"/>
              <a:pathLst>
                <a:path w="6931" h="6943" fill="norm" stroke="1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3237546" name="Google Shape;878;p36"/>
            <p:cNvSpPr/>
            <p:nvPr/>
          </p:nvSpPr>
          <p:spPr bwMode="auto">
            <a:xfrm>
              <a:off x="3334924" y="1652724"/>
              <a:ext cx="1387399" cy="346174"/>
            </a:xfrm>
            <a:custGeom>
              <a:avLst/>
              <a:gdLst/>
              <a:ahLst/>
              <a:cxnLst/>
              <a:rect l="l" t="t" r="r" b="b"/>
              <a:pathLst>
                <a:path w="55496" h="13847" fill="norm" stroke="1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4705601" name="Google Shape;879;p36"/>
            <p:cNvSpPr/>
            <p:nvPr/>
          </p:nvSpPr>
          <p:spPr bwMode="auto">
            <a:xfrm>
              <a:off x="3681999" y="3906549"/>
              <a:ext cx="693549" cy="173574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6241885" name="Google Shape;880;p36"/>
            <p:cNvSpPr/>
            <p:nvPr/>
          </p:nvSpPr>
          <p:spPr bwMode="auto">
            <a:xfrm>
              <a:off x="3681999" y="3186225"/>
              <a:ext cx="693549" cy="173574"/>
            </a:xfrm>
            <a:custGeom>
              <a:avLst/>
              <a:gdLst/>
              <a:ahLst/>
              <a:cxnLst/>
              <a:rect l="l" t="t" r="r" b="b"/>
              <a:pathLst>
                <a:path w="27742" h="6943" fill="norm" stroke="1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8168671" name="Google Shape;881;p36"/>
            <p:cNvSpPr/>
            <p:nvPr/>
          </p:nvSpPr>
          <p:spPr bwMode="auto">
            <a:xfrm>
              <a:off x="4375524" y="3012999"/>
              <a:ext cx="173274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8309020" name="Google Shape;882;p36"/>
            <p:cNvSpPr/>
            <p:nvPr/>
          </p:nvSpPr>
          <p:spPr bwMode="auto">
            <a:xfrm>
              <a:off x="3508749" y="3012999"/>
              <a:ext cx="173274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fill="norm" stroke="1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60687855" name="Google Shape;845;p36"/>
          <p:cNvSpPr txBox="1"/>
          <p:nvPr>
            <p:ph type="title"/>
          </p:nvPr>
        </p:nvSpPr>
        <p:spPr bwMode="auto">
          <a:xfrm flipH="0" flipV="0">
            <a:off x="713224" y="634261"/>
            <a:ext cx="4008949" cy="9974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Клеточный автомат</a:t>
            </a:r>
            <a:endParaRPr sz="3200"/>
          </a:p>
        </p:txBody>
      </p:sp>
      <p:pic>
        <p:nvPicPr>
          <p:cNvPr id="18018021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434785" y="878099"/>
            <a:ext cx="3407812" cy="3407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159828" name="Google Shape;926;p39"/>
          <p:cNvSpPr txBox="1"/>
          <p:nvPr>
            <p:ph type="title"/>
          </p:nvPr>
        </p:nvSpPr>
        <p:spPr bwMode="auto">
          <a:xfrm flipH="0" flipV="0">
            <a:off x="5005044" y="634818"/>
            <a:ext cx="3425838" cy="5643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Правила игры</a:t>
            </a:r>
            <a:endParaRPr sz="3200"/>
          </a:p>
        </p:txBody>
      </p:sp>
      <p:sp>
        <p:nvSpPr>
          <p:cNvPr id="14656972" name="Google Shape;930;p39"/>
          <p:cNvSpPr txBox="1"/>
          <p:nvPr>
            <p:ph type="subTitle" idx="4"/>
          </p:nvPr>
        </p:nvSpPr>
        <p:spPr bwMode="auto">
          <a:xfrm flipH="0" flipV="0">
            <a:off x="5005044" y="1605720"/>
            <a:ext cx="3818752" cy="315051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0"/>
              <a:t>Например:     </a:t>
            </a:r>
            <a:r>
              <a:rPr lang="en" sz="1800" b="1"/>
              <a:t>B3/S23</a:t>
            </a:r>
            <a:endParaRPr lang="en" sz="1800" b="1"/>
          </a:p>
          <a:p>
            <a:pPr marL="283878" lvl="0" indent="-28387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dk1"/>
                </a:solidFill>
                <a:latin typeface="Arimo"/>
                <a:ea typeface="Arimo"/>
                <a:cs typeface="Arimo"/>
              </a:rPr>
              <a:t>в мёртвой клетке, с которой соседствуют три живые клетки, зарождается жизнь;</a:t>
            </a:r>
            <a:endParaRPr sz="1800" b="0"/>
          </a:p>
          <a:p>
            <a:pPr marL="283878" lvl="0" indent="-28387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 sz="1800" b="0" i="0" u="none" strike="noStrike" cap="none" spc="0">
                <a:solidFill>
                  <a:schemeClr val="dk1"/>
                </a:solidFill>
                <a:latin typeface="Arimo"/>
                <a:ea typeface="Arimo"/>
                <a:cs typeface="Arimo"/>
              </a:rPr>
              <a:t>если у живой клетки есть два или три живых соседа, то эта клетка продолжает жить; в противном случае клетка умирает.</a:t>
            </a:r>
            <a:endParaRPr sz="1800" b="0"/>
          </a:p>
        </p:txBody>
      </p:sp>
      <p:grpSp>
        <p:nvGrpSpPr>
          <p:cNvPr id="745538783" name="Google Shape;939;p39"/>
          <p:cNvGrpSpPr/>
          <p:nvPr/>
        </p:nvGrpSpPr>
        <p:grpSpPr bwMode="auto">
          <a:xfrm flipH="1">
            <a:off x="8246112" y="667719"/>
            <a:ext cx="369302" cy="554076"/>
            <a:chOff x="3119123" y="3168073"/>
            <a:chExt cx="419423" cy="629273"/>
          </a:xfrm>
        </p:grpSpPr>
        <p:sp>
          <p:nvSpPr>
            <p:cNvPr id="1516042827" name="Google Shape;940;p39"/>
            <p:cNvSpPr/>
            <p:nvPr/>
          </p:nvSpPr>
          <p:spPr bwMode="auto">
            <a:xfrm>
              <a:off x="3119123" y="3168073"/>
              <a:ext cx="419423" cy="629273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0265224" name="Google Shape;941;p39"/>
            <p:cNvSpPr/>
            <p:nvPr/>
          </p:nvSpPr>
          <p:spPr bwMode="auto">
            <a:xfrm>
              <a:off x="3468573" y="344787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7678781" name="Google Shape;942;p39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1344359" name="Google Shape;943;p39"/>
            <p:cNvSpPr/>
            <p:nvPr/>
          </p:nvSpPr>
          <p:spPr bwMode="auto">
            <a:xfrm>
              <a:off x="3398625" y="351722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8419163" name="Google Shape;944;p39"/>
            <p:cNvSpPr/>
            <p:nvPr/>
          </p:nvSpPr>
          <p:spPr bwMode="auto">
            <a:xfrm>
              <a:off x="3328974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4039741" name="Google Shape;945;p39"/>
            <p:cNvSpPr/>
            <p:nvPr/>
          </p:nvSpPr>
          <p:spPr bwMode="auto">
            <a:xfrm>
              <a:off x="3259023" y="365742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3074995" name="Google Shape;946;p39"/>
            <p:cNvSpPr/>
            <p:nvPr/>
          </p:nvSpPr>
          <p:spPr bwMode="auto">
            <a:xfrm>
              <a:off x="3328974" y="330797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6310563" name="Google Shape;947;p39"/>
            <p:cNvSpPr/>
            <p:nvPr/>
          </p:nvSpPr>
          <p:spPr bwMode="auto">
            <a:xfrm>
              <a:off x="3259023" y="323802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579881" name="Google Shape;948;p39"/>
            <p:cNvSpPr/>
            <p:nvPr/>
          </p:nvSpPr>
          <p:spPr bwMode="auto">
            <a:xfrm>
              <a:off x="3189073" y="316807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490911" name="Google Shape;949;p39"/>
            <p:cNvSpPr/>
            <p:nvPr/>
          </p:nvSpPr>
          <p:spPr bwMode="auto">
            <a:xfrm>
              <a:off x="3189073" y="372737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211393" name="Google Shape;950;p39"/>
            <p:cNvSpPr/>
            <p:nvPr/>
          </p:nvSpPr>
          <p:spPr bwMode="auto">
            <a:xfrm>
              <a:off x="3119123" y="3238023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56390047" name="Google Shape;951;p39"/>
          <p:cNvSpPr/>
          <p:nvPr/>
        </p:nvSpPr>
        <p:spPr bwMode="auto">
          <a:xfrm>
            <a:off x="4393575" y="4286598"/>
            <a:ext cx="356527" cy="356527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6167101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3953" y="1081692"/>
            <a:ext cx="3766224" cy="2980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138370" name="Google Shape;892;p37"/>
          <p:cNvSpPr/>
          <p:nvPr/>
        </p:nvSpPr>
        <p:spPr bwMode="auto">
          <a:xfrm>
            <a:off x="4415923" y="4297725"/>
            <a:ext cx="356527" cy="356527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1735317" name="Google Shape;845;p36"/>
          <p:cNvSpPr txBox="1"/>
          <p:nvPr>
            <p:ph type="title"/>
          </p:nvPr>
        </p:nvSpPr>
        <p:spPr bwMode="auto">
          <a:xfrm flipH="0" flipV="0">
            <a:off x="713223" y="634259"/>
            <a:ext cx="4008947" cy="9974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Формы</a:t>
            </a:r>
            <a:endParaRPr sz="3200"/>
          </a:p>
        </p:txBody>
      </p:sp>
      <p:sp>
        <p:nvSpPr>
          <p:cNvPr id="1725139693" name="Google Shape;846;p36"/>
          <p:cNvSpPr txBox="1"/>
          <p:nvPr/>
        </p:nvSpPr>
        <p:spPr bwMode="auto">
          <a:xfrm>
            <a:off x="713223" y="1631759"/>
            <a:ext cx="4218598" cy="31190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79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marL="914400" marR="0" lvl="1" indent="-30479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marL="1371600" marR="0" lvl="2" indent="-30479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marL="1828800" marR="0" lvl="3" indent="-30479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marL="2286000" marR="0" lvl="4" indent="-30479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marL="2743200" marR="0" lvl="5" indent="-30479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6pPr>
            <a:lvl7pPr marL="3200400" marR="0" lvl="6" indent="-30479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marL="3657600" marR="0" lvl="7" indent="-30479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8pPr>
            <a:lvl9pPr marL="4114800" marR="0" lvl="8" indent="-30479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9pPr>
          </a:lstStyle>
          <a:p>
            <a:pPr marL="283878" lvl="0" indent="-283878" algn="l"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en" sz="1800" b="0" i="0" u="none" strike="noStrike" cap="none" spc="0">
                <a:solidFill>
                  <a:schemeClr val="dk1"/>
                </a:solidFill>
                <a:latin typeface="Arimo"/>
                <a:ea typeface="Arimo"/>
                <a:cs typeface="Arimo"/>
              </a:rPr>
              <a:t>Устойчивые (статические)</a:t>
            </a:r>
            <a:endParaRPr lang="en" sz="1800" b="0" i="0" u="none" strike="noStrike" cap="none" spc="0">
              <a:solidFill>
                <a:schemeClr val="dk1"/>
              </a:solidFill>
              <a:latin typeface="Arimo"/>
              <a:ea typeface="Arimo"/>
              <a:cs typeface="Arimo"/>
            </a:endParaRPr>
          </a:p>
          <a:p>
            <a:pPr marL="283878" lvl="0" indent="-283878" algn="l"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en" sz="1800" b="0" i="0" u="none" strike="noStrike" cap="none" spc="0">
                <a:solidFill>
                  <a:schemeClr val="dk1"/>
                </a:solidFill>
                <a:latin typeface="Arimo"/>
                <a:ea typeface="Arimo"/>
                <a:cs typeface="Arimo"/>
              </a:rPr>
              <a:t>Классические планеры или глайдеры </a:t>
            </a:r>
            <a:endParaRPr lang="en" sz="1800" b="0" i="0" u="none" strike="noStrike" cap="none" spc="0">
              <a:solidFill>
                <a:schemeClr val="dk1"/>
              </a:solidFill>
              <a:latin typeface="Arimo"/>
              <a:ea typeface="Arimo"/>
              <a:cs typeface="Arimo"/>
            </a:endParaRPr>
          </a:p>
          <a:p>
            <a:pPr marL="283878" lvl="0" indent="-283878" algn="l"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en" sz="1800" b="0" i="0" u="none" strike="noStrike" cap="none" spc="0">
                <a:solidFill>
                  <a:schemeClr val="dk1"/>
                </a:solidFill>
                <a:latin typeface="Arimo"/>
                <a:ea typeface="Arimo"/>
                <a:cs typeface="Arimo"/>
              </a:rPr>
              <a:t>Натюрморты</a:t>
            </a:r>
            <a:endParaRPr lang="en" sz="1800" b="0" i="0" u="none" strike="noStrike" cap="none" spc="0">
              <a:solidFill>
                <a:schemeClr val="dk1"/>
              </a:solidFill>
              <a:latin typeface="Arimo"/>
              <a:ea typeface="Arimo"/>
              <a:cs typeface="Arimo"/>
            </a:endParaRPr>
          </a:p>
          <a:p>
            <a:pPr marL="283878" lvl="0" indent="-283878" algn="l"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en" sz="1800" b="0" i="0" u="none" strike="noStrike" cap="none" spc="0">
                <a:solidFill>
                  <a:schemeClr val="dk1"/>
                </a:solidFill>
                <a:latin typeface="Arimo"/>
                <a:ea typeface="Arimo"/>
                <a:cs typeface="Arimo"/>
              </a:rPr>
              <a:t>Осцилляторы</a:t>
            </a:r>
            <a:endParaRPr lang="en" sz="1800" b="0" i="0" u="none" strike="noStrike" cap="none" spc="0">
              <a:solidFill>
                <a:schemeClr val="dk1"/>
              </a:solidFill>
              <a:latin typeface="Arimo"/>
              <a:ea typeface="Arimo"/>
              <a:cs typeface="Arimo"/>
            </a:endParaRPr>
          </a:p>
          <a:p>
            <a:pPr marL="283878" lvl="0" indent="-283878" algn="l"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en" sz="1800" b="0" i="0" u="none" strike="noStrike" cap="none" spc="0">
                <a:solidFill>
                  <a:schemeClr val="dk1"/>
                </a:solidFill>
                <a:latin typeface="Arimo"/>
                <a:ea typeface="Arimo"/>
                <a:cs typeface="Arimo"/>
              </a:rPr>
              <a:t>Ружья </a:t>
            </a:r>
            <a:endParaRPr lang="en" sz="1800" b="0" i="0" u="none" strike="noStrike" cap="none" spc="0">
              <a:solidFill>
                <a:schemeClr val="dk1"/>
              </a:solidFill>
              <a:latin typeface="Arimo"/>
              <a:ea typeface="Arimo"/>
              <a:cs typeface="Arimo"/>
            </a:endParaRPr>
          </a:p>
          <a:p>
            <a:pPr marL="283878" lvl="0" indent="-283878" algn="l"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en" sz="1800" b="0" i="0" u="none" strike="noStrike" cap="none" spc="0">
                <a:solidFill>
                  <a:schemeClr val="dk1"/>
                </a:solidFill>
                <a:latin typeface="Arimo"/>
                <a:ea typeface="Arimo"/>
                <a:cs typeface="Arimo"/>
              </a:rPr>
              <a:t>Космические корабли, паровозы, пожиратели и т.д.</a:t>
            </a:r>
            <a:endParaRPr lang="en" sz="1800" b="0" i="0" u="none" strike="noStrike" cap="none" spc="0">
              <a:solidFill>
                <a:schemeClr val="dk1"/>
              </a:solidFill>
              <a:latin typeface="Arimo"/>
              <a:ea typeface="Arimo"/>
              <a:cs typeface="Arimo"/>
            </a:endParaRPr>
          </a:p>
        </p:txBody>
      </p:sp>
      <p:pic>
        <p:nvPicPr>
          <p:cNvPr id="98476085" name=""/>
          <p:cNvPicPr>
            <a:picLocks noChangeAspect="1"/>
          </p:cNvPicPr>
          <p:nvPr/>
        </p:nvPicPr>
        <p:blipFill>
          <a:blip r:embed="rId3"/>
          <a:srcRect l="2481" t="0" r="0" b="0"/>
          <a:stretch/>
        </p:blipFill>
        <p:spPr bwMode="auto">
          <a:xfrm flipH="0" flipV="0">
            <a:off x="5139127" y="432383"/>
            <a:ext cx="3227220" cy="4597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891411878" name="Google Shape;965;p40"/>
          <p:cNvCxnSpPr>
            <a:cxnSpLocks/>
          </p:cNvCxnSpPr>
          <p:nvPr/>
        </p:nvCxnSpPr>
        <p:spPr bwMode="auto">
          <a:xfrm>
            <a:off x="4572000" y="4608574"/>
            <a:ext cx="0" cy="5288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366903" name="Google Shape;926;p39"/>
          <p:cNvSpPr txBox="1"/>
          <p:nvPr>
            <p:ph type="title"/>
          </p:nvPr>
        </p:nvSpPr>
        <p:spPr bwMode="auto">
          <a:xfrm flipH="0" flipV="0">
            <a:off x="4572000" y="634817"/>
            <a:ext cx="3858884" cy="5643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Генерация пещер</a:t>
            </a:r>
            <a:endParaRPr sz="3200"/>
          </a:p>
        </p:txBody>
      </p:sp>
      <p:sp>
        <p:nvSpPr>
          <p:cNvPr id="1676708297" name=""/>
          <p:cNvSpPr txBox="1"/>
          <p:nvPr/>
        </p:nvSpPr>
        <p:spPr bwMode="auto">
          <a:xfrm flipH="0" flipV="0">
            <a:off x="953141" y="1437021"/>
            <a:ext cx="3495774" cy="2560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accent6"/>
                </a:solidFill>
                <a:latin typeface="Arimo"/>
                <a:ea typeface="Arimo"/>
                <a:cs typeface="Arimo"/>
              </a:rPr>
              <a:t>Клеточные </a:t>
            </a:r>
            <a:r>
              <a:rPr lang="en-US" sz="1800" b="0" i="0" u="none" strike="noStrike" cap="none" spc="0">
                <a:solidFill>
                  <a:schemeClr val="accent6"/>
                </a:solidFill>
                <a:latin typeface="Arimo"/>
                <a:ea typeface="Arimo"/>
                <a:cs typeface="Arimo"/>
              </a:rPr>
              <a:t>автоматы </a:t>
            </a:r>
            <a:r>
              <a:rPr lang="en-US" sz="1800" b="0" i="0" u="none" strike="noStrike" cap="none" spc="0">
                <a:solidFill>
                  <a:schemeClr val="accent6"/>
                </a:solidFill>
                <a:latin typeface="Arimo"/>
                <a:ea typeface="Arimo"/>
                <a:cs typeface="Arimo"/>
              </a:rPr>
              <a:t>хорошо подходят для выкап</a:t>
            </a:r>
            <a:r>
              <a:rPr lang="en-US" sz="1800" b="0" i="0" u="none" strike="noStrike" cap="none" spc="0">
                <a:solidFill>
                  <a:schemeClr val="accent6"/>
                </a:solidFill>
                <a:latin typeface="Arimo2"/>
                <a:ea typeface="Arimo2"/>
                <a:cs typeface="Arimo2"/>
              </a:rPr>
              <a:t>ывания естественно выглядящих систем пещер.</a:t>
            </a:r>
            <a:endParaRPr sz="1800" b="0" i="0" u="none" strike="noStrike" cap="none" spc="0">
              <a:solidFill>
                <a:schemeClr val="accent6"/>
              </a:solidFill>
              <a:latin typeface="Arimo2"/>
              <a:cs typeface="Arimo2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accent6"/>
              </a:solidFill>
              <a:latin typeface="Arimo2"/>
              <a:cs typeface="Arimo2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accent6"/>
                </a:solidFill>
                <a:latin typeface="Arimo"/>
                <a:ea typeface="Arimo"/>
                <a:cs typeface="Arimo"/>
              </a:rPr>
              <a:t>Недостатки:</a:t>
            </a:r>
            <a:endParaRPr sz="1800" b="0" i="0" u="none" strike="noStrike" cap="none" spc="0">
              <a:solidFill>
                <a:schemeClr val="accent6"/>
              </a:solidFill>
              <a:latin typeface="Arimo"/>
              <a:cs typeface="Arimo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accent6"/>
                </a:solidFill>
                <a:latin typeface="Arimo"/>
                <a:ea typeface="Arimo"/>
                <a:cs typeface="Arimo"/>
              </a:rPr>
              <a:t>Появление маленьких препятствий и несвязных маленьких пещер</a:t>
            </a:r>
            <a:endParaRPr sz="1800" b="0" i="0" u="none" strike="noStrike" cap="none" spc="0">
              <a:solidFill>
                <a:schemeClr val="accent6"/>
              </a:solidFill>
              <a:latin typeface="Arimo"/>
              <a:cs typeface="Arimo"/>
            </a:endParaRPr>
          </a:p>
        </p:txBody>
      </p:sp>
      <p:sp>
        <p:nvSpPr>
          <p:cNvPr id="963715508" name=""/>
          <p:cNvSpPr txBox="1"/>
          <p:nvPr/>
        </p:nvSpPr>
        <p:spPr bwMode="auto">
          <a:xfrm flipH="0" flipV="0">
            <a:off x="4738075" y="1437021"/>
            <a:ext cx="3606086" cy="3123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en-US" sz="18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Лучшие правила для генерации пещеры:</a:t>
            </a:r>
            <a:endParaRPr lang="en-US" sz="1800" b="0" i="0" u="none" strike="noStrike" cap="none" spc="0">
              <a:solidFill>
                <a:schemeClr val="accent6"/>
              </a:solidFill>
              <a:latin typeface="Arial"/>
              <a:ea typeface="Arial"/>
              <a:cs typeface="Arial"/>
            </a:endParaRPr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Размеры не имеют значения</a:t>
            </a:r>
            <a:endParaRPr lang="en-US" sz="1800" b="0" i="0" u="none" strike="noStrike" cap="none" spc="0">
              <a:solidFill>
                <a:schemeClr val="accent6"/>
              </a:solidFill>
              <a:latin typeface="Arial"/>
              <a:ea typeface="Arial"/>
              <a:cs typeface="Arial"/>
            </a:endParaRPr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Шанс на начальную инициализацию клетки должен быть выше 45</a:t>
            </a:r>
            <a:endParaRPr lang="en-US" sz="1800" b="0" i="0" u="none" strike="noStrike" cap="none" spc="0">
              <a:solidFill>
                <a:schemeClr val="accent6"/>
              </a:solidFill>
              <a:latin typeface="Arial"/>
              <a:cs typeface="Arial"/>
            </a:endParaRPr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Пределы рождения от 5 до 8</a:t>
            </a:r>
            <a:endParaRPr lang="en-US" sz="1800" b="0" i="0" u="none" strike="noStrike" cap="none" spc="0">
              <a:solidFill>
                <a:schemeClr val="accent6"/>
              </a:solidFill>
              <a:latin typeface="Arial"/>
              <a:cs typeface="Arial"/>
            </a:endParaRPr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Пределы выживаемости от 4 до 8</a:t>
            </a:r>
            <a:endParaRPr lang="en-US" sz="1800" b="0" i="0" u="none" strike="noStrike" cap="none" spc="0">
              <a:solidFill>
                <a:schemeClr val="accent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32282203" name="Google Shape;1393;p52"/>
          <p:cNvSpPr/>
          <p:nvPr/>
        </p:nvSpPr>
        <p:spPr bwMode="auto">
          <a:xfrm>
            <a:off x="1858399" y="706468"/>
            <a:ext cx="2194049" cy="492649"/>
          </a:xfrm>
          <a:custGeom>
            <a:avLst/>
            <a:gdLst/>
            <a:ahLst/>
            <a:cxnLst/>
            <a:rect l="l" t="t" r="r" b="b"/>
            <a:pathLst>
              <a:path w="87762" h="19706" fill="norm" stroke="1" extrusionOk="0">
                <a:moveTo>
                  <a:pt x="50149" y="1"/>
                </a:moveTo>
                <a:lnTo>
                  <a:pt x="50149" y="1811"/>
                </a:lnTo>
                <a:lnTo>
                  <a:pt x="46566" y="1811"/>
                </a:lnTo>
                <a:lnTo>
                  <a:pt x="46566" y="3680"/>
                </a:lnTo>
                <a:lnTo>
                  <a:pt x="44780" y="3680"/>
                </a:lnTo>
                <a:lnTo>
                  <a:pt x="44780" y="5382"/>
                </a:lnTo>
                <a:lnTo>
                  <a:pt x="41196" y="5382"/>
                </a:lnTo>
                <a:lnTo>
                  <a:pt x="41196" y="7180"/>
                </a:lnTo>
                <a:lnTo>
                  <a:pt x="39410" y="7180"/>
                </a:lnTo>
                <a:lnTo>
                  <a:pt x="39410" y="10752"/>
                </a:lnTo>
                <a:lnTo>
                  <a:pt x="35826" y="10752"/>
                </a:lnTo>
                <a:lnTo>
                  <a:pt x="35826" y="7180"/>
                </a:lnTo>
                <a:lnTo>
                  <a:pt x="34040" y="7180"/>
                </a:lnTo>
                <a:lnTo>
                  <a:pt x="34040" y="5382"/>
                </a:lnTo>
                <a:lnTo>
                  <a:pt x="32230" y="5382"/>
                </a:lnTo>
                <a:lnTo>
                  <a:pt x="32230" y="3680"/>
                </a:lnTo>
                <a:lnTo>
                  <a:pt x="25075" y="3597"/>
                </a:lnTo>
                <a:lnTo>
                  <a:pt x="25075" y="5382"/>
                </a:lnTo>
                <a:lnTo>
                  <a:pt x="19705" y="5382"/>
                </a:lnTo>
                <a:lnTo>
                  <a:pt x="19705" y="7180"/>
                </a:lnTo>
                <a:lnTo>
                  <a:pt x="16121" y="7180"/>
                </a:lnTo>
                <a:lnTo>
                  <a:pt x="16121" y="8966"/>
                </a:lnTo>
                <a:lnTo>
                  <a:pt x="14335" y="8966"/>
                </a:lnTo>
                <a:lnTo>
                  <a:pt x="14335" y="10752"/>
                </a:lnTo>
                <a:lnTo>
                  <a:pt x="12526" y="10752"/>
                </a:lnTo>
                <a:lnTo>
                  <a:pt x="12526" y="12550"/>
                </a:lnTo>
                <a:lnTo>
                  <a:pt x="7156" y="12550"/>
                </a:lnTo>
                <a:lnTo>
                  <a:pt x="7156" y="14336"/>
                </a:lnTo>
                <a:lnTo>
                  <a:pt x="5370" y="14336"/>
                </a:lnTo>
                <a:lnTo>
                  <a:pt x="5370" y="16122"/>
                </a:lnTo>
                <a:lnTo>
                  <a:pt x="1786" y="16122"/>
                </a:lnTo>
                <a:lnTo>
                  <a:pt x="1786" y="17920"/>
                </a:lnTo>
                <a:lnTo>
                  <a:pt x="0" y="17920"/>
                </a:lnTo>
                <a:lnTo>
                  <a:pt x="0" y="19706"/>
                </a:lnTo>
                <a:lnTo>
                  <a:pt x="87761" y="19706"/>
                </a:lnTo>
                <a:lnTo>
                  <a:pt x="87761" y="17920"/>
                </a:lnTo>
                <a:lnTo>
                  <a:pt x="80605" y="17920"/>
                </a:lnTo>
                <a:lnTo>
                  <a:pt x="80605" y="16122"/>
                </a:lnTo>
                <a:lnTo>
                  <a:pt x="78808" y="16122"/>
                </a:lnTo>
                <a:lnTo>
                  <a:pt x="78808" y="14336"/>
                </a:lnTo>
                <a:lnTo>
                  <a:pt x="75236" y="14336"/>
                </a:lnTo>
                <a:lnTo>
                  <a:pt x="75236" y="12550"/>
                </a:lnTo>
                <a:lnTo>
                  <a:pt x="71640" y="12550"/>
                </a:lnTo>
                <a:lnTo>
                  <a:pt x="71640" y="10752"/>
                </a:lnTo>
                <a:lnTo>
                  <a:pt x="69854" y="10752"/>
                </a:lnTo>
                <a:lnTo>
                  <a:pt x="69854" y="7180"/>
                </a:lnTo>
                <a:lnTo>
                  <a:pt x="66270" y="7180"/>
                </a:lnTo>
                <a:lnTo>
                  <a:pt x="66270" y="5382"/>
                </a:lnTo>
                <a:lnTo>
                  <a:pt x="62687" y="5382"/>
                </a:lnTo>
                <a:lnTo>
                  <a:pt x="62687" y="3597"/>
                </a:lnTo>
                <a:lnTo>
                  <a:pt x="60901" y="3597"/>
                </a:lnTo>
                <a:lnTo>
                  <a:pt x="60901" y="1811"/>
                </a:lnTo>
                <a:lnTo>
                  <a:pt x="57317" y="1811"/>
                </a:lnTo>
                <a:lnTo>
                  <a:pt x="573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9629239" name="Google Shape;1394;p52"/>
          <p:cNvSpPr/>
          <p:nvPr/>
        </p:nvSpPr>
        <p:spPr bwMode="auto">
          <a:xfrm>
            <a:off x="1858399" y="975268"/>
            <a:ext cx="2194049" cy="223849"/>
          </a:xfrm>
          <a:custGeom>
            <a:avLst/>
            <a:gdLst/>
            <a:ahLst/>
            <a:cxnLst/>
            <a:rect l="l" t="t" r="r" b="b"/>
            <a:pathLst>
              <a:path w="87762" h="8954" fill="norm" stroke="1" extrusionOk="0">
                <a:moveTo>
                  <a:pt x="12526" y="0"/>
                </a:moveTo>
                <a:lnTo>
                  <a:pt x="12526" y="1798"/>
                </a:lnTo>
                <a:lnTo>
                  <a:pt x="7156" y="1798"/>
                </a:lnTo>
                <a:lnTo>
                  <a:pt x="7156" y="3584"/>
                </a:lnTo>
                <a:lnTo>
                  <a:pt x="5370" y="3584"/>
                </a:lnTo>
                <a:lnTo>
                  <a:pt x="5370" y="5370"/>
                </a:lnTo>
                <a:lnTo>
                  <a:pt x="1786" y="5370"/>
                </a:lnTo>
                <a:lnTo>
                  <a:pt x="1786" y="7168"/>
                </a:lnTo>
                <a:lnTo>
                  <a:pt x="0" y="7168"/>
                </a:lnTo>
                <a:lnTo>
                  <a:pt x="0" y="8954"/>
                </a:lnTo>
                <a:lnTo>
                  <a:pt x="87761" y="8954"/>
                </a:lnTo>
                <a:lnTo>
                  <a:pt x="87761" y="7168"/>
                </a:lnTo>
                <a:lnTo>
                  <a:pt x="80605" y="7168"/>
                </a:lnTo>
                <a:lnTo>
                  <a:pt x="80605" y="5370"/>
                </a:lnTo>
                <a:lnTo>
                  <a:pt x="78808" y="5370"/>
                </a:lnTo>
                <a:lnTo>
                  <a:pt x="78808" y="3584"/>
                </a:lnTo>
                <a:lnTo>
                  <a:pt x="75236" y="3584"/>
                </a:lnTo>
                <a:lnTo>
                  <a:pt x="75236" y="1798"/>
                </a:lnTo>
                <a:lnTo>
                  <a:pt x="71640" y="1798"/>
                </a:lnTo>
                <a:lnTo>
                  <a:pt x="71640" y="0"/>
                </a:lnTo>
                <a:lnTo>
                  <a:pt x="69854" y="0"/>
                </a:lnTo>
                <a:lnTo>
                  <a:pt x="69854" y="3584"/>
                </a:lnTo>
                <a:lnTo>
                  <a:pt x="73426" y="3584"/>
                </a:lnTo>
                <a:lnTo>
                  <a:pt x="73426" y="5370"/>
                </a:lnTo>
                <a:lnTo>
                  <a:pt x="75236" y="5370"/>
                </a:lnTo>
                <a:lnTo>
                  <a:pt x="75236" y="7168"/>
                </a:lnTo>
                <a:lnTo>
                  <a:pt x="66270" y="7168"/>
                </a:lnTo>
                <a:lnTo>
                  <a:pt x="66270" y="5370"/>
                </a:lnTo>
                <a:lnTo>
                  <a:pt x="62687" y="5370"/>
                </a:lnTo>
                <a:lnTo>
                  <a:pt x="62687" y="3584"/>
                </a:lnTo>
                <a:lnTo>
                  <a:pt x="59103" y="3584"/>
                </a:lnTo>
                <a:lnTo>
                  <a:pt x="59103" y="5370"/>
                </a:lnTo>
                <a:lnTo>
                  <a:pt x="51935" y="5370"/>
                </a:lnTo>
                <a:lnTo>
                  <a:pt x="51935" y="7168"/>
                </a:lnTo>
                <a:lnTo>
                  <a:pt x="34040" y="7168"/>
                </a:lnTo>
                <a:lnTo>
                  <a:pt x="34040" y="5370"/>
                </a:lnTo>
                <a:lnTo>
                  <a:pt x="30444" y="5370"/>
                </a:lnTo>
                <a:lnTo>
                  <a:pt x="30444" y="3584"/>
                </a:lnTo>
                <a:lnTo>
                  <a:pt x="25075" y="3584"/>
                </a:lnTo>
                <a:lnTo>
                  <a:pt x="25075" y="5370"/>
                </a:lnTo>
                <a:lnTo>
                  <a:pt x="21491" y="5370"/>
                </a:lnTo>
                <a:lnTo>
                  <a:pt x="21491" y="7168"/>
                </a:lnTo>
                <a:lnTo>
                  <a:pt x="17919" y="7168"/>
                </a:lnTo>
                <a:lnTo>
                  <a:pt x="17919" y="3584"/>
                </a:lnTo>
                <a:lnTo>
                  <a:pt x="16121" y="3584"/>
                </a:lnTo>
                <a:lnTo>
                  <a:pt x="16121" y="1798"/>
                </a:lnTo>
                <a:lnTo>
                  <a:pt x="14335" y="1798"/>
                </a:lnTo>
                <a:lnTo>
                  <a:pt x="143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82689035" name="Google Shape;939;p39"/>
          <p:cNvGrpSpPr/>
          <p:nvPr/>
        </p:nvGrpSpPr>
        <p:grpSpPr bwMode="auto">
          <a:xfrm flipH="1">
            <a:off x="8246113" y="667719"/>
            <a:ext cx="369303" cy="554076"/>
            <a:chOff x="3119124" y="3168074"/>
            <a:chExt cx="419424" cy="629274"/>
          </a:xfrm>
        </p:grpSpPr>
        <p:sp>
          <p:nvSpPr>
            <p:cNvPr id="1887377192" name="Google Shape;940;p39"/>
            <p:cNvSpPr/>
            <p:nvPr/>
          </p:nvSpPr>
          <p:spPr bwMode="auto">
            <a:xfrm>
              <a:off x="3119124" y="3168074"/>
              <a:ext cx="419424" cy="629274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17966" name="Google Shape;941;p39"/>
            <p:cNvSpPr/>
            <p:nvPr/>
          </p:nvSpPr>
          <p:spPr bwMode="auto">
            <a:xfrm>
              <a:off x="3468574" y="344787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9046733" name="Google Shape;942;p39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7386215" name="Google Shape;943;p39"/>
            <p:cNvSpPr/>
            <p:nvPr/>
          </p:nvSpPr>
          <p:spPr bwMode="auto">
            <a:xfrm>
              <a:off x="3398625" y="351722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8003353" name="Google Shape;944;p39"/>
            <p:cNvSpPr/>
            <p:nvPr/>
          </p:nvSpPr>
          <p:spPr bwMode="auto">
            <a:xfrm>
              <a:off x="3328974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664444" name="Google Shape;945;p39"/>
            <p:cNvSpPr/>
            <p:nvPr/>
          </p:nvSpPr>
          <p:spPr bwMode="auto">
            <a:xfrm>
              <a:off x="3259024" y="365742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9665688" name="Google Shape;946;p39"/>
            <p:cNvSpPr/>
            <p:nvPr/>
          </p:nvSpPr>
          <p:spPr bwMode="auto">
            <a:xfrm>
              <a:off x="3328974" y="330797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429526" name="Google Shape;947;p39"/>
            <p:cNvSpPr/>
            <p:nvPr/>
          </p:nvSpPr>
          <p:spPr bwMode="auto">
            <a:xfrm>
              <a:off x="3259024" y="323802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6118440" name="Google Shape;948;p39"/>
            <p:cNvSpPr/>
            <p:nvPr/>
          </p:nvSpPr>
          <p:spPr bwMode="auto">
            <a:xfrm>
              <a:off x="3189074" y="316807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2752685" name="Google Shape;949;p39"/>
            <p:cNvSpPr/>
            <p:nvPr/>
          </p:nvSpPr>
          <p:spPr bwMode="auto">
            <a:xfrm>
              <a:off x="3189074" y="3727374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318391" name="Google Shape;950;p39"/>
            <p:cNvSpPr/>
            <p:nvPr/>
          </p:nvSpPr>
          <p:spPr bwMode="auto">
            <a:xfrm>
              <a:off x="3119124" y="3238024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43870327" name="Google Shape;951;p39"/>
          <p:cNvSpPr/>
          <p:nvPr/>
        </p:nvSpPr>
        <p:spPr bwMode="auto">
          <a:xfrm>
            <a:off x="4393575" y="4286599"/>
            <a:ext cx="356528" cy="356528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6582050" name="Google Shape;892;p37"/>
          <p:cNvSpPr/>
          <p:nvPr/>
        </p:nvSpPr>
        <p:spPr bwMode="auto">
          <a:xfrm>
            <a:off x="4415923" y="4297725"/>
            <a:ext cx="356527" cy="356527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2293526" name="Google Shape;845;p36"/>
          <p:cNvSpPr txBox="1"/>
          <p:nvPr>
            <p:ph type="title"/>
          </p:nvPr>
        </p:nvSpPr>
        <p:spPr bwMode="auto">
          <a:xfrm flipH="0" flipV="0">
            <a:off x="713223" y="634259"/>
            <a:ext cx="4008947" cy="735355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Первое поколение</a:t>
            </a:r>
            <a:endParaRPr sz="3200"/>
          </a:p>
        </p:txBody>
      </p:sp>
      <p:sp>
        <p:nvSpPr>
          <p:cNvPr id="1972002711" name=""/>
          <p:cNvSpPr txBox="1"/>
          <p:nvPr/>
        </p:nvSpPr>
        <p:spPr bwMode="auto">
          <a:xfrm flipH="0" flipV="0">
            <a:off x="853629" y="1442884"/>
            <a:ext cx="3872678" cy="3109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/>
                </a:solidFill>
                <a:latin typeface="Arimo"/>
                <a:ea typeface="Arimo"/>
                <a:cs typeface="Arimo"/>
              </a:rPr>
              <a:t>В зависимости от процента появления клетки в первом поколении (начальной инициализации) результат будет разным</a:t>
            </a:r>
            <a:r>
              <a:rPr sz="1800">
                <a:solidFill>
                  <a:schemeClr val="tx1"/>
                </a:solidFill>
                <a:latin typeface="Arimo"/>
                <a:ea typeface="Arimo"/>
                <a:cs typeface="Arimo"/>
              </a:rPr>
              <a:t>.</a:t>
            </a:r>
            <a:endParaRPr sz="1800">
              <a:solidFill>
                <a:schemeClr val="tx1"/>
              </a:solidFill>
              <a:latin typeface="Arimo"/>
              <a:ea typeface="Arimo"/>
              <a:cs typeface="Arimo"/>
            </a:endParaRPr>
          </a:p>
          <a:p>
            <a:pPr>
              <a:defRPr/>
            </a:pPr>
            <a:endParaRPr sz="1800">
              <a:solidFill>
                <a:schemeClr val="tx1"/>
              </a:solidFill>
              <a:latin typeface="Arimo"/>
              <a:cs typeface="Arimo"/>
            </a:endParaRPr>
          </a:p>
          <a:p>
            <a:pPr>
              <a:defRPr/>
            </a:pPr>
            <a:r>
              <a:rPr sz="1800">
                <a:solidFill>
                  <a:schemeClr val="tx1"/>
                </a:solidFill>
                <a:latin typeface="Arimo"/>
                <a:ea typeface="Arimo"/>
                <a:cs typeface="Arimo"/>
              </a:rPr>
              <a:t>При меньшем проценте пещера получится более просторной и с малым количеством стен. При большем - станет более замкнутой.</a:t>
            </a:r>
            <a:endParaRPr sz="1800">
              <a:solidFill>
                <a:schemeClr val="tx1"/>
              </a:solidFill>
              <a:latin typeface="Arimo"/>
              <a:cs typeface="Arimo"/>
            </a:endParaRPr>
          </a:p>
        </p:txBody>
      </p:sp>
      <p:pic>
        <p:nvPicPr>
          <p:cNvPr id="16748132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028845" y="634259"/>
            <a:ext cx="1705218" cy="1724559"/>
          </a:xfrm>
          <a:prstGeom prst="rect">
            <a:avLst/>
          </a:prstGeom>
        </p:spPr>
      </p:pic>
      <p:sp>
        <p:nvSpPr>
          <p:cNvPr id="1809686523" name=""/>
          <p:cNvSpPr txBox="1"/>
          <p:nvPr/>
        </p:nvSpPr>
        <p:spPr bwMode="auto">
          <a:xfrm flipH="0" flipV="0">
            <a:off x="5028845" y="2358819"/>
            <a:ext cx="1705938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>
                <a:solidFill>
                  <a:schemeClr val="tx1"/>
                </a:solidFill>
              </a:rPr>
              <a:t>45%</a:t>
            </a:r>
            <a:endParaRPr sz="1200">
              <a:solidFill>
                <a:schemeClr val="tx1"/>
              </a:solidFill>
            </a:endParaRPr>
          </a:p>
        </p:txBody>
      </p:sp>
      <p:pic>
        <p:nvPicPr>
          <p:cNvPr id="86326027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023686" y="2722154"/>
            <a:ext cx="1710378" cy="1684814"/>
          </a:xfrm>
          <a:prstGeom prst="rect">
            <a:avLst/>
          </a:prstGeom>
        </p:spPr>
      </p:pic>
      <p:sp>
        <p:nvSpPr>
          <p:cNvPr id="1710872913" name=""/>
          <p:cNvSpPr txBox="1"/>
          <p:nvPr/>
        </p:nvSpPr>
        <p:spPr bwMode="auto">
          <a:xfrm flipH="0" flipV="0">
            <a:off x="5023686" y="4414864"/>
            <a:ext cx="1707018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>
                <a:solidFill>
                  <a:schemeClr val="tx1"/>
                </a:solidFill>
              </a:rPr>
              <a:t>55%</a:t>
            </a:r>
            <a:endParaRPr sz="1200">
              <a:solidFill>
                <a:schemeClr val="tx1"/>
              </a:solidFill>
            </a:endParaRPr>
          </a:p>
        </p:txBody>
      </p:sp>
      <p:pic>
        <p:nvPicPr>
          <p:cNvPr id="44565782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098701" y="1635028"/>
            <a:ext cx="1706257" cy="1722263"/>
          </a:xfrm>
          <a:prstGeom prst="rect">
            <a:avLst/>
          </a:prstGeom>
        </p:spPr>
      </p:pic>
      <p:sp>
        <p:nvSpPr>
          <p:cNvPr id="745143440" name=""/>
          <p:cNvSpPr txBox="1"/>
          <p:nvPr/>
        </p:nvSpPr>
        <p:spPr bwMode="auto">
          <a:xfrm flipH="0" flipV="0">
            <a:off x="7098701" y="3357291"/>
            <a:ext cx="1707738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>
                <a:solidFill>
                  <a:schemeClr val="tx1"/>
                </a:solidFill>
              </a:rPr>
              <a:t>48%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2923284" name="Google Shape;926;p39"/>
          <p:cNvSpPr txBox="1"/>
          <p:nvPr>
            <p:ph type="title"/>
          </p:nvPr>
        </p:nvSpPr>
        <p:spPr bwMode="auto">
          <a:xfrm flipH="0" flipV="0">
            <a:off x="4726672" y="1142417"/>
            <a:ext cx="3680780" cy="5643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Итерации</a:t>
            </a:r>
            <a:endParaRPr sz="3200"/>
          </a:p>
        </p:txBody>
      </p:sp>
      <p:grpSp>
        <p:nvGrpSpPr>
          <p:cNvPr id="451218986" name="Google Shape;939;p39"/>
          <p:cNvGrpSpPr/>
          <p:nvPr/>
        </p:nvGrpSpPr>
        <p:grpSpPr bwMode="auto">
          <a:xfrm flipH="1">
            <a:off x="8246111" y="667719"/>
            <a:ext cx="369302" cy="554076"/>
            <a:chOff x="3119123" y="3168073"/>
            <a:chExt cx="419423" cy="629273"/>
          </a:xfrm>
        </p:grpSpPr>
        <p:sp>
          <p:nvSpPr>
            <p:cNvPr id="1723715598" name="Google Shape;940;p39"/>
            <p:cNvSpPr/>
            <p:nvPr/>
          </p:nvSpPr>
          <p:spPr bwMode="auto">
            <a:xfrm>
              <a:off x="3119123" y="3168073"/>
              <a:ext cx="419423" cy="629273"/>
            </a:xfrm>
            <a:custGeom>
              <a:avLst/>
              <a:gdLst/>
              <a:ahLst/>
              <a:cxnLst/>
              <a:rect l="l" t="t" r="r" b="b"/>
              <a:pathLst>
                <a:path w="16777" h="25171" fill="norm" stroke="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7265504" name="Google Shape;941;p39"/>
            <p:cNvSpPr/>
            <p:nvPr/>
          </p:nvSpPr>
          <p:spPr bwMode="auto">
            <a:xfrm>
              <a:off x="3468573" y="344787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1183559" name="Google Shape;942;p39"/>
            <p:cNvSpPr/>
            <p:nvPr/>
          </p:nvSpPr>
          <p:spPr bwMode="auto"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6615021" name="Google Shape;943;p39"/>
            <p:cNvSpPr/>
            <p:nvPr/>
          </p:nvSpPr>
          <p:spPr bwMode="auto">
            <a:xfrm>
              <a:off x="3398625" y="351722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3688692" name="Google Shape;944;p39"/>
            <p:cNvSpPr/>
            <p:nvPr/>
          </p:nvSpPr>
          <p:spPr bwMode="auto">
            <a:xfrm>
              <a:off x="3328974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150884" name="Google Shape;945;p39"/>
            <p:cNvSpPr/>
            <p:nvPr/>
          </p:nvSpPr>
          <p:spPr bwMode="auto">
            <a:xfrm>
              <a:off x="3259023" y="365742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6887099" name="Google Shape;946;p39"/>
            <p:cNvSpPr/>
            <p:nvPr/>
          </p:nvSpPr>
          <p:spPr bwMode="auto">
            <a:xfrm>
              <a:off x="3328974" y="330797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1738445" name="Google Shape;947;p39"/>
            <p:cNvSpPr/>
            <p:nvPr/>
          </p:nvSpPr>
          <p:spPr bwMode="auto">
            <a:xfrm>
              <a:off x="3259023" y="323802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4206809" name="Google Shape;948;p39"/>
            <p:cNvSpPr/>
            <p:nvPr/>
          </p:nvSpPr>
          <p:spPr bwMode="auto">
            <a:xfrm>
              <a:off x="3189073" y="316807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2331599" name="Google Shape;949;p39"/>
            <p:cNvSpPr/>
            <p:nvPr/>
          </p:nvSpPr>
          <p:spPr bwMode="auto">
            <a:xfrm>
              <a:off x="3189073" y="3727373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fill="norm" stroke="1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0058510" name="Google Shape;950;p39"/>
            <p:cNvSpPr/>
            <p:nvPr/>
          </p:nvSpPr>
          <p:spPr bwMode="auto">
            <a:xfrm>
              <a:off x="3119123" y="3238023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fill="norm" stroke="1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944259271" name="Google Shape;951;p39"/>
          <p:cNvSpPr/>
          <p:nvPr/>
        </p:nvSpPr>
        <p:spPr bwMode="auto">
          <a:xfrm>
            <a:off x="4393575" y="4286598"/>
            <a:ext cx="356527" cy="356527"/>
          </a:xfrm>
          <a:custGeom>
            <a:avLst/>
            <a:gdLst/>
            <a:ahLst/>
            <a:cxnLst/>
            <a:rect l="l" t="t" r="r" b="b"/>
            <a:pathLst>
              <a:path w="18914" h="18914" fill="norm" stroke="1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3494082" name=""/>
          <p:cNvSpPr txBox="1"/>
          <p:nvPr/>
        </p:nvSpPr>
        <p:spPr bwMode="auto">
          <a:xfrm flipH="0" flipV="0">
            <a:off x="5780985" y="2212211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663983959" name=""/>
          <p:cNvSpPr txBox="1"/>
          <p:nvPr/>
        </p:nvSpPr>
        <p:spPr bwMode="auto">
          <a:xfrm flipH="0" flipV="0">
            <a:off x="4750102" y="1858896"/>
            <a:ext cx="4133402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/>
                </a:solidFill>
              </a:rPr>
              <a:t>От количества итераций, начиная с первого поколения, результат будет отличаться. </a:t>
            </a: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r>
              <a:rPr sz="1800">
                <a:solidFill>
                  <a:schemeClr val="tx1"/>
                </a:solidFill>
              </a:rPr>
              <a:t>Чем больше итераций, тем более сглаженной получится пещера.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13965980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07836" y="439443"/>
            <a:ext cx="1494735" cy="1497534"/>
          </a:xfrm>
          <a:prstGeom prst="rect">
            <a:avLst/>
          </a:prstGeom>
        </p:spPr>
      </p:pic>
      <p:pic>
        <p:nvPicPr>
          <p:cNvPr id="42564101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03677" y="439443"/>
            <a:ext cx="1486263" cy="1494628"/>
          </a:xfrm>
          <a:prstGeom prst="rect">
            <a:avLst/>
          </a:prstGeom>
        </p:spPr>
      </p:pic>
      <p:sp>
        <p:nvSpPr>
          <p:cNvPr id="1083221781" name=""/>
          <p:cNvSpPr txBox="1"/>
          <p:nvPr/>
        </p:nvSpPr>
        <p:spPr bwMode="auto">
          <a:xfrm flipH="0" flipV="0">
            <a:off x="807836" y="1934071"/>
            <a:ext cx="147474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>
                <a:solidFill>
                  <a:schemeClr val="tx1"/>
                </a:solidFill>
              </a:rPr>
              <a:t>0 итераций</a:t>
            </a:r>
            <a:endParaRPr sz="1200">
              <a:solidFill>
                <a:schemeClr val="tx1"/>
              </a:solidFill>
            </a:endParaRPr>
          </a:p>
        </p:txBody>
      </p:sp>
      <p:sp>
        <p:nvSpPr>
          <p:cNvPr id="2066725343" name=""/>
          <p:cNvSpPr txBox="1"/>
          <p:nvPr/>
        </p:nvSpPr>
        <p:spPr bwMode="auto">
          <a:xfrm flipH="0" flipV="0">
            <a:off x="2703677" y="1934071"/>
            <a:ext cx="1476183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>
                <a:solidFill>
                  <a:schemeClr val="tx1"/>
                </a:solidFill>
              </a:rPr>
              <a:t>3 итерации</a:t>
            </a:r>
            <a:endParaRPr sz="1200">
              <a:solidFill>
                <a:schemeClr val="tx1"/>
              </a:solidFill>
            </a:endParaRPr>
          </a:p>
        </p:txBody>
      </p:sp>
      <p:pic>
        <p:nvPicPr>
          <p:cNvPr id="46087731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17831" y="2571750"/>
            <a:ext cx="1474744" cy="1477500"/>
          </a:xfrm>
          <a:prstGeom prst="rect">
            <a:avLst/>
          </a:prstGeom>
        </p:spPr>
      </p:pic>
      <p:pic>
        <p:nvPicPr>
          <p:cNvPr id="189106921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703677" y="2571750"/>
            <a:ext cx="1486263" cy="1491809"/>
          </a:xfrm>
          <a:prstGeom prst="rect">
            <a:avLst/>
          </a:prstGeom>
        </p:spPr>
      </p:pic>
      <p:sp>
        <p:nvSpPr>
          <p:cNvPr id="677050114" name=""/>
          <p:cNvSpPr txBox="1"/>
          <p:nvPr/>
        </p:nvSpPr>
        <p:spPr bwMode="auto">
          <a:xfrm flipH="0" flipV="0">
            <a:off x="806037" y="4063559"/>
            <a:ext cx="147726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>
                <a:solidFill>
                  <a:schemeClr val="tx1"/>
                </a:solidFill>
              </a:rPr>
              <a:t>5 итераций</a:t>
            </a:r>
            <a:endParaRPr sz="1200">
              <a:solidFill>
                <a:schemeClr val="tx1"/>
              </a:solidFill>
            </a:endParaRPr>
          </a:p>
        </p:txBody>
      </p:sp>
      <p:sp>
        <p:nvSpPr>
          <p:cNvPr id="1950230478" name=""/>
          <p:cNvSpPr txBox="1"/>
          <p:nvPr/>
        </p:nvSpPr>
        <p:spPr bwMode="auto">
          <a:xfrm flipH="0" flipV="0">
            <a:off x="2703677" y="4063559"/>
            <a:ext cx="147762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>
                <a:solidFill>
                  <a:schemeClr val="tx1"/>
                </a:solidFill>
              </a:rPr>
              <a:t>10 итераций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modified xsi:type="dcterms:W3CDTF">2024-11-14T10:04:11Z</dcterms:modified>
  <cp:category/>
  <cp:contentStatus/>
  <cp:version/>
</cp:coreProperties>
</file>