
<file path=[Content_Types].xml><?xml version="1.0" encoding="utf-8"?>
<Types xmlns="http://schemas.openxmlformats.org/package/2006/content-types">
  <Default Extension="mp3" ContentType="audio/mpeg"/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9" r:id="rId5"/>
    <p:sldId id="268" r:id="rId6"/>
    <p:sldId id="286" r:id="rId7"/>
    <p:sldId id="264" r:id="rId8"/>
    <p:sldId id="271" r:id="rId9"/>
    <p:sldId id="273" r:id="rId10"/>
    <p:sldId id="274" r:id="rId11"/>
    <p:sldId id="279" r:id="rId12"/>
    <p:sldId id="275" r:id="rId13"/>
    <p:sldId id="265" r:id="rId14"/>
    <p:sldId id="272" r:id="rId15"/>
    <p:sldId id="276" r:id="rId16"/>
    <p:sldId id="277" r:id="rId17"/>
    <p:sldId id="278" r:id="rId18"/>
    <p:sldId id="266" r:id="rId19"/>
    <p:sldId id="280" r:id="rId20"/>
    <p:sldId id="283" r:id="rId21"/>
    <p:sldId id="282" r:id="rId22"/>
    <p:sldId id="281" r:id="rId23"/>
    <p:sldId id="285" r:id="rId24"/>
    <p:sldId id="270" r:id="rId25"/>
    <p:sldId id="26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91EB"/>
    <a:srgbClr val="6667AB"/>
    <a:srgbClr val="6E6EB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8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6667AB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AC-403B-8A53-71060AAFD7E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9A91EB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AC-403B-8A53-71060AAFD7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8"/>
        <c:axId val="828658368"/>
        <c:axId val="828647488"/>
      </c:barChart>
      <c:catAx>
        <c:axId val="8286583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pPr>
            <a:endParaRPr lang="zh-CN"/>
          </a:p>
        </c:txPr>
        <c:crossAx val="828647488"/>
        <c:crosses val="autoZero"/>
        <c:auto val="1"/>
        <c:lblAlgn val="ctr"/>
        <c:lblOffset val="100"/>
        <c:noMultiLvlLbl val="0"/>
      </c:catAx>
      <c:valAx>
        <c:axId val="828647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pPr>
            <a:endParaRPr lang="zh-CN"/>
          </a:p>
        </c:txPr>
        <c:crossAx val="828658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DB707-5654-4A8D-B00B-204AA0E43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2A40E6-5D3D-4F4B-A0E4-37749E0F7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F08075-BA6F-42BD-8C2F-51738E00D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2966-6D0C-41C4-AB7F-48501430549A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032A4-70C8-43B9-9D45-9E192C1D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BDF64D-5982-43FA-A6E9-8EEAD6F9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6971-E6E7-4BD8-A0FA-A939B4FE8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14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F46D9-C14A-4C80-B47C-999E698A1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52B020-54A8-4ECC-AB65-15CFA230A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F7A0E8-604B-4E15-9810-CDE15DC3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2966-6D0C-41C4-AB7F-48501430549A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BBFB79-E16A-4C4F-85F9-355F601D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03A20F-91FE-4531-99B4-6C1231A5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6971-E6E7-4BD8-A0FA-A939B4FE8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4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28D18E-DCD1-4BF6-8453-9ED1505C2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8AB968-32CE-4576-AAE5-7F9723645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06FF65-DC8A-4596-A576-E6B39329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2966-6D0C-41C4-AB7F-48501430549A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D1F9BA-91FE-4670-8BAB-2C9313F81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3A5A79-EDA7-405D-93C8-CA32E0357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6971-E6E7-4BD8-A0FA-A939B4FE8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58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AC1D3-22FC-49DD-B63B-F9C3AC66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4BE788-EF96-4D8F-A045-C35375285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9942DF-5252-4E37-AD30-CBEE1D045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2966-6D0C-41C4-AB7F-48501430549A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02C2FA-E4B9-4981-835D-F9084544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8121E-2BB3-4FBC-ADE0-DF602D79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6971-E6E7-4BD8-A0FA-A939B4FE8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07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78504-7B12-46A2-AE70-C19BD1E2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37E823-A958-4A2D-BFE8-7E85EC59B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C2FAE2-2DB1-407A-979B-0384EFCA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2966-6D0C-41C4-AB7F-48501430549A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DA2F4-AC5D-4B31-89E6-32C200D3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1CC05E-F9E2-4162-B0B9-A2AD0AD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6971-E6E7-4BD8-A0FA-A939B4FE8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49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E408A-B031-4C72-B4C0-1BCCE6E0E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9DADB4-A7B9-4E59-9E6A-F2F13655A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F5C862-D739-4F28-A032-6EADE7864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EE2994-1DE0-482F-9B7C-AA830A98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2966-6D0C-41C4-AB7F-48501430549A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1E0A69-215B-4CE9-A468-243688786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A817DC-9448-423C-A50B-8EA9D030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6971-E6E7-4BD8-A0FA-A939B4FE8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4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DE322-C027-478D-AD39-74CC61EF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F35C38-A07E-4629-8939-014494943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6FBB7F-1512-414A-8C99-A04F6F734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30F23C-2015-457B-8023-0CA8364AF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E6AC64-A835-4A52-AF5F-911AA5868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65670F-05C6-455A-BDA1-97D251BB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2966-6D0C-41C4-AB7F-48501430549A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266DBC-1CCE-4DD1-B41D-E40EC4D3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F07EF8-A16C-4352-A8AC-3822895C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6971-E6E7-4BD8-A0FA-A939B4FE8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15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2E675-B2F4-451A-8C9C-5F3B2C54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9B6570-9833-4B83-B0ED-3D776ACA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2966-6D0C-41C4-AB7F-48501430549A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27BB22-5474-49F7-BA71-FA04228B6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0779DA-E032-44F9-9DCB-0DAA8FCD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6971-E6E7-4BD8-A0FA-A939B4FE8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35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1B7794-31A1-4372-9CDB-3EA3D774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2966-6D0C-41C4-AB7F-48501430549A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26234E-D642-4AB2-93A2-177ECD90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5677F4-BE09-4C5D-A24E-51795431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6971-E6E7-4BD8-A0FA-A939B4FE8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58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EB910-50E8-47A7-A529-C9E8063B2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B759BC-69ED-4F8A-96D2-BB1FB7D3A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C554C4-CD39-46AB-BD13-A0DCBDA83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4EB6A8-252F-4C63-AA21-87EF8486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2966-6D0C-41C4-AB7F-48501430549A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970646-32C2-4F18-AC42-A42A472D1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70E8C9-4064-483A-A0D0-72CC320F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6971-E6E7-4BD8-A0FA-A939B4FE8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75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BB773-3E86-4611-8986-D5A5322A6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92D358-5079-4B09-983F-8C49B55BA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DC53D3-AE56-4856-87AB-5593284E7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68CD2-BC9F-4AE3-BE8E-6E7D94A4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2966-6D0C-41C4-AB7F-48501430549A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7A7CCD-A674-4C9C-8AAC-ED3D7ED2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ED1D69-361C-434D-88BD-A11B9369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6971-E6E7-4BD8-A0FA-A939B4FE8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02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8417DE-0A3C-4D6A-80AF-837C994B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861989-3425-4E42-9E54-F2FB682A0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9921E0-C866-45F9-AA57-FCCC9FFD2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70952966-6D0C-41C4-AB7F-48501430549A}" type="datetimeFigureOut">
              <a:rPr lang="zh-CN" altLang="en-US" smtClean="0"/>
              <a:pPr/>
              <a:t>2024/12/29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9A0B3E-8717-4178-BF5E-2CB61F08F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C5B2F4-7DBB-4296-9524-BFAA4850F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935F6971-E6E7-4BD8-A0FA-A939B4FE805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134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9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9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形状, 背景图案&#10;&#10;描述已自动生成">
            <a:extLst>
              <a:ext uri="{FF2B5EF4-FFF2-40B4-BE49-F238E27FC236}">
                <a16:creationId xmlns:a16="http://schemas.microsoft.com/office/drawing/2014/main" id="{6D3BAE52-44AF-4345-8517-F02D20422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5d18099cb3d9e">
            <a:hlinkClick r:id="" action="ppaction://media"/>
            <a:extLst>
              <a:ext uri="{FF2B5EF4-FFF2-40B4-BE49-F238E27FC236}">
                <a16:creationId xmlns:a16="http://schemas.microsoft.com/office/drawing/2014/main" id="{B9635BD7-3264-40C5-B5C6-2C2724E7B81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781052" y="0"/>
            <a:ext cx="609600" cy="6096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6F4F6FE-276A-4E87-AB3F-12CE87690615}"/>
              </a:ext>
            </a:extLst>
          </p:cNvPr>
          <p:cNvSpPr txBox="1"/>
          <p:nvPr/>
        </p:nvSpPr>
        <p:spPr>
          <a:xfrm>
            <a:off x="1204948" y="2038413"/>
            <a:ext cx="97821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脱发影响因素研究</a:t>
            </a:r>
            <a:endParaRPr lang="zh-CN" altLang="en-US" sz="8800" dirty="0">
              <a:solidFill>
                <a:schemeClr val="tx1">
                  <a:lumMod val="65000"/>
                  <a:lumOff val="3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599C593-F735-404D-BC0F-B80BD3756725}"/>
              </a:ext>
            </a:extLst>
          </p:cNvPr>
          <p:cNvSpPr txBox="1"/>
          <p:nvPr/>
        </p:nvSpPr>
        <p:spPr>
          <a:xfrm>
            <a:off x="3047998" y="3429000"/>
            <a:ext cx="6096000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25000"/>
              </a:lnSpc>
              <a:spcAft>
                <a:spcPts val="80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数据来源：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Hair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.csv</a:t>
            </a:r>
          </a:p>
          <a:p>
            <a:pPr lvl="0" algn="ctr">
              <a:lnSpc>
                <a:spcPct val="125000"/>
              </a:lnSpc>
              <a:spcAft>
                <a:spcPts val="80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时间周期：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2024-12-29-2025-01-03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F3046C8-0E3C-4FB0-AB1C-304E17E3E15C}"/>
              </a:ext>
            </a:extLst>
          </p:cNvPr>
          <p:cNvSpPr/>
          <p:nvPr/>
        </p:nvSpPr>
        <p:spPr>
          <a:xfrm>
            <a:off x="5129660" y="4309978"/>
            <a:ext cx="1932679" cy="422369"/>
          </a:xfrm>
          <a:prstGeom prst="roundRect">
            <a:avLst>
              <a:gd name="adj" fmla="val 50000"/>
            </a:avLst>
          </a:prstGeom>
          <a:solidFill>
            <a:srgbClr val="6667A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noProof="0" dirty="0">
                <a:solidFill>
                  <a:prstClr val="white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+mn-ea"/>
              </a:rPr>
              <a:t>汇报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sym typeface="+mn-ea"/>
              </a:rPr>
              <a:t>人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sym typeface="+mn-ea"/>
              </a:rPr>
              <a:t>：王啸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sym typeface="+mn-ea"/>
              </a:rPr>
              <a:t> 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445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75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75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2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"/>
                </p:tgtEl>
              </p:cMediaNode>
            </p:audio>
          </p:childTnLst>
        </p:cTn>
      </p:par>
    </p:tnLst>
    <p:bldLst>
      <p:bldP spid="9" grpId="0"/>
      <p:bldP spid="10" grpId="0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D62CC5AE-57CF-4171-ACFD-AF8E0D3F1644}"/>
              </a:ext>
            </a:extLst>
          </p:cNvPr>
          <p:cNvGrpSpPr/>
          <p:nvPr/>
        </p:nvGrpSpPr>
        <p:grpSpPr>
          <a:xfrm>
            <a:off x="256403" y="334456"/>
            <a:ext cx="3160036" cy="543697"/>
            <a:chOff x="256403" y="334456"/>
            <a:chExt cx="3160036" cy="54369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2E6EB5F-8CF4-4983-8482-5A6A3F351ADE}"/>
                </a:ext>
              </a:extLst>
            </p:cNvPr>
            <p:cNvGrpSpPr/>
            <p:nvPr/>
          </p:nvGrpSpPr>
          <p:grpSpPr>
            <a:xfrm>
              <a:off x="256403" y="334456"/>
              <a:ext cx="543697" cy="543697"/>
              <a:chOff x="3212213" y="251533"/>
              <a:chExt cx="6830968" cy="6830968"/>
            </a:xfrm>
          </p:grpSpPr>
          <p:sp>
            <p:nvSpPr>
              <p:cNvPr id="5" name="泪滴形 4">
                <a:extLst>
                  <a:ext uri="{FF2B5EF4-FFF2-40B4-BE49-F238E27FC236}">
                    <a16:creationId xmlns:a16="http://schemas.microsoft.com/office/drawing/2014/main" id="{3EA77AD1-374D-456F-AC1A-DD54C0983A5A}"/>
                  </a:ext>
                </a:extLst>
              </p:cNvPr>
              <p:cNvSpPr/>
              <p:nvPr/>
            </p:nvSpPr>
            <p:spPr>
              <a:xfrm>
                <a:off x="3212213" y="251533"/>
                <a:ext cx="6830968" cy="6830968"/>
              </a:xfrm>
              <a:prstGeom prst="teardrop">
                <a:avLst/>
              </a:prstGeom>
              <a:solidFill>
                <a:srgbClr val="6667A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100000"/>
                    </a:prst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4CF5A50-DD92-471E-A2A4-D94CAE035D1C}"/>
                  </a:ext>
                </a:extLst>
              </p:cNvPr>
              <p:cNvSpPr/>
              <p:nvPr/>
            </p:nvSpPr>
            <p:spPr>
              <a:xfrm>
                <a:off x="4516361" y="1555681"/>
                <a:ext cx="4222672" cy="4222672"/>
              </a:xfrm>
              <a:prstGeom prst="ellipse">
                <a:avLst/>
              </a:prstGeom>
              <a:solidFill>
                <a:srgbClr val="9A91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7" name="文本框 20">
              <a:extLst>
                <a:ext uri="{FF2B5EF4-FFF2-40B4-BE49-F238E27FC236}">
                  <a16:creationId xmlns:a16="http://schemas.microsoft.com/office/drawing/2014/main" id="{D1F418C0-18E4-4327-9084-B7DF9744E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685" y="344694"/>
              <a:ext cx="254775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单击添加标题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D014886-8400-493C-99C7-27C7C917473C}"/>
              </a:ext>
            </a:extLst>
          </p:cNvPr>
          <p:cNvGrpSpPr/>
          <p:nvPr/>
        </p:nvGrpSpPr>
        <p:grpSpPr>
          <a:xfrm>
            <a:off x="6064236" y="1526885"/>
            <a:ext cx="4868462" cy="4080850"/>
            <a:chOff x="1227538" y="1892679"/>
            <a:chExt cx="5324108" cy="4462782"/>
          </a:xfrm>
        </p:grpSpPr>
        <p:sp>
          <p:nvSpPr>
            <p:cNvPr id="10" name="圆角矩形 23">
              <a:extLst>
                <a:ext uri="{FF2B5EF4-FFF2-40B4-BE49-F238E27FC236}">
                  <a16:creationId xmlns:a16="http://schemas.microsoft.com/office/drawing/2014/main" id="{12B4129E-B6CD-42DB-8094-889F3FD5205E}"/>
                </a:ext>
              </a:extLst>
            </p:cNvPr>
            <p:cNvSpPr/>
            <p:nvPr/>
          </p:nvSpPr>
          <p:spPr>
            <a:xfrm>
              <a:off x="2046989" y="2976978"/>
              <a:ext cx="424303" cy="2247405"/>
            </a:xfrm>
            <a:prstGeom prst="roundRect">
              <a:avLst>
                <a:gd name="adj" fmla="val 50000"/>
              </a:avLst>
            </a:prstGeom>
            <a:solidFill>
              <a:srgbClr val="9A91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67" tIns="34284" rIns="68567" bIns="34284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8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11" name="圆角矩形 24">
              <a:extLst>
                <a:ext uri="{FF2B5EF4-FFF2-40B4-BE49-F238E27FC236}">
                  <a16:creationId xmlns:a16="http://schemas.microsoft.com/office/drawing/2014/main" id="{E24DA71F-1A1B-4F16-AEEF-6D48FDEACDA1}"/>
                </a:ext>
              </a:extLst>
            </p:cNvPr>
            <p:cNvSpPr/>
            <p:nvPr/>
          </p:nvSpPr>
          <p:spPr>
            <a:xfrm>
              <a:off x="1469328" y="2280789"/>
              <a:ext cx="424303" cy="2741574"/>
            </a:xfrm>
            <a:prstGeom prst="roundRect">
              <a:avLst>
                <a:gd name="adj" fmla="val 50000"/>
              </a:avLst>
            </a:prstGeom>
            <a:solidFill>
              <a:srgbClr val="6667A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67" tIns="34284" rIns="68567" bIns="34284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8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7EB09C5C-7128-4F66-861D-2A5F4B0C1FE6}"/>
                </a:ext>
              </a:extLst>
            </p:cNvPr>
            <p:cNvSpPr/>
            <p:nvPr/>
          </p:nvSpPr>
          <p:spPr>
            <a:xfrm>
              <a:off x="1227538" y="4346490"/>
              <a:ext cx="1471658" cy="1471576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6667AB"/>
              </a:solidFill>
              <a:prstDash val="solid"/>
              <a:miter lim="800000"/>
            </a:ln>
            <a:effectLst/>
          </p:spPr>
          <p:txBody>
            <a:bodyPr lIns="68567" tIns="34284" rIns="68567" bIns="34284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8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endParaRPr>
            </a:p>
          </p:txBody>
        </p:sp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ADB6BAA9-6D07-4798-A6BA-45696D3262D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2069205"/>
                </p:ext>
              </p:extLst>
            </p:nvPr>
          </p:nvGraphicFramePr>
          <p:xfrm>
            <a:off x="1678809" y="4797543"/>
            <a:ext cx="580680" cy="580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2" name="CorelDRAW" r:id="rId3" imgW="942120" imgH="942120" progId="">
                    <p:embed/>
                  </p:oleObj>
                </mc:Choice>
                <mc:Fallback>
                  <p:oleObj name="CorelDRAW" r:id="rId3" imgW="942120" imgH="942120" progId="">
                    <p:embed/>
                    <p:pic>
                      <p:nvPicPr>
                        <p:cNvPr id="11" name="对象 10">
                          <a:extLst>
                            <a:ext uri="{FF2B5EF4-FFF2-40B4-BE49-F238E27FC236}">
                              <a16:creationId xmlns:a16="http://schemas.microsoft.com/office/drawing/2014/main" id="{F47265BA-E7FC-443C-98A9-939F84CFC2B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8809" y="4797543"/>
                          <a:ext cx="580680" cy="58064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圆角矩形 29">
              <a:extLst>
                <a:ext uri="{FF2B5EF4-FFF2-40B4-BE49-F238E27FC236}">
                  <a16:creationId xmlns:a16="http://schemas.microsoft.com/office/drawing/2014/main" id="{DB426C25-B8D6-45A8-9278-9CC496673988}"/>
                </a:ext>
              </a:extLst>
            </p:cNvPr>
            <p:cNvSpPr/>
            <p:nvPr/>
          </p:nvSpPr>
          <p:spPr>
            <a:xfrm>
              <a:off x="3965338" y="3104859"/>
              <a:ext cx="424303" cy="2247405"/>
            </a:xfrm>
            <a:prstGeom prst="roundRect">
              <a:avLst>
                <a:gd name="adj" fmla="val 50000"/>
              </a:avLst>
            </a:prstGeom>
            <a:solidFill>
              <a:srgbClr val="9A91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67" tIns="34284" rIns="68567" bIns="34284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8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15" name="圆角矩形 30">
              <a:extLst>
                <a:ext uri="{FF2B5EF4-FFF2-40B4-BE49-F238E27FC236}">
                  <a16:creationId xmlns:a16="http://schemas.microsoft.com/office/drawing/2014/main" id="{473ED16D-A4B2-4AA3-833E-C400B3649D55}"/>
                </a:ext>
              </a:extLst>
            </p:cNvPr>
            <p:cNvSpPr/>
            <p:nvPr/>
          </p:nvSpPr>
          <p:spPr>
            <a:xfrm>
              <a:off x="3387677" y="2728340"/>
              <a:ext cx="424303" cy="2741574"/>
            </a:xfrm>
            <a:prstGeom prst="roundRect">
              <a:avLst>
                <a:gd name="adj" fmla="val 50000"/>
              </a:avLst>
            </a:prstGeom>
            <a:solidFill>
              <a:srgbClr val="6667A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67" tIns="34284" rIns="68567" bIns="34284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8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7F20E3A-2B52-4449-8FB4-9808E73B5508}"/>
                </a:ext>
              </a:extLst>
            </p:cNvPr>
            <p:cNvSpPr/>
            <p:nvPr/>
          </p:nvSpPr>
          <p:spPr>
            <a:xfrm>
              <a:off x="3145887" y="4346490"/>
              <a:ext cx="1471658" cy="1471576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6667AB"/>
              </a:solidFill>
              <a:prstDash val="solid"/>
              <a:miter lim="800000"/>
            </a:ln>
            <a:effectLst/>
          </p:spPr>
          <p:txBody>
            <a:bodyPr lIns="68567" tIns="34284" rIns="68567" bIns="34284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8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17" name="圆角矩形 32">
              <a:extLst>
                <a:ext uri="{FF2B5EF4-FFF2-40B4-BE49-F238E27FC236}">
                  <a16:creationId xmlns:a16="http://schemas.microsoft.com/office/drawing/2014/main" id="{F3CC455D-45CE-4144-80DC-9D230B82C86E}"/>
                </a:ext>
              </a:extLst>
            </p:cNvPr>
            <p:cNvSpPr/>
            <p:nvPr/>
          </p:nvSpPr>
          <p:spPr>
            <a:xfrm>
              <a:off x="5899439" y="3434827"/>
              <a:ext cx="424303" cy="1705397"/>
            </a:xfrm>
            <a:prstGeom prst="roundRect">
              <a:avLst>
                <a:gd name="adj" fmla="val 50000"/>
              </a:avLst>
            </a:prstGeom>
            <a:solidFill>
              <a:srgbClr val="9A91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67" tIns="34284" rIns="68567" bIns="34284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8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18" name="圆角矩形 33">
              <a:extLst>
                <a:ext uri="{FF2B5EF4-FFF2-40B4-BE49-F238E27FC236}">
                  <a16:creationId xmlns:a16="http://schemas.microsoft.com/office/drawing/2014/main" id="{15513D5A-49BE-4F1C-B22F-6F55E4E6820D}"/>
                </a:ext>
              </a:extLst>
            </p:cNvPr>
            <p:cNvSpPr/>
            <p:nvPr/>
          </p:nvSpPr>
          <p:spPr>
            <a:xfrm>
              <a:off x="5321778" y="2857403"/>
              <a:ext cx="424303" cy="2286880"/>
            </a:xfrm>
            <a:prstGeom prst="roundRect">
              <a:avLst>
                <a:gd name="adj" fmla="val 50000"/>
              </a:avLst>
            </a:prstGeom>
            <a:solidFill>
              <a:srgbClr val="6667A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67" tIns="34284" rIns="68567" bIns="34284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8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ED4531E-0DBF-4DFA-94DF-DA93DF7B6ECD}"/>
                </a:ext>
              </a:extLst>
            </p:cNvPr>
            <p:cNvSpPr/>
            <p:nvPr/>
          </p:nvSpPr>
          <p:spPr>
            <a:xfrm>
              <a:off x="5079988" y="4346490"/>
              <a:ext cx="1471658" cy="1471576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6667AB"/>
              </a:solidFill>
              <a:prstDash val="solid"/>
              <a:miter lim="800000"/>
            </a:ln>
            <a:effectLst/>
          </p:spPr>
          <p:txBody>
            <a:bodyPr lIns="68567" tIns="34284" rIns="68567" bIns="34284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8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endParaRPr>
            </a:p>
          </p:txBody>
        </p:sp>
        <p:graphicFrame>
          <p:nvGraphicFramePr>
            <p:cNvPr id="20" name="对象 19">
              <a:extLst>
                <a:ext uri="{FF2B5EF4-FFF2-40B4-BE49-F238E27FC236}">
                  <a16:creationId xmlns:a16="http://schemas.microsoft.com/office/drawing/2014/main" id="{407F9225-6AF2-4761-A04B-0E81DCB0D77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9341704"/>
                </p:ext>
              </p:extLst>
            </p:nvPr>
          </p:nvGraphicFramePr>
          <p:xfrm>
            <a:off x="3647057" y="4797543"/>
            <a:ext cx="523054" cy="5276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3" name="CorelDRAW" r:id="rId5" imgW="949320" imgH="957960" progId="">
                    <p:embed/>
                  </p:oleObj>
                </mc:Choice>
                <mc:Fallback>
                  <p:oleObj name="CorelDRAW" r:id="rId5" imgW="949320" imgH="957960" progId="">
                    <p:embed/>
                    <p:pic>
                      <p:nvPicPr>
                        <p:cNvPr id="18" name="对象 17">
                          <a:extLst>
                            <a:ext uri="{FF2B5EF4-FFF2-40B4-BE49-F238E27FC236}">
                              <a16:creationId xmlns:a16="http://schemas.microsoft.com/office/drawing/2014/main" id="{555A484E-6D82-4046-AA5D-ADD9C2F406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7057" y="4797543"/>
                          <a:ext cx="523054" cy="5276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extLst>
                <a:ext uri="{FF2B5EF4-FFF2-40B4-BE49-F238E27FC236}">
                  <a16:creationId xmlns:a16="http://schemas.microsoft.com/office/drawing/2014/main" id="{BBB07CC3-1C0D-4D0E-919E-5E3CA66EE94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1818005"/>
                </p:ext>
              </p:extLst>
            </p:nvPr>
          </p:nvGraphicFramePr>
          <p:xfrm>
            <a:off x="5680532" y="4776645"/>
            <a:ext cx="491459" cy="491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4" name="CorelDRAW" r:id="rId7" imgW="822600" imgH="822600" progId="">
                    <p:embed/>
                  </p:oleObj>
                </mc:Choice>
                <mc:Fallback>
                  <p:oleObj name="CorelDRAW" r:id="rId7" imgW="822600" imgH="822600" progId="">
                    <p:embed/>
                    <p:pic>
                      <p:nvPicPr>
                        <p:cNvPr id="19" name="对象 18">
                          <a:extLst>
                            <a:ext uri="{FF2B5EF4-FFF2-40B4-BE49-F238E27FC236}">
                              <a16:creationId xmlns:a16="http://schemas.microsoft.com/office/drawing/2014/main" id="{07E04EC2-B056-4DB3-86C7-FA0B96A7C4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0532" y="4776645"/>
                          <a:ext cx="491459" cy="491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D5FAA13-7C5E-428D-B4B3-00647346BB2E}"/>
                </a:ext>
              </a:extLst>
            </p:cNvPr>
            <p:cNvSpPr txBox="1"/>
            <p:nvPr/>
          </p:nvSpPr>
          <p:spPr>
            <a:xfrm>
              <a:off x="5291325" y="6064331"/>
              <a:ext cx="1048985" cy="291130"/>
            </a:xfrm>
            <a:prstGeom prst="rect">
              <a:avLst/>
            </a:prstGeom>
            <a:noFill/>
          </p:spPr>
          <p:txBody>
            <a:bodyPr wrap="none" lIns="68567" tIns="34284" rIns="68567" bIns="34284" rtlCol="0">
              <a:spAutoFit/>
            </a:bodyPr>
            <a:lstStyle>
              <a:defPPr>
                <a:defRPr lang="zh-CN"/>
              </a:defPPr>
              <a:lvl1pPr algn="ctr">
                <a:defRPr sz="320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pPr marL="0" marR="0" lvl="0" indent="0" algn="ctr" defTabSz="685759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添加标题</a:t>
              </a:r>
              <a:endParaRPr kumimoji="0" lang="en-US" altLang="zh-C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EFF9AEB-6DD7-47A6-AE08-40266D4E5A05}"/>
                </a:ext>
              </a:extLst>
            </p:cNvPr>
            <p:cNvSpPr txBox="1"/>
            <p:nvPr/>
          </p:nvSpPr>
          <p:spPr>
            <a:xfrm>
              <a:off x="3376811" y="6064331"/>
              <a:ext cx="1048985" cy="291130"/>
            </a:xfrm>
            <a:prstGeom prst="rect">
              <a:avLst/>
            </a:prstGeom>
            <a:noFill/>
          </p:spPr>
          <p:txBody>
            <a:bodyPr wrap="none" lIns="68567" tIns="34284" rIns="68567" bIns="34284" rtlCol="0">
              <a:spAutoFit/>
            </a:bodyPr>
            <a:lstStyle>
              <a:defPPr>
                <a:defRPr lang="zh-CN"/>
              </a:defPPr>
              <a:lvl1pPr algn="ctr">
                <a:defRPr sz="320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pPr marL="0" marR="0" lvl="0" indent="0" algn="ctr" defTabSz="685759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添加标题</a:t>
              </a:r>
              <a:endParaRPr kumimoji="0" lang="en-US" altLang="zh-C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5D146A5-0F6E-41A4-A312-B2E1E00A9F8F}"/>
                </a:ext>
              </a:extLst>
            </p:cNvPr>
            <p:cNvSpPr txBox="1"/>
            <p:nvPr/>
          </p:nvSpPr>
          <p:spPr>
            <a:xfrm>
              <a:off x="1462297" y="6064331"/>
              <a:ext cx="1048985" cy="291130"/>
            </a:xfrm>
            <a:prstGeom prst="rect">
              <a:avLst/>
            </a:prstGeom>
            <a:noFill/>
          </p:spPr>
          <p:txBody>
            <a:bodyPr wrap="none" lIns="68567" tIns="34284" rIns="68567" bIns="34284" rtlCol="0">
              <a:spAutoFit/>
            </a:bodyPr>
            <a:lstStyle>
              <a:defPPr>
                <a:defRPr lang="zh-CN"/>
              </a:defPPr>
              <a:lvl1pPr algn="ctr">
                <a:defRPr sz="320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pPr marL="0" marR="0" lvl="0" indent="0" algn="ctr" defTabSz="685759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添加标题</a:t>
              </a:r>
              <a:endParaRPr kumimoji="0" lang="en-US" altLang="zh-C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BAB6430-7E67-469D-B0E0-89BEFC66F1B8}"/>
                </a:ext>
              </a:extLst>
            </p:cNvPr>
            <p:cNvSpPr txBox="1"/>
            <p:nvPr/>
          </p:nvSpPr>
          <p:spPr>
            <a:xfrm>
              <a:off x="1378745" y="1892679"/>
              <a:ext cx="605468" cy="326962"/>
            </a:xfrm>
            <a:prstGeom prst="rect">
              <a:avLst/>
            </a:prstGeom>
            <a:noFill/>
          </p:spPr>
          <p:txBody>
            <a:bodyPr wrap="none" lIns="68567" tIns="34284" rIns="68567" bIns="34284" rtlCol="0">
              <a:spAutoFit/>
            </a:bodyPr>
            <a:lstStyle>
              <a:defPPr>
                <a:defRPr lang="zh-CN"/>
              </a:defPPr>
              <a:lvl1pPr algn="ctr">
                <a:defRPr sz="320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93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80</a:t>
              </a:r>
              <a:r>
                <a:rPr kumimoji="0" lang="zh-CN" altLang="en-US" sz="1493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％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5F54FE3-F599-48B6-AD7C-9FF163E71BE3}"/>
                </a:ext>
              </a:extLst>
            </p:cNvPr>
            <p:cNvSpPr txBox="1"/>
            <p:nvPr/>
          </p:nvSpPr>
          <p:spPr>
            <a:xfrm>
              <a:off x="1956405" y="2552080"/>
              <a:ext cx="605468" cy="326962"/>
            </a:xfrm>
            <a:prstGeom prst="rect">
              <a:avLst/>
            </a:prstGeom>
            <a:noFill/>
          </p:spPr>
          <p:txBody>
            <a:bodyPr wrap="none" lIns="68567" tIns="34284" rIns="68567" bIns="34284" rtlCol="0">
              <a:spAutoFit/>
            </a:bodyPr>
            <a:lstStyle>
              <a:defPPr>
                <a:defRPr lang="zh-CN"/>
              </a:defPPr>
              <a:lvl1pPr algn="ctr">
                <a:defRPr sz="320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93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60</a:t>
              </a:r>
              <a:r>
                <a:rPr kumimoji="0" lang="zh-CN" altLang="en-US" sz="1493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％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90C2FBE-4FCF-43CE-BE4A-7401AAE9321B}"/>
                </a:ext>
              </a:extLst>
            </p:cNvPr>
            <p:cNvSpPr txBox="1"/>
            <p:nvPr/>
          </p:nvSpPr>
          <p:spPr>
            <a:xfrm>
              <a:off x="3297095" y="2281677"/>
              <a:ext cx="605468" cy="326962"/>
            </a:xfrm>
            <a:prstGeom prst="rect">
              <a:avLst/>
            </a:prstGeom>
            <a:noFill/>
          </p:spPr>
          <p:txBody>
            <a:bodyPr wrap="none" lIns="68567" tIns="34284" rIns="68567" bIns="34284" rtlCol="0">
              <a:spAutoFit/>
            </a:bodyPr>
            <a:lstStyle>
              <a:defPPr>
                <a:defRPr lang="zh-CN"/>
              </a:defPPr>
              <a:lvl1pPr algn="ctr">
                <a:defRPr sz="320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93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68</a:t>
              </a:r>
              <a:r>
                <a:rPr kumimoji="0" lang="zh-CN" altLang="en-US" sz="1493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％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C92B60A-1C07-4256-A45A-0E24FD54325D}"/>
                </a:ext>
              </a:extLst>
            </p:cNvPr>
            <p:cNvSpPr txBox="1"/>
            <p:nvPr/>
          </p:nvSpPr>
          <p:spPr>
            <a:xfrm>
              <a:off x="3888972" y="2661434"/>
              <a:ext cx="605468" cy="326962"/>
            </a:xfrm>
            <a:prstGeom prst="rect">
              <a:avLst/>
            </a:prstGeom>
            <a:noFill/>
          </p:spPr>
          <p:txBody>
            <a:bodyPr wrap="none" lIns="68567" tIns="34284" rIns="68567" bIns="34284" rtlCol="0">
              <a:spAutoFit/>
            </a:bodyPr>
            <a:lstStyle>
              <a:defPPr>
                <a:defRPr lang="zh-CN"/>
              </a:defPPr>
              <a:lvl1pPr algn="ctr">
                <a:defRPr sz="320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93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56</a:t>
              </a:r>
              <a:r>
                <a:rPr kumimoji="0" lang="zh-CN" altLang="en-US" sz="1493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％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16DDD46-1D67-488A-871B-F9658D2413D3}"/>
                </a:ext>
              </a:extLst>
            </p:cNvPr>
            <p:cNvSpPr txBox="1"/>
            <p:nvPr/>
          </p:nvSpPr>
          <p:spPr>
            <a:xfrm>
              <a:off x="5229660" y="2435558"/>
              <a:ext cx="605468" cy="326962"/>
            </a:xfrm>
            <a:prstGeom prst="rect">
              <a:avLst/>
            </a:prstGeom>
            <a:noFill/>
          </p:spPr>
          <p:txBody>
            <a:bodyPr wrap="none" lIns="68567" tIns="34284" rIns="68567" bIns="34284" rtlCol="0">
              <a:spAutoFit/>
            </a:bodyPr>
            <a:lstStyle>
              <a:defPPr>
                <a:defRPr lang="zh-CN"/>
              </a:defPPr>
              <a:lvl1pPr algn="ctr">
                <a:defRPr sz="320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93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64</a:t>
              </a:r>
              <a:r>
                <a:rPr kumimoji="0" lang="zh-CN" altLang="en-US" sz="1493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％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FD0E4B2-C350-45CC-833E-B28F9DE00686}"/>
                </a:ext>
              </a:extLst>
            </p:cNvPr>
            <p:cNvSpPr txBox="1"/>
            <p:nvPr/>
          </p:nvSpPr>
          <p:spPr>
            <a:xfrm>
              <a:off x="5808855" y="3029066"/>
              <a:ext cx="605468" cy="326962"/>
            </a:xfrm>
            <a:prstGeom prst="rect">
              <a:avLst/>
            </a:prstGeom>
            <a:noFill/>
          </p:spPr>
          <p:txBody>
            <a:bodyPr wrap="none" lIns="68567" tIns="34284" rIns="68567" bIns="34284" rtlCol="0">
              <a:spAutoFit/>
            </a:bodyPr>
            <a:lstStyle>
              <a:defPPr>
                <a:defRPr lang="zh-CN"/>
              </a:defPPr>
              <a:lvl1pPr algn="ctr">
                <a:defRPr sz="320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93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45</a:t>
              </a:r>
              <a:r>
                <a:rPr kumimoji="0" lang="zh-CN" altLang="en-US" sz="1493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％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693BE3B-72C3-4944-A1AB-4E0CD9E99B02}"/>
              </a:ext>
            </a:extLst>
          </p:cNvPr>
          <p:cNvGrpSpPr/>
          <p:nvPr/>
        </p:nvGrpSpPr>
        <p:grpSpPr>
          <a:xfrm>
            <a:off x="1291024" y="1785874"/>
            <a:ext cx="4339755" cy="3784175"/>
            <a:chOff x="1291024" y="1938274"/>
            <a:chExt cx="3377229" cy="3784175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ED9FF254-009F-4B19-BBEB-6AC243ABA2D2}"/>
                </a:ext>
              </a:extLst>
            </p:cNvPr>
            <p:cNvGrpSpPr/>
            <p:nvPr/>
          </p:nvGrpSpPr>
          <p:grpSpPr>
            <a:xfrm>
              <a:off x="1291024" y="1938274"/>
              <a:ext cx="3377229" cy="1153271"/>
              <a:chOff x="8304962" y="2474774"/>
              <a:chExt cx="4180183" cy="1153271"/>
            </a:xfrm>
          </p:grpSpPr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4CD5E63-C771-4C3A-AD62-32145A880CB7}"/>
                  </a:ext>
                </a:extLst>
              </p:cNvPr>
              <p:cNvSpPr txBox="1"/>
              <p:nvPr/>
            </p:nvSpPr>
            <p:spPr>
              <a:xfrm>
                <a:off x="8304962" y="2474774"/>
                <a:ext cx="14995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sz="2000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 CN" panose="02020400000000000000" pitchFamily="18" charset="-122"/>
                    <a:ea typeface="思源宋体 CN" panose="02020400000000000000" pitchFamily="18" charset="-122"/>
                    <a:sym typeface="思源黑体 CN Bold" panose="020B0800000000000000" pitchFamily="34" charset="-122"/>
                  </a:rPr>
                  <a:t>添加标题</a:t>
                </a: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15CAA5E6-256A-4D36-8EC8-32AE5A522708}"/>
                  </a:ext>
                </a:extLst>
              </p:cNvPr>
              <p:cNvSpPr/>
              <p:nvPr/>
            </p:nvSpPr>
            <p:spPr>
              <a:xfrm>
                <a:off x="8304962" y="2840393"/>
                <a:ext cx="4180183" cy="787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32">
                  <a:lnSpc>
                    <a:spcPct val="150000"/>
                  </a:lnSpc>
                  <a:defRPr/>
                </a:pPr>
                <a:r>
                  <a:rPr lang="zh-CN" altLang="en-US" sz="1600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单击此处添加合适的文字加以说明，可调整文字大小或者颜色等属性。</a:t>
                </a:r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89F90943-E7EC-496B-B38A-FD38DB115954}"/>
                </a:ext>
              </a:extLst>
            </p:cNvPr>
            <p:cNvGrpSpPr/>
            <p:nvPr/>
          </p:nvGrpSpPr>
          <p:grpSpPr>
            <a:xfrm>
              <a:off x="1291024" y="3253726"/>
              <a:ext cx="3313060" cy="1153271"/>
              <a:chOff x="8304962" y="2474774"/>
              <a:chExt cx="4100758" cy="1153271"/>
            </a:xfrm>
          </p:grpSpPr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F6D49CF-46FA-4D24-BE9D-B95400A34D31}"/>
                  </a:ext>
                </a:extLst>
              </p:cNvPr>
              <p:cNvSpPr txBox="1"/>
              <p:nvPr/>
            </p:nvSpPr>
            <p:spPr>
              <a:xfrm>
                <a:off x="8304962" y="2474774"/>
                <a:ext cx="14995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sz="2000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 CN" panose="02020400000000000000" pitchFamily="18" charset="-122"/>
                    <a:ea typeface="思源宋体 CN" panose="02020400000000000000" pitchFamily="18" charset="-122"/>
                    <a:sym typeface="思源黑体 CN Bold" panose="020B0800000000000000" pitchFamily="34" charset="-122"/>
                  </a:rPr>
                  <a:t>添加标题</a:t>
                </a: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CD482463-0C31-4CA0-8DC9-652F56EE987C}"/>
                  </a:ext>
                </a:extLst>
              </p:cNvPr>
              <p:cNvSpPr/>
              <p:nvPr/>
            </p:nvSpPr>
            <p:spPr>
              <a:xfrm>
                <a:off x="8304962" y="2840393"/>
                <a:ext cx="4100758" cy="787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32">
                  <a:lnSpc>
                    <a:spcPct val="150000"/>
                  </a:lnSpc>
                  <a:defRPr/>
                </a:pPr>
                <a:r>
                  <a:rPr lang="zh-CN" altLang="en-US" sz="1600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单击此处添加合适的文字加以说明，可调整文字大小或者颜色等属性。</a:t>
                </a: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51731CC4-AF63-49C5-9341-199D8AA6B8BD}"/>
                </a:ext>
              </a:extLst>
            </p:cNvPr>
            <p:cNvGrpSpPr/>
            <p:nvPr/>
          </p:nvGrpSpPr>
          <p:grpSpPr>
            <a:xfrm>
              <a:off x="1291024" y="4569178"/>
              <a:ext cx="3313060" cy="1153271"/>
              <a:chOff x="8304962" y="2474774"/>
              <a:chExt cx="4100758" cy="1153271"/>
            </a:xfrm>
          </p:grpSpPr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582DC8E-2617-4C74-AD64-585CC82B10F9}"/>
                  </a:ext>
                </a:extLst>
              </p:cNvPr>
              <p:cNvSpPr txBox="1"/>
              <p:nvPr/>
            </p:nvSpPr>
            <p:spPr>
              <a:xfrm>
                <a:off x="8304962" y="2474774"/>
                <a:ext cx="14995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sz="2000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 CN" panose="02020400000000000000" pitchFamily="18" charset="-122"/>
                    <a:ea typeface="思源宋体 CN" panose="02020400000000000000" pitchFamily="18" charset="-122"/>
                    <a:sym typeface="思源黑体 CN Bold" panose="020B0800000000000000" pitchFamily="34" charset="-122"/>
                  </a:rPr>
                  <a:t>添加标题</a:t>
                </a: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EC2AA29E-02CE-4595-816C-30526FD84056}"/>
                  </a:ext>
                </a:extLst>
              </p:cNvPr>
              <p:cNvSpPr/>
              <p:nvPr/>
            </p:nvSpPr>
            <p:spPr>
              <a:xfrm>
                <a:off x="8304962" y="2840393"/>
                <a:ext cx="4100758" cy="787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32">
                  <a:lnSpc>
                    <a:spcPct val="150000"/>
                  </a:lnSpc>
                  <a:defRPr/>
                </a:pPr>
                <a:r>
                  <a:rPr lang="zh-CN" altLang="en-US" sz="1600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单击此处添加合适的文字加以说明，可调整文字大小或者颜色等属性。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4616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D62CC5AE-57CF-4171-ACFD-AF8E0D3F1644}"/>
              </a:ext>
            </a:extLst>
          </p:cNvPr>
          <p:cNvGrpSpPr/>
          <p:nvPr/>
        </p:nvGrpSpPr>
        <p:grpSpPr>
          <a:xfrm>
            <a:off x="256403" y="334456"/>
            <a:ext cx="3160036" cy="543697"/>
            <a:chOff x="256403" y="334456"/>
            <a:chExt cx="3160036" cy="54369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2E6EB5F-8CF4-4983-8482-5A6A3F351ADE}"/>
                </a:ext>
              </a:extLst>
            </p:cNvPr>
            <p:cNvGrpSpPr/>
            <p:nvPr/>
          </p:nvGrpSpPr>
          <p:grpSpPr>
            <a:xfrm>
              <a:off x="256403" y="334456"/>
              <a:ext cx="543697" cy="543697"/>
              <a:chOff x="3212213" y="251533"/>
              <a:chExt cx="6830968" cy="6830968"/>
            </a:xfrm>
          </p:grpSpPr>
          <p:sp>
            <p:nvSpPr>
              <p:cNvPr id="5" name="泪滴形 4">
                <a:extLst>
                  <a:ext uri="{FF2B5EF4-FFF2-40B4-BE49-F238E27FC236}">
                    <a16:creationId xmlns:a16="http://schemas.microsoft.com/office/drawing/2014/main" id="{3EA77AD1-374D-456F-AC1A-DD54C0983A5A}"/>
                  </a:ext>
                </a:extLst>
              </p:cNvPr>
              <p:cNvSpPr/>
              <p:nvPr/>
            </p:nvSpPr>
            <p:spPr>
              <a:xfrm>
                <a:off x="3212213" y="251533"/>
                <a:ext cx="6830968" cy="6830968"/>
              </a:xfrm>
              <a:prstGeom prst="teardrop">
                <a:avLst/>
              </a:prstGeom>
              <a:solidFill>
                <a:srgbClr val="6667A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100000"/>
                    </a:prst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4CF5A50-DD92-471E-A2A4-D94CAE035D1C}"/>
                  </a:ext>
                </a:extLst>
              </p:cNvPr>
              <p:cNvSpPr/>
              <p:nvPr/>
            </p:nvSpPr>
            <p:spPr>
              <a:xfrm>
                <a:off x="4516361" y="1555681"/>
                <a:ext cx="4222672" cy="4222672"/>
              </a:xfrm>
              <a:prstGeom prst="ellipse">
                <a:avLst/>
              </a:prstGeom>
              <a:solidFill>
                <a:srgbClr val="9A91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7" name="文本框 20">
              <a:extLst>
                <a:ext uri="{FF2B5EF4-FFF2-40B4-BE49-F238E27FC236}">
                  <a16:creationId xmlns:a16="http://schemas.microsoft.com/office/drawing/2014/main" id="{D1F418C0-18E4-4327-9084-B7DF9744E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685" y="344694"/>
              <a:ext cx="254775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单击添加标题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03EE0C2F-0106-4573-A5D1-77F65DE37BAA}"/>
              </a:ext>
            </a:extLst>
          </p:cNvPr>
          <p:cNvGrpSpPr/>
          <p:nvPr/>
        </p:nvGrpSpPr>
        <p:grpSpPr>
          <a:xfrm>
            <a:off x="642462" y="1344078"/>
            <a:ext cx="2918887" cy="4767965"/>
            <a:chOff x="707923" y="1622322"/>
            <a:chExt cx="4925961" cy="216185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FFBDE4A-EFFE-4139-A221-ED71C86BE13E}"/>
                </a:ext>
              </a:extLst>
            </p:cNvPr>
            <p:cNvSpPr/>
            <p:nvPr/>
          </p:nvSpPr>
          <p:spPr>
            <a:xfrm>
              <a:off x="707923" y="1622322"/>
              <a:ext cx="4925961" cy="2161855"/>
            </a:xfrm>
            <a:prstGeom prst="rect">
              <a:avLst/>
            </a:prstGeom>
            <a:solidFill>
              <a:srgbClr val="6667AB"/>
            </a:solidFill>
            <a:ln w="12700" cap="flat" cmpd="sng" algn="ctr">
              <a:noFill/>
              <a:prstDash val="solid"/>
              <a:miter lim="800000"/>
            </a:ln>
            <a:effectLst>
              <a:outerShdw blurRad="762000" algn="ctr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44B39DC-3B01-4A0B-AA46-F0EA4B0D527F}"/>
                </a:ext>
              </a:extLst>
            </p:cNvPr>
            <p:cNvSpPr/>
            <p:nvPr/>
          </p:nvSpPr>
          <p:spPr>
            <a:xfrm>
              <a:off x="806887" y="1760521"/>
              <a:ext cx="4727396" cy="733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添加标题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 marL="0" marR="0" lvl="0" indent="0" algn="ctr" defTabSz="457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请您单击此处输入文本内容，可根据需要适当地调整文字的颜色或者大小等属性。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968427E3-D718-4676-A9E1-BF63CBFBDAF5}"/>
                </a:ext>
              </a:extLst>
            </p:cNvPr>
            <p:cNvSpPr/>
            <p:nvPr/>
          </p:nvSpPr>
          <p:spPr>
            <a:xfrm>
              <a:off x="806887" y="2815206"/>
              <a:ext cx="4727396" cy="733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添加标题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 marL="0" marR="0" lvl="0" indent="0" algn="ctr" defTabSz="457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请您单击此处输入文本内容，可根据需要适当地调整文字的颜色或者大小等属性。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11A2B086-88BD-44D7-AACD-9DAA8AB636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67921" y="1315996"/>
            <a:ext cx="3207156" cy="4810734"/>
          </a:xfrm>
          <a:prstGeom prst="rect">
            <a:avLst/>
          </a:prstGeom>
          <a:solidFill>
            <a:srgbClr val="E6F7F7"/>
          </a:solidFill>
          <a:ln>
            <a:noFill/>
          </a:ln>
          <a:effectLst>
            <a:outerShdw blurRad="762000" sx="102000" sy="102000" algn="ctr" rotWithShape="0">
              <a:prstClr val="black">
                <a:alpha val="15000"/>
              </a:prstClr>
            </a:outerShdw>
          </a:effectLst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D57BCE8B-E6D9-4F58-B006-4B59506E058C}"/>
              </a:ext>
            </a:extLst>
          </p:cNvPr>
          <p:cNvGrpSpPr/>
          <p:nvPr/>
        </p:nvGrpSpPr>
        <p:grpSpPr>
          <a:xfrm>
            <a:off x="6785806" y="1511280"/>
            <a:ext cx="4925961" cy="2109019"/>
            <a:chOff x="707923" y="1622322"/>
            <a:chExt cx="4925961" cy="210901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2E1563D-25BB-4398-99D6-EA867CBCD283}"/>
                </a:ext>
              </a:extLst>
            </p:cNvPr>
            <p:cNvSpPr/>
            <p:nvPr/>
          </p:nvSpPr>
          <p:spPr>
            <a:xfrm>
              <a:off x="707923" y="1622322"/>
              <a:ext cx="4925961" cy="210901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762000" algn="ctr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6685DC1B-CAF0-49AE-AEC0-D861A3D05D86}"/>
                </a:ext>
              </a:extLst>
            </p:cNvPr>
            <p:cNvSpPr/>
            <p:nvPr/>
          </p:nvSpPr>
          <p:spPr>
            <a:xfrm>
              <a:off x="847495" y="2038499"/>
              <a:ext cx="4727396" cy="12493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添加标题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 marL="0" marR="0" lvl="0" indent="0" defTabSz="457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请您单击此处输入文本内容，可根据需要适当地调整文字的颜色或者大小等属性。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D0ACE58-79A3-463C-87B4-E2AD863E2DF4}"/>
              </a:ext>
            </a:extLst>
          </p:cNvPr>
          <p:cNvGrpSpPr/>
          <p:nvPr/>
        </p:nvGrpSpPr>
        <p:grpSpPr>
          <a:xfrm>
            <a:off x="6785806" y="3770670"/>
            <a:ext cx="4925961" cy="2109019"/>
            <a:chOff x="707923" y="1622322"/>
            <a:chExt cx="4925961" cy="2109019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456AE0A-9518-44DA-A688-9365C2538F87}"/>
                </a:ext>
              </a:extLst>
            </p:cNvPr>
            <p:cNvSpPr/>
            <p:nvPr/>
          </p:nvSpPr>
          <p:spPr>
            <a:xfrm>
              <a:off x="707923" y="1622322"/>
              <a:ext cx="4925961" cy="21090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762000" algn="ctr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1DEC1A44-FE3E-4178-8EBC-AE04A3A74589}"/>
                </a:ext>
              </a:extLst>
            </p:cNvPr>
            <p:cNvSpPr/>
            <p:nvPr/>
          </p:nvSpPr>
          <p:spPr>
            <a:xfrm>
              <a:off x="847495" y="2038499"/>
              <a:ext cx="4727396" cy="12493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添加标题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 marL="0" marR="0" lvl="0" indent="0" defTabSz="457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请您单击此处输入文本内容，可根据需要适当地调整文字的颜色或者大小等属性。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5314949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33333" decel="6666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D62CC5AE-57CF-4171-ACFD-AF8E0D3F1644}"/>
              </a:ext>
            </a:extLst>
          </p:cNvPr>
          <p:cNvGrpSpPr/>
          <p:nvPr/>
        </p:nvGrpSpPr>
        <p:grpSpPr>
          <a:xfrm>
            <a:off x="256403" y="334456"/>
            <a:ext cx="3160036" cy="543697"/>
            <a:chOff x="256403" y="334456"/>
            <a:chExt cx="3160036" cy="54369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2E6EB5F-8CF4-4983-8482-5A6A3F351ADE}"/>
                </a:ext>
              </a:extLst>
            </p:cNvPr>
            <p:cNvGrpSpPr/>
            <p:nvPr/>
          </p:nvGrpSpPr>
          <p:grpSpPr>
            <a:xfrm>
              <a:off x="256403" y="334456"/>
              <a:ext cx="543697" cy="543697"/>
              <a:chOff x="3212213" y="251533"/>
              <a:chExt cx="6830968" cy="6830968"/>
            </a:xfrm>
          </p:grpSpPr>
          <p:sp>
            <p:nvSpPr>
              <p:cNvPr id="5" name="泪滴形 4">
                <a:extLst>
                  <a:ext uri="{FF2B5EF4-FFF2-40B4-BE49-F238E27FC236}">
                    <a16:creationId xmlns:a16="http://schemas.microsoft.com/office/drawing/2014/main" id="{3EA77AD1-374D-456F-AC1A-DD54C0983A5A}"/>
                  </a:ext>
                </a:extLst>
              </p:cNvPr>
              <p:cNvSpPr/>
              <p:nvPr/>
            </p:nvSpPr>
            <p:spPr>
              <a:xfrm>
                <a:off x="3212213" y="251533"/>
                <a:ext cx="6830968" cy="6830968"/>
              </a:xfrm>
              <a:prstGeom prst="teardrop">
                <a:avLst/>
              </a:prstGeom>
              <a:solidFill>
                <a:srgbClr val="6667A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100000"/>
                    </a:prst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4CF5A50-DD92-471E-A2A4-D94CAE035D1C}"/>
                  </a:ext>
                </a:extLst>
              </p:cNvPr>
              <p:cNvSpPr/>
              <p:nvPr/>
            </p:nvSpPr>
            <p:spPr>
              <a:xfrm>
                <a:off x="4516361" y="1555681"/>
                <a:ext cx="4222672" cy="4222672"/>
              </a:xfrm>
              <a:prstGeom prst="ellipse">
                <a:avLst/>
              </a:prstGeom>
              <a:solidFill>
                <a:srgbClr val="9A91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7" name="文本框 20">
              <a:extLst>
                <a:ext uri="{FF2B5EF4-FFF2-40B4-BE49-F238E27FC236}">
                  <a16:creationId xmlns:a16="http://schemas.microsoft.com/office/drawing/2014/main" id="{D1F418C0-18E4-4327-9084-B7DF9744E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685" y="344694"/>
              <a:ext cx="254775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单击添加标题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9DBF256-B5D3-4EC3-BCF1-E60FC635936E}"/>
              </a:ext>
            </a:extLst>
          </p:cNvPr>
          <p:cNvGrpSpPr/>
          <p:nvPr/>
        </p:nvGrpSpPr>
        <p:grpSpPr>
          <a:xfrm>
            <a:off x="1568482" y="1808791"/>
            <a:ext cx="1744034" cy="1744034"/>
            <a:chOff x="2298703" y="1561141"/>
            <a:chExt cx="2023280" cy="2023280"/>
          </a:xfrm>
        </p:grpSpPr>
        <p:sp>
          <p:nvSpPr>
            <p:cNvPr id="22" name="矩形: 对角圆角 21">
              <a:extLst>
                <a:ext uri="{FF2B5EF4-FFF2-40B4-BE49-F238E27FC236}">
                  <a16:creationId xmlns:a16="http://schemas.microsoft.com/office/drawing/2014/main" id="{7671A3F2-5EEB-438D-8444-01AD787AC957}"/>
                </a:ext>
              </a:extLst>
            </p:cNvPr>
            <p:cNvSpPr/>
            <p:nvPr/>
          </p:nvSpPr>
          <p:spPr>
            <a:xfrm rot="2700000">
              <a:off x="2298703" y="1561141"/>
              <a:ext cx="2023280" cy="202328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6667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  <a:sym typeface="思源宋体 CN" panose="02020400000000000000" pitchFamily="18" charset="-122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C727E8CE-B125-40E8-B798-D93C311B2C56}"/>
                </a:ext>
              </a:extLst>
            </p:cNvPr>
            <p:cNvGrpSpPr/>
            <p:nvPr/>
          </p:nvGrpSpPr>
          <p:grpSpPr>
            <a:xfrm>
              <a:off x="3031817" y="2295482"/>
              <a:ext cx="557052" cy="554597"/>
              <a:chOff x="4921250" y="3621088"/>
              <a:chExt cx="360363" cy="358775"/>
            </a:xfrm>
            <a:solidFill>
              <a:schemeClr val="bg1"/>
            </a:solidFill>
          </p:grpSpPr>
          <p:sp>
            <p:nvSpPr>
              <p:cNvPr id="24" name="Freeform 419">
                <a:extLst>
                  <a:ext uri="{FF2B5EF4-FFF2-40B4-BE49-F238E27FC236}">
                    <a16:creationId xmlns:a16="http://schemas.microsoft.com/office/drawing/2014/main" id="{DCFB9A0D-DFF1-4E68-B03F-A1C8AFABF4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03800" y="3621088"/>
                <a:ext cx="277813" cy="304800"/>
              </a:xfrm>
              <a:custGeom>
                <a:avLst/>
                <a:gdLst>
                  <a:gd name="T0" fmla="*/ 2136 w 2443"/>
                  <a:gd name="T1" fmla="*/ 0 h 2695"/>
                  <a:gd name="T2" fmla="*/ 307 w 2443"/>
                  <a:gd name="T3" fmla="*/ 0 h 2695"/>
                  <a:gd name="T4" fmla="*/ 0 w 2443"/>
                  <a:gd name="T5" fmla="*/ 307 h 2695"/>
                  <a:gd name="T6" fmla="*/ 0 w 2443"/>
                  <a:gd name="T7" fmla="*/ 573 h 2695"/>
                  <a:gd name="T8" fmla="*/ 205 w 2443"/>
                  <a:gd name="T9" fmla="*/ 573 h 2695"/>
                  <a:gd name="T10" fmla="*/ 205 w 2443"/>
                  <a:gd name="T11" fmla="*/ 307 h 2695"/>
                  <a:gd name="T12" fmla="*/ 307 w 2443"/>
                  <a:gd name="T13" fmla="*/ 205 h 2695"/>
                  <a:gd name="T14" fmla="*/ 2136 w 2443"/>
                  <a:gd name="T15" fmla="*/ 205 h 2695"/>
                  <a:gd name="T16" fmla="*/ 2239 w 2443"/>
                  <a:gd name="T17" fmla="*/ 307 h 2695"/>
                  <a:gd name="T18" fmla="*/ 2239 w 2443"/>
                  <a:gd name="T19" fmla="*/ 2390 h 2695"/>
                  <a:gd name="T20" fmla="*/ 2208 w 2443"/>
                  <a:gd name="T21" fmla="*/ 2462 h 2695"/>
                  <a:gd name="T22" fmla="*/ 2136 w 2443"/>
                  <a:gd name="T23" fmla="*/ 2490 h 2695"/>
                  <a:gd name="T24" fmla="*/ 1610 w 2443"/>
                  <a:gd name="T25" fmla="*/ 2490 h 2695"/>
                  <a:gd name="T26" fmla="*/ 1610 w 2443"/>
                  <a:gd name="T27" fmla="*/ 2695 h 2695"/>
                  <a:gd name="T28" fmla="*/ 2136 w 2443"/>
                  <a:gd name="T29" fmla="*/ 2695 h 2695"/>
                  <a:gd name="T30" fmla="*/ 2443 w 2443"/>
                  <a:gd name="T31" fmla="*/ 2390 h 2695"/>
                  <a:gd name="T32" fmla="*/ 2443 w 2443"/>
                  <a:gd name="T33" fmla="*/ 307 h 2695"/>
                  <a:gd name="T34" fmla="*/ 2136 w 2443"/>
                  <a:gd name="T35" fmla="*/ 0 h 2695"/>
                  <a:gd name="T36" fmla="*/ 2136 w 2443"/>
                  <a:gd name="T37" fmla="*/ 0 h 2695"/>
                  <a:gd name="T38" fmla="*/ 2136 w 2443"/>
                  <a:gd name="T39" fmla="*/ 0 h 2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443" h="2695">
                    <a:moveTo>
                      <a:pt x="2136" y="0"/>
                    </a:moveTo>
                    <a:cubicBezTo>
                      <a:pt x="307" y="0"/>
                      <a:pt x="307" y="0"/>
                      <a:pt x="307" y="0"/>
                    </a:cubicBezTo>
                    <a:cubicBezTo>
                      <a:pt x="138" y="0"/>
                      <a:pt x="0" y="138"/>
                      <a:pt x="0" y="307"/>
                    </a:cubicBezTo>
                    <a:cubicBezTo>
                      <a:pt x="0" y="573"/>
                      <a:pt x="0" y="573"/>
                      <a:pt x="0" y="573"/>
                    </a:cubicBezTo>
                    <a:cubicBezTo>
                      <a:pt x="205" y="573"/>
                      <a:pt x="205" y="573"/>
                      <a:pt x="205" y="573"/>
                    </a:cubicBezTo>
                    <a:cubicBezTo>
                      <a:pt x="205" y="307"/>
                      <a:pt x="205" y="307"/>
                      <a:pt x="205" y="307"/>
                    </a:cubicBezTo>
                    <a:cubicBezTo>
                      <a:pt x="205" y="251"/>
                      <a:pt x="251" y="205"/>
                      <a:pt x="307" y="205"/>
                    </a:cubicBezTo>
                    <a:cubicBezTo>
                      <a:pt x="2136" y="205"/>
                      <a:pt x="2136" y="205"/>
                      <a:pt x="2136" y="205"/>
                    </a:cubicBezTo>
                    <a:cubicBezTo>
                      <a:pt x="2193" y="205"/>
                      <a:pt x="2239" y="251"/>
                      <a:pt x="2239" y="307"/>
                    </a:cubicBezTo>
                    <a:cubicBezTo>
                      <a:pt x="2239" y="2390"/>
                      <a:pt x="2239" y="2390"/>
                      <a:pt x="2239" y="2390"/>
                    </a:cubicBezTo>
                    <a:cubicBezTo>
                      <a:pt x="2239" y="2417"/>
                      <a:pt x="2228" y="2443"/>
                      <a:pt x="2208" y="2462"/>
                    </a:cubicBezTo>
                    <a:cubicBezTo>
                      <a:pt x="2189" y="2481"/>
                      <a:pt x="2163" y="2491"/>
                      <a:pt x="2136" y="2490"/>
                    </a:cubicBezTo>
                    <a:cubicBezTo>
                      <a:pt x="1610" y="2490"/>
                      <a:pt x="1610" y="2490"/>
                      <a:pt x="1610" y="2490"/>
                    </a:cubicBezTo>
                    <a:cubicBezTo>
                      <a:pt x="1610" y="2695"/>
                      <a:pt x="1610" y="2695"/>
                      <a:pt x="1610" y="2695"/>
                    </a:cubicBezTo>
                    <a:cubicBezTo>
                      <a:pt x="2136" y="2695"/>
                      <a:pt x="2136" y="2695"/>
                      <a:pt x="2136" y="2695"/>
                    </a:cubicBezTo>
                    <a:cubicBezTo>
                      <a:pt x="2305" y="2695"/>
                      <a:pt x="2442" y="2559"/>
                      <a:pt x="2443" y="2390"/>
                    </a:cubicBezTo>
                    <a:cubicBezTo>
                      <a:pt x="2443" y="307"/>
                      <a:pt x="2443" y="307"/>
                      <a:pt x="2443" y="307"/>
                    </a:cubicBezTo>
                    <a:cubicBezTo>
                      <a:pt x="2443" y="138"/>
                      <a:pt x="2306" y="0"/>
                      <a:pt x="2136" y="0"/>
                    </a:cubicBezTo>
                    <a:close/>
                    <a:moveTo>
                      <a:pt x="2136" y="0"/>
                    </a:moveTo>
                    <a:cubicBezTo>
                      <a:pt x="2136" y="0"/>
                      <a:pt x="2136" y="0"/>
                      <a:pt x="213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思源宋体 CN" panose="02020400000000000000" pitchFamily="18" charset="-122"/>
                  <a:ea typeface="思源宋体 CN" panose="02020400000000000000" pitchFamily="18" charset="-122"/>
                  <a:sym typeface="思源宋体 CN" panose="02020400000000000000" pitchFamily="18" charset="-122"/>
                </a:endParaRPr>
              </a:p>
            </p:txBody>
          </p:sp>
          <p:sp>
            <p:nvSpPr>
              <p:cNvPr id="25" name="Freeform 420">
                <a:extLst>
                  <a:ext uri="{FF2B5EF4-FFF2-40B4-BE49-F238E27FC236}">
                    <a16:creationId xmlns:a16="http://schemas.microsoft.com/office/drawing/2014/main" id="{CD0FAE81-93B1-4548-8850-5331D145A1B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21250" y="3675063"/>
                <a:ext cx="277813" cy="304800"/>
              </a:xfrm>
              <a:custGeom>
                <a:avLst/>
                <a:gdLst>
                  <a:gd name="T0" fmla="*/ 2136 w 2443"/>
                  <a:gd name="T1" fmla="*/ 2695 h 2695"/>
                  <a:gd name="T2" fmla="*/ 307 w 2443"/>
                  <a:gd name="T3" fmla="*/ 2695 h 2695"/>
                  <a:gd name="T4" fmla="*/ 0 w 2443"/>
                  <a:gd name="T5" fmla="*/ 2388 h 2695"/>
                  <a:gd name="T6" fmla="*/ 0 w 2443"/>
                  <a:gd name="T7" fmla="*/ 305 h 2695"/>
                  <a:gd name="T8" fmla="*/ 307 w 2443"/>
                  <a:gd name="T9" fmla="*/ 0 h 2695"/>
                  <a:gd name="T10" fmla="*/ 2136 w 2443"/>
                  <a:gd name="T11" fmla="*/ 0 h 2695"/>
                  <a:gd name="T12" fmla="*/ 2443 w 2443"/>
                  <a:gd name="T13" fmla="*/ 305 h 2695"/>
                  <a:gd name="T14" fmla="*/ 2443 w 2443"/>
                  <a:gd name="T15" fmla="*/ 2388 h 2695"/>
                  <a:gd name="T16" fmla="*/ 2136 w 2443"/>
                  <a:gd name="T17" fmla="*/ 2695 h 2695"/>
                  <a:gd name="T18" fmla="*/ 307 w 2443"/>
                  <a:gd name="T19" fmla="*/ 205 h 2695"/>
                  <a:gd name="T20" fmla="*/ 235 w 2443"/>
                  <a:gd name="T21" fmla="*/ 233 h 2695"/>
                  <a:gd name="T22" fmla="*/ 205 w 2443"/>
                  <a:gd name="T23" fmla="*/ 305 h 2695"/>
                  <a:gd name="T24" fmla="*/ 205 w 2443"/>
                  <a:gd name="T25" fmla="*/ 2388 h 2695"/>
                  <a:gd name="T26" fmla="*/ 307 w 2443"/>
                  <a:gd name="T27" fmla="*/ 2490 h 2695"/>
                  <a:gd name="T28" fmla="*/ 2136 w 2443"/>
                  <a:gd name="T29" fmla="*/ 2490 h 2695"/>
                  <a:gd name="T30" fmla="*/ 2238 w 2443"/>
                  <a:gd name="T31" fmla="*/ 2388 h 2695"/>
                  <a:gd name="T32" fmla="*/ 2238 w 2443"/>
                  <a:gd name="T33" fmla="*/ 305 h 2695"/>
                  <a:gd name="T34" fmla="*/ 2136 w 2443"/>
                  <a:gd name="T35" fmla="*/ 205 h 2695"/>
                  <a:gd name="T36" fmla="*/ 307 w 2443"/>
                  <a:gd name="T37" fmla="*/ 205 h 2695"/>
                  <a:gd name="T38" fmla="*/ 307 w 2443"/>
                  <a:gd name="T39" fmla="*/ 205 h 2695"/>
                  <a:gd name="T40" fmla="*/ 307 w 2443"/>
                  <a:gd name="T41" fmla="*/ 205 h 2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43" h="2695">
                    <a:moveTo>
                      <a:pt x="2136" y="2695"/>
                    </a:moveTo>
                    <a:cubicBezTo>
                      <a:pt x="307" y="2695"/>
                      <a:pt x="307" y="2695"/>
                      <a:pt x="307" y="2695"/>
                    </a:cubicBezTo>
                    <a:cubicBezTo>
                      <a:pt x="138" y="2695"/>
                      <a:pt x="0" y="2558"/>
                      <a:pt x="0" y="2388"/>
                    </a:cubicBezTo>
                    <a:cubicBezTo>
                      <a:pt x="0" y="305"/>
                      <a:pt x="0" y="305"/>
                      <a:pt x="0" y="305"/>
                    </a:cubicBezTo>
                    <a:cubicBezTo>
                      <a:pt x="1" y="136"/>
                      <a:pt x="138" y="0"/>
                      <a:pt x="307" y="0"/>
                    </a:cubicBezTo>
                    <a:cubicBezTo>
                      <a:pt x="2136" y="0"/>
                      <a:pt x="2136" y="0"/>
                      <a:pt x="2136" y="0"/>
                    </a:cubicBezTo>
                    <a:cubicBezTo>
                      <a:pt x="2305" y="0"/>
                      <a:pt x="2442" y="136"/>
                      <a:pt x="2443" y="305"/>
                    </a:cubicBezTo>
                    <a:cubicBezTo>
                      <a:pt x="2443" y="2388"/>
                      <a:pt x="2443" y="2388"/>
                      <a:pt x="2443" y="2388"/>
                    </a:cubicBezTo>
                    <a:cubicBezTo>
                      <a:pt x="2443" y="2558"/>
                      <a:pt x="2306" y="2695"/>
                      <a:pt x="2136" y="2695"/>
                    </a:cubicBezTo>
                    <a:close/>
                    <a:moveTo>
                      <a:pt x="307" y="205"/>
                    </a:moveTo>
                    <a:cubicBezTo>
                      <a:pt x="280" y="204"/>
                      <a:pt x="254" y="215"/>
                      <a:pt x="235" y="233"/>
                    </a:cubicBezTo>
                    <a:cubicBezTo>
                      <a:pt x="216" y="252"/>
                      <a:pt x="205" y="278"/>
                      <a:pt x="205" y="305"/>
                    </a:cubicBezTo>
                    <a:cubicBezTo>
                      <a:pt x="205" y="2388"/>
                      <a:pt x="205" y="2388"/>
                      <a:pt x="205" y="2388"/>
                    </a:cubicBezTo>
                    <a:cubicBezTo>
                      <a:pt x="205" y="2445"/>
                      <a:pt x="251" y="2490"/>
                      <a:pt x="307" y="2490"/>
                    </a:cubicBezTo>
                    <a:cubicBezTo>
                      <a:pt x="2136" y="2490"/>
                      <a:pt x="2136" y="2490"/>
                      <a:pt x="2136" y="2490"/>
                    </a:cubicBezTo>
                    <a:cubicBezTo>
                      <a:pt x="2193" y="2490"/>
                      <a:pt x="2238" y="2445"/>
                      <a:pt x="2238" y="2388"/>
                    </a:cubicBezTo>
                    <a:cubicBezTo>
                      <a:pt x="2238" y="305"/>
                      <a:pt x="2238" y="305"/>
                      <a:pt x="2238" y="305"/>
                    </a:cubicBezTo>
                    <a:cubicBezTo>
                      <a:pt x="2237" y="249"/>
                      <a:pt x="2192" y="205"/>
                      <a:pt x="2136" y="205"/>
                    </a:cubicBezTo>
                    <a:lnTo>
                      <a:pt x="307" y="205"/>
                    </a:lnTo>
                    <a:close/>
                    <a:moveTo>
                      <a:pt x="307" y="205"/>
                    </a:moveTo>
                    <a:cubicBezTo>
                      <a:pt x="307" y="205"/>
                      <a:pt x="307" y="205"/>
                      <a:pt x="307" y="20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思源宋体 CN" panose="02020400000000000000" pitchFamily="18" charset="-122"/>
                  <a:ea typeface="思源宋体 CN" panose="02020400000000000000" pitchFamily="18" charset="-122"/>
                  <a:sym typeface="思源宋体 CN" panose="02020400000000000000" pitchFamily="18" charset="-122"/>
                </a:endParaRPr>
              </a:p>
            </p:txBody>
          </p:sp>
          <p:sp>
            <p:nvSpPr>
              <p:cNvPr id="26" name="Freeform 421">
                <a:extLst>
                  <a:ext uri="{FF2B5EF4-FFF2-40B4-BE49-F238E27FC236}">
                    <a16:creationId xmlns:a16="http://schemas.microsoft.com/office/drawing/2014/main" id="{A75F16B5-B69F-4BEB-974F-ECF6970C27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73638" y="3744913"/>
                <a:ext cx="173038" cy="163513"/>
              </a:xfrm>
              <a:custGeom>
                <a:avLst/>
                <a:gdLst>
                  <a:gd name="T0" fmla="*/ 1419 w 1521"/>
                  <a:gd name="T1" fmla="*/ 204 h 1444"/>
                  <a:gd name="T2" fmla="*/ 102 w 1521"/>
                  <a:gd name="T3" fmla="*/ 204 h 1444"/>
                  <a:gd name="T4" fmla="*/ 0 w 1521"/>
                  <a:gd name="T5" fmla="*/ 102 h 1444"/>
                  <a:gd name="T6" fmla="*/ 102 w 1521"/>
                  <a:gd name="T7" fmla="*/ 0 h 1444"/>
                  <a:gd name="T8" fmla="*/ 1419 w 1521"/>
                  <a:gd name="T9" fmla="*/ 0 h 1444"/>
                  <a:gd name="T10" fmla="*/ 1521 w 1521"/>
                  <a:gd name="T11" fmla="*/ 102 h 1444"/>
                  <a:gd name="T12" fmla="*/ 1419 w 1521"/>
                  <a:gd name="T13" fmla="*/ 204 h 1444"/>
                  <a:gd name="T14" fmla="*/ 1419 w 1521"/>
                  <a:gd name="T15" fmla="*/ 825 h 1444"/>
                  <a:gd name="T16" fmla="*/ 102 w 1521"/>
                  <a:gd name="T17" fmla="*/ 825 h 1444"/>
                  <a:gd name="T18" fmla="*/ 0 w 1521"/>
                  <a:gd name="T19" fmla="*/ 723 h 1444"/>
                  <a:gd name="T20" fmla="*/ 102 w 1521"/>
                  <a:gd name="T21" fmla="*/ 620 h 1444"/>
                  <a:gd name="T22" fmla="*/ 1419 w 1521"/>
                  <a:gd name="T23" fmla="*/ 620 h 1444"/>
                  <a:gd name="T24" fmla="*/ 1521 w 1521"/>
                  <a:gd name="T25" fmla="*/ 723 h 1444"/>
                  <a:gd name="T26" fmla="*/ 1419 w 1521"/>
                  <a:gd name="T27" fmla="*/ 825 h 1444"/>
                  <a:gd name="T28" fmla="*/ 1419 w 1521"/>
                  <a:gd name="T29" fmla="*/ 1444 h 1444"/>
                  <a:gd name="T30" fmla="*/ 102 w 1521"/>
                  <a:gd name="T31" fmla="*/ 1444 h 1444"/>
                  <a:gd name="T32" fmla="*/ 0 w 1521"/>
                  <a:gd name="T33" fmla="*/ 1341 h 1444"/>
                  <a:gd name="T34" fmla="*/ 102 w 1521"/>
                  <a:gd name="T35" fmla="*/ 1239 h 1444"/>
                  <a:gd name="T36" fmla="*/ 1419 w 1521"/>
                  <a:gd name="T37" fmla="*/ 1239 h 1444"/>
                  <a:gd name="T38" fmla="*/ 1521 w 1521"/>
                  <a:gd name="T39" fmla="*/ 1341 h 1444"/>
                  <a:gd name="T40" fmla="*/ 1419 w 1521"/>
                  <a:gd name="T41" fmla="*/ 1444 h 1444"/>
                  <a:gd name="T42" fmla="*/ 1419 w 1521"/>
                  <a:gd name="T43" fmla="*/ 1444 h 1444"/>
                  <a:gd name="T44" fmla="*/ 1419 w 1521"/>
                  <a:gd name="T45" fmla="*/ 1444 h 1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21" h="1444">
                    <a:moveTo>
                      <a:pt x="1419" y="204"/>
                    </a:moveTo>
                    <a:cubicBezTo>
                      <a:pt x="102" y="204"/>
                      <a:pt x="102" y="204"/>
                      <a:pt x="102" y="204"/>
                    </a:cubicBezTo>
                    <a:cubicBezTo>
                      <a:pt x="46" y="204"/>
                      <a:pt x="0" y="159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ubicBezTo>
                      <a:pt x="1419" y="0"/>
                      <a:pt x="1419" y="0"/>
                      <a:pt x="1419" y="0"/>
                    </a:cubicBezTo>
                    <a:cubicBezTo>
                      <a:pt x="1476" y="0"/>
                      <a:pt x="1521" y="46"/>
                      <a:pt x="1521" y="102"/>
                    </a:cubicBezTo>
                    <a:cubicBezTo>
                      <a:pt x="1521" y="159"/>
                      <a:pt x="1476" y="204"/>
                      <a:pt x="1419" y="204"/>
                    </a:cubicBezTo>
                    <a:close/>
                    <a:moveTo>
                      <a:pt x="1419" y="825"/>
                    </a:moveTo>
                    <a:cubicBezTo>
                      <a:pt x="102" y="825"/>
                      <a:pt x="102" y="825"/>
                      <a:pt x="102" y="825"/>
                    </a:cubicBezTo>
                    <a:cubicBezTo>
                      <a:pt x="46" y="825"/>
                      <a:pt x="0" y="779"/>
                      <a:pt x="0" y="723"/>
                    </a:cubicBezTo>
                    <a:cubicBezTo>
                      <a:pt x="0" y="666"/>
                      <a:pt x="46" y="620"/>
                      <a:pt x="102" y="620"/>
                    </a:cubicBezTo>
                    <a:cubicBezTo>
                      <a:pt x="1419" y="620"/>
                      <a:pt x="1419" y="620"/>
                      <a:pt x="1419" y="620"/>
                    </a:cubicBezTo>
                    <a:cubicBezTo>
                      <a:pt x="1476" y="620"/>
                      <a:pt x="1521" y="666"/>
                      <a:pt x="1521" y="723"/>
                    </a:cubicBezTo>
                    <a:cubicBezTo>
                      <a:pt x="1521" y="779"/>
                      <a:pt x="1476" y="825"/>
                      <a:pt x="1419" y="825"/>
                    </a:cubicBezTo>
                    <a:close/>
                    <a:moveTo>
                      <a:pt x="1419" y="1444"/>
                    </a:moveTo>
                    <a:cubicBezTo>
                      <a:pt x="102" y="1444"/>
                      <a:pt x="102" y="1444"/>
                      <a:pt x="102" y="1444"/>
                    </a:cubicBezTo>
                    <a:cubicBezTo>
                      <a:pt x="46" y="1444"/>
                      <a:pt x="0" y="1398"/>
                      <a:pt x="0" y="1341"/>
                    </a:cubicBezTo>
                    <a:cubicBezTo>
                      <a:pt x="0" y="1285"/>
                      <a:pt x="46" y="1239"/>
                      <a:pt x="102" y="1239"/>
                    </a:cubicBezTo>
                    <a:cubicBezTo>
                      <a:pt x="1419" y="1239"/>
                      <a:pt x="1419" y="1239"/>
                      <a:pt x="1419" y="1239"/>
                    </a:cubicBezTo>
                    <a:cubicBezTo>
                      <a:pt x="1476" y="1239"/>
                      <a:pt x="1521" y="1285"/>
                      <a:pt x="1521" y="1341"/>
                    </a:cubicBezTo>
                    <a:cubicBezTo>
                      <a:pt x="1521" y="1398"/>
                      <a:pt x="1476" y="1444"/>
                      <a:pt x="1419" y="1444"/>
                    </a:cubicBezTo>
                    <a:close/>
                    <a:moveTo>
                      <a:pt x="1419" y="1444"/>
                    </a:moveTo>
                    <a:cubicBezTo>
                      <a:pt x="1419" y="1444"/>
                      <a:pt x="1419" y="1444"/>
                      <a:pt x="1419" y="144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思源宋体 CN" panose="02020400000000000000" pitchFamily="18" charset="-122"/>
                  <a:ea typeface="思源宋体 CN" panose="02020400000000000000" pitchFamily="18" charset="-122"/>
                  <a:sym typeface="思源宋体 CN" panose="02020400000000000000" pitchFamily="18" charset="-122"/>
                </a:endParaRPr>
              </a:p>
            </p:txBody>
          </p:sp>
        </p:grp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E1FC2BD-33DF-4B7B-BD11-93914EC4D88D}"/>
              </a:ext>
            </a:extLst>
          </p:cNvPr>
          <p:cNvGrpSpPr/>
          <p:nvPr/>
        </p:nvGrpSpPr>
        <p:grpSpPr>
          <a:xfrm>
            <a:off x="5231999" y="1808791"/>
            <a:ext cx="1744034" cy="1744034"/>
            <a:chOff x="5084362" y="1561141"/>
            <a:chExt cx="2023280" cy="2023280"/>
          </a:xfrm>
        </p:grpSpPr>
        <p:sp>
          <p:nvSpPr>
            <p:cNvPr id="31" name="矩形: 对角圆角 30">
              <a:extLst>
                <a:ext uri="{FF2B5EF4-FFF2-40B4-BE49-F238E27FC236}">
                  <a16:creationId xmlns:a16="http://schemas.microsoft.com/office/drawing/2014/main" id="{2F229E6E-DA33-41D2-A9C3-1274CCF7A7BC}"/>
                </a:ext>
              </a:extLst>
            </p:cNvPr>
            <p:cNvSpPr/>
            <p:nvPr/>
          </p:nvSpPr>
          <p:spPr>
            <a:xfrm rot="2700000">
              <a:off x="5084362" y="1561141"/>
              <a:ext cx="2023280" cy="202328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9A91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  <a:sym typeface="思源宋体 CN" panose="02020400000000000000" pitchFamily="18" charset="-122"/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F852682B-B28B-4DA5-BF3B-44D994D06C20}"/>
                </a:ext>
              </a:extLst>
            </p:cNvPr>
            <p:cNvGrpSpPr/>
            <p:nvPr/>
          </p:nvGrpSpPr>
          <p:grpSpPr>
            <a:xfrm>
              <a:off x="5812568" y="2295482"/>
              <a:ext cx="566866" cy="554597"/>
              <a:chOff x="10548938" y="2903538"/>
              <a:chExt cx="366712" cy="358775"/>
            </a:xfrm>
            <a:solidFill>
              <a:schemeClr val="bg1"/>
            </a:solidFill>
          </p:grpSpPr>
          <p:sp>
            <p:nvSpPr>
              <p:cNvPr id="33" name="Freeform 373">
                <a:extLst>
                  <a:ext uri="{FF2B5EF4-FFF2-40B4-BE49-F238E27FC236}">
                    <a16:creationId xmlns:a16="http://schemas.microsoft.com/office/drawing/2014/main" id="{7D7C63C6-9AD3-401F-AB05-B4DC6F0260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8938" y="2903538"/>
                <a:ext cx="366712" cy="358775"/>
              </a:xfrm>
              <a:custGeom>
                <a:avLst/>
                <a:gdLst>
                  <a:gd name="T0" fmla="*/ 1123 w 3188"/>
                  <a:gd name="T1" fmla="*/ 3020 h 3130"/>
                  <a:gd name="T2" fmla="*/ 1100 w 3188"/>
                  <a:gd name="T3" fmla="*/ 2952 h 3130"/>
                  <a:gd name="T4" fmla="*/ 1012 w 3188"/>
                  <a:gd name="T5" fmla="*/ 2916 h 3130"/>
                  <a:gd name="T6" fmla="*/ 365 w 3188"/>
                  <a:gd name="T7" fmla="*/ 2916 h 3130"/>
                  <a:gd name="T8" fmla="*/ 265 w 3188"/>
                  <a:gd name="T9" fmla="*/ 2877 h 3130"/>
                  <a:gd name="T10" fmla="*/ 214 w 3188"/>
                  <a:gd name="T11" fmla="*/ 2787 h 3130"/>
                  <a:gd name="T12" fmla="*/ 214 w 3188"/>
                  <a:gd name="T13" fmla="*/ 356 h 3130"/>
                  <a:gd name="T14" fmla="*/ 257 w 3188"/>
                  <a:gd name="T15" fmla="*/ 255 h 3130"/>
                  <a:gd name="T16" fmla="*/ 365 w 3188"/>
                  <a:gd name="T17" fmla="*/ 216 h 3130"/>
                  <a:gd name="T18" fmla="*/ 2823 w 3188"/>
                  <a:gd name="T19" fmla="*/ 216 h 3130"/>
                  <a:gd name="T20" fmla="*/ 2923 w 3188"/>
                  <a:gd name="T21" fmla="*/ 255 h 3130"/>
                  <a:gd name="T22" fmla="*/ 2966 w 3188"/>
                  <a:gd name="T23" fmla="*/ 356 h 3130"/>
                  <a:gd name="T24" fmla="*/ 2966 w 3188"/>
                  <a:gd name="T25" fmla="*/ 999 h 3130"/>
                  <a:gd name="T26" fmla="*/ 3077 w 3188"/>
                  <a:gd name="T27" fmla="*/ 1099 h 3130"/>
                  <a:gd name="T28" fmla="*/ 3154 w 3188"/>
                  <a:gd name="T29" fmla="*/ 1068 h 3130"/>
                  <a:gd name="T30" fmla="*/ 3187 w 3188"/>
                  <a:gd name="T31" fmla="*/ 990 h 3130"/>
                  <a:gd name="T32" fmla="*/ 3187 w 3188"/>
                  <a:gd name="T33" fmla="*/ 347 h 3130"/>
                  <a:gd name="T34" fmla="*/ 3085 w 3188"/>
                  <a:gd name="T35" fmla="*/ 102 h 3130"/>
                  <a:gd name="T36" fmla="*/ 2839 w 3188"/>
                  <a:gd name="T37" fmla="*/ 3 h 3130"/>
                  <a:gd name="T38" fmla="*/ 353 w 3188"/>
                  <a:gd name="T39" fmla="*/ 3 h 3130"/>
                  <a:gd name="T40" fmla="*/ 107 w 3188"/>
                  <a:gd name="T41" fmla="*/ 98 h 3130"/>
                  <a:gd name="T42" fmla="*/ 1 w 3188"/>
                  <a:gd name="T43" fmla="*/ 339 h 3130"/>
                  <a:gd name="T44" fmla="*/ 1 w 3188"/>
                  <a:gd name="T45" fmla="*/ 2787 h 3130"/>
                  <a:gd name="T46" fmla="*/ 105 w 3188"/>
                  <a:gd name="T47" fmla="*/ 3032 h 3130"/>
                  <a:gd name="T48" fmla="*/ 349 w 3188"/>
                  <a:gd name="T49" fmla="*/ 3129 h 3130"/>
                  <a:gd name="T50" fmla="*/ 1012 w 3188"/>
                  <a:gd name="T51" fmla="*/ 3129 h 3130"/>
                  <a:gd name="T52" fmla="*/ 1090 w 3188"/>
                  <a:gd name="T53" fmla="*/ 3098 h 3130"/>
                  <a:gd name="T54" fmla="*/ 1123 w 3188"/>
                  <a:gd name="T55" fmla="*/ 3020 h 3130"/>
                  <a:gd name="T56" fmla="*/ 1123 w 3188"/>
                  <a:gd name="T57" fmla="*/ 3020 h 3130"/>
                  <a:gd name="T58" fmla="*/ 1123 w 3188"/>
                  <a:gd name="T59" fmla="*/ 3020 h 3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188" h="3130">
                    <a:moveTo>
                      <a:pt x="1123" y="3020"/>
                    </a:moveTo>
                    <a:cubicBezTo>
                      <a:pt x="1125" y="2995"/>
                      <a:pt x="1117" y="2971"/>
                      <a:pt x="1100" y="2952"/>
                    </a:cubicBezTo>
                    <a:cubicBezTo>
                      <a:pt x="1079" y="2927"/>
                      <a:pt x="1046" y="2913"/>
                      <a:pt x="1012" y="2916"/>
                    </a:cubicBezTo>
                    <a:cubicBezTo>
                      <a:pt x="365" y="2916"/>
                      <a:pt x="365" y="2916"/>
                      <a:pt x="365" y="2916"/>
                    </a:cubicBezTo>
                    <a:cubicBezTo>
                      <a:pt x="328" y="2916"/>
                      <a:pt x="292" y="2902"/>
                      <a:pt x="265" y="2877"/>
                    </a:cubicBezTo>
                    <a:cubicBezTo>
                      <a:pt x="237" y="2854"/>
                      <a:pt x="219" y="2822"/>
                      <a:pt x="214" y="2787"/>
                    </a:cubicBezTo>
                    <a:cubicBezTo>
                      <a:pt x="214" y="356"/>
                      <a:pt x="214" y="356"/>
                      <a:pt x="214" y="356"/>
                    </a:cubicBezTo>
                    <a:cubicBezTo>
                      <a:pt x="215" y="318"/>
                      <a:pt x="230" y="282"/>
                      <a:pt x="257" y="255"/>
                    </a:cubicBezTo>
                    <a:cubicBezTo>
                      <a:pt x="286" y="228"/>
                      <a:pt x="325" y="214"/>
                      <a:pt x="365" y="216"/>
                    </a:cubicBezTo>
                    <a:cubicBezTo>
                      <a:pt x="2823" y="216"/>
                      <a:pt x="2823" y="216"/>
                      <a:pt x="2823" y="216"/>
                    </a:cubicBezTo>
                    <a:cubicBezTo>
                      <a:pt x="2860" y="217"/>
                      <a:pt x="2895" y="231"/>
                      <a:pt x="2923" y="255"/>
                    </a:cubicBezTo>
                    <a:cubicBezTo>
                      <a:pt x="2950" y="282"/>
                      <a:pt x="2965" y="318"/>
                      <a:pt x="2966" y="356"/>
                    </a:cubicBezTo>
                    <a:cubicBezTo>
                      <a:pt x="2966" y="999"/>
                      <a:pt x="2966" y="999"/>
                      <a:pt x="2966" y="999"/>
                    </a:cubicBezTo>
                    <a:cubicBezTo>
                      <a:pt x="2969" y="1057"/>
                      <a:pt x="3019" y="1101"/>
                      <a:pt x="3077" y="1099"/>
                    </a:cubicBezTo>
                    <a:cubicBezTo>
                      <a:pt x="3106" y="1100"/>
                      <a:pt x="3134" y="1089"/>
                      <a:pt x="3154" y="1068"/>
                    </a:cubicBezTo>
                    <a:cubicBezTo>
                      <a:pt x="3176" y="1048"/>
                      <a:pt x="3188" y="1020"/>
                      <a:pt x="3187" y="990"/>
                    </a:cubicBezTo>
                    <a:cubicBezTo>
                      <a:pt x="3187" y="347"/>
                      <a:pt x="3187" y="347"/>
                      <a:pt x="3187" y="347"/>
                    </a:cubicBezTo>
                    <a:cubicBezTo>
                      <a:pt x="3187" y="255"/>
                      <a:pt x="3150" y="167"/>
                      <a:pt x="3085" y="102"/>
                    </a:cubicBezTo>
                    <a:cubicBezTo>
                      <a:pt x="3020" y="37"/>
                      <a:pt x="2931" y="1"/>
                      <a:pt x="2839" y="3"/>
                    </a:cubicBezTo>
                    <a:cubicBezTo>
                      <a:pt x="353" y="3"/>
                      <a:pt x="353" y="3"/>
                      <a:pt x="353" y="3"/>
                    </a:cubicBezTo>
                    <a:cubicBezTo>
                      <a:pt x="262" y="0"/>
                      <a:pt x="173" y="34"/>
                      <a:pt x="107" y="98"/>
                    </a:cubicBezTo>
                    <a:cubicBezTo>
                      <a:pt x="41" y="161"/>
                      <a:pt x="3" y="248"/>
                      <a:pt x="1" y="339"/>
                    </a:cubicBezTo>
                    <a:cubicBezTo>
                      <a:pt x="1" y="2787"/>
                      <a:pt x="1" y="2787"/>
                      <a:pt x="1" y="2787"/>
                    </a:cubicBezTo>
                    <a:cubicBezTo>
                      <a:pt x="0" y="2879"/>
                      <a:pt x="38" y="2968"/>
                      <a:pt x="105" y="3032"/>
                    </a:cubicBezTo>
                    <a:cubicBezTo>
                      <a:pt x="170" y="3096"/>
                      <a:pt x="258" y="3130"/>
                      <a:pt x="349" y="3129"/>
                    </a:cubicBezTo>
                    <a:cubicBezTo>
                      <a:pt x="1012" y="3129"/>
                      <a:pt x="1012" y="3129"/>
                      <a:pt x="1012" y="3129"/>
                    </a:cubicBezTo>
                    <a:cubicBezTo>
                      <a:pt x="1041" y="3130"/>
                      <a:pt x="1070" y="3119"/>
                      <a:pt x="1090" y="3098"/>
                    </a:cubicBezTo>
                    <a:cubicBezTo>
                      <a:pt x="1112" y="3078"/>
                      <a:pt x="1124" y="3050"/>
                      <a:pt x="1123" y="3020"/>
                    </a:cubicBezTo>
                    <a:close/>
                    <a:moveTo>
                      <a:pt x="1123" y="3020"/>
                    </a:moveTo>
                    <a:cubicBezTo>
                      <a:pt x="1123" y="3020"/>
                      <a:pt x="1123" y="3020"/>
                      <a:pt x="1123" y="30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思源宋体 CN" panose="02020400000000000000" pitchFamily="18" charset="-122"/>
                  <a:ea typeface="思源宋体 CN" panose="02020400000000000000" pitchFamily="18" charset="-122"/>
                  <a:sym typeface="思源宋体 CN" panose="02020400000000000000" pitchFamily="18" charset="-122"/>
                </a:endParaRPr>
              </a:p>
            </p:txBody>
          </p:sp>
          <p:sp>
            <p:nvSpPr>
              <p:cNvPr id="34" name="Freeform 374">
                <a:extLst>
                  <a:ext uri="{FF2B5EF4-FFF2-40B4-BE49-F238E27FC236}">
                    <a16:creationId xmlns:a16="http://schemas.microsoft.com/office/drawing/2014/main" id="{6E307C53-2CDB-4962-BC0E-ADD78A6D02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55300" y="3017838"/>
                <a:ext cx="217487" cy="215900"/>
              </a:xfrm>
              <a:custGeom>
                <a:avLst/>
                <a:gdLst>
                  <a:gd name="T0" fmla="*/ 978 w 1882"/>
                  <a:gd name="T1" fmla="*/ 1882 h 1883"/>
                  <a:gd name="T2" fmla="*/ 140 w 1882"/>
                  <a:gd name="T3" fmla="*/ 1324 h 1883"/>
                  <a:gd name="T4" fmla="*/ 336 w 1882"/>
                  <a:gd name="T5" fmla="*/ 337 h 1883"/>
                  <a:gd name="T6" fmla="*/ 1323 w 1882"/>
                  <a:gd name="T7" fmla="*/ 141 h 1883"/>
                  <a:gd name="T8" fmla="*/ 1881 w 1882"/>
                  <a:gd name="T9" fmla="*/ 979 h 1883"/>
                  <a:gd name="T10" fmla="*/ 978 w 1882"/>
                  <a:gd name="T11" fmla="*/ 1882 h 1883"/>
                  <a:gd name="T12" fmla="*/ 978 w 1882"/>
                  <a:gd name="T13" fmla="*/ 274 h 1883"/>
                  <a:gd name="T14" fmla="*/ 282 w 1882"/>
                  <a:gd name="T15" fmla="*/ 984 h 1883"/>
                  <a:gd name="T16" fmla="*/ 989 w 1882"/>
                  <a:gd name="T17" fmla="*/ 1683 h 1883"/>
                  <a:gd name="T18" fmla="*/ 1691 w 1882"/>
                  <a:gd name="T19" fmla="*/ 979 h 1883"/>
                  <a:gd name="T20" fmla="*/ 1482 w 1882"/>
                  <a:gd name="T21" fmla="*/ 478 h 1883"/>
                  <a:gd name="T22" fmla="*/ 978 w 1882"/>
                  <a:gd name="T23" fmla="*/ 274 h 1883"/>
                  <a:gd name="T24" fmla="*/ 978 w 1882"/>
                  <a:gd name="T25" fmla="*/ 274 h 1883"/>
                  <a:gd name="T26" fmla="*/ 978 w 1882"/>
                  <a:gd name="T27" fmla="*/ 274 h 1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82" h="1883">
                    <a:moveTo>
                      <a:pt x="978" y="1882"/>
                    </a:moveTo>
                    <a:cubicBezTo>
                      <a:pt x="612" y="1883"/>
                      <a:pt x="281" y="1662"/>
                      <a:pt x="140" y="1324"/>
                    </a:cubicBezTo>
                    <a:cubicBezTo>
                      <a:pt x="0" y="986"/>
                      <a:pt x="77" y="596"/>
                      <a:pt x="336" y="337"/>
                    </a:cubicBezTo>
                    <a:cubicBezTo>
                      <a:pt x="595" y="77"/>
                      <a:pt x="985" y="0"/>
                      <a:pt x="1323" y="141"/>
                    </a:cubicBezTo>
                    <a:cubicBezTo>
                      <a:pt x="1662" y="281"/>
                      <a:pt x="1882" y="612"/>
                      <a:pt x="1881" y="979"/>
                    </a:cubicBezTo>
                    <a:cubicBezTo>
                      <a:pt x="1880" y="1477"/>
                      <a:pt x="1477" y="1881"/>
                      <a:pt x="978" y="1882"/>
                    </a:cubicBezTo>
                    <a:close/>
                    <a:moveTo>
                      <a:pt x="978" y="274"/>
                    </a:moveTo>
                    <a:cubicBezTo>
                      <a:pt x="590" y="279"/>
                      <a:pt x="279" y="596"/>
                      <a:pt x="282" y="984"/>
                    </a:cubicBezTo>
                    <a:cubicBezTo>
                      <a:pt x="285" y="1372"/>
                      <a:pt x="601" y="1685"/>
                      <a:pt x="989" y="1683"/>
                    </a:cubicBezTo>
                    <a:cubicBezTo>
                      <a:pt x="1377" y="1682"/>
                      <a:pt x="1691" y="1367"/>
                      <a:pt x="1691" y="979"/>
                    </a:cubicBezTo>
                    <a:cubicBezTo>
                      <a:pt x="1691" y="790"/>
                      <a:pt x="1616" y="610"/>
                      <a:pt x="1482" y="478"/>
                    </a:cubicBezTo>
                    <a:cubicBezTo>
                      <a:pt x="1348" y="345"/>
                      <a:pt x="1166" y="272"/>
                      <a:pt x="978" y="274"/>
                    </a:cubicBezTo>
                    <a:close/>
                    <a:moveTo>
                      <a:pt x="978" y="274"/>
                    </a:moveTo>
                    <a:cubicBezTo>
                      <a:pt x="978" y="274"/>
                      <a:pt x="978" y="274"/>
                      <a:pt x="978" y="27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思源宋体 CN" panose="02020400000000000000" pitchFamily="18" charset="-122"/>
                  <a:ea typeface="思源宋体 CN" panose="02020400000000000000" pitchFamily="18" charset="-122"/>
                  <a:sym typeface="思源宋体 CN" panose="02020400000000000000" pitchFamily="18" charset="-122"/>
                </a:endParaRPr>
              </a:p>
            </p:txBody>
          </p:sp>
          <p:sp>
            <p:nvSpPr>
              <p:cNvPr id="35" name="Freeform 375">
                <a:extLst>
                  <a:ext uri="{FF2B5EF4-FFF2-40B4-BE49-F238E27FC236}">
                    <a16:creationId xmlns:a16="http://schemas.microsoft.com/office/drawing/2014/main" id="{9959F15F-1B37-4A13-BC61-02A8293117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02925" y="3067051"/>
                <a:ext cx="187325" cy="182563"/>
              </a:xfrm>
              <a:custGeom>
                <a:avLst/>
                <a:gdLst>
                  <a:gd name="T0" fmla="*/ 103 w 1627"/>
                  <a:gd name="T1" fmla="*/ 749 h 1603"/>
                  <a:gd name="T2" fmla="*/ 33 w 1627"/>
                  <a:gd name="T3" fmla="*/ 721 h 1603"/>
                  <a:gd name="T4" fmla="*/ 3 w 1627"/>
                  <a:gd name="T5" fmla="*/ 651 h 1603"/>
                  <a:gd name="T6" fmla="*/ 186 w 1627"/>
                  <a:gd name="T7" fmla="*/ 192 h 1603"/>
                  <a:gd name="T8" fmla="*/ 642 w 1627"/>
                  <a:gd name="T9" fmla="*/ 0 h 1603"/>
                  <a:gd name="T10" fmla="*/ 744 w 1627"/>
                  <a:gd name="T11" fmla="*/ 102 h 1603"/>
                  <a:gd name="T12" fmla="*/ 642 w 1627"/>
                  <a:gd name="T13" fmla="*/ 204 h 1603"/>
                  <a:gd name="T14" fmla="*/ 331 w 1627"/>
                  <a:gd name="T15" fmla="*/ 333 h 1603"/>
                  <a:gd name="T16" fmla="*/ 202 w 1627"/>
                  <a:gd name="T17" fmla="*/ 645 h 1603"/>
                  <a:gd name="T18" fmla="*/ 176 w 1627"/>
                  <a:gd name="T19" fmla="*/ 719 h 1603"/>
                  <a:gd name="T20" fmla="*/ 103 w 1627"/>
                  <a:gd name="T21" fmla="*/ 749 h 1603"/>
                  <a:gd name="T22" fmla="*/ 1527 w 1627"/>
                  <a:gd name="T23" fmla="*/ 1603 h 1603"/>
                  <a:gd name="T24" fmla="*/ 1457 w 1627"/>
                  <a:gd name="T25" fmla="*/ 1568 h 1603"/>
                  <a:gd name="T26" fmla="*/ 1232 w 1627"/>
                  <a:gd name="T27" fmla="*/ 1345 h 1603"/>
                  <a:gd name="T28" fmla="*/ 1238 w 1627"/>
                  <a:gd name="T29" fmla="*/ 1210 h 1603"/>
                  <a:gd name="T30" fmla="*/ 1373 w 1627"/>
                  <a:gd name="T31" fmla="*/ 1204 h 1603"/>
                  <a:gd name="T32" fmla="*/ 1599 w 1627"/>
                  <a:gd name="T33" fmla="*/ 1429 h 1603"/>
                  <a:gd name="T34" fmla="*/ 1627 w 1627"/>
                  <a:gd name="T35" fmla="*/ 1499 h 1603"/>
                  <a:gd name="T36" fmla="*/ 1599 w 1627"/>
                  <a:gd name="T37" fmla="*/ 1568 h 1603"/>
                  <a:gd name="T38" fmla="*/ 1527 w 1627"/>
                  <a:gd name="T39" fmla="*/ 1603 h 1603"/>
                  <a:gd name="T40" fmla="*/ 1527 w 1627"/>
                  <a:gd name="T41" fmla="*/ 1603 h 1603"/>
                  <a:gd name="T42" fmla="*/ 1527 w 1627"/>
                  <a:gd name="T43" fmla="*/ 1603 h 1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27" h="1603">
                    <a:moveTo>
                      <a:pt x="103" y="749"/>
                    </a:moveTo>
                    <a:cubicBezTo>
                      <a:pt x="77" y="750"/>
                      <a:pt x="52" y="740"/>
                      <a:pt x="33" y="721"/>
                    </a:cubicBezTo>
                    <a:cubicBezTo>
                      <a:pt x="14" y="703"/>
                      <a:pt x="3" y="677"/>
                      <a:pt x="3" y="651"/>
                    </a:cubicBezTo>
                    <a:cubicBezTo>
                      <a:pt x="0" y="479"/>
                      <a:pt x="66" y="314"/>
                      <a:pt x="186" y="192"/>
                    </a:cubicBezTo>
                    <a:cubicBezTo>
                      <a:pt x="307" y="69"/>
                      <a:pt x="471" y="0"/>
                      <a:pt x="642" y="0"/>
                    </a:cubicBezTo>
                    <a:cubicBezTo>
                      <a:pt x="699" y="0"/>
                      <a:pt x="744" y="45"/>
                      <a:pt x="744" y="102"/>
                    </a:cubicBezTo>
                    <a:cubicBezTo>
                      <a:pt x="744" y="159"/>
                      <a:pt x="699" y="204"/>
                      <a:pt x="642" y="204"/>
                    </a:cubicBezTo>
                    <a:cubicBezTo>
                      <a:pt x="525" y="204"/>
                      <a:pt x="413" y="251"/>
                      <a:pt x="331" y="333"/>
                    </a:cubicBezTo>
                    <a:cubicBezTo>
                      <a:pt x="248" y="416"/>
                      <a:pt x="202" y="528"/>
                      <a:pt x="202" y="645"/>
                    </a:cubicBezTo>
                    <a:cubicBezTo>
                      <a:pt x="204" y="672"/>
                      <a:pt x="195" y="699"/>
                      <a:pt x="176" y="719"/>
                    </a:cubicBezTo>
                    <a:cubicBezTo>
                      <a:pt x="157" y="739"/>
                      <a:pt x="131" y="750"/>
                      <a:pt x="103" y="749"/>
                    </a:cubicBezTo>
                    <a:close/>
                    <a:moveTo>
                      <a:pt x="1527" y="1603"/>
                    </a:moveTo>
                    <a:cubicBezTo>
                      <a:pt x="1500" y="1602"/>
                      <a:pt x="1474" y="1589"/>
                      <a:pt x="1457" y="1568"/>
                    </a:cubicBezTo>
                    <a:cubicBezTo>
                      <a:pt x="1232" y="1345"/>
                      <a:pt x="1232" y="1345"/>
                      <a:pt x="1232" y="1345"/>
                    </a:cubicBezTo>
                    <a:cubicBezTo>
                      <a:pt x="1199" y="1305"/>
                      <a:pt x="1202" y="1247"/>
                      <a:pt x="1238" y="1210"/>
                    </a:cubicBezTo>
                    <a:cubicBezTo>
                      <a:pt x="1275" y="1173"/>
                      <a:pt x="1333" y="1171"/>
                      <a:pt x="1373" y="1204"/>
                    </a:cubicBezTo>
                    <a:cubicBezTo>
                      <a:pt x="1599" y="1429"/>
                      <a:pt x="1599" y="1429"/>
                      <a:pt x="1599" y="1429"/>
                    </a:cubicBezTo>
                    <a:cubicBezTo>
                      <a:pt x="1617" y="1448"/>
                      <a:pt x="1627" y="1473"/>
                      <a:pt x="1627" y="1499"/>
                    </a:cubicBezTo>
                    <a:cubicBezTo>
                      <a:pt x="1627" y="1525"/>
                      <a:pt x="1617" y="1550"/>
                      <a:pt x="1599" y="1568"/>
                    </a:cubicBezTo>
                    <a:cubicBezTo>
                      <a:pt x="1580" y="1589"/>
                      <a:pt x="1555" y="1602"/>
                      <a:pt x="1527" y="1603"/>
                    </a:cubicBezTo>
                    <a:close/>
                    <a:moveTo>
                      <a:pt x="1527" y="1603"/>
                    </a:moveTo>
                    <a:cubicBezTo>
                      <a:pt x="1527" y="1603"/>
                      <a:pt x="1527" y="1603"/>
                      <a:pt x="1527" y="160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思源宋体 CN" panose="02020400000000000000" pitchFamily="18" charset="-122"/>
                  <a:ea typeface="思源宋体 CN" panose="02020400000000000000" pitchFamily="18" charset="-122"/>
                  <a:sym typeface="思源宋体 CN" panose="02020400000000000000" pitchFamily="18" charset="-122"/>
                </a:endParaRPr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3B05226-DF4F-4460-B1BC-012E6C7FAC83}"/>
              </a:ext>
            </a:extLst>
          </p:cNvPr>
          <p:cNvGrpSpPr/>
          <p:nvPr/>
        </p:nvGrpSpPr>
        <p:grpSpPr>
          <a:xfrm>
            <a:off x="8895515" y="1808791"/>
            <a:ext cx="1744034" cy="1744034"/>
            <a:chOff x="7870021" y="1561141"/>
            <a:chExt cx="2023280" cy="2023280"/>
          </a:xfrm>
        </p:grpSpPr>
        <p:sp>
          <p:nvSpPr>
            <p:cNvPr id="27" name="矩形: 对角圆角 26">
              <a:extLst>
                <a:ext uri="{FF2B5EF4-FFF2-40B4-BE49-F238E27FC236}">
                  <a16:creationId xmlns:a16="http://schemas.microsoft.com/office/drawing/2014/main" id="{4BF9C80C-176F-42E3-8756-FE79E0C1FB99}"/>
                </a:ext>
              </a:extLst>
            </p:cNvPr>
            <p:cNvSpPr/>
            <p:nvPr/>
          </p:nvSpPr>
          <p:spPr>
            <a:xfrm rot="2700000">
              <a:off x="7870021" y="1561141"/>
              <a:ext cx="2023280" cy="202328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6667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  <a:sym typeface="思源宋体 CN" panose="02020400000000000000" pitchFamily="18" charset="-122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BB29E387-C490-4211-8260-D4EB9D5EB483}"/>
                </a:ext>
              </a:extLst>
            </p:cNvPr>
            <p:cNvGrpSpPr/>
            <p:nvPr/>
          </p:nvGrpSpPr>
          <p:grpSpPr>
            <a:xfrm>
              <a:off x="8608042" y="2295482"/>
              <a:ext cx="552143" cy="554598"/>
              <a:chOff x="11256963" y="2903538"/>
              <a:chExt cx="357187" cy="358775"/>
            </a:xfrm>
            <a:solidFill>
              <a:schemeClr val="bg1"/>
            </a:solidFill>
          </p:grpSpPr>
          <p:sp>
            <p:nvSpPr>
              <p:cNvPr id="29" name="Freeform 379">
                <a:extLst>
                  <a:ext uri="{FF2B5EF4-FFF2-40B4-BE49-F238E27FC236}">
                    <a16:creationId xmlns:a16="http://schemas.microsoft.com/office/drawing/2014/main" id="{AA95F763-A78D-4205-B0CC-279861C66F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56963" y="2903538"/>
                <a:ext cx="357187" cy="358775"/>
              </a:xfrm>
              <a:custGeom>
                <a:avLst/>
                <a:gdLst>
                  <a:gd name="T0" fmla="*/ 2967 w 3174"/>
                  <a:gd name="T1" fmla="*/ 3195 h 3195"/>
                  <a:gd name="T2" fmla="*/ 1902 w 3174"/>
                  <a:gd name="T3" fmla="*/ 3195 h 3195"/>
                  <a:gd name="T4" fmla="*/ 1697 w 3174"/>
                  <a:gd name="T5" fmla="*/ 2991 h 3195"/>
                  <a:gd name="T6" fmla="*/ 1697 w 3174"/>
                  <a:gd name="T7" fmla="*/ 1915 h 3195"/>
                  <a:gd name="T8" fmla="*/ 1753 w 3174"/>
                  <a:gd name="T9" fmla="*/ 1764 h 3195"/>
                  <a:gd name="T10" fmla="*/ 1902 w 3174"/>
                  <a:gd name="T11" fmla="*/ 1700 h 3195"/>
                  <a:gd name="T12" fmla="*/ 2967 w 3174"/>
                  <a:gd name="T13" fmla="*/ 1700 h 3195"/>
                  <a:gd name="T14" fmla="*/ 3115 w 3174"/>
                  <a:gd name="T15" fmla="*/ 1764 h 3195"/>
                  <a:gd name="T16" fmla="*/ 3171 w 3174"/>
                  <a:gd name="T17" fmla="*/ 1915 h 3195"/>
                  <a:gd name="T18" fmla="*/ 3171 w 3174"/>
                  <a:gd name="T19" fmla="*/ 2982 h 3195"/>
                  <a:gd name="T20" fmla="*/ 3114 w 3174"/>
                  <a:gd name="T21" fmla="*/ 3133 h 3195"/>
                  <a:gd name="T22" fmla="*/ 2967 w 3174"/>
                  <a:gd name="T23" fmla="*/ 3195 h 3195"/>
                  <a:gd name="T24" fmla="*/ 1912 w 3174"/>
                  <a:gd name="T25" fmla="*/ 1926 h 3195"/>
                  <a:gd name="T26" fmla="*/ 1912 w 3174"/>
                  <a:gd name="T27" fmla="*/ 2982 h 3195"/>
                  <a:gd name="T28" fmla="*/ 2967 w 3174"/>
                  <a:gd name="T29" fmla="*/ 2972 h 3195"/>
                  <a:gd name="T30" fmla="*/ 2954 w 3174"/>
                  <a:gd name="T31" fmla="*/ 1915 h 3195"/>
                  <a:gd name="T32" fmla="*/ 1912 w 3174"/>
                  <a:gd name="T33" fmla="*/ 1926 h 3195"/>
                  <a:gd name="T34" fmla="*/ 2967 w 3174"/>
                  <a:gd name="T35" fmla="*/ 1485 h 3195"/>
                  <a:gd name="T36" fmla="*/ 1902 w 3174"/>
                  <a:gd name="T37" fmla="*/ 1485 h 3195"/>
                  <a:gd name="T38" fmla="*/ 1697 w 3174"/>
                  <a:gd name="T39" fmla="*/ 1280 h 3195"/>
                  <a:gd name="T40" fmla="*/ 1697 w 3174"/>
                  <a:gd name="T41" fmla="*/ 205 h 3195"/>
                  <a:gd name="T42" fmla="*/ 1902 w 3174"/>
                  <a:gd name="T43" fmla="*/ 0 h 3195"/>
                  <a:gd name="T44" fmla="*/ 2967 w 3174"/>
                  <a:gd name="T45" fmla="*/ 0 h 3195"/>
                  <a:gd name="T46" fmla="*/ 3115 w 3174"/>
                  <a:gd name="T47" fmla="*/ 64 h 3195"/>
                  <a:gd name="T48" fmla="*/ 3171 w 3174"/>
                  <a:gd name="T49" fmla="*/ 216 h 3195"/>
                  <a:gd name="T50" fmla="*/ 3171 w 3174"/>
                  <a:gd name="T51" fmla="*/ 1272 h 3195"/>
                  <a:gd name="T52" fmla="*/ 3114 w 3174"/>
                  <a:gd name="T53" fmla="*/ 1422 h 3195"/>
                  <a:gd name="T54" fmla="*/ 2967 w 3174"/>
                  <a:gd name="T55" fmla="*/ 1485 h 3195"/>
                  <a:gd name="T56" fmla="*/ 1912 w 3174"/>
                  <a:gd name="T57" fmla="*/ 216 h 3195"/>
                  <a:gd name="T58" fmla="*/ 1912 w 3174"/>
                  <a:gd name="T59" fmla="*/ 1272 h 3195"/>
                  <a:gd name="T60" fmla="*/ 2967 w 3174"/>
                  <a:gd name="T61" fmla="*/ 1260 h 3195"/>
                  <a:gd name="T62" fmla="*/ 2954 w 3174"/>
                  <a:gd name="T63" fmla="*/ 205 h 3195"/>
                  <a:gd name="T64" fmla="*/ 1912 w 3174"/>
                  <a:gd name="T65" fmla="*/ 216 h 3195"/>
                  <a:gd name="T66" fmla="*/ 1279 w 3174"/>
                  <a:gd name="T67" fmla="*/ 1485 h 3195"/>
                  <a:gd name="T68" fmla="*/ 214 w 3174"/>
                  <a:gd name="T69" fmla="*/ 1485 h 3195"/>
                  <a:gd name="T70" fmla="*/ 9 w 3174"/>
                  <a:gd name="T71" fmla="*/ 1280 h 3195"/>
                  <a:gd name="T72" fmla="*/ 9 w 3174"/>
                  <a:gd name="T73" fmla="*/ 205 h 3195"/>
                  <a:gd name="T74" fmla="*/ 214 w 3174"/>
                  <a:gd name="T75" fmla="*/ 0 h 3195"/>
                  <a:gd name="T76" fmla="*/ 1279 w 3174"/>
                  <a:gd name="T77" fmla="*/ 0 h 3195"/>
                  <a:gd name="T78" fmla="*/ 1428 w 3174"/>
                  <a:gd name="T79" fmla="*/ 64 h 3195"/>
                  <a:gd name="T80" fmla="*/ 1484 w 3174"/>
                  <a:gd name="T81" fmla="*/ 216 h 3195"/>
                  <a:gd name="T82" fmla="*/ 1484 w 3174"/>
                  <a:gd name="T83" fmla="*/ 1272 h 3195"/>
                  <a:gd name="T84" fmla="*/ 1427 w 3174"/>
                  <a:gd name="T85" fmla="*/ 1422 h 3195"/>
                  <a:gd name="T86" fmla="*/ 1279 w 3174"/>
                  <a:gd name="T87" fmla="*/ 1485 h 3195"/>
                  <a:gd name="T88" fmla="*/ 226 w 3174"/>
                  <a:gd name="T89" fmla="*/ 216 h 3195"/>
                  <a:gd name="T90" fmla="*/ 226 w 3174"/>
                  <a:gd name="T91" fmla="*/ 1272 h 3195"/>
                  <a:gd name="T92" fmla="*/ 1279 w 3174"/>
                  <a:gd name="T93" fmla="*/ 1260 h 3195"/>
                  <a:gd name="T94" fmla="*/ 1269 w 3174"/>
                  <a:gd name="T95" fmla="*/ 205 h 3195"/>
                  <a:gd name="T96" fmla="*/ 226 w 3174"/>
                  <a:gd name="T97" fmla="*/ 216 h 3195"/>
                  <a:gd name="T98" fmla="*/ 1385 w 3174"/>
                  <a:gd name="T99" fmla="*/ 2560 h 3195"/>
                  <a:gd name="T100" fmla="*/ 114 w 3174"/>
                  <a:gd name="T101" fmla="*/ 2560 h 3195"/>
                  <a:gd name="T102" fmla="*/ 33 w 3174"/>
                  <a:gd name="T103" fmla="*/ 2528 h 3195"/>
                  <a:gd name="T104" fmla="*/ 1 w 3174"/>
                  <a:gd name="T105" fmla="*/ 2448 h 3195"/>
                  <a:gd name="T106" fmla="*/ 34 w 3174"/>
                  <a:gd name="T107" fmla="*/ 2368 h 3195"/>
                  <a:gd name="T108" fmla="*/ 114 w 3174"/>
                  <a:gd name="T109" fmla="*/ 2335 h 3195"/>
                  <a:gd name="T110" fmla="*/ 1385 w 3174"/>
                  <a:gd name="T111" fmla="*/ 2335 h 3195"/>
                  <a:gd name="T112" fmla="*/ 1465 w 3174"/>
                  <a:gd name="T113" fmla="*/ 2368 h 3195"/>
                  <a:gd name="T114" fmla="*/ 1498 w 3174"/>
                  <a:gd name="T115" fmla="*/ 2448 h 3195"/>
                  <a:gd name="T116" fmla="*/ 1465 w 3174"/>
                  <a:gd name="T117" fmla="*/ 2527 h 3195"/>
                  <a:gd name="T118" fmla="*/ 1385 w 3174"/>
                  <a:gd name="T119" fmla="*/ 2560 h 3195"/>
                  <a:gd name="T120" fmla="*/ 1385 w 3174"/>
                  <a:gd name="T121" fmla="*/ 2560 h 3195"/>
                  <a:gd name="T122" fmla="*/ 1385 w 3174"/>
                  <a:gd name="T123" fmla="*/ 2560 h 3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4" h="3195">
                    <a:moveTo>
                      <a:pt x="2967" y="3195"/>
                    </a:moveTo>
                    <a:cubicBezTo>
                      <a:pt x="1902" y="3195"/>
                      <a:pt x="1902" y="3195"/>
                      <a:pt x="1902" y="3195"/>
                    </a:cubicBezTo>
                    <a:cubicBezTo>
                      <a:pt x="1788" y="3195"/>
                      <a:pt x="1697" y="3104"/>
                      <a:pt x="1697" y="2991"/>
                    </a:cubicBezTo>
                    <a:cubicBezTo>
                      <a:pt x="1697" y="1915"/>
                      <a:pt x="1697" y="1915"/>
                      <a:pt x="1697" y="1915"/>
                    </a:cubicBezTo>
                    <a:cubicBezTo>
                      <a:pt x="1694" y="1859"/>
                      <a:pt x="1714" y="1805"/>
                      <a:pt x="1753" y="1764"/>
                    </a:cubicBezTo>
                    <a:cubicBezTo>
                      <a:pt x="1792" y="1723"/>
                      <a:pt x="1845" y="1700"/>
                      <a:pt x="1902" y="1700"/>
                    </a:cubicBezTo>
                    <a:cubicBezTo>
                      <a:pt x="2967" y="1700"/>
                      <a:pt x="2967" y="1700"/>
                      <a:pt x="2967" y="1700"/>
                    </a:cubicBezTo>
                    <a:cubicBezTo>
                      <a:pt x="3023" y="1700"/>
                      <a:pt x="3076" y="1723"/>
                      <a:pt x="3115" y="1764"/>
                    </a:cubicBezTo>
                    <a:cubicBezTo>
                      <a:pt x="3154" y="1805"/>
                      <a:pt x="3174" y="1859"/>
                      <a:pt x="3171" y="1915"/>
                    </a:cubicBezTo>
                    <a:cubicBezTo>
                      <a:pt x="3171" y="2982"/>
                      <a:pt x="3171" y="2982"/>
                      <a:pt x="3171" y="2982"/>
                    </a:cubicBezTo>
                    <a:cubicBezTo>
                      <a:pt x="3174" y="3038"/>
                      <a:pt x="3153" y="3092"/>
                      <a:pt x="3114" y="3133"/>
                    </a:cubicBezTo>
                    <a:cubicBezTo>
                      <a:pt x="3076" y="3173"/>
                      <a:pt x="3022" y="3195"/>
                      <a:pt x="2967" y="3195"/>
                    </a:cubicBezTo>
                    <a:close/>
                    <a:moveTo>
                      <a:pt x="1912" y="1926"/>
                    </a:moveTo>
                    <a:cubicBezTo>
                      <a:pt x="1912" y="2982"/>
                      <a:pt x="1912" y="2982"/>
                      <a:pt x="1912" y="2982"/>
                    </a:cubicBezTo>
                    <a:cubicBezTo>
                      <a:pt x="2967" y="2972"/>
                      <a:pt x="2967" y="2972"/>
                      <a:pt x="2967" y="2972"/>
                    </a:cubicBezTo>
                    <a:cubicBezTo>
                      <a:pt x="2954" y="1915"/>
                      <a:pt x="2954" y="1915"/>
                      <a:pt x="2954" y="1915"/>
                    </a:cubicBezTo>
                    <a:lnTo>
                      <a:pt x="1912" y="1926"/>
                    </a:lnTo>
                    <a:close/>
                    <a:moveTo>
                      <a:pt x="2967" y="1485"/>
                    </a:moveTo>
                    <a:cubicBezTo>
                      <a:pt x="1902" y="1485"/>
                      <a:pt x="1902" y="1485"/>
                      <a:pt x="1902" y="1485"/>
                    </a:cubicBezTo>
                    <a:cubicBezTo>
                      <a:pt x="1788" y="1485"/>
                      <a:pt x="1697" y="1394"/>
                      <a:pt x="1697" y="1280"/>
                    </a:cubicBezTo>
                    <a:cubicBezTo>
                      <a:pt x="1697" y="205"/>
                      <a:pt x="1697" y="205"/>
                      <a:pt x="1697" y="205"/>
                    </a:cubicBezTo>
                    <a:cubicBezTo>
                      <a:pt x="1697" y="92"/>
                      <a:pt x="1788" y="0"/>
                      <a:pt x="1902" y="0"/>
                    </a:cubicBezTo>
                    <a:cubicBezTo>
                      <a:pt x="2967" y="0"/>
                      <a:pt x="2967" y="0"/>
                      <a:pt x="2967" y="0"/>
                    </a:cubicBezTo>
                    <a:cubicBezTo>
                      <a:pt x="3023" y="0"/>
                      <a:pt x="3076" y="23"/>
                      <a:pt x="3115" y="64"/>
                    </a:cubicBezTo>
                    <a:cubicBezTo>
                      <a:pt x="3154" y="105"/>
                      <a:pt x="3174" y="159"/>
                      <a:pt x="3171" y="216"/>
                    </a:cubicBezTo>
                    <a:cubicBezTo>
                      <a:pt x="3171" y="1272"/>
                      <a:pt x="3171" y="1272"/>
                      <a:pt x="3171" y="1272"/>
                    </a:cubicBezTo>
                    <a:cubicBezTo>
                      <a:pt x="3174" y="1328"/>
                      <a:pt x="3153" y="1382"/>
                      <a:pt x="3114" y="1422"/>
                    </a:cubicBezTo>
                    <a:cubicBezTo>
                      <a:pt x="3076" y="1463"/>
                      <a:pt x="3022" y="1485"/>
                      <a:pt x="2967" y="1485"/>
                    </a:cubicBezTo>
                    <a:close/>
                    <a:moveTo>
                      <a:pt x="1912" y="216"/>
                    </a:moveTo>
                    <a:cubicBezTo>
                      <a:pt x="1912" y="1272"/>
                      <a:pt x="1912" y="1272"/>
                      <a:pt x="1912" y="1272"/>
                    </a:cubicBezTo>
                    <a:cubicBezTo>
                      <a:pt x="2967" y="1260"/>
                      <a:pt x="2967" y="1260"/>
                      <a:pt x="2967" y="1260"/>
                    </a:cubicBezTo>
                    <a:cubicBezTo>
                      <a:pt x="2954" y="205"/>
                      <a:pt x="2954" y="205"/>
                      <a:pt x="2954" y="205"/>
                    </a:cubicBezTo>
                    <a:lnTo>
                      <a:pt x="1912" y="216"/>
                    </a:lnTo>
                    <a:close/>
                    <a:moveTo>
                      <a:pt x="1279" y="1485"/>
                    </a:moveTo>
                    <a:cubicBezTo>
                      <a:pt x="214" y="1485"/>
                      <a:pt x="214" y="1485"/>
                      <a:pt x="214" y="1485"/>
                    </a:cubicBezTo>
                    <a:cubicBezTo>
                      <a:pt x="101" y="1485"/>
                      <a:pt x="9" y="1394"/>
                      <a:pt x="9" y="1280"/>
                    </a:cubicBezTo>
                    <a:cubicBezTo>
                      <a:pt x="9" y="205"/>
                      <a:pt x="9" y="205"/>
                      <a:pt x="9" y="205"/>
                    </a:cubicBezTo>
                    <a:cubicBezTo>
                      <a:pt x="9" y="92"/>
                      <a:pt x="101" y="0"/>
                      <a:pt x="214" y="0"/>
                    </a:cubicBezTo>
                    <a:cubicBezTo>
                      <a:pt x="1279" y="0"/>
                      <a:pt x="1279" y="0"/>
                      <a:pt x="1279" y="0"/>
                    </a:cubicBezTo>
                    <a:cubicBezTo>
                      <a:pt x="1335" y="0"/>
                      <a:pt x="1389" y="23"/>
                      <a:pt x="1428" y="64"/>
                    </a:cubicBezTo>
                    <a:cubicBezTo>
                      <a:pt x="1466" y="105"/>
                      <a:pt x="1487" y="159"/>
                      <a:pt x="1484" y="216"/>
                    </a:cubicBezTo>
                    <a:cubicBezTo>
                      <a:pt x="1484" y="1272"/>
                      <a:pt x="1484" y="1272"/>
                      <a:pt x="1484" y="1272"/>
                    </a:cubicBezTo>
                    <a:cubicBezTo>
                      <a:pt x="1486" y="1328"/>
                      <a:pt x="1465" y="1382"/>
                      <a:pt x="1427" y="1422"/>
                    </a:cubicBezTo>
                    <a:cubicBezTo>
                      <a:pt x="1388" y="1463"/>
                      <a:pt x="1335" y="1485"/>
                      <a:pt x="1279" y="1485"/>
                    </a:cubicBezTo>
                    <a:close/>
                    <a:moveTo>
                      <a:pt x="226" y="216"/>
                    </a:moveTo>
                    <a:cubicBezTo>
                      <a:pt x="226" y="1272"/>
                      <a:pt x="226" y="1272"/>
                      <a:pt x="226" y="1272"/>
                    </a:cubicBezTo>
                    <a:cubicBezTo>
                      <a:pt x="1279" y="1260"/>
                      <a:pt x="1279" y="1260"/>
                      <a:pt x="1279" y="1260"/>
                    </a:cubicBezTo>
                    <a:cubicBezTo>
                      <a:pt x="1269" y="205"/>
                      <a:pt x="1269" y="205"/>
                      <a:pt x="1269" y="205"/>
                    </a:cubicBezTo>
                    <a:lnTo>
                      <a:pt x="226" y="216"/>
                    </a:lnTo>
                    <a:close/>
                    <a:moveTo>
                      <a:pt x="1385" y="2560"/>
                    </a:moveTo>
                    <a:cubicBezTo>
                      <a:pt x="114" y="2560"/>
                      <a:pt x="114" y="2560"/>
                      <a:pt x="114" y="2560"/>
                    </a:cubicBezTo>
                    <a:cubicBezTo>
                      <a:pt x="84" y="2561"/>
                      <a:pt x="55" y="2549"/>
                      <a:pt x="33" y="2528"/>
                    </a:cubicBezTo>
                    <a:cubicBezTo>
                      <a:pt x="12" y="2507"/>
                      <a:pt x="0" y="2478"/>
                      <a:pt x="1" y="2448"/>
                    </a:cubicBezTo>
                    <a:cubicBezTo>
                      <a:pt x="1" y="2418"/>
                      <a:pt x="13" y="2389"/>
                      <a:pt x="34" y="2368"/>
                    </a:cubicBezTo>
                    <a:cubicBezTo>
                      <a:pt x="55" y="2347"/>
                      <a:pt x="84" y="2335"/>
                      <a:pt x="114" y="2335"/>
                    </a:cubicBezTo>
                    <a:cubicBezTo>
                      <a:pt x="1385" y="2335"/>
                      <a:pt x="1385" y="2335"/>
                      <a:pt x="1385" y="2335"/>
                    </a:cubicBezTo>
                    <a:cubicBezTo>
                      <a:pt x="1415" y="2335"/>
                      <a:pt x="1444" y="2347"/>
                      <a:pt x="1465" y="2368"/>
                    </a:cubicBezTo>
                    <a:cubicBezTo>
                      <a:pt x="1486" y="2389"/>
                      <a:pt x="1498" y="2418"/>
                      <a:pt x="1498" y="2448"/>
                    </a:cubicBezTo>
                    <a:cubicBezTo>
                      <a:pt x="1498" y="2478"/>
                      <a:pt x="1486" y="2506"/>
                      <a:pt x="1465" y="2527"/>
                    </a:cubicBezTo>
                    <a:cubicBezTo>
                      <a:pt x="1444" y="2549"/>
                      <a:pt x="1415" y="2560"/>
                      <a:pt x="1385" y="2560"/>
                    </a:cubicBezTo>
                    <a:close/>
                    <a:moveTo>
                      <a:pt x="1385" y="2560"/>
                    </a:moveTo>
                    <a:cubicBezTo>
                      <a:pt x="1385" y="2560"/>
                      <a:pt x="1385" y="2560"/>
                      <a:pt x="1385" y="256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思源宋体 CN" panose="02020400000000000000" pitchFamily="18" charset="-122"/>
                  <a:ea typeface="思源宋体 CN" panose="02020400000000000000" pitchFamily="18" charset="-122"/>
                  <a:sym typeface="思源宋体 CN" panose="02020400000000000000" pitchFamily="18" charset="-122"/>
                </a:endParaRPr>
              </a:p>
            </p:txBody>
          </p:sp>
          <p:sp>
            <p:nvSpPr>
              <p:cNvPr id="30" name="Freeform 380">
                <a:extLst>
                  <a:ext uri="{FF2B5EF4-FFF2-40B4-BE49-F238E27FC236}">
                    <a16:creationId xmlns:a16="http://schemas.microsoft.com/office/drawing/2014/main" id="{9300CFE0-813E-4482-83BE-B000C6A241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28400" y="3094038"/>
                <a:ext cx="25400" cy="168275"/>
              </a:xfrm>
              <a:custGeom>
                <a:avLst/>
                <a:gdLst>
                  <a:gd name="T0" fmla="*/ 112 w 226"/>
                  <a:gd name="T1" fmla="*/ 1493 h 1493"/>
                  <a:gd name="T2" fmla="*/ 33 w 226"/>
                  <a:gd name="T3" fmla="*/ 1460 h 1493"/>
                  <a:gd name="T4" fmla="*/ 0 w 226"/>
                  <a:gd name="T5" fmla="*/ 1381 h 1493"/>
                  <a:gd name="T6" fmla="*/ 0 w 226"/>
                  <a:gd name="T7" fmla="*/ 113 h 1493"/>
                  <a:gd name="T8" fmla="*/ 33 w 226"/>
                  <a:gd name="T9" fmla="*/ 33 h 1493"/>
                  <a:gd name="T10" fmla="*/ 112 w 226"/>
                  <a:gd name="T11" fmla="*/ 0 h 1493"/>
                  <a:gd name="T12" fmla="*/ 193 w 226"/>
                  <a:gd name="T13" fmla="*/ 33 h 1493"/>
                  <a:gd name="T14" fmla="*/ 225 w 226"/>
                  <a:gd name="T15" fmla="*/ 113 h 1493"/>
                  <a:gd name="T16" fmla="*/ 225 w 226"/>
                  <a:gd name="T17" fmla="*/ 1381 h 1493"/>
                  <a:gd name="T18" fmla="*/ 192 w 226"/>
                  <a:gd name="T19" fmla="*/ 1460 h 1493"/>
                  <a:gd name="T20" fmla="*/ 112 w 226"/>
                  <a:gd name="T21" fmla="*/ 1493 h 1493"/>
                  <a:gd name="T22" fmla="*/ 112 w 226"/>
                  <a:gd name="T23" fmla="*/ 1493 h 1493"/>
                  <a:gd name="T24" fmla="*/ 112 w 226"/>
                  <a:gd name="T25" fmla="*/ 1493 h 1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6" h="1493">
                    <a:moveTo>
                      <a:pt x="112" y="1493"/>
                    </a:moveTo>
                    <a:cubicBezTo>
                      <a:pt x="83" y="1493"/>
                      <a:pt x="54" y="1481"/>
                      <a:pt x="33" y="1460"/>
                    </a:cubicBezTo>
                    <a:cubicBezTo>
                      <a:pt x="12" y="1439"/>
                      <a:pt x="0" y="1411"/>
                      <a:pt x="0" y="1381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83"/>
                      <a:pt x="12" y="54"/>
                      <a:pt x="33" y="33"/>
                    </a:cubicBezTo>
                    <a:cubicBezTo>
                      <a:pt x="54" y="12"/>
                      <a:pt x="83" y="0"/>
                      <a:pt x="112" y="0"/>
                    </a:cubicBezTo>
                    <a:cubicBezTo>
                      <a:pt x="143" y="0"/>
                      <a:pt x="172" y="11"/>
                      <a:pt x="193" y="33"/>
                    </a:cubicBezTo>
                    <a:cubicBezTo>
                      <a:pt x="214" y="54"/>
                      <a:pt x="226" y="83"/>
                      <a:pt x="225" y="113"/>
                    </a:cubicBezTo>
                    <a:cubicBezTo>
                      <a:pt x="225" y="1381"/>
                      <a:pt x="225" y="1381"/>
                      <a:pt x="225" y="1381"/>
                    </a:cubicBezTo>
                    <a:cubicBezTo>
                      <a:pt x="225" y="1411"/>
                      <a:pt x="213" y="1439"/>
                      <a:pt x="192" y="1460"/>
                    </a:cubicBezTo>
                    <a:cubicBezTo>
                      <a:pt x="171" y="1481"/>
                      <a:pt x="142" y="1493"/>
                      <a:pt x="112" y="1493"/>
                    </a:cubicBezTo>
                    <a:close/>
                    <a:moveTo>
                      <a:pt x="112" y="1493"/>
                    </a:moveTo>
                    <a:cubicBezTo>
                      <a:pt x="112" y="1493"/>
                      <a:pt x="112" y="1493"/>
                      <a:pt x="112" y="149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思源宋体 CN" panose="02020400000000000000" pitchFamily="18" charset="-122"/>
                  <a:ea typeface="思源宋体 CN" panose="02020400000000000000" pitchFamily="18" charset="-122"/>
                  <a:sym typeface="思源宋体 CN" panose="02020400000000000000" pitchFamily="18" charset="-122"/>
                </a:endParaRPr>
              </a:p>
            </p:txBody>
          </p:sp>
        </p:grp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9C13F0B-AFDF-4484-8A5A-7A103D4ADDED}"/>
              </a:ext>
            </a:extLst>
          </p:cNvPr>
          <p:cNvGrpSpPr/>
          <p:nvPr/>
        </p:nvGrpSpPr>
        <p:grpSpPr>
          <a:xfrm>
            <a:off x="1116761" y="3951420"/>
            <a:ext cx="9968005" cy="1590996"/>
            <a:chOff x="1116761" y="3951420"/>
            <a:chExt cx="9968005" cy="1590996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A9AE756-0431-4D07-B4E0-1A342F364508}"/>
                </a:ext>
              </a:extLst>
            </p:cNvPr>
            <p:cNvGrpSpPr/>
            <p:nvPr/>
          </p:nvGrpSpPr>
          <p:grpSpPr>
            <a:xfrm>
              <a:off x="1116761" y="3951420"/>
              <a:ext cx="2640972" cy="1590996"/>
              <a:chOff x="978528" y="4180738"/>
              <a:chExt cx="2640972" cy="1590996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5CE286C-F0E2-407E-9E55-1649649E8FE2}"/>
                  </a:ext>
                </a:extLst>
              </p:cNvPr>
              <p:cNvSpPr/>
              <p:nvPr/>
            </p:nvSpPr>
            <p:spPr>
              <a:xfrm>
                <a:off x="978528" y="4614751"/>
                <a:ext cx="2640972" cy="1156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思源宋体 CN" panose="02020400000000000000" pitchFamily="18" charset="-122"/>
                    <a:ea typeface="思源宋体 CN" panose="02020400000000000000" pitchFamily="18" charset="-122"/>
                    <a:cs typeface="阿里巴巴普惠体 R" panose="00020600040101010101" pitchFamily="18" charset="-122"/>
                    <a:sym typeface="思源宋体 CN" panose="02020400000000000000" pitchFamily="18" charset="-122"/>
                  </a:rPr>
                  <a:t>单击此处输入您的文本说明，可根据需要适当地更改文字的颜色或者大小等属性。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9F6443E-347A-41A9-81C9-77D913D31C16}"/>
                  </a:ext>
                </a:extLst>
              </p:cNvPr>
              <p:cNvSpPr/>
              <p:nvPr/>
            </p:nvSpPr>
            <p:spPr>
              <a:xfrm>
                <a:off x="1693720" y="4180738"/>
                <a:ext cx="121058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 CN" panose="02020400000000000000" pitchFamily="18" charset="-122"/>
                    <a:ea typeface="思源宋体 CN" panose="02020400000000000000" pitchFamily="18" charset="-122"/>
                    <a:cs typeface="阿里巴巴普惠体 M" panose="00020600040101010101" pitchFamily="18" charset="-122"/>
                    <a:sym typeface="思源宋体 CN" panose="02020400000000000000" pitchFamily="18" charset="-122"/>
                  </a:rPr>
                  <a:t>添加标题</a:t>
                </a:r>
                <a:endPara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宋体 CN" panose="02020400000000000000" pitchFamily="18" charset="-122"/>
                </a:endParaRP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C85B8BB-F307-46C5-8B96-CADFB53AA325}"/>
                </a:ext>
              </a:extLst>
            </p:cNvPr>
            <p:cNvGrpSpPr/>
            <p:nvPr/>
          </p:nvGrpSpPr>
          <p:grpSpPr>
            <a:xfrm>
              <a:off x="4780278" y="3951420"/>
              <a:ext cx="2640972" cy="1590996"/>
              <a:chOff x="4775514" y="4180738"/>
              <a:chExt cx="2640972" cy="1590996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FAEF9F9-2C0B-4764-8074-C70105AEB7D3}"/>
                  </a:ext>
                </a:extLst>
              </p:cNvPr>
              <p:cNvSpPr/>
              <p:nvPr/>
            </p:nvSpPr>
            <p:spPr>
              <a:xfrm>
                <a:off x="4775514" y="4614751"/>
                <a:ext cx="2640972" cy="1156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思源宋体 CN" panose="02020400000000000000" pitchFamily="18" charset="-122"/>
                    <a:ea typeface="思源宋体 CN" panose="02020400000000000000" pitchFamily="18" charset="-122"/>
                    <a:cs typeface="阿里巴巴普惠体 R" panose="00020600040101010101" pitchFamily="18" charset="-122"/>
                    <a:sym typeface="思源宋体 CN" panose="02020400000000000000" pitchFamily="18" charset="-122"/>
                  </a:rPr>
                  <a:t>单击此处输入您的文本说明，可根据需要适当地更改文字的颜色或者大小等属性。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410C02E-124C-4A88-B7E9-7B833AEF455C}"/>
                  </a:ext>
                </a:extLst>
              </p:cNvPr>
              <p:cNvSpPr/>
              <p:nvPr/>
            </p:nvSpPr>
            <p:spPr>
              <a:xfrm>
                <a:off x="5490706" y="4180738"/>
                <a:ext cx="121058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思源宋体 CN" panose="02020400000000000000" pitchFamily="18" charset="-122"/>
                    <a:ea typeface="思源宋体 CN" panose="02020400000000000000" pitchFamily="18" charset="-122"/>
                    <a:cs typeface="阿里巴巴普惠体 M" panose="00020600040101010101" pitchFamily="18" charset="-122"/>
                    <a:sym typeface="思源宋体 CN" panose="02020400000000000000" pitchFamily="18" charset="-122"/>
                  </a:rPr>
                  <a:t>添加标题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  <a:sym typeface="思源宋体 CN" panose="02020400000000000000" pitchFamily="18" charset="-122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BB5E1B87-18F3-48F7-A1C8-3A1A2AE88097}"/>
                </a:ext>
              </a:extLst>
            </p:cNvPr>
            <p:cNvGrpSpPr/>
            <p:nvPr/>
          </p:nvGrpSpPr>
          <p:grpSpPr>
            <a:xfrm>
              <a:off x="8443794" y="3951420"/>
              <a:ext cx="2640972" cy="1590996"/>
              <a:chOff x="8586730" y="4180738"/>
              <a:chExt cx="2640972" cy="1590996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D8B59F0-33FD-453E-9EC3-4C8518C91A55}"/>
                  </a:ext>
                </a:extLst>
              </p:cNvPr>
              <p:cNvSpPr/>
              <p:nvPr/>
            </p:nvSpPr>
            <p:spPr>
              <a:xfrm>
                <a:off x="8586730" y="4614751"/>
                <a:ext cx="2640972" cy="1156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思源宋体 CN" panose="02020400000000000000" pitchFamily="18" charset="-122"/>
                    <a:ea typeface="思源宋体 CN" panose="02020400000000000000" pitchFamily="18" charset="-122"/>
                    <a:cs typeface="阿里巴巴普惠体 R" panose="00020600040101010101" pitchFamily="18" charset="-122"/>
                    <a:sym typeface="思源宋体 CN" panose="02020400000000000000" pitchFamily="18" charset="-122"/>
                  </a:rPr>
                  <a:t>单击此处输入您的文本说明，可根据需要适当地更改文字的颜色或者大小等属性。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29AE74C-9DC4-44B6-B234-6C6EBC7CB52E}"/>
                  </a:ext>
                </a:extLst>
              </p:cNvPr>
              <p:cNvSpPr/>
              <p:nvPr/>
            </p:nvSpPr>
            <p:spPr>
              <a:xfrm>
                <a:off x="9301922" y="4180738"/>
                <a:ext cx="121058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思源宋体 CN" panose="02020400000000000000" pitchFamily="18" charset="-122"/>
                    <a:ea typeface="思源宋体 CN" panose="02020400000000000000" pitchFamily="18" charset="-122"/>
                    <a:cs typeface="阿里巴巴普惠体 M" panose="00020600040101010101" pitchFamily="18" charset="-122"/>
                    <a:sym typeface="思源宋体 CN" panose="02020400000000000000" pitchFamily="18" charset="-122"/>
                  </a:rPr>
                  <a:t>添加标题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  <a:sym typeface="思源宋体 CN" panose="02020400000000000000" pitchFamily="18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804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卡通人物&#10;&#10;低可信度描述已自动生成">
            <a:extLst>
              <a:ext uri="{FF2B5EF4-FFF2-40B4-BE49-F238E27FC236}">
                <a16:creationId xmlns:a16="http://schemas.microsoft.com/office/drawing/2014/main" id="{5391D1C5-D9EA-4CED-A5A8-50D2144A0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ADA00EEE-C01A-4251-B333-4536D8AF2169}"/>
              </a:ext>
            </a:extLst>
          </p:cNvPr>
          <p:cNvGrpSpPr/>
          <p:nvPr/>
        </p:nvGrpSpPr>
        <p:grpSpPr>
          <a:xfrm>
            <a:off x="1553576" y="2110288"/>
            <a:ext cx="2637424" cy="2637424"/>
            <a:chOff x="1210676" y="2202186"/>
            <a:chExt cx="2637424" cy="263742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B92D0CE-2657-4538-AC15-1AA6D74F94A1}"/>
                </a:ext>
              </a:extLst>
            </p:cNvPr>
            <p:cNvGrpSpPr/>
            <p:nvPr/>
          </p:nvGrpSpPr>
          <p:grpSpPr>
            <a:xfrm>
              <a:off x="1210676" y="2202186"/>
              <a:ext cx="2637424" cy="2637424"/>
              <a:chOff x="3212213" y="251533"/>
              <a:chExt cx="6830968" cy="6830968"/>
            </a:xfrm>
          </p:grpSpPr>
          <p:sp>
            <p:nvSpPr>
              <p:cNvPr id="4" name="泪滴形 3">
                <a:extLst>
                  <a:ext uri="{FF2B5EF4-FFF2-40B4-BE49-F238E27FC236}">
                    <a16:creationId xmlns:a16="http://schemas.microsoft.com/office/drawing/2014/main" id="{A5CE88B2-F23C-4F15-9ABB-EE528CBD1CBF}"/>
                  </a:ext>
                </a:extLst>
              </p:cNvPr>
              <p:cNvSpPr/>
              <p:nvPr/>
            </p:nvSpPr>
            <p:spPr>
              <a:xfrm>
                <a:off x="3212213" y="251533"/>
                <a:ext cx="6830968" cy="6830968"/>
              </a:xfrm>
              <a:prstGeom prst="teardrop">
                <a:avLst/>
              </a:prstGeom>
              <a:solidFill>
                <a:srgbClr val="9A91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100000"/>
                    </a:prst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0186CA6-5C2A-4A1B-9BD8-C270F75C5419}"/>
                  </a:ext>
                </a:extLst>
              </p:cNvPr>
              <p:cNvSpPr/>
              <p:nvPr/>
            </p:nvSpPr>
            <p:spPr>
              <a:xfrm>
                <a:off x="3751998" y="791318"/>
                <a:ext cx="5751398" cy="5751398"/>
              </a:xfrm>
              <a:prstGeom prst="ellipse">
                <a:avLst/>
              </a:prstGeom>
              <a:solidFill>
                <a:srgbClr val="6667A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8F25710-030D-44C0-80A4-3D07AAA549A3}"/>
                </a:ext>
              </a:extLst>
            </p:cNvPr>
            <p:cNvSpPr txBox="1"/>
            <p:nvPr/>
          </p:nvSpPr>
          <p:spPr>
            <a:xfrm>
              <a:off x="1465127" y="2966900"/>
              <a:ext cx="2128522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  <a:ea typeface="思源宋体 CN Heavy" panose="02020900000000000000" pitchFamily="18" charset="-122"/>
                  <a:cs typeface="+mn-cs"/>
                </a:rPr>
                <a:t>PART </a:t>
              </a:r>
              <a:r>
                <a:rPr kumimoji="0" lang="en-US" altLang="zh-CN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  <a:ea typeface="思源宋体 CN Heavy" panose="02020900000000000000" pitchFamily="18" charset="-122"/>
                  <a:cs typeface="+mn-cs"/>
                </a:rPr>
                <a:t>03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思源宋体 CN" panose="02020400000000000000" pitchFamily="18" charset="-122"/>
                <a:cs typeface="+mn-cs"/>
              </a:endParaRPr>
            </a:p>
          </p:txBody>
        </p:sp>
      </p:grpSp>
      <p:sp>
        <p:nvSpPr>
          <p:cNvPr id="11" name="文本框 20">
            <a:extLst>
              <a:ext uri="{FF2B5EF4-FFF2-40B4-BE49-F238E27FC236}">
                <a16:creationId xmlns:a16="http://schemas.microsoft.com/office/drawing/2014/main" id="{59802AE5-A711-44B8-8E4D-FBD03D5A2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0796" y="2687852"/>
            <a:ext cx="450552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rPr>
              <a:t>单击添加标题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60F06EE-CAD4-45A2-AF1D-7D457C480403}"/>
              </a:ext>
            </a:extLst>
          </p:cNvPr>
          <p:cNvSpPr/>
          <p:nvPr/>
        </p:nvSpPr>
        <p:spPr>
          <a:xfrm>
            <a:off x="4505917" y="3429000"/>
            <a:ext cx="52952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rPr>
              <a:t>Please click here to add appropriate text to explain, you can directly copy and paste the text content.</a:t>
            </a:r>
          </a:p>
        </p:txBody>
      </p:sp>
    </p:spTree>
    <p:extLst>
      <p:ext uri="{BB962C8B-B14F-4D97-AF65-F5344CB8AC3E}">
        <p14:creationId xmlns:p14="http://schemas.microsoft.com/office/powerpoint/2010/main" val="344563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D62CC5AE-57CF-4171-ACFD-AF8E0D3F1644}"/>
              </a:ext>
            </a:extLst>
          </p:cNvPr>
          <p:cNvGrpSpPr/>
          <p:nvPr/>
        </p:nvGrpSpPr>
        <p:grpSpPr>
          <a:xfrm>
            <a:off x="256403" y="334456"/>
            <a:ext cx="3160036" cy="543697"/>
            <a:chOff x="256403" y="334456"/>
            <a:chExt cx="3160036" cy="54369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2E6EB5F-8CF4-4983-8482-5A6A3F351ADE}"/>
                </a:ext>
              </a:extLst>
            </p:cNvPr>
            <p:cNvGrpSpPr/>
            <p:nvPr/>
          </p:nvGrpSpPr>
          <p:grpSpPr>
            <a:xfrm>
              <a:off x="256403" y="334456"/>
              <a:ext cx="543697" cy="543697"/>
              <a:chOff x="3212213" y="251533"/>
              <a:chExt cx="6830968" cy="6830968"/>
            </a:xfrm>
          </p:grpSpPr>
          <p:sp>
            <p:nvSpPr>
              <p:cNvPr id="5" name="泪滴形 4">
                <a:extLst>
                  <a:ext uri="{FF2B5EF4-FFF2-40B4-BE49-F238E27FC236}">
                    <a16:creationId xmlns:a16="http://schemas.microsoft.com/office/drawing/2014/main" id="{3EA77AD1-374D-456F-AC1A-DD54C0983A5A}"/>
                  </a:ext>
                </a:extLst>
              </p:cNvPr>
              <p:cNvSpPr/>
              <p:nvPr/>
            </p:nvSpPr>
            <p:spPr>
              <a:xfrm>
                <a:off x="3212213" y="251533"/>
                <a:ext cx="6830968" cy="6830968"/>
              </a:xfrm>
              <a:prstGeom prst="teardrop">
                <a:avLst/>
              </a:prstGeom>
              <a:solidFill>
                <a:srgbClr val="6667A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100000"/>
                    </a:prst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4CF5A50-DD92-471E-A2A4-D94CAE035D1C}"/>
                  </a:ext>
                </a:extLst>
              </p:cNvPr>
              <p:cNvSpPr/>
              <p:nvPr/>
            </p:nvSpPr>
            <p:spPr>
              <a:xfrm>
                <a:off x="4516361" y="1555681"/>
                <a:ext cx="4222672" cy="4222672"/>
              </a:xfrm>
              <a:prstGeom prst="ellipse">
                <a:avLst/>
              </a:prstGeom>
              <a:solidFill>
                <a:srgbClr val="9A91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7" name="文本框 20">
              <a:extLst>
                <a:ext uri="{FF2B5EF4-FFF2-40B4-BE49-F238E27FC236}">
                  <a16:creationId xmlns:a16="http://schemas.microsoft.com/office/drawing/2014/main" id="{D1F418C0-18E4-4327-9084-B7DF9744E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685" y="344694"/>
              <a:ext cx="254775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单击添加标题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DDC851E-2057-4B01-9D21-DD803132B49D}"/>
              </a:ext>
            </a:extLst>
          </p:cNvPr>
          <p:cNvGrpSpPr/>
          <p:nvPr/>
        </p:nvGrpSpPr>
        <p:grpSpPr>
          <a:xfrm>
            <a:off x="977844" y="1870663"/>
            <a:ext cx="5045600" cy="1156983"/>
            <a:chOff x="977844" y="1870663"/>
            <a:chExt cx="5045600" cy="115698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D324707A-EE1A-4905-9F06-BF4A2962C803}"/>
                </a:ext>
              </a:extLst>
            </p:cNvPr>
            <p:cNvGrpSpPr/>
            <p:nvPr/>
          </p:nvGrpSpPr>
          <p:grpSpPr>
            <a:xfrm>
              <a:off x="977844" y="1889812"/>
              <a:ext cx="780142" cy="780139"/>
              <a:chOff x="977844" y="1889812"/>
              <a:chExt cx="780142" cy="780139"/>
            </a:xfrm>
          </p:grpSpPr>
          <p:sp>
            <p:nvSpPr>
              <p:cNvPr id="12" name="ïŝļîḑè">
                <a:extLst>
                  <a:ext uri="{FF2B5EF4-FFF2-40B4-BE49-F238E27FC236}">
                    <a16:creationId xmlns:a16="http://schemas.microsoft.com/office/drawing/2014/main" id="{ADFCCF76-12E7-4ADA-99A0-68279C7A62F0}"/>
                  </a:ext>
                </a:extLst>
              </p:cNvPr>
              <p:cNvSpPr/>
              <p:nvPr/>
            </p:nvSpPr>
            <p:spPr>
              <a:xfrm>
                <a:off x="977844" y="1889812"/>
                <a:ext cx="780142" cy="780139"/>
              </a:xfrm>
              <a:prstGeom prst="ellipse">
                <a:avLst/>
              </a:prstGeom>
              <a:solidFill>
                <a:srgbClr val="6667AB"/>
              </a:solidFill>
              <a:ln w="12700" cap="rnd" cmpd="sng" algn="ctr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rgbClr val="8064A2">
                    <a:alpha val="32000"/>
                  </a:srgbClr>
                </a:outerShdw>
              </a:effectLst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3" name="îŝḻîďê">
                <a:extLst>
                  <a:ext uri="{FF2B5EF4-FFF2-40B4-BE49-F238E27FC236}">
                    <a16:creationId xmlns:a16="http://schemas.microsoft.com/office/drawing/2014/main" id="{AE05F97F-2B17-4E42-A4A2-5114DA81EC77}"/>
                  </a:ext>
                </a:extLst>
              </p:cNvPr>
              <p:cNvSpPr/>
              <p:nvPr/>
            </p:nvSpPr>
            <p:spPr bwMode="auto">
              <a:xfrm>
                <a:off x="1203245" y="2099380"/>
                <a:ext cx="329338" cy="361006"/>
              </a:xfrm>
              <a:custGeom>
                <a:avLst/>
                <a:gdLst>
                  <a:gd name="connsiteX0" fmla="*/ 248770 w 495300"/>
                  <a:gd name="connsiteY0" fmla="*/ 621 h 542925"/>
                  <a:gd name="connsiteX1" fmla="*/ 496420 w 495300"/>
                  <a:gd name="connsiteY1" fmla="*/ 248271 h 542925"/>
                  <a:gd name="connsiteX2" fmla="*/ 323827 w 495300"/>
                  <a:gd name="connsiteY2" fmla="*/ 484396 h 542925"/>
                  <a:gd name="connsiteX3" fmla="*/ 346973 w 495300"/>
                  <a:gd name="connsiteY3" fmla="*/ 524496 h 542925"/>
                  <a:gd name="connsiteX4" fmla="*/ 420220 w 495300"/>
                  <a:gd name="connsiteY4" fmla="*/ 524496 h 542925"/>
                  <a:gd name="connsiteX5" fmla="*/ 420220 w 495300"/>
                  <a:gd name="connsiteY5" fmla="*/ 543546 h 542925"/>
                  <a:gd name="connsiteX6" fmla="*/ 77320 w 495300"/>
                  <a:gd name="connsiteY6" fmla="*/ 543546 h 542925"/>
                  <a:gd name="connsiteX7" fmla="*/ 77320 w 495300"/>
                  <a:gd name="connsiteY7" fmla="*/ 524496 h 542925"/>
                  <a:gd name="connsiteX8" fmla="*/ 150567 w 495300"/>
                  <a:gd name="connsiteY8" fmla="*/ 524496 h 542925"/>
                  <a:gd name="connsiteX9" fmla="*/ 173713 w 495300"/>
                  <a:gd name="connsiteY9" fmla="*/ 484396 h 542925"/>
                  <a:gd name="connsiteX10" fmla="*/ 1120 w 495300"/>
                  <a:gd name="connsiteY10" fmla="*/ 248271 h 542925"/>
                  <a:gd name="connsiteX11" fmla="*/ 248770 w 495300"/>
                  <a:gd name="connsiteY11" fmla="*/ 621 h 542925"/>
                  <a:gd name="connsiteX12" fmla="*/ 192763 w 495300"/>
                  <a:gd name="connsiteY12" fmla="*/ 489539 h 542925"/>
                  <a:gd name="connsiteX13" fmla="*/ 172570 w 495300"/>
                  <a:gd name="connsiteY13" fmla="*/ 524496 h 542925"/>
                  <a:gd name="connsiteX14" fmla="*/ 324970 w 495300"/>
                  <a:gd name="connsiteY14" fmla="*/ 524496 h 542925"/>
                  <a:gd name="connsiteX15" fmla="*/ 304777 w 495300"/>
                  <a:gd name="connsiteY15" fmla="*/ 489539 h 542925"/>
                  <a:gd name="connsiteX16" fmla="*/ 248770 w 495300"/>
                  <a:gd name="connsiteY16" fmla="*/ 495921 h 542925"/>
                  <a:gd name="connsiteX17" fmla="*/ 192763 w 495300"/>
                  <a:gd name="connsiteY17" fmla="*/ 489539 h 542925"/>
                  <a:gd name="connsiteX18" fmla="*/ 248770 w 495300"/>
                  <a:gd name="connsiteY18" fmla="*/ 143496 h 542925"/>
                  <a:gd name="connsiteX19" fmla="*/ 143995 w 495300"/>
                  <a:gd name="connsiteY19" fmla="*/ 248271 h 542925"/>
                  <a:gd name="connsiteX20" fmla="*/ 248770 w 495300"/>
                  <a:gd name="connsiteY20" fmla="*/ 353046 h 542925"/>
                  <a:gd name="connsiteX21" fmla="*/ 353545 w 495300"/>
                  <a:gd name="connsiteY21" fmla="*/ 248271 h 542925"/>
                  <a:gd name="connsiteX22" fmla="*/ 248770 w 495300"/>
                  <a:gd name="connsiteY22" fmla="*/ 143496 h 542925"/>
                  <a:gd name="connsiteX23" fmla="*/ 367833 w 495300"/>
                  <a:gd name="connsiteY23" fmla="*/ 114921 h 542925"/>
                  <a:gd name="connsiteX24" fmla="*/ 353545 w 495300"/>
                  <a:gd name="connsiteY24" fmla="*/ 129209 h 542925"/>
                  <a:gd name="connsiteX25" fmla="*/ 367833 w 495300"/>
                  <a:gd name="connsiteY25" fmla="*/ 143496 h 542925"/>
                  <a:gd name="connsiteX26" fmla="*/ 382120 w 495300"/>
                  <a:gd name="connsiteY26" fmla="*/ 129209 h 542925"/>
                  <a:gd name="connsiteX27" fmla="*/ 367833 w 495300"/>
                  <a:gd name="connsiteY27" fmla="*/ 114921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95300" h="542925">
                    <a:moveTo>
                      <a:pt x="248770" y="621"/>
                    </a:moveTo>
                    <a:cubicBezTo>
                      <a:pt x="385549" y="621"/>
                      <a:pt x="496420" y="111492"/>
                      <a:pt x="496420" y="248271"/>
                    </a:cubicBezTo>
                    <a:cubicBezTo>
                      <a:pt x="496420" y="358856"/>
                      <a:pt x="423935" y="452582"/>
                      <a:pt x="323827" y="484396"/>
                    </a:cubicBezTo>
                    <a:lnTo>
                      <a:pt x="346973" y="524496"/>
                    </a:lnTo>
                    <a:lnTo>
                      <a:pt x="420220" y="524496"/>
                    </a:lnTo>
                    <a:lnTo>
                      <a:pt x="420220" y="543546"/>
                    </a:lnTo>
                    <a:lnTo>
                      <a:pt x="77320" y="543546"/>
                    </a:lnTo>
                    <a:lnTo>
                      <a:pt x="77320" y="524496"/>
                    </a:lnTo>
                    <a:lnTo>
                      <a:pt x="150567" y="524496"/>
                    </a:lnTo>
                    <a:lnTo>
                      <a:pt x="173713" y="484396"/>
                    </a:lnTo>
                    <a:cubicBezTo>
                      <a:pt x="73605" y="452582"/>
                      <a:pt x="1120" y="358856"/>
                      <a:pt x="1120" y="248271"/>
                    </a:cubicBezTo>
                    <a:cubicBezTo>
                      <a:pt x="1120" y="111492"/>
                      <a:pt x="111991" y="621"/>
                      <a:pt x="248770" y="621"/>
                    </a:cubicBezTo>
                    <a:close/>
                    <a:moveTo>
                      <a:pt x="192763" y="489539"/>
                    </a:moveTo>
                    <a:lnTo>
                      <a:pt x="172570" y="524496"/>
                    </a:lnTo>
                    <a:lnTo>
                      <a:pt x="324970" y="524496"/>
                    </a:lnTo>
                    <a:lnTo>
                      <a:pt x="304777" y="489539"/>
                    </a:lnTo>
                    <a:cubicBezTo>
                      <a:pt x="286775" y="493730"/>
                      <a:pt x="268010" y="495921"/>
                      <a:pt x="248770" y="495921"/>
                    </a:cubicBezTo>
                    <a:cubicBezTo>
                      <a:pt x="229530" y="495921"/>
                      <a:pt x="210765" y="493730"/>
                      <a:pt x="192763" y="489539"/>
                    </a:cubicBezTo>
                    <a:close/>
                    <a:moveTo>
                      <a:pt x="248770" y="143496"/>
                    </a:moveTo>
                    <a:cubicBezTo>
                      <a:pt x="190858" y="143496"/>
                      <a:pt x="143995" y="190359"/>
                      <a:pt x="143995" y="248271"/>
                    </a:cubicBezTo>
                    <a:cubicBezTo>
                      <a:pt x="143995" y="306183"/>
                      <a:pt x="190858" y="353046"/>
                      <a:pt x="248770" y="353046"/>
                    </a:cubicBezTo>
                    <a:cubicBezTo>
                      <a:pt x="306682" y="353046"/>
                      <a:pt x="353545" y="306183"/>
                      <a:pt x="353545" y="248271"/>
                    </a:cubicBezTo>
                    <a:cubicBezTo>
                      <a:pt x="353545" y="190359"/>
                      <a:pt x="306682" y="143496"/>
                      <a:pt x="248770" y="143496"/>
                    </a:cubicBezTo>
                    <a:close/>
                    <a:moveTo>
                      <a:pt x="367833" y="114921"/>
                    </a:moveTo>
                    <a:cubicBezTo>
                      <a:pt x="359927" y="114921"/>
                      <a:pt x="353545" y="121303"/>
                      <a:pt x="353545" y="129209"/>
                    </a:cubicBezTo>
                    <a:cubicBezTo>
                      <a:pt x="353545" y="137114"/>
                      <a:pt x="359927" y="143496"/>
                      <a:pt x="367833" y="143496"/>
                    </a:cubicBezTo>
                    <a:cubicBezTo>
                      <a:pt x="375738" y="143496"/>
                      <a:pt x="382120" y="137114"/>
                      <a:pt x="382120" y="129209"/>
                    </a:cubicBezTo>
                    <a:cubicBezTo>
                      <a:pt x="382120" y="121303"/>
                      <a:pt x="375738" y="114921"/>
                      <a:pt x="367833" y="114921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1" name="Synergistically utilize technically sound portals with frictionless chains. Dramatically customize…">
              <a:extLst>
                <a:ext uri="{FF2B5EF4-FFF2-40B4-BE49-F238E27FC236}">
                  <a16:creationId xmlns:a16="http://schemas.microsoft.com/office/drawing/2014/main" id="{A1EDB718-3A11-4E39-8B99-330AC8E17571}"/>
                </a:ext>
              </a:extLst>
            </p:cNvPr>
            <p:cNvSpPr txBox="1"/>
            <p:nvPr/>
          </p:nvSpPr>
          <p:spPr>
            <a:xfrm>
              <a:off x="1873724" y="1870663"/>
              <a:ext cx="4149720" cy="11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mc="http://schemas.openxmlformats.org/markup-compatibility/2006" xmlns:p14="http://schemas.microsoft.com/office/powerpoint/2010/main" xmlns:a16="http://schemas.microsoft.com/office/drawing/2014/main" xmlns="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332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  <a:sym typeface="思源黑体 CN Bold" panose="020B0800000000000000" pitchFamily="34" charset="-122"/>
                </a:rPr>
                <a:t>添加标题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sym typeface="思源黑体 CN Bold" panose="020B0800000000000000" pitchFamily="34" charset="-122"/>
              </a:endParaRPr>
            </a:p>
            <a:p>
              <a:pPr marL="0" marR="0" lvl="0" indent="0" algn="l" defTabSz="914332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  <a:sym typeface="思源黑体 CN Bold" panose="020B0800000000000000" pitchFamily="34" charset="-122"/>
                </a:rPr>
                <a:t>请您单击此处添加合适文字加以说明，可根据需要适当地调整文字大小或者颜色等属性。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9E5AA8D-BBAD-4B41-B09B-00E5473E89BE}"/>
              </a:ext>
            </a:extLst>
          </p:cNvPr>
          <p:cNvGrpSpPr/>
          <p:nvPr/>
        </p:nvGrpSpPr>
        <p:grpSpPr>
          <a:xfrm>
            <a:off x="6424270" y="1819482"/>
            <a:ext cx="5045835" cy="1156983"/>
            <a:chOff x="6424270" y="1819482"/>
            <a:chExt cx="5045835" cy="1156983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3841BDF9-651A-4C3C-A3CD-9F5F0ABCC777}"/>
                </a:ext>
              </a:extLst>
            </p:cNvPr>
            <p:cNvGrpSpPr/>
            <p:nvPr/>
          </p:nvGrpSpPr>
          <p:grpSpPr>
            <a:xfrm>
              <a:off x="6424270" y="1838632"/>
              <a:ext cx="780142" cy="780139"/>
              <a:chOff x="6424270" y="1838632"/>
              <a:chExt cx="780142" cy="780139"/>
            </a:xfrm>
          </p:grpSpPr>
          <p:sp>
            <p:nvSpPr>
              <p:cNvPr id="17" name="ï$ḻídê">
                <a:extLst>
                  <a:ext uri="{FF2B5EF4-FFF2-40B4-BE49-F238E27FC236}">
                    <a16:creationId xmlns:a16="http://schemas.microsoft.com/office/drawing/2014/main" id="{39160813-15C7-498F-94E6-5EC9BDED809D}"/>
                  </a:ext>
                </a:extLst>
              </p:cNvPr>
              <p:cNvSpPr/>
              <p:nvPr/>
            </p:nvSpPr>
            <p:spPr>
              <a:xfrm>
                <a:off x="6424270" y="1838632"/>
                <a:ext cx="780142" cy="780139"/>
              </a:xfrm>
              <a:prstGeom prst="ellipse">
                <a:avLst/>
              </a:prstGeom>
              <a:solidFill>
                <a:srgbClr val="9A91EB"/>
              </a:solidFill>
              <a:ln w="12700" cap="rnd" cmpd="sng" algn="ctr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rgbClr val="8064A2">
                    <a:alpha val="32000"/>
                  </a:srgbClr>
                </a:outerShdw>
              </a:effectLst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8" name="ïṩḷïḍé">
                <a:extLst>
                  <a:ext uri="{FF2B5EF4-FFF2-40B4-BE49-F238E27FC236}">
                    <a16:creationId xmlns:a16="http://schemas.microsoft.com/office/drawing/2014/main" id="{AB86789A-0230-425C-978D-DCF90E0E8AA2}"/>
                  </a:ext>
                </a:extLst>
              </p:cNvPr>
              <p:cNvSpPr/>
              <p:nvPr/>
            </p:nvSpPr>
            <p:spPr bwMode="auto">
              <a:xfrm>
                <a:off x="6633837" y="2105621"/>
                <a:ext cx="361006" cy="287467"/>
              </a:xfrm>
              <a:custGeom>
                <a:avLst/>
                <a:gdLst>
                  <a:gd name="connsiteX0" fmla="*/ 486767 w 514350"/>
                  <a:gd name="connsiteY0" fmla="*/ 621 h 409575"/>
                  <a:gd name="connsiteX1" fmla="*/ 515342 w 514350"/>
                  <a:gd name="connsiteY1" fmla="*/ 29196 h 409575"/>
                  <a:gd name="connsiteX2" fmla="*/ 515342 w 514350"/>
                  <a:gd name="connsiteY2" fmla="*/ 324471 h 409575"/>
                  <a:gd name="connsiteX3" fmla="*/ 486767 w 514350"/>
                  <a:gd name="connsiteY3" fmla="*/ 353046 h 409575"/>
                  <a:gd name="connsiteX4" fmla="*/ 192159 w 514350"/>
                  <a:gd name="connsiteY4" fmla="*/ 353046 h 409575"/>
                  <a:gd name="connsiteX5" fmla="*/ 115387 w 514350"/>
                  <a:gd name="connsiteY5" fmla="*/ 410196 h 409575"/>
                  <a:gd name="connsiteX6" fmla="*/ 115387 w 514350"/>
                  <a:gd name="connsiteY6" fmla="*/ 353046 h 409575"/>
                  <a:gd name="connsiteX7" fmla="*/ 29567 w 514350"/>
                  <a:gd name="connsiteY7" fmla="*/ 353046 h 409575"/>
                  <a:gd name="connsiteX8" fmla="*/ 992 w 514350"/>
                  <a:gd name="connsiteY8" fmla="*/ 324471 h 409575"/>
                  <a:gd name="connsiteX9" fmla="*/ 992 w 514350"/>
                  <a:gd name="connsiteY9" fmla="*/ 29196 h 409575"/>
                  <a:gd name="connsiteX10" fmla="*/ 29567 w 514350"/>
                  <a:gd name="connsiteY10" fmla="*/ 621 h 409575"/>
                  <a:gd name="connsiteX11" fmla="*/ 486767 w 514350"/>
                  <a:gd name="connsiteY11" fmla="*/ 621 h 409575"/>
                  <a:gd name="connsiteX12" fmla="*/ 124817 w 514350"/>
                  <a:gd name="connsiteY12" fmla="*/ 143496 h 409575"/>
                  <a:gd name="connsiteX13" fmla="*/ 91480 w 514350"/>
                  <a:gd name="connsiteY13" fmla="*/ 176834 h 409575"/>
                  <a:gd name="connsiteX14" fmla="*/ 124817 w 514350"/>
                  <a:gd name="connsiteY14" fmla="*/ 210171 h 409575"/>
                  <a:gd name="connsiteX15" fmla="*/ 158155 w 514350"/>
                  <a:gd name="connsiteY15" fmla="*/ 176834 h 409575"/>
                  <a:gd name="connsiteX16" fmla="*/ 124817 w 514350"/>
                  <a:gd name="connsiteY16" fmla="*/ 143496 h 409575"/>
                  <a:gd name="connsiteX17" fmla="*/ 258167 w 514350"/>
                  <a:gd name="connsiteY17" fmla="*/ 143496 h 409575"/>
                  <a:gd name="connsiteX18" fmla="*/ 224830 w 514350"/>
                  <a:gd name="connsiteY18" fmla="*/ 176834 h 409575"/>
                  <a:gd name="connsiteX19" fmla="*/ 258167 w 514350"/>
                  <a:gd name="connsiteY19" fmla="*/ 210171 h 409575"/>
                  <a:gd name="connsiteX20" fmla="*/ 291505 w 514350"/>
                  <a:gd name="connsiteY20" fmla="*/ 176834 h 409575"/>
                  <a:gd name="connsiteX21" fmla="*/ 258167 w 514350"/>
                  <a:gd name="connsiteY21" fmla="*/ 143496 h 409575"/>
                  <a:gd name="connsiteX22" fmla="*/ 391517 w 514350"/>
                  <a:gd name="connsiteY22" fmla="*/ 143496 h 409575"/>
                  <a:gd name="connsiteX23" fmla="*/ 358180 w 514350"/>
                  <a:gd name="connsiteY23" fmla="*/ 176834 h 409575"/>
                  <a:gd name="connsiteX24" fmla="*/ 391517 w 514350"/>
                  <a:gd name="connsiteY24" fmla="*/ 210171 h 409575"/>
                  <a:gd name="connsiteX25" fmla="*/ 424855 w 514350"/>
                  <a:gd name="connsiteY25" fmla="*/ 176834 h 409575"/>
                  <a:gd name="connsiteX26" fmla="*/ 391517 w 514350"/>
                  <a:gd name="connsiteY26" fmla="*/ 143496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4350" h="409575">
                    <a:moveTo>
                      <a:pt x="486767" y="621"/>
                    </a:moveTo>
                    <a:cubicBezTo>
                      <a:pt x="502579" y="621"/>
                      <a:pt x="515342" y="13385"/>
                      <a:pt x="515342" y="29196"/>
                    </a:cubicBezTo>
                    <a:lnTo>
                      <a:pt x="515342" y="324471"/>
                    </a:lnTo>
                    <a:cubicBezTo>
                      <a:pt x="515342" y="340282"/>
                      <a:pt x="502579" y="353046"/>
                      <a:pt x="486767" y="353046"/>
                    </a:cubicBezTo>
                    <a:lnTo>
                      <a:pt x="192159" y="353046"/>
                    </a:lnTo>
                    <a:lnTo>
                      <a:pt x="115387" y="410196"/>
                    </a:lnTo>
                    <a:lnTo>
                      <a:pt x="115387" y="353046"/>
                    </a:lnTo>
                    <a:lnTo>
                      <a:pt x="29567" y="353046"/>
                    </a:lnTo>
                    <a:cubicBezTo>
                      <a:pt x="13755" y="353046"/>
                      <a:pt x="992" y="340282"/>
                      <a:pt x="992" y="324471"/>
                    </a:cubicBezTo>
                    <a:lnTo>
                      <a:pt x="992" y="29196"/>
                    </a:lnTo>
                    <a:cubicBezTo>
                      <a:pt x="992" y="13385"/>
                      <a:pt x="13755" y="621"/>
                      <a:pt x="29567" y="621"/>
                    </a:cubicBezTo>
                    <a:lnTo>
                      <a:pt x="486767" y="621"/>
                    </a:lnTo>
                    <a:close/>
                    <a:moveTo>
                      <a:pt x="124817" y="143496"/>
                    </a:moveTo>
                    <a:cubicBezTo>
                      <a:pt x="106434" y="143496"/>
                      <a:pt x="91480" y="158450"/>
                      <a:pt x="91480" y="176834"/>
                    </a:cubicBezTo>
                    <a:cubicBezTo>
                      <a:pt x="91480" y="195217"/>
                      <a:pt x="106434" y="210171"/>
                      <a:pt x="124817" y="210171"/>
                    </a:cubicBezTo>
                    <a:cubicBezTo>
                      <a:pt x="143200" y="210171"/>
                      <a:pt x="158155" y="195217"/>
                      <a:pt x="158155" y="176834"/>
                    </a:cubicBezTo>
                    <a:cubicBezTo>
                      <a:pt x="158155" y="158450"/>
                      <a:pt x="143200" y="143496"/>
                      <a:pt x="124817" y="143496"/>
                    </a:cubicBezTo>
                    <a:close/>
                    <a:moveTo>
                      <a:pt x="258167" y="143496"/>
                    </a:moveTo>
                    <a:cubicBezTo>
                      <a:pt x="239784" y="143496"/>
                      <a:pt x="224830" y="158450"/>
                      <a:pt x="224830" y="176834"/>
                    </a:cubicBezTo>
                    <a:cubicBezTo>
                      <a:pt x="224830" y="195217"/>
                      <a:pt x="239784" y="210171"/>
                      <a:pt x="258167" y="210171"/>
                    </a:cubicBezTo>
                    <a:cubicBezTo>
                      <a:pt x="276550" y="210171"/>
                      <a:pt x="291505" y="195217"/>
                      <a:pt x="291505" y="176834"/>
                    </a:cubicBezTo>
                    <a:cubicBezTo>
                      <a:pt x="291505" y="158450"/>
                      <a:pt x="276550" y="143496"/>
                      <a:pt x="258167" y="143496"/>
                    </a:cubicBezTo>
                    <a:close/>
                    <a:moveTo>
                      <a:pt x="391517" y="143496"/>
                    </a:moveTo>
                    <a:cubicBezTo>
                      <a:pt x="373134" y="143496"/>
                      <a:pt x="358180" y="158450"/>
                      <a:pt x="358180" y="176834"/>
                    </a:cubicBezTo>
                    <a:cubicBezTo>
                      <a:pt x="358180" y="195217"/>
                      <a:pt x="373134" y="210171"/>
                      <a:pt x="391517" y="210171"/>
                    </a:cubicBezTo>
                    <a:cubicBezTo>
                      <a:pt x="409900" y="210171"/>
                      <a:pt x="424855" y="195217"/>
                      <a:pt x="424855" y="176834"/>
                    </a:cubicBezTo>
                    <a:cubicBezTo>
                      <a:pt x="424855" y="158450"/>
                      <a:pt x="409900" y="143496"/>
                      <a:pt x="391517" y="143496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Synergistically utilize technically sound portals with frictionless chains. Dramatically customize…">
              <a:extLst>
                <a:ext uri="{FF2B5EF4-FFF2-40B4-BE49-F238E27FC236}">
                  <a16:creationId xmlns:a16="http://schemas.microsoft.com/office/drawing/2014/main" id="{50BC2BF8-C35D-4C34-88C0-5CEA92C26143}"/>
                </a:ext>
              </a:extLst>
            </p:cNvPr>
            <p:cNvSpPr txBox="1"/>
            <p:nvPr/>
          </p:nvSpPr>
          <p:spPr>
            <a:xfrm>
              <a:off x="7320385" y="1819482"/>
              <a:ext cx="4149720" cy="11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mc="http://schemas.openxmlformats.org/markup-compatibility/2006" xmlns:p14="http://schemas.microsoft.com/office/powerpoint/2010/main" xmlns:a16="http://schemas.microsoft.com/office/drawing/2014/main" xmlns="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332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  <a:sym typeface="思源黑体 CN Bold" panose="020B0800000000000000" pitchFamily="34" charset="-122"/>
                </a:rPr>
                <a:t>添加标题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sym typeface="思源黑体 CN Bold" panose="020B0800000000000000" pitchFamily="34" charset="-122"/>
              </a:endParaRPr>
            </a:p>
            <a:p>
              <a:pPr marL="0" marR="0" lvl="0" indent="0" algn="l" defTabSz="914332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  <a:sym typeface="思源黑体 CN Bold" panose="020B0800000000000000" pitchFamily="34" charset="-122"/>
                </a:rPr>
                <a:t>请您单击此处添加合适文字加以说明，可根据需要适当地调整文字大小或者颜色等属性。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8F1E2C2-80B6-4C1B-9E02-AFB625A99022}"/>
              </a:ext>
            </a:extLst>
          </p:cNvPr>
          <p:cNvGrpSpPr/>
          <p:nvPr/>
        </p:nvGrpSpPr>
        <p:grpSpPr>
          <a:xfrm>
            <a:off x="977844" y="4045094"/>
            <a:ext cx="5045600" cy="1192226"/>
            <a:chOff x="977844" y="4045094"/>
            <a:chExt cx="5045600" cy="1192226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3B3721B8-4747-4757-B44F-9EB95BC17305}"/>
                </a:ext>
              </a:extLst>
            </p:cNvPr>
            <p:cNvGrpSpPr/>
            <p:nvPr/>
          </p:nvGrpSpPr>
          <p:grpSpPr>
            <a:xfrm>
              <a:off x="977844" y="4045094"/>
              <a:ext cx="780142" cy="780139"/>
              <a:chOff x="977844" y="4045094"/>
              <a:chExt cx="780142" cy="780139"/>
            </a:xfrm>
          </p:grpSpPr>
          <p:sp>
            <p:nvSpPr>
              <p:cNvPr id="22" name="ïSḻïḍé">
                <a:extLst>
                  <a:ext uri="{FF2B5EF4-FFF2-40B4-BE49-F238E27FC236}">
                    <a16:creationId xmlns:a16="http://schemas.microsoft.com/office/drawing/2014/main" id="{782FCE0F-EAB2-458A-B5CF-5C897D60AE3D}"/>
                  </a:ext>
                </a:extLst>
              </p:cNvPr>
              <p:cNvSpPr/>
              <p:nvPr/>
            </p:nvSpPr>
            <p:spPr>
              <a:xfrm>
                <a:off x="977844" y="4045094"/>
                <a:ext cx="780142" cy="780139"/>
              </a:xfrm>
              <a:prstGeom prst="ellipse">
                <a:avLst/>
              </a:prstGeom>
              <a:solidFill>
                <a:srgbClr val="9A91EB"/>
              </a:solidFill>
              <a:ln w="12700" cap="rnd" cmpd="sng" algn="ctr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rgbClr val="8064A2">
                    <a:alpha val="32000"/>
                  </a:srgbClr>
                </a:outerShdw>
              </a:effectLst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23" name="íṣľíḑè">
                <a:extLst>
                  <a:ext uri="{FF2B5EF4-FFF2-40B4-BE49-F238E27FC236}">
                    <a16:creationId xmlns:a16="http://schemas.microsoft.com/office/drawing/2014/main" id="{752EA89A-1818-4DA4-A7A8-B65E8BE587E3}"/>
                  </a:ext>
                </a:extLst>
              </p:cNvPr>
              <p:cNvSpPr/>
              <p:nvPr/>
            </p:nvSpPr>
            <p:spPr bwMode="auto">
              <a:xfrm>
                <a:off x="1219644" y="4254661"/>
                <a:ext cx="296539" cy="361006"/>
              </a:xfrm>
              <a:custGeom>
                <a:avLst/>
                <a:gdLst>
                  <a:gd name="connsiteX0" fmla="*/ 283816 w 438150"/>
                  <a:gd name="connsiteY0" fmla="*/ 621 h 533400"/>
                  <a:gd name="connsiteX1" fmla="*/ 286102 w 438150"/>
                  <a:gd name="connsiteY1" fmla="*/ 716 h 533400"/>
                  <a:gd name="connsiteX2" fmla="*/ 286102 w 438150"/>
                  <a:gd name="connsiteY2" fmla="*/ 124446 h 533400"/>
                  <a:gd name="connsiteX3" fmla="*/ 286197 w 438150"/>
                  <a:gd name="connsiteY3" fmla="*/ 126160 h 533400"/>
                  <a:gd name="connsiteX4" fmla="*/ 314677 w 438150"/>
                  <a:gd name="connsiteY4" fmla="*/ 153021 h 533400"/>
                  <a:gd name="connsiteX5" fmla="*/ 314677 w 438150"/>
                  <a:gd name="connsiteY5" fmla="*/ 153021 h 533400"/>
                  <a:gd name="connsiteX6" fmla="*/ 438407 w 438150"/>
                  <a:gd name="connsiteY6" fmla="*/ 153021 h 533400"/>
                  <a:gd name="connsiteX7" fmla="*/ 438502 w 438150"/>
                  <a:gd name="connsiteY7" fmla="*/ 155307 h 533400"/>
                  <a:gd name="connsiteX8" fmla="*/ 438502 w 438150"/>
                  <a:gd name="connsiteY8" fmla="*/ 505446 h 533400"/>
                  <a:gd name="connsiteX9" fmla="*/ 409927 w 438150"/>
                  <a:gd name="connsiteY9" fmla="*/ 534021 h 533400"/>
                  <a:gd name="connsiteX10" fmla="*/ 28927 w 438150"/>
                  <a:gd name="connsiteY10" fmla="*/ 534021 h 533400"/>
                  <a:gd name="connsiteX11" fmla="*/ 352 w 438150"/>
                  <a:gd name="connsiteY11" fmla="*/ 505446 h 533400"/>
                  <a:gd name="connsiteX12" fmla="*/ 352 w 438150"/>
                  <a:gd name="connsiteY12" fmla="*/ 29196 h 533400"/>
                  <a:gd name="connsiteX13" fmla="*/ 28927 w 438150"/>
                  <a:gd name="connsiteY13" fmla="*/ 621 h 533400"/>
                  <a:gd name="connsiteX14" fmla="*/ 283816 w 438150"/>
                  <a:gd name="connsiteY14" fmla="*/ 621 h 533400"/>
                  <a:gd name="connsiteX15" fmla="*/ 248002 w 438150"/>
                  <a:gd name="connsiteY15" fmla="*/ 200646 h 533400"/>
                  <a:gd name="connsiteX16" fmla="*/ 152752 w 438150"/>
                  <a:gd name="connsiteY16" fmla="*/ 200646 h 533400"/>
                  <a:gd name="connsiteX17" fmla="*/ 152752 w 438150"/>
                  <a:gd name="connsiteY17" fmla="*/ 410196 h 533400"/>
                  <a:gd name="connsiteX18" fmla="*/ 171802 w 438150"/>
                  <a:gd name="connsiteY18" fmla="*/ 410196 h 533400"/>
                  <a:gd name="connsiteX19" fmla="*/ 171802 w 438150"/>
                  <a:gd name="connsiteY19" fmla="*/ 314946 h 533400"/>
                  <a:gd name="connsiteX20" fmla="*/ 248002 w 438150"/>
                  <a:gd name="connsiteY20" fmla="*/ 314946 h 533400"/>
                  <a:gd name="connsiteX21" fmla="*/ 250098 w 438150"/>
                  <a:gd name="connsiteY21" fmla="*/ 314946 h 533400"/>
                  <a:gd name="connsiteX22" fmla="*/ 305152 w 438150"/>
                  <a:gd name="connsiteY22" fmla="*/ 257796 h 533400"/>
                  <a:gd name="connsiteX23" fmla="*/ 248002 w 438150"/>
                  <a:gd name="connsiteY23" fmla="*/ 200646 h 533400"/>
                  <a:gd name="connsiteX24" fmla="*/ 248002 w 438150"/>
                  <a:gd name="connsiteY24" fmla="*/ 200646 h 533400"/>
                  <a:gd name="connsiteX25" fmla="*/ 248002 w 438150"/>
                  <a:gd name="connsiteY25" fmla="*/ 219696 h 533400"/>
                  <a:gd name="connsiteX26" fmla="*/ 286102 w 438150"/>
                  <a:gd name="connsiteY26" fmla="*/ 257796 h 533400"/>
                  <a:gd name="connsiteX27" fmla="*/ 248002 w 438150"/>
                  <a:gd name="connsiteY27" fmla="*/ 295896 h 533400"/>
                  <a:gd name="connsiteX28" fmla="*/ 248002 w 438150"/>
                  <a:gd name="connsiteY28" fmla="*/ 295896 h 533400"/>
                  <a:gd name="connsiteX29" fmla="*/ 171802 w 438150"/>
                  <a:gd name="connsiteY29" fmla="*/ 295896 h 533400"/>
                  <a:gd name="connsiteX30" fmla="*/ 171802 w 438150"/>
                  <a:gd name="connsiteY30" fmla="*/ 219696 h 533400"/>
                  <a:gd name="connsiteX31" fmla="*/ 248002 w 438150"/>
                  <a:gd name="connsiteY31" fmla="*/ 219696 h 533400"/>
                  <a:gd name="connsiteX32" fmla="*/ 428977 w 438150"/>
                  <a:gd name="connsiteY32" fmla="*/ 133971 h 533400"/>
                  <a:gd name="connsiteX33" fmla="*/ 314677 w 438150"/>
                  <a:gd name="connsiteY33" fmla="*/ 133971 h 533400"/>
                  <a:gd name="connsiteX34" fmla="*/ 313534 w 438150"/>
                  <a:gd name="connsiteY34" fmla="*/ 133876 h 533400"/>
                  <a:gd name="connsiteX35" fmla="*/ 305152 w 438150"/>
                  <a:gd name="connsiteY35" fmla="*/ 124446 h 533400"/>
                  <a:gd name="connsiteX36" fmla="*/ 305152 w 438150"/>
                  <a:gd name="connsiteY36" fmla="*/ 124446 h 533400"/>
                  <a:gd name="connsiteX37" fmla="*/ 305152 w 438150"/>
                  <a:gd name="connsiteY37" fmla="*/ 10146 h 533400"/>
                  <a:gd name="connsiteX38" fmla="*/ 428977 w 438150"/>
                  <a:gd name="connsiteY38" fmla="*/ 133971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38150" h="533400">
                    <a:moveTo>
                      <a:pt x="283816" y="621"/>
                    </a:moveTo>
                    <a:cubicBezTo>
                      <a:pt x="284578" y="621"/>
                      <a:pt x="285340" y="621"/>
                      <a:pt x="286102" y="716"/>
                    </a:cubicBezTo>
                    <a:lnTo>
                      <a:pt x="286102" y="124446"/>
                    </a:lnTo>
                    <a:lnTo>
                      <a:pt x="286197" y="126160"/>
                    </a:lnTo>
                    <a:cubicBezTo>
                      <a:pt x="287055" y="141115"/>
                      <a:pt x="299532" y="153021"/>
                      <a:pt x="314677" y="153021"/>
                    </a:cubicBezTo>
                    <a:lnTo>
                      <a:pt x="314677" y="153021"/>
                    </a:lnTo>
                    <a:lnTo>
                      <a:pt x="438407" y="153021"/>
                    </a:lnTo>
                    <a:cubicBezTo>
                      <a:pt x="438502" y="153783"/>
                      <a:pt x="438502" y="154545"/>
                      <a:pt x="438502" y="155307"/>
                    </a:cubicBezTo>
                    <a:lnTo>
                      <a:pt x="438502" y="505446"/>
                    </a:lnTo>
                    <a:cubicBezTo>
                      <a:pt x="438502" y="521257"/>
                      <a:pt x="425739" y="534021"/>
                      <a:pt x="409927" y="534021"/>
                    </a:cubicBezTo>
                    <a:lnTo>
                      <a:pt x="28927" y="534021"/>
                    </a:lnTo>
                    <a:cubicBezTo>
                      <a:pt x="13115" y="534021"/>
                      <a:pt x="352" y="521257"/>
                      <a:pt x="352" y="505446"/>
                    </a:cubicBezTo>
                    <a:lnTo>
                      <a:pt x="352" y="29196"/>
                    </a:lnTo>
                    <a:cubicBezTo>
                      <a:pt x="352" y="13385"/>
                      <a:pt x="13115" y="621"/>
                      <a:pt x="28927" y="621"/>
                    </a:cubicBezTo>
                    <a:lnTo>
                      <a:pt x="283816" y="621"/>
                    </a:lnTo>
                    <a:close/>
                    <a:moveTo>
                      <a:pt x="248002" y="200646"/>
                    </a:moveTo>
                    <a:lnTo>
                      <a:pt x="152752" y="200646"/>
                    </a:lnTo>
                    <a:lnTo>
                      <a:pt x="152752" y="410196"/>
                    </a:lnTo>
                    <a:lnTo>
                      <a:pt x="171802" y="410196"/>
                    </a:lnTo>
                    <a:lnTo>
                      <a:pt x="171802" y="314946"/>
                    </a:lnTo>
                    <a:lnTo>
                      <a:pt x="248002" y="314946"/>
                    </a:lnTo>
                    <a:lnTo>
                      <a:pt x="250098" y="314946"/>
                    </a:lnTo>
                    <a:cubicBezTo>
                      <a:pt x="280673" y="313803"/>
                      <a:pt x="305152" y="288657"/>
                      <a:pt x="305152" y="257796"/>
                    </a:cubicBezTo>
                    <a:cubicBezTo>
                      <a:pt x="305152" y="226268"/>
                      <a:pt x="279530" y="200646"/>
                      <a:pt x="248002" y="200646"/>
                    </a:cubicBezTo>
                    <a:lnTo>
                      <a:pt x="248002" y="200646"/>
                    </a:lnTo>
                    <a:close/>
                    <a:moveTo>
                      <a:pt x="248002" y="219696"/>
                    </a:moveTo>
                    <a:cubicBezTo>
                      <a:pt x="269052" y="219696"/>
                      <a:pt x="286102" y="236746"/>
                      <a:pt x="286102" y="257796"/>
                    </a:cubicBezTo>
                    <a:cubicBezTo>
                      <a:pt x="286102" y="278846"/>
                      <a:pt x="269052" y="295896"/>
                      <a:pt x="248002" y="295896"/>
                    </a:cubicBezTo>
                    <a:lnTo>
                      <a:pt x="248002" y="295896"/>
                    </a:lnTo>
                    <a:lnTo>
                      <a:pt x="171802" y="295896"/>
                    </a:lnTo>
                    <a:lnTo>
                      <a:pt x="171802" y="219696"/>
                    </a:lnTo>
                    <a:lnTo>
                      <a:pt x="248002" y="219696"/>
                    </a:lnTo>
                    <a:close/>
                    <a:moveTo>
                      <a:pt x="428977" y="133971"/>
                    </a:moveTo>
                    <a:lnTo>
                      <a:pt x="314677" y="133971"/>
                    </a:lnTo>
                    <a:lnTo>
                      <a:pt x="313534" y="133876"/>
                    </a:lnTo>
                    <a:cubicBezTo>
                      <a:pt x="308772" y="133304"/>
                      <a:pt x="305152" y="129304"/>
                      <a:pt x="305152" y="124446"/>
                    </a:cubicBezTo>
                    <a:lnTo>
                      <a:pt x="305152" y="124446"/>
                    </a:lnTo>
                    <a:lnTo>
                      <a:pt x="305152" y="10146"/>
                    </a:lnTo>
                    <a:lnTo>
                      <a:pt x="428977" y="133971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21" name="Synergistically utilize technically sound portals with frictionless chains. Dramatically customize…">
              <a:extLst>
                <a:ext uri="{FF2B5EF4-FFF2-40B4-BE49-F238E27FC236}">
                  <a16:creationId xmlns:a16="http://schemas.microsoft.com/office/drawing/2014/main" id="{15019B86-E2CF-4549-83BB-024CF25873A0}"/>
                </a:ext>
              </a:extLst>
            </p:cNvPr>
            <p:cNvSpPr txBox="1"/>
            <p:nvPr/>
          </p:nvSpPr>
          <p:spPr>
            <a:xfrm>
              <a:off x="1873724" y="4080337"/>
              <a:ext cx="4149720" cy="11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mc="http://schemas.openxmlformats.org/markup-compatibility/2006" xmlns:p14="http://schemas.microsoft.com/office/powerpoint/2010/main" xmlns:a16="http://schemas.microsoft.com/office/drawing/2014/main" xmlns="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332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  <a:sym typeface="思源黑体 CN Bold" panose="020B0800000000000000" pitchFamily="34" charset="-122"/>
                </a:rPr>
                <a:t>添加标题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sym typeface="思源黑体 CN Bold" panose="020B0800000000000000" pitchFamily="34" charset="-122"/>
              </a:endParaRPr>
            </a:p>
            <a:p>
              <a:pPr marL="0" marR="0" lvl="0" indent="0" algn="l" defTabSz="914332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  <a:sym typeface="思源黑体 CN Bold" panose="020B0800000000000000" pitchFamily="34" charset="-122"/>
                </a:rPr>
                <a:t>请您单击此处添加合适文字加以说明，可根据需要适当地调整文字大小或者颜色等属性。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D4E24D4-A80A-4A5A-A66C-58A929D1B087}"/>
              </a:ext>
            </a:extLst>
          </p:cNvPr>
          <p:cNvGrpSpPr/>
          <p:nvPr/>
        </p:nvGrpSpPr>
        <p:grpSpPr>
          <a:xfrm>
            <a:off x="6453635" y="4029156"/>
            <a:ext cx="5016470" cy="1156983"/>
            <a:chOff x="6453635" y="4029156"/>
            <a:chExt cx="5016470" cy="1156983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7981F7C-7F96-4ABB-BE33-EAB214612D3A}"/>
                </a:ext>
              </a:extLst>
            </p:cNvPr>
            <p:cNvGrpSpPr/>
            <p:nvPr/>
          </p:nvGrpSpPr>
          <p:grpSpPr>
            <a:xfrm>
              <a:off x="6453635" y="4064889"/>
              <a:ext cx="780142" cy="780139"/>
              <a:chOff x="6453635" y="4064889"/>
              <a:chExt cx="780142" cy="780139"/>
            </a:xfrm>
          </p:grpSpPr>
          <p:sp>
            <p:nvSpPr>
              <p:cNvPr id="27" name="ïṧļïḍe">
                <a:extLst>
                  <a:ext uri="{FF2B5EF4-FFF2-40B4-BE49-F238E27FC236}">
                    <a16:creationId xmlns:a16="http://schemas.microsoft.com/office/drawing/2014/main" id="{15341F79-01F7-49F2-A659-13B60798093A}"/>
                  </a:ext>
                </a:extLst>
              </p:cNvPr>
              <p:cNvSpPr/>
              <p:nvPr/>
            </p:nvSpPr>
            <p:spPr>
              <a:xfrm>
                <a:off x="6453635" y="4064889"/>
                <a:ext cx="780142" cy="780139"/>
              </a:xfrm>
              <a:prstGeom prst="ellipse">
                <a:avLst/>
              </a:prstGeom>
              <a:solidFill>
                <a:srgbClr val="6667AB"/>
              </a:solidFill>
              <a:ln w="12700" cap="rnd" cmpd="sng" algn="ctr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rgbClr val="8064A2">
                    <a:alpha val="32000"/>
                  </a:srgbClr>
                </a:outerShdw>
              </a:effectLst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28" name="íṡliḓé">
                <a:extLst>
                  <a:ext uri="{FF2B5EF4-FFF2-40B4-BE49-F238E27FC236}">
                    <a16:creationId xmlns:a16="http://schemas.microsoft.com/office/drawing/2014/main" id="{78404E22-1CD4-486C-BB86-C822A0E417A7}"/>
                  </a:ext>
                </a:extLst>
              </p:cNvPr>
              <p:cNvSpPr/>
              <p:nvPr/>
            </p:nvSpPr>
            <p:spPr bwMode="auto">
              <a:xfrm>
                <a:off x="6672570" y="4270927"/>
                <a:ext cx="342273" cy="368066"/>
              </a:xfrm>
              <a:custGeom>
                <a:avLst/>
                <a:gdLst>
                  <a:gd name="connsiteX0" fmla="*/ 8774 w 487162"/>
                  <a:gd name="connsiteY0" fmla="*/ 514114 h 523875"/>
                  <a:gd name="connsiteX1" fmla="*/ 8203 w 487162"/>
                  <a:gd name="connsiteY1" fmla="*/ 513447 h 523875"/>
                  <a:gd name="connsiteX2" fmla="*/ 8203 w 487162"/>
                  <a:gd name="connsiteY2" fmla="*/ 513447 h 523875"/>
                  <a:gd name="connsiteX3" fmla="*/ 7727 w 487162"/>
                  <a:gd name="connsiteY3" fmla="*/ 512780 h 523875"/>
                  <a:gd name="connsiteX4" fmla="*/ 5726 w 487162"/>
                  <a:gd name="connsiteY4" fmla="*/ 509732 h 523875"/>
                  <a:gd name="connsiteX5" fmla="*/ 5726 w 487162"/>
                  <a:gd name="connsiteY5" fmla="*/ 509732 h 523875"/>
                  <a:gd name="connsiteX6" fmla="*/ 5250 w 487162"/>
                  <a:gd name="connsiteY6" fmla="*/ 508970 h 523875"/>
                  <a:gd name="connsiteX7" fmla="*/ 4488 w 487162"/>
                  <a:gd name="connsiteY7" fmla="*/ 507446 h 523875"/>
                  <a:gd name="connsiteX8" fmla="*/ 3821 w 487162"/>
                  <a:gd name="connsiteY8" fmla="*/ 505827 h 523875"/>
                  <a:gd name="connsiteX9" fmla="*/ 3726 w 487162"/>
                  <a:gd name="connsiteY9" fmla="*/ 505637 h 523875"/>
                  <a:gd name="connsiteX10" fmla="*/ 3631 w 487162"/>
                  <a:gd name="connsiteY10" fmla="*/ 505351 h 523875"/>
                  <a:gd name="connsiteX11" fmla="*/ 3631 w 487162"/>
                  <a:gd name="connsiteY11" fmla="*/ 505160 h 523875"/>
                  <a:gd name="connsiteX12" fmla="*/ 2964 w 487162"/>
                  <a:gd name="connsiteY12" fmla="*/ 503160 h 523875"/>
                  <a:gd name="connsiteX13" fmla="*/ 2583 w 487162"/>
                  <a:gd name="connsiteY13" fmla="*/ 501826 h 523875"/>
                  <a:gd name="connsiteX14" fmla="*/ 2107 w 487162"/>
                  <a:gd name="connsiteY14" fmla="*/ 499921 h 523875"/>
                  <a:gd name="connsiteX15" fmla="*/ 1250 w 487162"/>
                  <a:gd name="connsiteY15" fmla="*/ 495635 h 523875"/>
                  <a:gd name="connsiteX16" fmla="*/ 964 w 487162"/>
                  <a:gd name="connsiteY16" fmla="*/ 493159 h 523875"/>
                  <a:gd name="connsiteX17" fmla="*/ 773 w 487162"/>
                  <a:gd name="connsiteY17" fmla="*/ 486587 h 523875"/>
                  <a:gd name="connsiteX18" fmla="*/ 5345 w 487162"/>
                  <a:gd name="connsiteY18" fmla="*/ 468298 h 523875"/>
                  <a:gd name="connsiteX19" fmla="*/ 154983 w 487162"/>
                  <a:gd name="connsiteY19" fmla="*/ 151592 h 523875"/>
                  <a:gd name="connsiteX20" fmla="*/ 158603 w 487162"/>
                  <a:gd name="connsiteY20" fmla="*/ 135305 h 523875"/>
                  <a:gd name="connsiteX21" fmla="*/ 158603 w 487162"/>
                  <a:gd name="connsiteY21" fmla="*/ 19671 h 523875"/>
                  <a:gd name="connsiteX22" fmla="*/ 120503 w 487162"/>
                  <a:gd name="connsiteY22" fmla="*/ 19671 h 523875"/>
                  <a:gd name="connsiteX23" fmla="*/ 120503 w 487162"/>
                  <a:gd name="connsiteY23" fmla="*/ 621 h 523875"/>
                  <a:gd name="connsiteX24" fmla="*/ 368153 w 487162"/>
                  <a:gd name="connsiteY24" fmla="*/ 621 h 523875"/>
                  <a:gd name="connsiteX25" fmla="*/ 368153 w 487162"/>
                  <a:gd name="connsiteY25" fmla="*/ 19671 h 523875"/>
                  <a:gd name="connsiteX26" fmla="*/ 330053 w 487162"/>
                  <a:gd name="connsiteY26" fmla="*/ 19671 h 523875"/>
                  <a:gd name="connsiteX27" fmla="*/ 330053 w 487162"/>
                  <a:gd name="connsiteY27" fmla="*/ 135305 h 523875"/>
                  <a:gd name="connsiteX28" fmla="*/ 333672 w 487162"/>
                  <a:gd name="connsiteY28" fmla="*/ 151592 h 523875"/>
                  <a:gd name="connsiteX29" fmla="*/ 483310 w 487162"/>
                  <a:gd name="connsiteY29" fmla="*/ 468298 h 523875"/>
                  <a:gd name="connsiteX30" fmla="*/ 484834 w 487162"/>
                  <a:gd name="connsiteY30" fmla="*/ 505541 h 523875"/>
                  <a:gd name="connsiteX31" fmla="*/ 484739 w 487162"/>
                  <a:gd name="connsiteY31" fmla="*/ 505732 h 523875"/>
                  <a:gd name="connsiteX32" fmla="*/ 484167 w 487162"/>
                  <a:gd name="connsiteY32" fmla="*/ 507160 h 523875"/>
                  <a:gd name="connsiteX33" fmla="*/ 459307 w 487162"/>
                  <a:gd name="connsiteY33" fmla="*/ 524401 h 523875"/>
                  <a:gd name="connsiteX34" fmla="*/ 457497 w 487162"/>
                  <a:gd name="connsiteY34" fmla="*/ 524496 h 523875"/>
                  <a:gd name="connsiteX35" fmla="*/ 31253 w 487162"/>
                  <a:gd name="connsiteY35" fmla="*/ 524496 h 523875"/>
                  <a:gd name="connsiteX36" fmla="*/ 29444 w 487162"/>
                  <a:gd name="connsiteY36" fmla="*/ 524401 h 523875"/>
                  <a:gd name="connsiteX37" fmla="*/ 26967 w 487162"/>
                  <a:gd name="connsiteY37" fmla="*/ 524115 h 523875"/>
                  <a:gd name="connsiteX38" fmla="*/ 23157 w 487162"/>
                  <a:gd name="connsiteY38" fmla="*/ 523258 h 523875"/>
                  <a:gd name="connsiteX39" fmla="*/ 23157 w 487162"/>
                  <a:gd name="connsiteY39" fmla="*/ 523258 h 523875"/>
                  <a:gd name="connsiteX40" fmla="*/ 17633 w 487162"/>
                  <a:gd name="connsiteY40" fmla="*/ 520972 h 523875"/>
                  <a:gd name="connsiteX41" fmla="*/ 16204 w 487162"/>
                  <a:gd name="connsiteY41" fmla="*/ 520210 h 523875"/>
                  <a:gd name="connsiteX42" fmla="*/ 15251 w 487162"/>
                  <a:gd name="connsiteY42" fmla="*/ 519638 h 523875"/>
                  <a:gd name="connsiteX43" fmla="*/ 10298 w 487162"/>
                  <a:gd name="connsiteY43" fmla="*/ 515542 h 523875"/>
                  <a:gd name="connsiteX44" fmla="*/ 8774 w 487162"/>
                  <a:gd name="connsiteY44" fmla="*/ 514114 h 523875"/>
                  <a:gd name="connsiteX45" fmla="*/ 8774 w 487162"/>
                  <a:gd name="connsiteY45" fmla="*/ 514114 h 523875"/>
                  <a:gd name="connsiteX46" fmla="*/ 255377 w 487162"/>
                  <a:gd name="connsiteY46" fmla="*/ 404767 h 523875"/>
                  <a:gd name="connsiteX47" fmla="*/ 252519 w 487162"/>
                  <a:gd name="connsiteY47" fmla="*/ 406576 h 523875"/>
                  <a:gd name="connsiteX48" fmla="*/ 246995 w 487162"/>
                  <a:gd name="connsiteY48" fmla="*/ 410291 h 523875"/>
                  <a:gd name="connsiteX49" fmla="*/ 55161 w 487162"/>
                  <a:gd name="connsiteY49" fmla="*/ 416864 h 523875"/>
                  <a:gd name="connsiteX50" fmla="*/ 51351 w 487162"/>
                  <a:gd name="connsiteY50" fmla="*/ 415339 h 523875"/>
                  <a:gd name="connsiteX51" fmla="*/ 22490 w 487162"/>
                  <a:gd name="connsiteY51" fmla="*/ 476395 h 523875"/>
                  <a:gd name="connsiteX52" fmla="*/ 21633 w 487162"/>
                  <a:gd name="connsiteY52" fmla="*/ 478300 h 523875"/>
                  <a:gd name="connsiteX53" fmla="*/ 21538 w 487162"/>
                  <a:gd name="connsiteY53" fmla="*/ 498778 h 523875"/>
                  <a:gd name="connsiteX54" fmla="*/ 28681 w 487162"/>
                  <a:gd name="connsiteY54" fmla="*/ 505065 h 523875"/>
                  <a:gd name="connsiteX55" fmla="*/ 29920 w 487162"/>
                  <a:gd name="connsiteY55" fmla="*/ 505255 h 523875"/>
                  <a:gd name="connsiteX56" fmla="*/ 31063 w 487162"/>
                  <a:gd name="connsiteY56" fmla="*/ 505351 h 523875"/>
                  <a:gd name="connsiteX57" fmla="*/ 457306 w 487162"/>
                  <a:gd name="connsiteY57" fmla="*/ 505351 h 523875"/>
                  <a:gd name="connsiteX58" fmla="*/ 458450 w 487162"/>
                  <a:gd name="connsiteY58" fmla="*/ 505255 h 523875"/>
                  <a:gd name="connsiteX59" fmla="*/ 466831 w 487162"/>
                  <a:gd name="connsiteY59" fmla="*/ 498683 h 523875"/>
                  <a:gd name="connsiteX60" fmla="*/ 467403 w 487162"/>
                  <a:gd name="connsiteY60" fmla="*/ 480205 h 523875"/>
                  <a:gd name="connsiteX61" fmla="*/ 466736 w 487162"/>
                  <a:gd name="connsiteY61" fmla="*/ 478205 h 523875"/>
                  <a:gd name="connsiteX62" fmla="*/ 465879 w 487162"/>
                  <a:gd name="connsiteY62" fmla="*/ 476300 h 523875"/>
                  <a:gd name="connsiteX63" fmla="*/ 424255 w 487162"/>
                  <a:gd name="connsiteY63" fmla="*/ 388098 h 523875"/>
                  <a:gd name="connsiteX64" fmla="*/ 255377 w 487162"/>
                  <a:gd name="connsiteY64" fmla="*/ 404767 h 523875"/>
                  <a:gd name="connsiteX65" fmla="*/ 306240 w 487162"/>
                  <a:gd name="connsiteY65" fmla="*/ 257796 h 523875"/>
                  <a:gd name="connsiteX66" fmla="*/ 272903 w 487162"/>
                  <a:gd name="connsiteY66" fmla="*/ 291134 h 523875"/>
                  <a:gd name="connsiteX67" fmla="*/ 306240 w 487162"/>
                  <a:gd name="connsiteY67" fmla="*/ 324471 h 523875"/>
                  <a:gd name="connsiteX68" fmla="*/ 339578 w 487162"/>
                  <a:gd name="connsiteY68" fmla="*/ 291134 h 523875"/>
                  <a:gd name="connsiteX69" fmla="*/ 306240 w 487162"/>
                  <a:gd name="connsiteY69" fmla="*/ 257796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487162" h="523875">
                    <a:moveTo>
                      <a:pt x="8774" y="514114"/>
                    </a:moveTo>
                    <a:lnTo>
                      <a:pt x="8203" y="513447"/>
                    </a:lnTo>
                    <a:lnTo>
                      <a:pt x="8203" y="513447"/>
                    </a:lnTo>
                    <a:lnTo>
                      <a:pt x="7727" y="512780"/>
                    </a:lnTo>
                    <a:cubicBezTo>
                      <a:pt x="6964" y="511828"/>
                      <a:pt x="6393" y="510780"/>
                      <a:pt x="5726" y="509732"/>
                    </a:cubicBezTo>
                    <a:lnTo>
                      <a:pt x="5726" y="509732"/>
                    </a:lnTo>
                    <a:lnTo>
                      <a:pt x="5250" y="508970"/>
                    </a:lnTo>
                    <a:lnTo>
                      <a:pt x="4488" y="507446"/>
                    </a:lnTo>
                    <a:lnTo>
                      <a:pt x="3821" y="505827"/>
                    </a:lnTo>
                    <a:lnTo>
                      <a:pt x="3726" y="505637"/>
                    </a:lnTo>
                    <a:lnTo>
                      <a:pt x="3631" y="505351"/>
                    </a:lnTo>
                    <a:lnTo>
                      <a:pt x="3631" y="505160"/>
                    </a:lnTo>
                    <a:lnTo>
                      <a:pt x="2964" y="503160"/>
                    </a:lnTo>
                    <a:cubicBezTo>
                      <a:pt x="2869" y="502684"/>
                      <a:pt x="2678" y="502303"/>
                      <a:pt x="2583" y="501826"/>
                    </a:cubicBezTo>
                    <a:cubicBezTo>
                      <a:pt x="2393" y="501160"/>
                      <a:pt x="2202" y="500588"/>
                      <a:pt x="2107" y="499921"/>
                    </a:cubicBezTo>
                    <a:cubicBezTo>
                      <a:pt x="1726" y="498493"/>
                      <a:pt x="1535" y="497064"/>
                      <a:pt x="1250" y="495635"/>
                    </a:cubicBezTo>
                    <a:lnTo>
                      <a:pt x="964" y="493159"/>
                    </a:lnTo>
                    <a:cubicBezTo>
                      <a:pt x="773" y="490968"/>
                      <a:pt x="678" y="488777"/>
                      <a:pt x="773" y="486587"/>
                    </a:cubicBezTo>
                    <a:cubicBezTo>
                      <a:pt x="1059" y="480300"/>
                      <a:pt x="2583" y="474109"/>
                      <a:pt x="5345" y="468298"/>
                    </a:cubicBezTo>
                    <a:lnTo>
                      <a:pt x="154983" y="151592"/>
                    </a:lnTo>
                    <a:cubicBezTo>
                      <a:pt x="157364" y="146544"/>
                      <a:pt x="158603" y="140924"/>
                      <a:pt x="158603" y="135305"/>
                    </a:cubicBezTo>
                    <a:lnTo>
                      <a:pt x="158603" y="19671"/>
                    </a:lnTo>
                    <a:lnTo>
                      <a:pt x="120503" y="19671"/>
                    </a:lnTo>
                    <a:lnTo>
                      <a:pt x="120503" y="621"/>
                    </a:lnTo>
                    <a:lnTo>
                      <a:pt x="368153" y="621"/>
                    </a:lnTo>
                    <a:lnTo>
                      <a:pt x="368153" y="19671"/>
                    </a:lnTo>
                    <a:lnTo>
                      <a:pt x="330053" y="19671"/>
                    </a:lnTo>
                    <a:lnTo>
                      <a:pt x="330053" y="135305"/>
                    </a:lnTo>
                    <a:cubicBezTo>
                      <a:pt x="330053" y="140924"/>
                      <a:pt x="331291" y="146449"/>
                      <a:pt x="333672" y="151592"/>
                    </a:cubicBezTo>
                    <a:lnTo>
                      <a:pt x="483310" y="468298"/>
                    </a:lnTo>
                    <a:cubicBezTo>
                      <a:pt x="488834" y="480014"/>
                      <a:pt x="489406" y="493444"/>
                      <a:pt x="484834" y="505541"/>
                    </a:cubicBezTo>
                    <a:lnTo>
                      <a:pt x="484739" y="505732"/>
                    </a:lnTo>
                    <a:lnTo>
                      <a:pt x="484167" y="507160"/>
                    </a:lnTo>
                    <a:cubicBezTo>
                      <a:pt x="479690" y="517066"/>
                      <a:pt x="470165" y="523734"/>
                      <a:pt x="459307" y="524401"/>
                    </a:cubicBezTo>
                    <a:lnTo>
                      <a:pt x="457497" y="524496"/>
                    </a:lnTo>
                    <a:lnTo>
                      <a:pt x="31253" y="524496"/>
                    </a:lnTo>
                    <a:lnTo>
                      <a:pt x="29444" y="524401"/>
                    </a:lnTo>
                    <a:cubicBezTo>
                      <a:pt x="28586" y="524305"/>
                      <a:pt x="27824" y="524305"/>
                      <a:pt x="26967" y="524115"/>
                    </a:cubicBezTo>
                    <a:cubicBezTo>
                      <a:pt x="25634" y="523925"/>
                      <a:pt x="24395" y="523639"/>
                      <a:pt x="23157" y="523258"/>
                    </a:cubicBezTo>
                    <a:lnTo>
                      <a:pt x="23157" y="523258"/>
                    </a:lnTo>
                    <a:cubicBezTo>
                      <a:pt x="21252" y="522686"/>
                      <a:pt x="19347" y="521924"/>
                      <a:pt x="17633" y="520972"/>
                    </a:cubicBezTo>
                    <a:lnTo>
                      <a:pt x="16204" y="520210"/>
                    </a:lnTo>
                    <a:cubicBezTo>
                      <a:pt x="15918" y="520020"/>
                      <a:pt x="15632" y="519829"/>
                      <a:pt x="15251" y="519638"/>
                    </a:cubicBezTo>
                    <a:cubicBezTo>
                      <a:pt x="13442" y="518495"/>
                      <a:pt x="11727" y="517066"/>
                      <a:pt x="10298" y="515542"/>
                    </a:cubicBezTo>
                    <a:lnTo>
                      <a:pt x="8774" y="514114"/>
                    </a:lnTo>
                    <a:lnTo>
                      <a:pt x="8774" y="514114"/>
                    </a:lnTo>
                    <a:close/>
                    <a:moveTo>
                      <a:pt x="255377" y="404767"/>
                    </a:moveTo>
                    <a:lnTo>
                      <a:pt x="252519" y="406576"/>
                    </a:lnTo>
                    <a:lnTo>
                      <a:pt x="246995" y="410291"/>
                    </a:lnTo>
                    <a:cubicBezTo>
                      <a:pt x="199751" y="441628"/>
                      <a:pt x="120217" y="442581"/>
                      <a:pt x="55161" y="416864"/>
                    </a:cubicBezTo>
                    <a:lnTo>
                      <a:pt x="51351" y="415339"/>
                    </a:lnTo>
                    <a:lnTo>
                      <a:pt x="22490" y="476395"/>
                    </a:lnTo>
                    <a:lnTo>
                      <a:pt x="21633" y="478300"/>
                    </a:lnTo>
                    <a:cubicBezTo>
                      <a:pt x="19156" y="484872"/>
                      <a:pt x="19061" y="492111"/>
                      <a:pt x="21538" y="498778"/>
                    </a:cubicBezTo>
                    <a:cubicBezTo>
                      <a:pt x="22776" y="502017"/>
                      <a:pt x="25443" y="504303"/>
                      <a:pt x="28681" y="505065"/>
                    </a:cubicBezTo>
                    <a:lnTo>
                      <a:pt x="29920" y="505255"/>
                    </a:lnTo>
                    <a:lnTo>
                      <a:pt x="31063" y="505351"/>
                    </a:lnTo>
                    <a:lnTo>
                      <a:pt x="457306" y="505351"/>
                    </a:lnTo>
                    <a:lnTo>
                      <a:pt x="458450" y="505255"/>
                    </a:lnTo>
                    <a:cubicBezTo>
                      <a:pt x="462260" y="504875"/>
                      <a:pt x="465498" y="502303"/>
                      <a:pt x="466831" y="498683"/>
                    </a:cubicBezTo>
                    <a:cubicBezTo>
                      <a:pt x="469118" y="492778"/>
                      <a:pt x="469308" y="486205"/>
                      <a:pt x="467403" y="480205"/>
                    </a:cubicBezTo>
                    <a:lnTo>
                      <a:pt x="466736" y="478205"/>
                    </a:lnTo>
                    <a:lnTo>
                      <a:pt x="465879" y="476300"/>
                    </a:lnTo>
                    <a:lnTo>
                      <a:pt x="424255" y="388098"/>
                    </a:lnTo>
                    <a:cubicBezTo>
                      <a:pt x="366152" y="373810"/>
                      <a:pt x="296715" y="379335"/>
                      <a:pt x="255377" y="404767"/>
                    </a:cubicBezTo>
                    <a:close/>
                    <a:moveTo>
                      <a:pt x="306240" y="257796"/>
                    </a:moveTo>
                    <a:cubicBezTo>
                      <a:pt x="287857" y="257796"/>
                      <a:pt x="272903" y="272750"/>
                      <a:pt x="272903" y="291134"/>
                    </a:cubicBezTo>
                    <a:cubicBezTo>
                      <a:pt x="272903" y="309517"/>
                      <a:pt x="287857" y="324471"/>
                      <a:pt x="306240" y="324471"/>
                    </a:cubicBezTo>
                    <a:cubicBezTo>
                      <a:pt x="324623" y="324471"/>
                      <a:pt x="339578" y="309517"/>
                      <a:pt x="339578" y="291134"/>
                    </a:cubicBezTo>
                    <a:cubicBezTo>
                      <a:pt x="339578" y="272750"/>
                      <a:pt x="324623" y="257796"/>
                      <a:pt x="306240" y="257796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</p:sp>
        </p:grpSp>
        <p:sp>
          <p:nvSpPr>
            <p:cNvPr id="26" name="Synergistically utilize technically sound portals with frictionless chains. Dramatically customize…">
              <a:extLst>
                <a:ext uri="{FF2B5EF4-FFF2-40B4-BE49-F238E27FC236}">
                  <a16:creationId xmlns:a16="http://schemas.microsoft.com/office/drawing/2014/main" id="{6B259210-1CF4-4043-BE5A-BD37DCCA2847}"/>
                </a:ext>
              </a:extLst>
            </p:cNvPr>
            <p:cNvSpPr txBox="1"/>
            <p:nvPr/>
          </p:nvSpPr>
          <p:spPr>
            <a:xfrm>
              <a:off x="7320385" y="4029156"/>
              <a:ext cx="4149720" cy="11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mc="http://schemas.openxmlformats.org/markup-compatibility/2006" xmlns:p14="http://schemas.microsoft.com/office/powerpoint/2010/main" xmlns:a16="http://schemas.microsoft.com/office/drawing/2014/main" xmlns="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332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  <a:sym typeface="思源黑体 CN Bold" panose="020B0800000000000000" pitchFamily="34" charset="-122"/>
                </a:rPr>
                <a:t>添加标题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sym typeface="思源黑体 CN Bold" panose="020B0800000000000000" pitchFamily="34" charset="-122"/>
              </a:endParaRPr>
            </a:p>
            <a:p>
              <a:pPr marL="0" marR="0" lvl="0" indent="0" algn="l" defTabSz="914332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  <a:sym typeface="思源黑体 CN Bold" panose="020B0800000000000000" pitchFamily="34" charset="-122"/>
                </a:rPr>
                <a:t>请您单击此处添加合适文字加以说明，可根据需要适当地调整文字大小或者颜色等属性。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4130860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D62CC5AE-57CF-4171-ACFD-AF8E0D3F1644}"/>
              </a:ext>
            </a:extLst>
          </p:cNvPr>
          <p:cNvGrpSpPr/>
          <p:nvPr/>
        </p:nvGrpSpPr>
        <p:grpSpPr>
          <a:xfrm>
            <a:off x="256403" y="334456"/>
            <a:ext cx="3160036" cy="543697"/>
            <a:chOff x="256403" y="334456"/>
            <a:chExt cx="3160036" cy="54369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2E6EB5F-8CF4-4983-8482-5A6A3F351ADE}"/>
                </a:ext>
              </a:extLst>
            </p:cNvPr>
            <p:cNvGrpSpPr/>
            <p:nvPr/>
          </p:nvGrpSpPr>
          <p:grpSpPr>
            <a:xfrm>
              <a:off x="256403" y="334456"/>
              <a:ext cx="543697" cy="543697"/>
              <a:chOff x="3212213" y="251533"/>
              <a:chExt cx="6830968" cy="6830968"/>
            </a:xfrm>
          </p:grpSpPr>
          <p:sp>
            <p:nvSpPr>
              <p:cNvPr id="5" name="泪滴形 4">
                <a:extLst>
                  <a:ext uri="{FF2B5EF4-FFF2-40B4-BE49-F238E27FC236}">
                    <a16:creationId xmlns:a16="http://schemas.microsoft.com/office/drawing/2014/main" id="{3EA77AD1-374D-456F-AC1A-DD54C0983A5A}"/>
                  </a:ext>
                </a:extLst>
              </p:cNvPr>
              <p:cNvSpPr/>
              <p:nvPr/>
            </p:nvSpPr>
            <p:spPr>
              <a:xfrm>
                <a:off x="3212213" y="251533"/>
                <a:ext cx="6830968" cy="6830968"/>
              </a:xfrm>
              <a:prstGeom prst="teardrop">
                <a:avLst/>
              </a:prstGeom>
              <a:solidFill>
                <a:srgbClr val="6667A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100000"/>
                    </a:prst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4CF5A50-DD92-471E-A2A4-D94CAE035D1C}"/>
                  </a:ext>
                </a:extLst>
              </p:cNvPr>
              <p:cNvSpPr/>
              <p:nvPr/>
            </p:nvSpPr>
            <p:spPr>
              <a:xfrm>
                <a:off x="4516361" y="1555681"/>
                <a:ext cx="4222672" cy="4222672"/>
              </a:xfrm>
              <a:prstGeom prst="ellipse">
                <a:avLst/>
              </a:prstGeom>
              <a:solidFill>
                <a:srgbClr val="9A91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7" name="文本框 20">
              <a:extLst>
                <a:ext uri="{FF2B5EF4-FFF2-40B4-BE49-F238E27FC236}">
                  <a16:creationId xmlns:a16="http://schemas.microsoft.com/office/drawing/2014/main" id="{D1F418C0-18E4-4327-9084-B7DF9744E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685" y="344694"/>
              <a:ext cx="254775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单击添加标题</a:t>
              </a: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3712C20-C4E3-4FA8-AB36-D6D48C2E75B3}"/>
              </a:ext>
            </a:extLst>
          </p:cNvPr>
          <p:cNvSpPr/>
          <p:nvPr/>
        </p:nvSpPr>
        <p:spPr>
          <a:xfrm>
            <a:off x="497308" y="1860885"/>
            <a:ext cx="6817895" cy="3433010"/>
          </a:xfrm>
          <a:prstGeom prst="rect">
            <a:avLst/>
          </a:prstGeom>
          <a:solidFill>
            <a:srgbClr val="6667AB"/>
          </a:solidFill>
          <a:ln w="25400" cap="flat" cmpd="sng" algn="ctr">
            <a:noFill/>
            <a:prstDash val="solid"/>
          </a:ln>
          <a:effectLst>
            <a:outerShdw blurRad="762000" sx="90000" sy="90000" algn="ctr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 dirty="0">
              <a:solidFill>
                <a:prstClr val="white"/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1BF44C4-CFCD-41FE-A018-654C903DD35F}"/>
              </a:ext>
            </a:extLst>
          </p:cNvPr>
          <p:cNvSpPr/>
          <p:nvPr/>
        </p:nvSpPr>
        <p:spPr>
          <a:xfrm>
            <a:off x="771037" y="2266669"/>
            <a:ext cx="1440000" cy="432000"/>
          </a:xfrm>
          <a:prstGeom prst="roundRect">
            <a:avLst>
              <a:gd name="adj" fmla="val 50000"/>
            </a:avLst>
          </a:prstGeom>
          <a:solidFill>
            <a:srgbClr val="9A91EB"/>
          </a:soli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rPr>
              <a:t>添加标题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2CBEB86-2F6D-4C9C-AF04-874F2F5869F0}"/>
              </a:ext>
            </a:extLst>
          </p:cNvPr>
          <p:cNvSpPr/>
          <p:nvPr/>
        </p:nvSpPr>
        <p:spPr>
          <a:xfrm>
            <a:off x="771037" y="3331292"/>
            <a:ext cx="1440000" cy="432000"/>
          </a:xfrm>
          <a:prstGeom prst="roundRect">
            <a:avLst>
              <a:gd name="adj" fmla="val 50000"/>
            </a:avLst>
          </a:prstGeom>
          <a:solidFill>
            <a:srgbClr val="9A91EB"/>
          </a:soli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rPr>
              <a:t>添加标题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EEFED7F-2B6F-4B1E-8B07-25C1459A0038}"/>
              </a:ext>
            </a:extLst>
          </p:cNvPr>
          <p:cNvSpPr/>
          <p:nvPr/>
        </p:nvSpPr>
        <p:spPr>
          <a:xfrm>
            <a:off x="771037" y="4395915"/>
            <a:ext cx="1440000" cy="432000"/>
          </a:xfrm>
          <a:prstGeom prst="roundRect">
            <a:avLst>
              <a:gd name="adj" fmla="val 50000"/>
            </a:avLst>
          </a:prstGeom>
          <a:solidFill>
            <a:srgbClr val="9A91EB"/>
          </a:soli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rPr>
              <a:t>添加标题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4F7138C-97F5-41B4-BFA0-38DDA9296FB4}"/>
              </a:ext>
            </a:extLst>
          </p:cNvPr>
          <p:cNvSpPr txBox="1"/>
          <p:nvPr/>
        </p:nvSpPr>
        <p:spPr>
          <a:xfrm>
            <a:off x="2310073" y="2112054"/>
            <a:ext cx="3993667" cy="787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prstClr val="white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请您单击此处添加合适文字加以说明，可调整文字大小或者颜色等属性。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CC1EC9-6F78-4BCC-AAA5-ADECBCBA7E51}"/>
              </a:ext>
            </a:extLst>
          </p:cNvPr>
          <p:cNvSpPr txBox="1"/>
          <p:nvPr/>
        </p:nvSpPr>
        <p:spPr>
          <a:xfrm>
            <a:off x="2310073" y="3176677"/>
            <a:ext cx="3993667" cy="792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prstClr val="white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请您单击此处添加合适文字加以说明，可调整文字大小或者颜色等属性。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1F19BD3-602C-4E63-A708-96D7ABB297BF}"/>
              </a:ext>
            </a:extLst>
          </p:cNvPr>
          <p:cNvSpPr txBox="1"/>
          <p:nvPr/>
        </p:nvSpPr>
        <p:spPr>
          <a:xfrm>
            <a:off x="2310073" y="4241300"/>
            <a:ext cx="3993667" cy="787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prstClr val="white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请您单击此处添加合适文字加以说明，可调整文字大小或者颜色等属性。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BD622B8-332A-4ACF-9852-274578B3386E}"/>
              </a:ext>
            </a:extLst>
          </p:cNvPr>
          <p:cNvSpPr/>
          <p:nvPr/>
        </p:nvSpPr>
        <p:spPr>
          <a:xfrm>
            <a:off x="689584" y="1866156"/>
            <a:ext cx="7576457" cy="350084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outerShdw blurRad="381000" dist="444500" dir="5400000" sx="90000" sy="90000" algn="ctr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b="1" kern="0" dirty="0">
              <a:solidFill>
                <a:prstClr val="white"/>
              </a:solidFill>
              <a:latin typeface="思源宋体 CN" panose="02020400000000000000" pitchFamily="18" charset="-122"/>
              <a:ea typeface="思源宋体 CN" panose="02020400000000000000" pitchFamily="18" charset="-122"/>
              <a:sym typeface="思源黑体 CN Bold" panose="020B0800000000000000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D109726-54A5-4280-9F08-C4F4236E7D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5018" y="1852745"/>
            <a:ext cx="2579961" cy="3439948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>
            <a:outerShdw blurRad="762000" sx="90000" sy="90000" algn="ctr" rotWithShape="0">
              <a:prstClr val="black">
                <a:alpha val="15000"/>
              </a:prstClr>
            </a:outerShdw>
          </a:effec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283E68B-CB84-41A6-900E-C323358D63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58702" y="1854268"/>
            <a:ext cx="2566547" cy="3422062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>
            <a:outerShdw blurRad="762000" sx="90000" sy="90000" algn="ctr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157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D62CC5AE-57CF-4171-ACFD-AF8E0D3F1644}"/>
              </a:ext>
            </a:extLst>
          </p:cNvPr>
          <p:cNvGrpSpPr/>
          <p:nvPr/>
        </p:nvGrpSpPr>
        <p:grpSpPr>
          <a:xfrm>
            <a:off x="256403" y="334456"/>
            <a:ext cx="3160036" cy="543697"/>
            <a:chOff x="256403" y="334456"/>
            <a:chExt cx="3160036" cy="54369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2E6EB5F-8CF4-4983-8482-5A6A3F351ADE}"/>
                </a:ext>
              </a:extLst>
            </p:cNvPr>
            <p:cNvGrpSpPr/>
            <p:nvPr/>
          </p:nvGrpSpPr>
          <p:grpSpPr>
            <a:xfrm>
              <a:off x="256403" y="334456"/>
              <a:ext cx="543697" cy="543697"/>
              <a:chOff x="3212213" y="251533"/>
              <a:chExt cx="6830968" cy="6830968"/>
            </a:xfrm>
          </p:grpSpPr>
          <p:sp>
            <p:nvSpPr>
              <p:cNvPr id="5" name="泪滴形 4">
                <a:extLst>
                  <a:ext uri="{FF2B5EF4-FFF2-40B4-BE49-F238E27FC236}">
                    <a16:creationId xmlns:a16="http://schemas.microsoft.com/office/drawing/2014/main" id="{3EA77AD1-374D-456F-AC1A-DD54C0983A5A}"/>
                  </a:ext>
                </a:extLst>
              </p:cNvPr>
              <p:cNvSpPr/>
              <p:nvPr/>
            </p:nvSpPr>
            <p:spPr>
              <a:xfrm>
                <a:off x="3212213" y="251533"/>
                <a:ext cx="6830968" cy="6830968"/>
              </a:xfrm>
              <a:prstGeom prst="teardrop">
                <a:avLst/>
              </a:prstGeom>
              <a:solidFill>
                <a:srgbClr val="6667A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100000"/>
                    </a:prst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4CF5A50-DD92-471E-A2A4-D94CAE035D1C}"/>
                  </a:ext>
                </a:extLst>
              </p:cNvPr>
              <p:cNvSpPr/>
              <p:nvPr/>
            </p:nvSpPr>
            <p:spPr>
              <a:xfrm>
                <a:off x="4516361" y="1555681"/>
                <a:ext cx="4222672" cy="4222672"/>
              </a:xfrm>
              <a:prstGeom prst="ellipse">
                <a:avLst/>
              </a:prstGeom>
              <a:solidFill>
                <a:srgbClr val="9A91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7" name="文本框 20">
              <a:extLst>
                <a:ext uri="{FF2B5EF4-FFF2-40B4-BE49-F238E27FC236}">
                  <a16:creationId xmlns:a16="http://schemas.microsoft.com/office/drawing/2014/main" id="{D1F418C0-18E4-4327-9084-B7DF9744E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685" y="344694"/>
              <a:ext cx="254775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单击添加标题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D8F46B6-C963-4948-88C8-97D858A503C0}"/>
              </a:ext>
            </a:extLst>
          </p:cNvPr>
          <p:cNvGrpSpPr/>
          <p:nvPr/>
        </p:nvGrpSpPr>
        <p:grpSpPr>
          <a:xfrm>
            <a:off x="1257838" y="1705151"/>
            <a:ext cx="2107421" cy="3831787"/>
            <a:chOff x="1257838" y="1828976"/>
            <a:chExt cx="2107421" cy="3831787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1DB84099-BF6D-4F03-A631-6E801627B103}"/>
                </a:ext>
              </a:extLst>
            </p:cNvPr>
            <p:cNvGrpSpPr/>
            <p:nvPr/>
          </p:nvGrpSpPr>
          <p:grpSpPr>
            <a:xfrm>
              <a:off x="1550744" y="1828976"/>
              <a:ext cx="1451756" cy="1451756"/>
              <a:chOff x="1550744" y="1676576"/>
              <a:chExt cx="1451756" cy="1451756"/>
            </a:xfrm>
          </p:grpSpPr>
          <p:sp>
            <p:nvSpPr>
              <p:cNvPr id="10" name="PA_库_圆角矩形 ">
                <a:extLst>
                  <a:ext uri="{FF2B5EF4-FFF2-40B4-BE49-F238E27FC236}">
                    <a16:creationId xmlns:a16="http://schemas.microsoft.com/office/drawing/2014/main" id="{90F64EE0-4BB7-4B61-ACF6-71C2D9D13A07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 rot="2700000">
                <a:off x="1550744" y="1676576"/>
                <a:ext cx="1451756" cy="1451756"/>
              </a:xfrm>
              <a:prstGeom prst="roundRect">
                <a:avLst>
                  <a:gd name="adj" fmla="val 32285"/>
                </a:avLst>
              </a:prstGeom>
              <a:solidFill>
                <a:srgbClr val="6667AB"/>
              </a:solidFill>
              <a:ln w="12700">
                <a:miter lim="400000"/>
              </a:ln>
            </p:spPr>
            <p:txBody>
              <a:bodyPr lIns="22860" rIns="22860"/>
              <a:lstStyle/>
              <a:p>
                <a:pPr defTabSz="914217">
                  <a:defRPr sz="3600">
                    <a:solidFill>
                      <a:srgbClr val="737572"/>
                    </a:solidFill>
                    <a:latin typeface="Lato Light"/>
                    <a:ea typeface="Lato Light"/>
                    <a:cs typeface="Lato Light"/>
                    <a:sym typeface="Lato Light"/>
                  </a:defRPr>
                </a:pPr>
                <a:endParaRPr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+mn-lt"/>
                </a:endParaRPr>
              </a:p>
            </p:txBody>
          </p:sp>
          <p:sp>
            <p:nvSpPr>
              <p:cNvPr id="19" name="Freeform 25">
                <a:extLst>
                  <a:ext uri="{FF2B5EF4-FFF2-40B4-BE49-F238E27FC236}">
                    <a16:creationId xmlns:a16="http://schemas.microsoft.com/office/drawing/2014/main" id="{789F8997-58CD-46C9-BB0E-6484A025CF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85950" y="2047946"/>
                <a:ext cx="774999" cy="705475"/>
              </a:xfrm>
              <a:custGeom>
                <a:avLst/>
                <a:gdLst>
                  <a:gd name="T0" fmla="*/ 252 w 606"/>
                  <a:gd name="T1" fmla="*/ 522 h 576"/>
                  <a:gd name="T2" fmla="*/ 252 w 606"/>
                  <a:gd name="T3" fmla="*/ 548 h 576"/>
                  <a:gd name="T4" fmla="*/ 366 w 606"/>
                  <a:gd name="T5" fmla="*/ 535 h 576"/>
                  <a:gd name="T6" fmla="*/ 353 w 606"/>
                  <a:gd name="T7" fmla="*/ 481 h 576"/>
                  <a:gd name="T8" fmla="*/ 252 w 606"/>
                  <a:gd name="T9" fmla="*/ 481 h 576"/>
                  <a:gd name="T10" fmla="*/ 252 w 606"/>
                  <a:gd name="T11" fmla="*/ 508 h 576"/>
                  <a:gd name="T12" fmla="*/ 366 w 606"/>
                  <a:gd name="T13" fmla="*/ 494 h 576"/>
                  <a:gd name="T14" fmla="*/ 303 w 606"/>
                  <a:gd name="T15" fmla="*/ 576 h 576"/>
                  <a:gd name="T16" fmla="*/ 346 w 606"/>
                  <a:gd name="T17" fmla="*/ 560 h 576"/>
                  <a:gd name="T18" fmla="*/ 303 w 606"/>
                  <a:gd name="T19" fmla="*/ 576 h 576"/>
                  <a:gd name="T20" fmla="*/ 304 w 606"/>
                  <a:gd name="T21" fmla="*/ 154 h 576"/>
                  <a:gd name="T22" fmla="*/ 161 w 606"/>
                  <a:gd name="T23" fmla="*/ 288 h 576"/>
                  <a:gd name="T24" fmla="*/ 246 w 606"/>
                  <a:gd name="T25" fmla="*/ 466 h 576"/>
                  <a:gd name="T26" fmla="*/ 304 w 606"/>
                  <a:gd name="T27" fmla="*/ 470 h 576"/>
                  <a:gd name="T28" fmla="*/ 376 w 606"/>
                  <a:gd name="T29" fmla="*/ 426 h 576"/>
                  <a:gd name="T30" fmla="*/ 304 w 606"/>
                  <a:gd name="T31" fmla="*/ 154 h 576"/>
                  <a:gd name="T32" fmla="*/ 119 w 606"/>
                  <a:gd name="T33" fmla="*/ 312 h 576"/>
                  <a:gd name="T34" fmla="*/ 23 w 606"/>
                  <a:gd name="T35" fmla="*/ 293 h 576"/>
                  <a:gd name="T36" fmla="*/ 23 w 606"/>
                  <a:gd name="T37" fmla="*/ 330 h 576"/>
                  <a:gd name="T38" fmla="*/ 119 w 606"/>
                  <a:gd name="T39" fmla="*/ 312 h 576"/>
                  <a:gd name="T40" fmla="*/ 583 w 606"/>
                  <a:gd name="T41" fmla="*/ 293 h 576"/>
                  <a:gd name="T42" fmla="*/ 487 w 606"/>
                  <a:gd name="T43" fmla="*/ 312 h 576"/>
                  <a:gd name="T44" fmla="*/ 583 w 606"/>
                  <a:gd name="T45" fmla="*/ 330 h 576"/>
                  <a:gd name="T46" fmla="*/ 583 w 606"/>
                  <a:gd name="T47" fmla="*/ 293 h 576"/>
                  <a:gd name="T48" fmla="*/ 464 w 606"/>
                  <a:gd name="T49" fmla="*/ 175 h 576"/>
                  <a:gd name="T50" fmla="*/ 518 w 606"/>
                  <a:gd name="T51" fmla="*/ 94 h 576"/>
                  <a:gd name="T52" fmla="*/ 437 w 606"/>
                  <a:gd name="T53" fmla="*/ 148 h 576"/>
                  <a:gd name="T54" fmla="*/ 464 w 606"/>
                  <a:gd name="T55" fmla="*/ 175 h 576"/>
                  <a:gd name="T56" fmla="*/ 301 w 606"/>
                  <a:gd name="T57" fmla="*/ 119 h 576"/>
                  <a:gd name="T58" fmla="*/ 320 w 606"/>
                  <a:gd name="T59" fmla="*/ 23 h 576"/>
                  <a:gd name="T60" fmla="*/ 282 w 606"/>
                  <a:gd name="T61" fmla="*/ 23 h 576"/>
                  <a:gd name="T62" fmla="*/ 301 w 606"/>
                  <a:gd name="T63" fmla="*/ 119 h 576"/>
                  <a:gd name="T64" fmla="*/ 136 w 606"/>
                  <a:gd name="T65" fmla="*/ 167 h 576"/>
                  <a:gd name="T66" fmla="*/ 162 w 606"/>
                  <a:gd name="T67" fmla="*/ 141 h 576"/>
                  <a:gd name="T68" fmla="*/ 81 w 606"/>
                  <a:gd name="T69" fmla="*/ 86 h 576"/>
                  <a:gd name="T70" fmla="*/ 136 w 606"/>
                  <a:gd name="T71" fmla="*/ 167 h 576"/>
                  <a:gd name="T72" fmla="*/ 142 w 606"/>
                  <a:gd name="T73" fmla="*/ 448 h 576"/>
                  <a:gd name="T74" fmla="*/ 87 w 606"/>
                  <a:gd name="T75" fmla="*/ 529 h 576"/>
                  <a:gd name="T76" fmla="*/ 169 w 606"/>
                  <a:gd name="T77" fmla="*/ 474 h 576"/>
                  <a:gd name="T78" fmla="*/ 142 w 606"/>
                  <a:gd name="T79" fmla="*/ 448 h 576"/>
                  <a:gd name="T80" fmla="*/ 470 w 606"/>
                  <a:gd name="T81" fmla="*/ 455 h 576"/>
                  <a:gd name="T82" fmla="*/ 443 w 606"/>
                  <a:gd name="T83" fmla="*/ 482 h 576"/>
                  <a:gd name="T84" fmla="*/ 524 w 606"/>
                  <a:gd name="T85" fmla="*/ 536 h 576"/>
                  <a:gd name="T86" fmla="*/ 470 w 606"/>
                  <a:gd name="T87" fmla="*/ 455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06" h="576">
                    <a:moveTo>
                      <a:pt x="353" y="522"/>
                    </a:moveTo>
                    <a:lnTo>
                      <a:pt x="252" y="522"/>
                    </a:lnTo>
                    <a:cubicBezTo>
                      <a:pt x="245" y="522"/>
                      <a:pt x="239" y="528"/>
                      <a:pt x="239" y="535"/>
                    </a:cubicBezTo>
                    <a:cubicBezTo>
                      <a:pt x="239" y="543"/>
                      <a:pt x="245" y="548"/>
                      <a:pt x="252" y="548"/>
                    </a:cubicBezTo>
                    <a:lnTo>
                      <a:pt x="353" y="548"/>
                    </a:lnTo>
                    <a:cubicBezTo>
                      <a:pt x="361" y="548"/>
                      <a:pt x="366" y="543"/>
                      <a:pt x="366" y="535"/>
                    </a:cubicBezTo>
                    <a:cubicBezTo>
                      <a:pt x="366" y="528"/>
                      <a:pt x="361" y="522"/>
                      <a:pt x="353" y="522"/>
                    </a:cubicBezTo>
                    <a:close/>
                    <a:moveTo>
                      <a:pt x="353" y="481"/>
                    </a:moveTo>
                    <a:lnTo>
                      <a:pt x="353" y="481"/>
                    </a:lnTo>
                    <a:lnTo>
                      <a:pt x="252" y="481"/>
                    </a:lnTo>
                    <a:cubicBezTo>
                      <a:pt x="245" y="481"/>
                      <a:pt x="239" y="487"/>
                      <a:pt x="239" y="494"/>
                    </a:cubicBezTo>
                    <a:cubicBezTo>
                      <a:pt x="239" y="502"/>
                      <a:pt x="245" y="508"/>
                      <a:pt x="252" y="508"/>
                    </a:cubicBezTo>
                    <a:lnTo>
                      <a:pt x="353" y="508"/>
                    </a:lnTo>
                    <a:cubicBezTo>
                      <a:pt x="361" y="508"/>
                      <a:pt x="366" y="502"/>
                      <a:pt x="366" y="494"/>
                    </a:cubicBezTo>
                    <a:cubicBezTo>
                      <a:pt x="366" y="487"/>
                      <a:pt x="361" y="481"/>
                      <a:pt x="353" y="481"/>
                    </a:cubicBezTo>
                    <a:close/>
                    <a:moveTo>
                      <a:pt x="303" y="576"/>
                    </a:moveTo>
                    <a:lnTo>
                      <a:pt x="303" y="576"/>
                    </a:lnTo>
                    <a:lnTo>
                      <a:pt x="346" y="560"/>
                    </a:lnTo>
                    <a:lnTo>
                      <a:pt x="259" y="560"/>
                    </a:lnTo>
                    <a:lnTo>
                      <a:pt x="303" y="576"/>
                    </a:lnTo>
                    <a:close/>
                    <a:moveTo>
                      <a:pt x="304" y="154"/>
                    </a:moveTo>
                    <a:lnTo>
                      <a:pt x="304" y="154"/>
                    </a:lnTo>
                    <a:lnTo>
                      <a:pt x="301" y="154"/>
                    </a:lnTo>
                    <a:cubicBezTo>
                      <a:pt x="227" y="154"/>
                      <a:pt x="161" y="214"/>
                      <a:pt x="161" y="288"/>
                    </a:cubicBezTo>
                    <a:cubicBezTo>
                      <a:pt x="161" y="361"/>
                      <a:pt x="223" y="404"/>
                      <a:pt x="230" y="426"/>
                    </a:cubicBezTo>
                    <a:cubicBezTo>
                      <a:pt x="236" y="449"/>
                      <a:pt x="230" y="461"/>
                      <a:pt x="246" y="466"/>
                    </a:cubicBezTo>
                    <a:cubicBezTo>
                      <a:pt x="263" y="471"/>
                      <a:pt x="301" y="470"/>
                      <a:pt x="301" y="470"/>
                    </a:cubicBezTo>
                    <a:lnTo>
                      <a:pt x="304" y="470"/>
                    </a:lnTo>
                    <a:cubicBezTo>
                      <a:pt x="304" y="470"/>
                      <a:pt x="342" y="471"/>
                      <a:pt x="359" y="466"/>
                    </a:cubicBezTo>
                    <a:cubicBezTo>
                      <a:pt x="376" y="461"/>
                      <a:pt x="370" y="449"/>
                      <a:pt x="376" y="426"/>
                    </a:cubicBezTo>
                    <a:cubicBezTo>
                      <a:pt x="382" y="404"/>
                      <a:pt x="444" y="361"/>
                      <a:pt x="444" y="288"/>
                    </a:cubicBezTo>
                    <a:cubicBezTo>
                      <a:pt x="444" y="214"/>
                      <a:pt x="378" y="154"/>
                      <a:pt x="304" y="154"/>
                    </a:cubicBezTo>
                    <a:close/>
                    <a:moveTo>
                      <a:pt x="119" y="312"/>
                    </a:moveTo>
                    <a:lnTo>
                      <a:pt x="119" y="312"/>
                    </a:lnTo>
                    <a:cubicBezTo>
                      <a:pt x="119" y="301"/>
                      <a:pt x="108" y="293"/>
                      <a:pt x="96" y="293"/>
                    </a:cubicBezTo>
                    <a:lnTo>
                      <a:pt x="23" y="293"/>
                    </a:lnTo>
                    <a:cubicBezTo>
                      <a:pt x="10" y="293"/>
                      <a:pt x="0" y="301"/>
                      <a:pt x="0" y="312"/>
                    </a:cubicBezTo>
                    <a:cubicBezTo>
                      <a:pt x="0" y="322"/>
                      <a:pt x="10" y="330"/>
                      <a:pt x="23" y="330"/>
                    </a:cubicBezTo>
                    <a:lnTo>
                      <a:pt x="96" y="330"/>
                    </a:lnTo>
                    <a:cubicBezTo>
                      <a:pt x="108" y="330"/>
                      <a:pt x="119" y="322"/>
                      <a:pt x="119" y="312"/>
                    </a:cubicBezTo>
                    <a:close/>
                    <a:moveTo>
                      <a:pt x="583" y="293"/>
                    </a:moveTo>
                    <a:lnTo>
                      <a:pt x="583" y="293"/>
                    </a:lnTo>
                    <a:lnTo>
                      <a:pt x="510" y="293"/>
                    </a:lnTo>
                    <a:cubicBezTo>
                      <a:pt x="497" y="293"/>
                      <a:pt x="487" y="301"/>
                      <a:pt x="487" y="312"/>
                    </a:cubicBezTo>
                    <a:cubicBezTo>
                      <a:pt x="487" y="322"/>
                      <a:pt x="497" y="330"/>
                      <a:pt x="510" y="330"/>
                    </a:cubicBezTo>
                    <a:lnTo>
                      <a:pt x="583" y="330"/>
                    </a:lnTo>
                    <a:cubicBezTo>
                      <a:pt x="595" y="330"/>
                      <a:pt x="606" y="322"/>
                      <a:pt x="606" y="312"/>
                    </a:cubicBezTo>
                    <a:cubicBezTo>
                      <a:pt x="606" y="301"/>
                      <a:pt x="595" y="293"/>
                      <a:pt x="583" y="293"/>
                    </a:cubicBezTo>
                    <a:close/>
                    <a:moveTo>
                      <a:pt x="464" y="175"/>
                    </a:moveTo>
                    <a:lnTo>
                      <a:pt x="464" y="175"/>
                    </a:lnTo>
                    <a:lnTo>
                      <a:pt x="515" y="124"/>
                    </a:lnTo>
                    <a:cubicBezTo>
                      <a:pt x="524" y="115"/>
                      <a:pt x="525" y="101"/>
                      <a:pt x="518" y="94"/>
                    </a:cubicBezTo>
                    <a:cubicBezTo>
                      <a:pt x="511" y="86"/>
                      <a:pt x="497" y="88"/>
                      <a:pt x="488" y="97"/>
                    </a:cubicBezTo>
                    <a:lnTo>
                      <a:pt x="437" y="148"/>
                    </a:lnTo>
                    <a:cubicBezTo>
                      <a:pt x="428" y="157"/>
                      <a:pt x="427" y="171"/>
                      <a:pt x="434" y="178"/>
                    </a:cubicBezTo>
                    <a:cubicBezTo>
                      <a:pt x="441" y="185"/>
                      <a:pt x="455" y="184"/>
                      <a:pt x="464" y="175"/>
                    </a:cubicBezTo>
                    <a:close/>
                    <a:moveTo>
                      <a:pt x="301" y="119"/>
                    </a:moveTo>
                    <a:lnTo>
                      <a:pt x="301" y="119"/>
                    </a:lnTo>
                    <a:cubicBezTo>
                      <a:pt x="312" y="119"/>
                      <a:pt x="320" y="108"/>
                      <a:pt x="320" y="96"/>
                    </a:cubicBezTo>
                    <a:lnTo>
                      <a:pt x="320" y="23"/>
                    </a:lnTo>
                    <a:cubicBezTo>
                      <a:pt x="320" y="10"/>
                      <a:pt x="312" y="0"/>
                      <a:pt x="301" y="0"/>
                    </a:cubicBezTo>
                    <a:cubicBezTo>
                      <a:pt x="291" y="0"/>
                      <a:pt x="282" y="10"/>
                      <a:pt x="282" y="23"/>
                    </a:cubicBezTo>
                    <a:lnTo>
                      <a:pt x="282" y="96"/>
                    </a:lnTo>
                    <a:cubicBezTo>
                      <a:pt x="282" y="108"/>
                      <a:pt x="291" y="119"/>
                      <a:pt x="301" y="119"/>
                    </a:cubicBezTo>
                    <a:close/>
                    <a:moveTo>
                      <a:pt x="136" y="167"/>
                    </a:moveTo>
                    <a:lnTo>
                      <a:pt x="136" y="167"/>
                    </a:lnTo>
                    <a:cubicBezTo>
                      <a:pt x="145" y="176"/>
                      <a:pt x="158" y="178"/>
                      <a:pt x="165" y="170"/>
                    </a:cubicBezTo>
                    <a:cubicBezTo>
                      <a:pt x="173" y="163"/>
                      <a:pt x="171" y="150"/>
                      <a:pt x="162" y="141"/>
                    </a:cubicBezTo>
                    <a:lnTo>
                      <a:pt x="111" y="89"/>
                    </a:lnTo>
                    <a:cubicBezTo>
                      <a:pt x="102" y="80"/>
                      <a:pt x="89" y="79"/>
                      <a:pt x="81" y="86"/>
                    </a:cubicBezTo>
                    <a:cubicBezTo>
                      <a:pt x="74" y="94"/>
                      <a:pt x="75" y="107"/>
                      <a:pt x="84" y="116"/>
                    </a:cubicBezTo>
                    <a:lnTo>
                      <a:pt x="136" y="167"/>
                    </a:lnTo>
                    <a:close/>
                    <a:moveTo>
                      <a:pt x="142" y="448"/>
                    </a:moveTo>
                    <a:lnTo>
                      <a:pt x="142" y="448"/>
                    </a:lnTo>
                    <a:lnTo>
                      <a:pt x="90" y="499"/>
                    </a:lnTo>
                    <a:cubicBezTo>
                      <a:pt x="81" y="508"/>
                      <a:pt x="80" y="522"/>
                      <a:pt x="87" y="529"/>
                    </a:cubicBezTo>
                    <a:cubicBezTo>
                      <a:pt x="95" y="536"/>
                      <a:pt x="108" y="535"/>
                      <a:pt x="117" y="526"/>
                    </a:cubicBezTo>
                    <a:lnTo>
                      <a:pt x="169" y="474"/>
                    </a:lnTo>
                    <a:cubicBezTo>
                      <a:pt x="178" y="465"/>
                      <a:pt x="179" y="452"/>
                      <a:pt x="172" y="445"/>
                    </a:cubicBezTo>
                    <a:cubicBezTo>
                      <a:pt x="164" y="437"/>
                      <a:pt x="151" y="439"/>
                      <a:pt x="142" y="448"/>
                    </a:cubicBezTo>
                    <a:close/>
                    <a:moveTo>
                      <a:pt x="470" y="455"/>
                    </a:moveTo>
                    <a:lnTo>
                      <a:pt x="470" y="455"/>
                    </a:lnTo>
                    <a:cubicBezTo>
                      <a:pt x="461" y="446"/>
                      <a:pt x="447" y="445"/>
                      <a:pt x="440" y="452"/>
                    </a:cubicBezTo>
                    <a:cubicBezTo>
                      <a:pt x="433" y="460"/>
                      <a:pt x="434" y="473"/>
                      <a:pt x="443" y="482"/>
                    </a:cubicBezTo>
                    <a:lnTo>
                      <a:pt x="495" y="534"/>
                    </a:lnTo>
                    <a:cubicBezTo>
                      <a:pt x="504" y="543"/>
                      <a:pt x="517" y="544"/>
                      <a:pt x="524" y="536"/>
                    </a:cubicBezTo>
                    <a:cubicBezTo>
                      <a:pt x="532" y="529"/>
                      <a:pt x="530" y="516"/>
                      <a:pt x="521" y="507"/>
                    </a:cubicBezTo>
                    <a:lnTo>
                      <a:pt x="470" y="4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/>
              <a:lstStyle/>
              <a:p>
                <a:pPr defTabSz="913943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99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 Heavy" panose="02020900000000000000" pitchFamily="18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1" name="PA_库_Create awesome and Unique presentation slides with these creative layouts It’s easy to change colors">
              <a:extLst>
                <a:ext uri="{FF2B5EF4-FFF2-40B4-BE49-F238E27FC236}">
                  <a16:creationId xmlns:a16="http://schemas.microsoft.com/office/drawing/2014/main" id="{DA09205F-620F-4E70-A559-96700C794C26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257838" y="3713820"/>
              <a:ext cx="2107421" cy="194694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5400" tIns="25400" rIns="25400" bIns="25400" anchor="ctr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rgbClr val="53585F"/>
                  </a:solidFill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  <a:sym typeface="+mn-ea"/>
                </a:rPr>
                <a:t>添加标题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sym typeface="+mn-ea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  <a:sym typeface="+mn-ea"/>
                </a:rPr>
                <a:t>单击此处输入您的文本说明，可根据需要适当地更改文字的颜色或者大小等属性。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BF07418-DF0D-49A6-AD33-00EF2D5AE830}"/>
              </a:ext>
            </a:extLst>
          </p:cNvPr>
          <p:cNvGrpSpPr/>
          <p:nvPr/>
        </p:nvGrpSpPr>
        <p:grpSpPr>
          <a:xfrm>
            <a:off x="3780100" y="1705151"/>
            <a:ext cx="2107421" cy="3831787"/>
            <a:chOff x="3780100" y="1828976"/>
            <a:chExt cx="2107421" cy="383178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3EEAAFB8-08FB-456A-9293-B1516CB939B6}"/>
                </a:ext>
              </a:extLst>
            </p:cNvPr>
            <p:cNvGrpSpPr/>
            <p:nvPr/>
          </p:nvGrpSpPr>
          <p:grpSpPr>
            <a:xfrm>
              <a:off x="4096996" y="1828976"/>
              <a:ext cx="1451756" cy="1451756"/>
              <a:chOff x="4096996" y="1676576"/>
              <a:chExt cx="1451756" cy="1451756"/>
            </a:xfrm>
          </p:grpSpPr>
          <p:sp>
            <p:nvSpPr>
              <p:cNvPr id="11" name="PA_库_圆角矩形 ">
                <a:extLst>
                  <a:ext uri="{FF2B5EF4-FFF2-40B4-BE49-F238E27FC236}">
                    <a16:creationId xmlns:a16="http://schemas.microsoft.com/office/drawing/2014/main" id="{EB3ED49D-2FAD-4AA9-B793-2822A8E64E4F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 rot="2700000">
                <a:off x="4096996" y="1676576"/>
                <a:ext cx="1451756" cy="1451756"/>
              </a:xfrm>
              <a:prstGeom prst="roundRect">
                <a:avLst>
                  <a:gd name="adj" fmla="val 32285"/>
                </a:avLst>
              </a:prstGeom>
              <a:solidFill>
                <a:srgbClr val="9A91EB"/>
              </a:solidFill>
              <a:ln w="12700">
                <a:miter lim="400000"/>
              </a:ln>
            </p:spPr>
            <p:txBody>
              <a:bodyPr lIns="22860" rIns="22860"/>
              <a:lstStyle/>
              <a:p>
                <a:pPr defTabSz="914217">
                  <a:defRPr sz="3600">
                    <a:solidFill>
                      <a:srgbClr val="737572"/>
                    </a:solidFill>
                    <a:latin typeface="Lato Light"/>
                    <a:ea typeface="Lato Light"/>
                    <a:cs typeface="Lato Light"/>
                    <a:sym typeface="Lato Light"/>
                  </a:defRPr>
                </a:pPr>
                <a:endParaRPr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+mn-lt"/>
                </a:endParaRPr>
              </a:p>
            </p:txBody>
          </p:sp>
          <p:sp>
            <p:nvSpPr>
              <p:cNvPr id="23" name="Freeform 23">
                <a:extLst>
                  <a:ext uri="{FF2B5EF4-FFF2-40B4-BE49-F238E27FC236}">
                    <a16:creationId xmlns:a16="http://schemas.microsoft.com/office/drawing/2014/main" id="{FF9CE4AF-DC4E-4399-9DF7-AC7EA8FC29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19351" y="2045453"/>
                <a:ext cx="807046" cy="714003"/>
              </a:xfrm>
              <a:custGeom>
                <a:avLst/>
                <a:gdLst>
                  <a:gd name="T0" fmla="*/ 0 w 638"/>
                  <a:gd name="T1" fmla="*/ 349 h 590"/>
                  <a:gd name="T2" fmla="*/ 245 w 638"/>
                  <a:gd name="T3" fmla="*/ 590 h 590"/>
                  <a:gd name="T4" fmla="*/ 430 w 638"/>
                  <a:gd name="T5" fmla="*/ 558 h 590"/>
                  <a:gd name="T6" fmla="*/ 388 w 638"/>
                  <a:gd name="T7" fmla="*/ 260 h 590"/>
                  <a:gd name="T8" fmla="*/ 378 w 638"/>
                  <a:gd name="T9" fmla="*/ 548 h 590"/>
                  <a:gd name="T10" fmla="*/ 250 w 638"/>
                  <a:gd name="T11" fmla="*/ 494 h 590"/>
                  <a:gd name="T12" fmla="*/ 216 w 638"/>
                  <a:gd name="T13" fmla="*/ 344 h 590"/>
                  <a:gd name="T14" fmla="*/ 44 w 638"/>
                  <a:gd name="T15" fmla="*/ 339 h 590"/>
                  <a:gd name="T16" fmla="*/ 49 w 638"/>
                  <a:gd name="T17" fmla="*/ 108 h 590"/>
                  <a:gd name="T18" fmla="*/ 250 w 638"/>
                  <a:gd name="T19" fmla="*/ 61 h 590"/>
                  <a:gd name="T20" fmla="*/ 0 w 638"/>
                  <a:gd name="T21" fmla="*/ 103 h 590"/>
                  <a:gd name="T22" fmla="*/ 359 w 638"/>
                  <a:gd name="T23" fmla="*/ 122 h 590"/>
                  <a:gd name="T24" fmla="*/ 337 w 638"/>
                  <a:gd name="T25" fmla="*/ 97 h 590"/>
                  <a:gd name="T26" fmla="*/ 354 w 638"/>
                  <a:gd name="T27" fmla="*/ 82 h 590"/>
                  <a:gd name="T28" fmla="*/ 398 w 638"/>
                  <a:gd name="T29" fmla="*/ 82 h 590"/>
                  <a:gd name="T30" fmla="*/ 416 w 638"/>
                  <a:gd name="T31" fmla="*/ 97 h 590"/>
                  <a:gd name="T32" fmla="*/ 394 w 638"/>
                  <a:gd name="T33" fmla="*/ 122 h 590"/>
                  <a:gd name="T34" fmla="*/ 416 w 638"/>
                  <a:gd name="T35" fmla="*/ 147 h 590"/>
                  <a:gd name="T36" fmla="*/ 398 w 638"/>
                  <a:gd name="T37" fmla="*/ 161 h 590"/>
                  <a:gd name="T38" fmla="*/ 354 w 638"/>
                  <a:gd name="T39" fmla="*/ 161 h 590"/>
                  <a:gd name="T40" fmla="*/ 337 w 638"/>
                  <a:gd name="T41" fmla="*/ 147 h 590"/>
                  <a:gd name="T42" fmla="*/ 520 w 638"/>
                  <a:gd name="T43" fmla="*/ 221 h 590"/>
                  <a:gd name="T44" fmla="*/ 629 w 638"/>
                  <a:gd name="T45" fmla="*/ 362 h 590"/>
                  <a:gd name="T46" fmla="*/ 585 w 638"/>
                  <a:gd name="T47" fmla="*/ 375 h 590"/>
                  <a:gd name="T48" fmla="*/ 520 w 638"/>
                  <a:gd name="T49" fmla="*/ 221 h 590"/>
                  <a:gd name="T50" fmla="*/ 455 w 638"/>
                  <a:gd name="T51" fmla="*/ 43 h 590"/>
                  <a:gd name="T52" fmla="*/ 502 w 638"/>
                  <a:gd name="T53" fmla="*/ 221 h 590"/>
                  <a:gd name="T54" fmla="*/ 481 w 638"/>
                  <a:gd name="T55" fmla="*/ 248 h 590"/>
                  <a:gd name="T56" fmla="*/ 440 w 638"/>
                  <a:gd name="T57" fmla="*/ 213 h 590"/>
                  <a:gd name="T58" fmla="*/ 298 w 638"/>
                  <a:gd name="T59" fmla="*/ 43 h 590"/>
                  <a:gd name="T60" fmla="*/ 429 w 638"/>
                  <a:gd name="T61" fmla="*/ 69 h 590"/>
                  <a:gd name="T62" fmla="*/ 324 w 638"/>
                  <a:gd name="T63" fmla="*/ 174 h 590"/>
                  <a:gd name="T64" fmla="*/ 204 w 638"/>
                  <a:gd name="T65" fmla="*/ 513 h 590"/>
                  <a:gd name="T66" fmla="*/ 79 w 638"/>
                  <a:gd name="T67" fmla="*/ 386 h 590"/>
                  <a:gd name="T68" fmla="*/ 204 w 638"/>
                  <a:gd name="T69" fmla="*/ 513 h 590"/>
                  <a:gd name="T70" fmla="*/ 74 w 638"/>
                  <a:gd name="T71" fmla="*/ 167 h 590"/>
                  <a:gd name="T72" fmla="*/ 250 w 638"/>
                  <a:gd name="T73" fmla="*/ 177 h 590"/>
                  <a:gd name="T74" fmla="*/ 160 w 638"/>
                  <a:gd name="T75" fmla="*/ 143 h 590"/>
                  <a:gd name="T76" fmla="*/ 74 w 638"/>
                  <a:gd name="T77" fmla="*/ 270 h 590"/>
                  <a:gd name="T78" fmla="*/ 81 w 638"/>
                  <a:gd name="T79" fmla="*/ 300 h 590"/>
                  <a:gd name="T80" fmla="*/ 253 w 638"/>
                  <a:gd name="T81" fmla="*/ 268 h 590"/>
                  <a:gd name="T82" fmla="*/ 74 w 638"/>
                  <a:gd name="T83" fmla="*/ 270 h 590"/>
                  <a:gd name="T84" fmla="*/ 74 w 638"/>
                  <a:gd name="T85" fmla="*/ 229 h 590"/>
                  <a:gd name="T86" fmla="*/ 253 w 638"/>
                  <a:gd name="T87" fmla="*/ 238 h 590"/>
                  <a:gd name="T88" fmla="*/ 263 w 638"/>
                  <a:gd name="T89" fmla="*/ 221 h 590"/>
                  <a:gd name="T90" fmla="*/ 157 w 638"/>
                  <a:gd name="T91" fmla="*/ 206 h 590"/>
                  <a:gd name="T92" fmla="*/ 74 w 638"/>
                  <a:gd name="T93" fmla="*/ 219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38" h="590">
                    <a:moveTo>
                      <a:pt x="0" y="103"/>
                    </a:moveTo>
                    <a:cubicBezTo>
                      <a:pt x="0" y="185"/>
                      <a:pt x="0" y="267"/>
                      <a:pt x="0" y="349"/>
                    </a:cubicBezTo>
                    <a:cubicBezTo>
                      <a:pt x="0" y="355"/>
                      <a:pt x="108" y="458"/>
                      <a:pt x="121" y="471"/>
                    </a:cubicBezTo>
                    <a:cubicBezTo>
                      <a:pt x="135" y="485"/>
                      <a:pt x="237" y="590"/>
                      <a:pt x="245" y="590"/>
                    </a:cubicBezTo>
                    <a:cubicBezTo>
                      <a:pt x="295" y="590"/>
                      <a:pt x="344" y="590"/>
                      <a:pt x="393" y="590"/>
                    </a:cubicBezTo>
                    <a:cubicBezTo>
                      <a:pt x="413" y="590"/>
                      <a:pt x="421" y="571"/>
                      <a:pt x="430" y="558"/>
                    </a:cubicBezTo>
                    <a:cubicBezTo>
                      <a:pt x="430" y="456"/>
                      <a:pt x="430" y="355"/>
                      <a:pt x="430" y="253"/>
                    </a:cubicBezTo>
                    <a:cubicBezTo>
                      <a:pt x="420" y="257"/>
                      <a:pt x="393" y="246"/>
                      <a:pt x="388" y="260"/>
                    </a:cubicBezTo>
                    <a:cubicBezTo>
                      <a:pt x="384" y="268"/>
                      <a:pt x="388" y="382"/>
                      <a:pt x="388" y="405"/>
                    </a:cubicBezTo>
                    <a:cubicBezTo>
                      <a:pt x="388" y="429"/>
                      <a:pt x="395" y="548"/>
                      <a:pt x="378" y="548"/>
                    </a:cubicBezTo>
                    <a:cubicBezTo>
                      <a:pt x="338" y="548"/>
                      <a:pt x="298" y="548"/>
                      <a:pt x="258" y="548"/>
                    </a:cubicBezTo>
                    <a:cubicBezTo>
                      <a:pt x="245" y="548"/>
                      <a:pt x="250" y="507"/>
                      <a:pt x="250" y="494"/>
                    </a:cubicBezTo>
                    <a:cubicBezTo>
                      <a:pt x="250" y="473"/>
                      <a:pt x="250" y="453"/>
                      <a:pt x="250" y="432"/>
                    </a:cubicBezTo>
                    <a:cubicBezTo>
                      <a:pt x="250" y="376"/>
                      <a:pt x="251" y="367"/>
                      <a:pt x="216" y="344"/>
                    </a:cubicBezTo>
                    <a:cubicBezTo>
                      <a:pt x="200" y="344"/>
                      <a:pt x="200" y="339"/>
                      <a:pt x="187" y="339"/>
                    </a:cubicBezTo>
                    <a:cubicBezTo>
                      <a:pt x="139" y="339"/>
                      <a:pt x="92" y="339"/>
                      <a:pt x="44" y="339"/>
                    </a:cubicBezTo>
                    <a:cubicBezTo>
                      <a:pt x="44" y="265"/>
                      <a:pt x="44" y="192"/>
                      <a:pt x="44" y="118"/>
                    </a:cubicBezTo>
                    <a:cubicBezTo>
                      <a:pt x="44" y="112"/>
                      <a:pt x="46" y="113"/>
                      <a:pt x="49" y="108"/>
                    </a:cubicBezTo>
                    <a:cubicBezTo>
                      <a:pt x="103" y="108"/>
                      <a:pt x="157" y="108"/>
                      <a:pt x="211" y="108"/>
                    </a:cubicBezTo>
                    <a:cubicBezTo>
                      <a:pt x="222" y="101"/>
                      <a:pt x="250" y="77"/>
                      <a:pt x="250" y="61"/>
                    </a:cubicBezTo>
                    <a:cubicBezTo>
                      <a:pt x="182" y="61"/>
                      <a:pt x="115" y="61"/>
                      <a:pt x="47" y="61"/>
                    </a:cubicBezTo>
                    <a:cubicBezTo>
                      <a:pt x="28" y="61"/>
                      <a:pt x="0" y="88"/>
                      <a:pt x="0" y="103"/>
                    </a:cubicBezTo>
                    <a:close/>
                    <a:moveTo>
                      <a:pt x="337" y="144"/>
                    </a:moveTo>
                    <a:lnTo>
                      <a:pt x="359" y="122"/>
                    </a:lnTo>
                    <a:lnTo>
                      <a:pt x="337" y="100"/>
                    </a:lnTo>
                    <a:cubicBezTo>
                      <a:pt x="336" y="99"/>
                      <a:pt x="336" y="98"/>
                      <a:pt x="337" y="97"/>
                    </a:cubicBezTo>
                    <a:lnTo>
                      <a:pt x="351" y="82"/>
                    </a:lnTo>
                    <a:cubicBezTo>
                      <a:pt x="352" y="81"/>
                      <a:pt x="353" y="81"/>
                      <a:pt x="354" y="82"/>
                    </a:cubicBezTo>
                    <a:lnTo>
                      <a:pt x="376" y="104"/>
                    </a:lnTo>
                    <a:lnTo>
                      <a:pt x="398" y="82"/>
                    </a:lnTo>
                    <a:cubicBezTo>
                      <a:pt x="399" y="81"/>
                      <a:pt x="400" y="81"/>
                      <a:pt x="401" y="82"/>
                    </a:cubicBezTo>
                    <a:lnTo>
                      <a:pt x="416" y="97"/>
                    </a:lnTo>
                    <a:cubicBezTo>
                      <a:pt x="416" y="98"/>
                      <a:pt x="416" y="99"/>
                      <a:pt x="416" y="100"/>
                    </a:cubicBezTo>
                    <a:lnTo>
                      <a:pt x="394" y="122"/>
                    </a:lnTo>
                    <a:lnTo>
                      <a:pt x="416" y="144"/>
                    </a:lnTo>
                    <a:cubicBezTo>
                      <a:pt x="416" y="145"/>
                      <a:pt x="416" y="146"/>
                      <a:pt x="416" y="147"/>
                    </a:cubicBezTo>
                    <a:lnTo>
                      <a:pt x="401" y="161"/>
                    </a:lnTo>
                    <a:cubicBezTo>
                      <a:pt x="400" y="162"/>
                      <a:pt x="399" y="162"/>
                      <a:pt x="398" y="161"/>
                    </a:cubicBezTo>
                    <a:lnTo>
                      <a:pt x="376" y="139"/>
                    </a:lnTo>
                    <a:lnTo>
                      <a:pt x="354" y="161"/>
                    </a:lnTo>
                    <a:cubicBezTo>
                      <a:pt x="353" y="162"/>
                      <a:pt x="352" y="162"/>
                      <a:pt x="351" y="161"/>
                    </a:cubicBezTo>
                    <a:lnTo>
                      <a:pt x="337" y="147"/>
                    </a:lnTo>
                    <a:cubicBezTo>
                      <a:pt x="336" y="146"/>
                      <a:pt x="336" y="145"/>
                      <a:pt x="337" y="144"/>
                    </a:cubicBezTo>
                    <a:close/>
                    <a:moveTo>
                      <a:pt x="520" y="221"/>
                    </a:moveTo>
                    <a:lnTo>
                      <a:pt x="629" y="330"/>
                    </a:lnTo>
                    <a:cubicBezTo>
                      <a:pt x="638" y="339"/>
                      <a:pt x="638" y="353"/>
                      <a:pt x="629" y="362"/>
                    </a:cubicBezTo>
                    <a:lnTo>
                      <a:pt x="616" y="375"/>
                    </a:lnTo>
                    <a:cubicBezTo>
                      <a:pt x="608" y="383"/>
                      <a:pt x="593" y="383"/>
                      <a:pt x="585" y="375"/>
                    </a:cubicBezTo>
                    <a:lnTo>
                      <a:pt x="476" y="266"/>
                    </a:lnTo>
                    <a:lnTo>
                      <a:pt x="520" y="221"/>
                    </a:lnTo>
                    <a:close/>
                    <a:moveTo>
                      <a:pt x="298" y="43"/>
                    </a:moveTo>
                    <a:cubicBezTo>
                      <a:pt x="341" y="0"/>
                      <a:pt x="411" y="0"/>
                      <a:pt x="455" y="43"/>
                    </a:cubicBezTo>
                    <a:cubicBezTo>
                      <a:pt x="493" y="82"/>
                      <a:pt x="497" y="142"/>
                      <a:pt x="467" y="185"/>
                    </a:cubicBezTo>
                    <a:lnTo>
                      <a:pt x="502" y="221"/>
                    </a:lnTo>
                    <a:cubicBezTo>
                      <a:pt x="504" y="222"/>
                      <a:pt x="504" y="225"/>
                      <a:pt x="502" y="226"/>
                    </a:cubicBezTo>
                    <a:lnTo>
                      <a:pt x="481" y="248"/>
                    </a:lnTo>
                    <a:cubicBezTo>
                      <a:pt x="479" y="249"/>
                      <a:pt x="477" y="249"/>
                      <a:pt x="475" y="248"/>
                    </a:cubicBezTo>
                    <a:lnTo>
                      <a:pt x="440" y="213"/>
                    </a:lnTo>
                    <a:cubicBezTo>
                      <a:pt x="397" y="243"/>
                      <a:pt x="336" y="239"/>
                      <a:pt x="298" y="200"/>
                    </a:cubicBezTo>
                    <a:cubicBezTo>
                      <a:pt x="254" y="157"/>
                      <a:pt x="254" y="87"/>
                      <a:pt x="298" y="43"/>
                    </a:cubicBezTo>
                    <a:close/>
                    <a:moveTo>
                      <a:pt x="324" y="69"/>
                    </a:moveTo>
                    <a:cubicBezTo>
                      <a:pt x="353" y="40"/>
                      <a:pt x="400" y="40"/>
                      <a:pt x="429" y="69"/>
                    </a:cubicBezTo>
                    <a:cubicBezTo>
                      <a:pt x="458" y="98"/>
                      <a:pt x="458" y="145"/>
                      <a:pt x="429" y="174"/>
                    </a:cubicBezTo>
                    <a:cubicBezTo>
                      <a:pt x="400" y="203"/>
                      <a:pt x="353" y="203"/>
                      <a:pt x="324" y="174"/>
                    </a:cubicBezTo>
                    <a:cubicBezTo>
                      <a:pt x="295" y="145"/>
                      <a:pt x="295" y="98"/>
                      <a:pt x="324" y="69"/>
                    </a:cubicBezTo>
                    <a:close/>
                    <a:moveTo>
                      <a:pt x="204" y="513"/>
                    </a:moveTo>
                    <a:cubicBezTo>
                      <a:pt x="203" y="471"/>
                      <a:pt x="202" y="428"/>
                      <a:pt x="201" y="386"/>
                    </a:cubicBezTo>
                    <a:cubicBezTo>
                      <a:pt x="160" y="386"/>
                      <a:pt x="119" y="386"/>
                      <a:pt x="79" y="386"/>
                    </a:cubicBezTo>
                    <a:cubicBezTo>
                      <a:pt x="78" y="386"/>
                      <a:pt x="77" y="387"/>
                      <a:pt x="77" y="388"/>
                    </a:cubicBezTo>
                    <a:cubicBezTo>
                      <a:pt x="119" y="430"/>
                      <a:pt x="161" y="472"/>
                      <a:pt x="204" y="513"/>
                    </a:cubicBezTo>
                    <a:close/>
                    <a:moveTo>
                      <a:pt x="74" y="150"/>
                    </a:moveTo>
                    <a:cubicBezTo>
                      <a:pt x="74" y="156"/>
                      <a:pt x="74" y="161"/>
                      <a:pt x="74" y="167"/>
                    </a:cubicBezTo>
                    <a:cubicBezTo>
                      <a:pt x="74" y="173"/>
                      <a:pt x="78" y="177"/>
                      <a:pt x="83" y="177"/>
                    </a:cubicBezTo>
                    <a:cubicBezTo>
                      <a:pt x="139" y="177"/>
                      <a:pt x="195" y="177"/>
                      <a:pt x="250" y="177"/>
                    </a:cubicBezTo>
                    <a:cubicBezTo>
                      <a:pt x="266" y="177"/>
                      <a:pt x="262" y="152"/>
                      <a:pt x="258" y="143"/>
                    </a:cubicBezTo>
                    <a:cubicBezTo>
                      <a:pt x="225" y="143"/>
                      <a:pt x="192" y="143"/>
                      <a:pt x="160" y="143"/>
                    </a:cubicBezTo>
                    <a:cubicBezTo>
                      <a:pt x="139" y="143"/>
                      <a:pt x="74" y="137"/>
                      <a:pt x="74" y="150"/>
                    </a:cubicBezTo>
                    <a:close/>
                    <a:moveTo>
                      <a:pt x="74" y="270"/>
                    </a:moveTo>
                    <a:cubicBezTo>
                      <a:pt x="74" y="278"/>
                      <a:pt x="74" y="285"/>
                      <a:pt x="74" y="292"/>
                    </a:cubicBezTo>
                    <a:cubicBezTo>
                      <a:pt x="74" y="298"/>
                      <a:pt x="75" y="300"/>
                      <a:pt x="81" y="300"/>
                    </a:cubicBezTo>
                    <a:cubicBezTo>
                      <a:pt x="141" y="300"/>
                      <a:pt x="200" y="300"/>
                      <a:pt x="260" y="300"/>
                    </a:cubicBezTo>
                    <a:cubicBezTo>
                      <a:pt x="262" y="294"/>
                      <a:pt x="266" y="268"/>
                      <a:pt x="253" y="268"/>
                    </a:cubicBezTo>
                    <a:cubicBezTo>
                      <a:pt x="197" y="268"/>
                      <a:pt x="142" y="268"/>
                      <a:pt x="86" y="268"/>
                    </a:cubicBezTo>
                    <a:cubicBezTo>
                      <a:pt x="82" y="268"/>
                      <a:pt x="77" y="269"/>
                      <a:pt x="74" y="270"/>
                    </a:cubicBezTo>
                    <a:close/>
                    <a:moveTo>
                      <a:pt x="74" y="219"/>
                    </a:moveTo>
                    <a:cubicBezTo>
                      <a:pt x="74" y="222"/>
                      <a:pt x="74" y="225"/>
                      <a:pt x="74" y="229"/>
                    </a:cubicBezTo>
                    <a:cubicBezTo>
                      <a:pt x="74" y="234"/>
                      <a:pt x="76" y="234"/>
                      <a:pt x="79" y="238"/>
                    </a:cubicBezTo>
                    <a:cubicBezTo>
                      <a:pt x="137" y="238"/>
                      <a:pt x="195" y="238"/>
                      <a:pt x="253" y="238"/>
                    </a:cubicBezTo>
                    <a:cubicBezTo>
                      <a:pt x="256" y="237"/>
                      <a:pt x="259" y="235"/>
                      <a:pt x="263" y="233"/>
                    </a:cubicBezTo>
                    <a:cubicBezTo>
                      <a:pt x="263" y="229"/>
                      <a:pt x="263" y="225"/>
                      <a:pt x="263" y="221"/>
                    </a:cubicBezTo>
                    <a:cubicBezTo>
                      <a:pt x="263" y="214"/>
                      <a:pt x="260" y="211"/>
                      <a:pt x="258" y="206"/>
                    </a:cubicBezTo>
                    <a:cubicBezTo>
                      <a:pt x="224" y="206"/>
                      <a:pt x="191" y="206"/>
                      <a:pt x="157" y="206"/>
                    </a:cubicBezTo>
                    <a:cubicBezTo>
                      <a:pt x="141" y="206"/>
                      <a:pt x="124" y="206"/>
                      <a:pt x="108" y="206"/>
                    </a:cubicBezTo>
                    <a:cubicBezTo>
                      <a:pt x="87" y="206"/>
                      <a:pt x="74" y="200"/>
                      <a:pt x="74" y="2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/>
              <a:lstStyle/>
              <a:p>
                <a:pPr defTabSz="913943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99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 Heavy" panose="02020900000000000000" pitchFamily="18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2" name="PA_库_Create awesome and Unique presentation slides with these creative layouts It’s easy to change colors">
              <a:extLst>
                <a:ext uri="{FF2B5EF4-FFF2-40B4-BE49-F238E27FC236}">
                  <a16:creationId xmlns:a16="http://schemas.microsoft.com/office/drawing/2014/main" id="{9CA612C6-95C2-44C2-9C7F-3F45189BB873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3780100" y="3713820"/>
              <a:ext cx="2107421" cy="194694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5400" tIns="25400" rIns="25400" bIns="25400" anchor="ctr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rgbClr val="53585F"/>
                  </a:solidFill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  <a:sym typeface="+mn-ea"/>
                </a:rPr>
                <a:t>添加标题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sym typeface="+mn-ea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  <a:sym typeface="+mn-ea"/>
                </a:rPr>
                <a:t>单击此处输入您的文本说明，可根据需要适当地更改文字的颜色或者大小等属性。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A641B1E-CC54-495D-BBE3-24CDE0639F7E}"/>
              </a:ext>
            </a:extLst>
          </p:cNvPr>
          <p:cNvGrpSpPr/>
          <p:nvPr/>
        </p:nvGrpSpPr>
        <p:grpSpPr>
          <a:xfrm>
            <a:off x="6302362" y="1705151"/>
            <a:ext cx="2107421" cy="3831787"/>
            <a:chOff x="6302362" y="1828976"/>
            <a:chExt cx="2107421" cy="3831787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52561C88-28F3-4354-9169-D88D83EB3E09}"/>
                </a:ext>
              </a:extLst>
            </p:cNvPr>
            <p:cNvGrpSpPr/>
            <p:nvPr/>
          </p:nvGrpSpPr>
          <p:grpSpPr>
            <a:xfrm>
              <a:off x="6643248" y="1828976"/>
              <a:ext cx="1451756" cy="1451756"/>
              <a:chOff x="6643248" y="1676576"/>
              <a:chExt cx="1451756" cy="1451756"/>
            </a:xfrm>
          </p:grpSpPr>
          <p:sp>
            <p:nvSpPr>
              <p:cNvPr id="12" name="PA_库_圆角矩形 ">
                <a:extLst>
                  <a:ext uri="{FF2B5EF4-FFF2-40B4-BE49-F238E27FC236}">
                    <a16:creationId xmlns:a16="http://schemas.microsoft.com/office/drawing/2014/main" id="{1A22E444-EF80-47BE-AC09-8211DC9D0BA8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6643248" y="1676576"/>
                <a:ext cx="1451756" cy="1451756"/>
              </a:xfrm>
              <a:prstGeom prst="roundRect">
                <a:avLst>
                  <a:gd name="adj" fmla="val 32285"/>
                </a:avLst>
              </a:prstGeom>
              <a:solidFill>
                <a:srgbClr val="6667AB"/>
              </a:solidFill>
              <a:ln w="12700">
                <a:miter lim="400000"/>
              </a:ln>
            </p:spPr>
            <p:txBody>
              <a:bodyPr lIns="22860" rIns="22860"/>
              <a:lstStyle/>
              <a:p>
                <a:pPr defTabSz="914217">
                  <a:defRPr sz="3600">
                    <a:solidFill>
                      <a:srgbClr val="737572"/>
                    </a:solidFill>
                    <a:latin typeface="Lato Light"/>
                    <a:ea typeface="Lato Light"/>
                    <a:cs typeface="Lato Light"/>
                    <a:sym typeface="Lato Light"/>
                  </a:defRPr>
                </a:pPr>
                <a:endParaRPr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+mn-lt"/>
                </a:endParaRPr>
              </a:p>
            </p:txBody>
          </p:sp>
          <p:grpSp>
            <p:nvGrpSpPr>
              <p:cNvPr id="24" name="Google Shape;538;p23">
                <a:extLst>
                  <a:ext uri="{FF2B5EF4-FFF2-40B4-BE49-F238E27FC236}">
                    <a16:creationId xmlns:a16="http://schemas.microsoft.com/office/drawing/2014/main" id="{3D71F28B-51FC-49A4-A144-4C4F24C0C822}"/>
                  </a:ext>
                </a:extLst>
              </p:cNvPr>
              <p:cNvGrpSpPr/>
              <p:nvPr/>
            </p:nvGrpSpPr>
            <p:grpSpPr bwMode="auto">
              <a:xfrm flipH="1">
                <a:off x="7047515" y="2058119"/>
                <a:ext cx="643222" cy="688670"/>
                <a:chOff x="-48237000" y="2342650"/>
                <a:chExt cx="256800" cy="300225"/>
              </a:xfrm>
              <a:solidFill>
                <a:schemeClr val="bg1"/>
              </a:solidFill>
            </p:grpSpPr>
            <p:sp>
              <p:nvSpPr>
                <p:cNvPr id="25" name="Google Shape;539;p23">
                  <a:extLst>
                    <a:ext uri="{FF2B5EF4-FFF2-40B4-BE49-F238E27FC236}">
                      <a16:creationId xmlns:a16="http://schemas.microsoft.com/office/drawing/2014/main" id="{D449EE1D-1841-4A93-8D4E-1A65DA6A9091}"/>
                    </a:ext>
                  </a:extLst>
                </p:cNvPr>
                <p:cNvSpPr/>
                <p:nvPr/>
              </p:nvSpPr>
              <p:spPr>
                <a:xfrm>
                  <a:off x="-48237000" y="2342650"/>
                  <a:ext cx="256800" cy="30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2" h="12009" extrusionOk="0">
                      <a:moveTo>
                        <a:pt x="4507" y="679"/>
                      </a:moveTo>
                      <a:cubicBezTo>
                        <a:pt x="4774" y="679"/>
                        <a:pt x="5048" y="706"/>
                        <a:pt x="5325" y="762"/>
                      </a:cubicBezTo>
                      <a:cubicBezTo>
                        <a:pt x="6774" y="1077"/>
                        <a:pt x="7940" y="2274"/>
                        <a:pt x="8255" y="3723"/>
                      </a:cubicBezTo>
                      <a:cubicBezTo>
                        <a:pt x="8381" y="4227"/>
                        <a:pt x="8381" y="4763"/>
                        <a:pt x="8318" y="5267"/>
                      </a:cubicBezTo>
                      <a:cubicBezTo>
                        <a:pt x="8318" y="5330"/>
                        <a:pt x="8318" y="5424"/>
                        <a:pt x="8350" y="5487"/>
                      </a:cubicBezTo>
                      <a:lnTo>
                        <a:pt x="9263" y="7220"/>
                      </a:lnTo>
                      <a:cubicBezTo>
                        <a:pt x="9389" y="7441"/>
                        <a:pt x="9232" y="7756"/>
                        <a:pt x="8980" y="7756"/>
                      </a:cubicBezTo>
                      <a:lnTo>
                        <a:pt x="8034" y="7756"/>
                      </a:lnTo>
                      <a:cubicBezTo>
                        <a:pt x="7845" y="7756"/>
                        <a:pt x="7688" y="7913"/>
                        <a:pt x="7688" y="8102"/>
                      </a:cubicBezTo>
                      <a:lnTo>
                        <a:pt x="7688" y="9867"/>
                      </a:lnTo>
                      <a:lnTo>
                        <a:pt x="5892" y="9867"/>
                      </a:lnTo>
                      <a:cubicBezTo>
                        <a:pt x="5703" y="9867"/>
                        <a:pt x="5546" y="10024"/>
                        <a:pt x="5546" y="10213"/>
                      </a:cubicBezTo>
                      <a:lnTo>
                        <a:pt x="5546" y="11284"/>
                      </a:lnTo>
                      <a:lnTo>
                        <a:pt x="2049" y="11284"/>
                      </a:lnTo>
                      <a:lnTo>
                        <a:pt x="2049" y="7693"/>
                      </a:lnTo>
                      <a:cubicBezTo>
                        <a:pt x="2049" y="7598"/>
                        <a:pt x="2017" y="7504"/>
                        <a:pt x="1923" y="7441"/>
                      </a:cubicBezTo>
                      <a:cubicBezTo>
                        <a:pt x="1103" y="6685"/>
                        <a:pt x="631" y="5645"/>
                        <a:pt x="631" y="4542"/>
                      </a:cubicBezTo>
                      <a:cubicBezTo>
                        <a:pt x="631" y="2387"/>
                        <a:pt x="2372" y="679"/>
                        <a:pt x="4507" y="679"/>
                      </a:cubicBezTo>
                      <a:close/>
                      <a:moveTo>
                        <a:pt x="4570" y="0"/>
                      </a:moveTo>
                      <a:cubicBezTo>
                        <a:pt x="2059" y="0"/>
                        <a:pt x="1" y="1999"/>
                        <a:pt x="1" y="4542"/>
                      </a:cubicBezTo>
                      <a:cubicBezTo>
                        <a:pt x="1" y="5802"/>
                        <a:pt x="505" y="7000"/>
                        <a:pt x="1418" y="7850"/>
                      </a:cubicBezTo>
                      <a:lnTo>
                        <a:pt x="1418" y="11631"/>
                      </a:lnTo>
                      <a:cubicBezTo>
                        <a:pt x="1418" y="11851"/>
                        <a:pt x="1576" y="12009"/>
                        <a:pt x="1765" y="12009"/>
                      </a:cubicBezTo>
                      <a:lnTo>
                        <a:pt x="5987" y="12009"/>
                      </a:lnTo>
                      <a:cubicBezTo>
                        <a:pt x="6176" y="12009"/>
                        <a:pt x="6333" y="11851"/>
                        <a:pt x="6333" y="11631"/>
                      </a:cubicBezTo>
                      <a:lnTo>
                        <a:pt x="6333" y="10591"/>
                      </a:lnTo>
                      <a:lnTo>
                        <a:pt x="8097" y="10591"/>
                      </a:lnTo>
                      <a:cubicBezTo>
                        <a:pt x="8287" y="10591"/>
                        <a:pt x="8444" y="10434"/>
                        <a:pt x="8444" y="10213"/>
                      </a:cubicBezTo>
                      <a:lnTo>
                        <a:pt x="8444" y="8449"/>
                      </a:lnTo>
                      <a:lnTo>
                        <a:pt x="9043" y="8449"/>
                      </a:lnTo>
                      <a:cubicBezTo>
                        <a:pt x="9799" y="8417"/>
                        <a:pt x="10271" y="7598"/>
                        <a:pt x="9925" y="6874"/>
                      </a:cubicBezTo>
                      <a:lnTo>
                        <a:pt x="9043" y="5267"/>
                      </a:lnTo>
                      <a:cubicBezTo>
                        <a:pt x="9137" y="4700"/>
                        <a:pt x="9137" y="4164"/>
                        <a:pt x="9011" y="3597"/>
                      </a:cubicBezTo>
                      <a:cubicBezTo>
                        <a:pt x="8665" y="1864"/>
                        <a:pt x="7247" y="510"/>
                        <a:pt x="5546" y="100"/>
                      </a:cubicBezTo>
                      <a:cubicBezTo>
                        <a:pt x="5215" y="33"/>
                        <a:pt x="4889" y="0"/>
                        <a:pt x="45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lIns="121900" tIns="121900" rIns="121900" bIns="121900" anchor="ctr"/>
                <a:lstStyle/>
                <a:p>
                  <a:pPr marL="0" marR="0" lvl="0" indent="0" algn="l" defTabSz="1219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5" b="0" i="0" u="none" strike="noStrike" kern="0" cap="none" spc="0" normalizeH="0" baseline="0" noProof="1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 CN" panose="02020400000000000000" pitchFamily="18" charset="-122"/>
                    <a:ea typeface="思源宋体 CN" panose="02020400000000000000" pitchFamily="18" charset="-122"/>
                    <a:cs typeface="字魂105号-简雅黑" pitchFamily="2" charset="-122"/>
                    <a:sym typeface="Fira Sans"/>
                  </a:endParaRPr>
                </a:p>
              </p:txBody>
            </p:sp>
            <p:sp>
              <p:nvSpPr>
                <p:cNvPr id="26" name="Google Shape;540;p23">
                  <a:extLst>
                    <a:ext uri="{FF2B5EF4-FFF2-40B4-BE49-F238E27FC236}">
                      <a16:creationId xmlns:a16="http://schemas.microsoft.com/office/drawing/2014/main" id="{418B7DB0-119F-47D2-993C-E0ADCC176AD6}"/>
                    </a:ext>
                  </a:extLst>
                </p:cNvPr>
                <p:cNvSpPr/>
                <p:nvPr/>
              </p:nvSpPr>
              <p:spPr>
                <a:xfrm>
                  <a:off x="-48195250" y="2377425"/>
                  <a:ext cx="144150" cy="14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5609" extrusionOk="0">
                      <a:moveTo>
                        <a:pt x="3214" y="757"/>
                      </a:moveTo>
                      <a:lnTo>
                        <a:pt x="3214" y="883"/>
                      </a:lnTo>
                      <a:cubicBezTo>
                        <a:pt x="3214" y="1040"/>
                        <a:pt x="3277" y="1135"/>
                        <a:pt x="3435" y="1198"/>
                      </a:cubicBezTo>
                      <a:cubicBezTo>
                        <a:pt x="3624" y="1261"/>
                        <a:pt x="3844" y="1387"/>
                        <a:pt x="4002" y="1513"/>
                      </a:cubicBezTo>
                      <a:cubicBezTo>
                        <a:pt x="4061" y="1553"/>
                        <a:pt x="4146" y="1593"/>
                        <a:pt x="4233" y="1593"/>
                      </a:cubicBezTo>
                      <a:cubicBezTo>
                        <a:pt x="4283" y="1593"/>
                        <a:pt x="4333" y="1579"/>
                        <a:pt x="4380" y="1545"/>
                      </a:cubicBezTo>
                      <a:lnTo>
                        <a:pt x="4506" y="1482"/>
                      </a:lnTo>
                      <a:lnTo>
                        <a:pt x="4852" y="2049"/>
                      </a:lnTo>
                      <a:lnTo>
                        <a:pt x="4726" y="2143"/>
                      </a:lnTo>
                      <a:cubicBezTo>
                        <a:pt x="4632" y="2206"/>
                        <a:pt x="4537" y="2364"/>
                        <a:pt x="4569" y="2490"/>
                      </a:cubicBezTo>
                      <a:cubicBezTo>
                        <a:pt x="4632" y="2710"/>
                        <a:pt x="4632" y="2899"/>
                        <a:pt x="4569" y="3120"/>
                      </a:cubicBezTo>
                      <a:cubicBezTo>
                        <a:pt x="4537" y="3277"/>
                        <a:pt x="4632" y="3403"/>
                        <a:pt x="4726" y="3466"/>
                      </a:cubicBezTo>
                      <a:lnTo>
                        <a:pt x="4852" y="3561"/>
                      </a:lnTo>
                      <a:lnTo>
                        <a:pt x="4506" y="4159"/>
                      </a:lnTo>
                      <a:lnTo>
                        <a:pt x="4380" y="4065"/>
                      </a:lnTo>
                      <a:cubicBezTo>
                        <a:pt x="4323" y="4037"/>
                        <a:pt x="4260" y="4021"/>
                        <a:pt x="4199" y="4021"/>
                      </a:cubicBezTo>
                      <a:cubicBezTo>
                        <a:pt x="4125" y="4021"/>
                        <a:pt x="4054" y="4044"/>
                        <a:pt x="4002" y="4096"/>
                      </a:cubicBezTo>
                      <a:cubicBezTo>
                        <a:pt x="3844" y="4254"/>
                        <a:pt x="3624" y="4348"/>
                        <a:pt x="3435" y="4411"/>
                      </a:cubicBezTo>
                      <a:cubicBezTo>
                        <a:pt x="3277" y="4475"/>
                        <a:pt x="3214" y="4632"/>
                        <a:pt x="3214" y="4727"/>
                      </a:cubicBezTo>
                      <a:lnTo>
                        <a:pt x="3214" y="4853"/>
                      </a:lnTo>
                      <a:lnTo>
                        <a:pt x="2489" y="4853"/>
                      </a:lnTo>
                      <a:lnTo>
                        <a:pt x="2489" y="4727"/>
                      </a:lnTo>
                      <a:cubicBezTo>
                        <a:pt x="2489" y="4569"/>
                        <a:pt x="2426" y="4475"/>
                        <a:pt x="2269" y="4411"/>
                      </a:cubicBezTo>
                      <a:cubicBezTo>
                        <a:pt x="2048" y="4348"/>
                        <a:pt x="1859" y="4222"/>
                        <a:pt x="1702" y="4096"/>
                      </a:cubicBezTo>
                      <a:cubicBezTo>
                        <a:pt x="1622" y="4057"/>
                        <a:pt x="1530" y="4017"/>
                        <a:pt x="1449" y="4017"/>
                      </a:cubicBezTo>
                      <a:cubicBezTo>
                        <a:pt x="1402" y="4017"/>
                        <a:pt x="1358" y="4030"/>
                        <a:pt x="1324" y="4065"/>
                      </a:cubicBezTo>
                      <a:lnTo>
                        <a:pt x="1198" y="4159"/>
                      </a:lnTo>
                      <a:lnTo>
                        <a:pt x="851" y="3561"/>
                      </a:lnTo>
                      <a:lnTo>
                        <a:pt x="946" y="3466"/>
                      </a:lnTo>
                      <a:cubicBezTo>
                        <a:pt x="1072" y="3403"/>
                        <a:pt x="1166" y="3246"/>
                        <a:pt x="1103" y="3120"/>
                      </a:cubicBezTo>
                      <a:cubicBezTo>
                        <a:pt x="1072" y="2899"/>
                        <a:pt x="1072" y="2710"/>
                        <a:pt x="1103" y="2490"/>
                      </a:cubicBezTo>
                      <a:cubicBezTo>
                        <a:pt x="1166" y="2332"/>
                        <a:pt x="1072" y="2206"/>
                        <a:pt x="946" y="2143"/>
                      </a:cubicBezTo>
                      <a:lnTo>
                        <a:pt x="851" y="2049"/>
                      </a:lnTo>
                      <a:lnTo>
                        <a:pt x="1198" y="1482"/>
                      </a:lnTo>
                      <a:lnTo>
                        <a:pt x="1324" y="1545"/>
                      </a:lnTo>
                      <a:cubicBezTo>
                        <a:pt x="1366" y="1573"/>
                        <a:pt x="1421" y="1588"/>
                        <a:pt x="1481" y="1588"/>
                      </a:cubicBezTo>
                      <a:cubicBezTo>
                        <a:pt x="1553" y="1588"/>
                        <a:pt x="1632" y="1565"/>
                        <a:pt x="1702" y="1513"/>
                      </a:cubicBezTo>
                      <a:cubicBezTo>
                        <a:pt x="1859" y="1356"/>
                        <a:pt x="2048" y="1261"/>
                        <a:pt x="2269" y="1198"/>
                      </a:cubicBezTo>
                      <a:cubicBezTo>
                        <a:pt x="2426" y="1135"/>
                        <a:pt x="2489" y="977"/>
                        <a:pt x="2489" y="883"/>
                      </a:cubicBezTo>
                      <a:lnTo>
                        <a:pt x="2489" y="757"/>
                      </a:lnTo>
                      <a:close/>
                      <a:moveTo>
                        <a:pt x="2174" y="1"/>
                      </a:moveTo>
                      <a:cubicBezTo>
                        <a:pt x="1985" y="1"/>
                        <a:pt x="1828" y="158"/>
                        <a:pt x="1828" y="379"/>
                      </a:cubicBezTo>
                      <a:lnTo>
                        <a:pt x="1828" y="599"/>
                      </a:lnTo>
                      <a:cubicBezTo>
                        <a:pt x="1702" y="631"/>
                        <a:pt x="1576" y="725"/>
                        <a:pt x="1513" y="788"/>
                      </a:cubicBezTo>
                      <a:lnTo>
                        <a:pt x="1324" y="694"/>
                      </a:lnTo>
                      <a:cubicBezTo>
                        <a:pt x="1265" y="658"/>
                        <a:pt x="1192" y="641"/>
                        <a:pt x="1122" y="641"/>
                      </a:cubicBezTo>
                      <a:cubicBezTo>
                        <a:pt x="1004" y="641"/>
                        <a:pt x="890" y="690"/>
                        <a:pt x="851" y="788"/>
                      </a:cubicBezTo>
                      <a:lnTo>
                        <a:pt x="126" y="2017"/>
                      </a:lnTo>
                      <a:cubicBezTo>
                        <a:pt x="63" y="2175"/>
                        <a:pt x="95" y="2427"/>
                        <a:pt x="253" y="2490"/>
                      </a:cubicBezTo>
                      <a:lnTo>
                        <a:pt x="442" y="2616"/>
                      </a:lnTo>
                      <a:lnTo>
                        <a:pt x="442" y="2994"/>
                      </a:lnTo>
                      <a:lnTo>
                        <a:pt x="253" y="3120"/>
                      </a:lnTo>
                      <a:cubicBezTo>
                        <a:pt x="95" y="3214"/>
                        <a:pt x="0" y="3435"/>
                        <a:pt x="126" y="3592"/>
                      </a:cubicBezTo>
                      <a:lnTo>
                        <a:pt x="851" y="4821"/>
                      </a:lnTo>
                      <a:cubicBezTo>
                        <a:pt x="894" y="4928"/>
                        <a:pt x="1024" y="4991"/>
                        <a:pt x="1152" y="4991"/>
                      </a:cubicBezTo>
                      <a:cubicBezTo>
                        <a:pt x="1213" y="4991"/>
                        <a:pt x="1273" y="4977"/>
                        <a:pt x="1324" y="4947"/>
                      </a:cubicBezTo>
                      <a:lnTo>
                        <a:pt x="1513" y="4821"/>
                      </a:lnTo>
                      <a:cubicBezTo>
                        <a:pt x="1639" y="4884"/>
                        <a:pt x="1733" y="4979"/>
                        <a:pt x="1828" y="5010"/>
                      </a:cubicBezTo>
                      <a:lnTo>
                        <a:pt x="1828" y="5262"/>
                      </a:lnTo>
                      <a:cubicBezTo>
                        <a:pt x="1828" y="5451"/>
                        <a:pt x="1985" y="5609"/>
                        <a:pt x="2174" y="5609"/>
                      </a:cubicBezTo>
                      <a:lnTo>
                        <a:pt x="3592" y="5609"/>
                      </a:lnTo>
                      <a:cubicBezTo>
                        <a:pt x="3781" y="5609"/>
                        <a:pt x="3939" y="5451"/>
                        <a:pt x="3939" y="5262"/>
                      </a:cubicBezTo>
                      <a:lnTo>
                        <a:pt x="3939" y="5010"/>
                      </a:lnTo>
                      <a:cubicBezTo>
                        <a:pt x="4065" y="4979"/>
                        <a:pt x="4191" y="4884"/>
                        <a:pt x="4254" y="4821"/>
                      </a:cubicBezTo>
                      <a:lnTo>
                        <a:pt x="4474" y="4947"/>
                      </a:lnTo>
                      <a:cubicBezTo>
                        <a:pt x="4524" y="4967"/>
                        <a:pt x="4580" y="4978"/>
                        <a:pt x="4637" y="4978"/>
                      </a:cubicBezTo>
                      <a:cubicBezTo>
                        <a:pt x="4759" y="4978"/>
                        <a:pt x="4882" y="4929"/>
                        <a:pt x="4947" y="4821"/>
                      </a:cubicBezTo>
                      <a:lnTo>
                        <a:pt x="5640" y="3592"/>
                      </a:lnTo>
                      <a:cubicBezTo>
                        <a:pt x="5734" y="3435"/>
                        <a:pt x="5671" y="3214"/>
                        <a:pt x="5514" y="3120"/>
                      </a:cubicBezTo>
                      <a:lnTo>
                        <a:pt x="5325" y="2994"/>
                      </a:lnTo>
                      <a:lnTo>
                        <a:pt x="5325" y="2616"/>
                      </a:lnTo>
                      <a:lnTo>
                        <a:pt x="5514" y="2490"/>
                      </a:lnTo>
                      <a:cubicBezTo>
                        <a:pt x="5671" y="2427"/>
                        <a:pt x="5766" y="2206"/>
                        <a:pt x="5640" y="2017"/>
                      </a:cubicBezTo>
                      <a:lnTo>
                        <a:pt x="4947" y="788"/>
                      </a:lnTo>
                      <a:cubicBezTo>
                        <a:pt x="4887" y="689"/>
                        <a:pt x="4777" y="627"/>
                        <a:pt x="4664" y="627"/>
                      </a:cubicBezTo>
                      <a:cubicBezTo>
                        <a:pt x="4598" y="627"/>
                        <a:pt x="4532" y="648"/>
                        <a:pt x="4474" y="694"/>
                      </a:cubicBezTo>
                      <a:lnTo>
                        <a:pt x="4254" y="788"/>
                      </a:lnTo>
                      <a:cubicBezTo>
                        <a:pt x="4159" y="725"/>
                        <a:pt x="4033" y="631"/>
                        <a:pt x="3939" y="599"/>
                      </a:cubicBezTo>
                      <a:lnTo>
                        <a:pt x="3939" y="379"/>
                      </a:lnTo>
                      <a:cubicBezTo>
                        <a:pt x="3939" y="158"/>
                        <a:pt x="3781" y="1"/>
                        <a:pt x="35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lIns="121900" tIns="121900" rIns="121900" bIns="121900" anchor="ctr"/>
                <a:lstStyle/>
                <a:p>
                  <a:pPr marL="0" marR="0" lvl="0" indent="0" algn="l" defTabSz="1219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5" b="0" i="0" u="none" strike="noStrike" kern="0" cap="none" spc="0" normalizeH="0" baseline="0" noProof="1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 CN" panose="02020400000000000000" pitchFamily="18" charset="-122"/>
                    <a:ea typeface="思源宋体 CN" panose="02020400000000000000" pitchFamily="18" charset="-122"/>
                    <a:cs typeface="字魂105号-简雅黑" pitchFamily="2" charset="-122"/>
                    <a:sym typeface="Fira Sans"/>
                  </a:endParaRPr>
                </a:p>
              </p:txBody>
            </p:sp>
            <p:sp>
              <p:nvSpPr>
                <p:cNvPr id="27" name="Google Shape;541;p23">
                  <a:extLst>
                    <a:ext uri="{FF2B5EF4-FFF2-40B4-BE49-F238E27FC236}">
                      <a16:creationId xmlns:a16="http://schemas.microsoft.com/office/drawing/2014/main" id="{7B8848AF-B736-4502-BB3D-27F51E9E34F6}"/>
                    </a:ext>
                  </a:extLst>
                </p:cNvPr>
                <p:cNvSpPr/>
                <p:nvPr/>
              </p:nvSpPr>
              <p:spPr>
                <a:xfrm>
                  <a:off x="-48150350" y="2422325"/>
                  <a:ext cx="52775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2112" extrusionOk="0">
                      <a:moveTo>
                        <a:pt x="1040" y="662"/>
                      </a:moveTo>
                      <a:cubicBezTo>
                        <a:pt x="1260" y="662"/>
                        <a:pt x="1418" y="820"/>
                        <a:pt x="1418" y="1009"/>
                      </a:cubicBezTo>
                      <a:cubicBezTo>
                        <a:pt x="1418" y="1198"/>
                        <a:pt x="1260" y="1355"/>
                        <a:pt x="1040" y="1355"/>
                      </a:cubicBezTo>
                      <a:cubicBezTo>
                        <a:pt x="851" y="1355"/>
                        <a:pt x="693" y="1198"/>
                        <a:pt x="693" y="1009"/>
                      </a:cubicBezTo>
                      <a:cubicBezTo>
                        <a:pt x="693" y="820"/>
                        <a:pt x="851" y="662"/>
                        <a:pt x="1040" y="662"/>
                      </a:cubicBezTo>
                      <a:close/>
                      <a:moveTo>
                        <a:pt x="1040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639"/>
                        <a:pt x="473" y="2111"/>
                        <a:pt x="1040" y="2111"/>
                      </a:cubicBezTo>
                      <a:cubicBezTo>
                        <a:pt x="1639" y="2111"/>
                        <a:pt x="2111" y="1639"/>
                        <a:pt x="2111" y="1040"/>
                      </a:cubicBezTo>
                      <a:cubicBezTo>
                        <a:pt x="2111" y="473"/>
                        <a:pt x="163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lIns="121900" tIns="121900" rIns="121900" bIns="121900" anchor="ctr"/>
                <a:lstStyle/>
                <a:p>
                  <a:pPr marL="0" marR="0" lvl="0" indent="0" algn="l" defTabSz="1219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5" b="0" i="0" u="none" strike="noStrike" kern="0" cap="none" spc="0" normalizeH="0" baseline="0" noProof="1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 CN" panose="02020400000000000000" pitchFamily="18" charset="-122"/>
                    <a:ea typeface="思源宋体 CN" panose="02020400000000000000" pitchFamily="18" charset="-122"/>
                    <a:cs typeface="字魂105号-简雅黑" pitchFamily="2" charset="-122"/>
                    <a:sym typeface="Fira Sans"/>
                  </a:endParaRPr>
                </a:p>
              </p:txBody>
            </p:sp>
          </p:grpSp>
        </p:grpSp>
        <p:sp>
          <p:nvSpPr>
            <p:cNvPr id="33" name="PA_库_Create awesome and Unique presentation slides with these creative layouts It’s easy to change colors">
              <a:extLst>
                <a:ext uri="{FF2B5EF4-FFF2-40B4-BE49-F238E27FC236}">
                  <a16:creationId xmlns:a16="http://schemas.microsoft.com/office/drawing/2014/main" id="{84E27D7A-6018-4E71-9927-3031E0036800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6302362" y="3713820"/>
              <a:ext cx="2107421" cy="194694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5400" tIns="25400" rIns="25400" bIns="25400" anchor="ctr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rgbClr val="53585F"/>
                  </a:solidFill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  <a:sym typeface="+mn-ea"/>
                </a:rPr>
                <a:t>添加标题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sym typeface="+mn-ea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  <a:sym typeface="+mn-ea"/>
                </a:rPr>
                <a:t>单击此处输入您的文本说明，可根据需要适当地更改文字的颜色或者大小等属性。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8F7C6A86-8943-4B7C-A40D-5B5347257F7B}"/>
              </a:ext>
            </a:extLst>
          </p:cNvPr>
          <p:cNvGrpSpPr/>
          <p:nvPr/>
        </p:nvGrpSpPr>
        <p:grpSpPr>
          <a:xfrm>
            <a:off x="8824624" y="1705151"/>
            <a:ext cx="2107421" cy="3831787"/>
            <a:chOff x="8824624" y="1828976"/>
            <a:chExt cx="2107421" cy="3831787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F7927728-F495-4E4B-B849-853E59140603}"/>
                </a:ext>
              </a:extLst>
            </p:cNvPr>
            <p:cNvGrpSpPr/>
            <p:nvPr/>
          </p:nvGrpSpPr>
          <p:grpSpPr>
            <a:xfrm>
              <a:off x="9189500" y="1828976"/>
              <a:ext cx="1451756" cy="1451756"/>
              <a:chOff x="9189500" y="1676576"/>
              <a:chExt cx="1451756" cy="1451756"/>
            </a:xfrm>
          </p:grpSpPr>
          <p:sp>
            <p:nvSpPr>
              <p:cNvPr id="13" name="PA_库_圆角矩形 ">
                <a:extLst>
                  <a:ext uri="{FF2B5EF4-FFF2-40B4-BE49-F238E27FC236}">
                    <a16:creationId xmlns:a16="http://schemas.microsoft.com/office/drawing/2014/main" id="{60DD77DA-CABE-4FDD-B4B0-AF93ED7C8E01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 rot="2700000">
                <a:off x="9189500" y="1676576"/>
                <a:ext cx="1451756" cy="1451756"/>
              </a:xfrm>
              <a:prstGeom prst="roundRect">
                <a:avLst>
                  <a:gd name="adj" fmla="val 32285"/>
                </a:avLst>
              </a:prstGeom>
              <a:solidFill>
                <a:srgbClr val="9A91EB"/>
              </a:solidFill>
              <a:ln w="12700">
                <a:miter lim="400000"/>
              </a:ln>
            </p:spPr>
            <p:txBody>
              <a:bodyPr lIns="22860" rIns="22860"/>
              <a:lstStyle/>
              <a:p>
                <a:pPr defTabSz="914217">
                  <a:defRPr sz="3600">
                    <a:solidFill>
                      <a:srgbClr val="737572"/>
                    </a:solidFill>
                    <a:latin typeface="Lato Light"/>
                    <a:ea typeface="Lato Light"/>
                    <a:cs typeface="Lato Light"/>
                    <a:sym typeface="Lato Light"/>
                  </a:defRPr>
                </a:pPr>
                <a:endParaRPr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+mn-lt"/>
                </a:endParaRPr>
              </a:p>
            </p:txBody>
          </p:sp>
          <p:sp>
            <p:nvSpPr>
              <p:cNvPr id="22" name="Freeform 22">
                <a:extLst>
                  <a:ext uri="{FF2B5EF4-FFF2-40B4-BE49-F238E27FC236}">
                    <a16:creationId xmlns:a16="http://schemas.microsoft.com/office/drawing/2014/main" id="{8820B7E6-BC3C-40F9-A1AD-F4FA785380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67097" y="2069153"/>
                <a:ext cx="696562" cy="666603"/>
              </a:xfrm>
              <a:custGeom>
                <a:avLst/>
                <a:gdLst>
                  <a:gd name="T0" fmla="*/ 422 w 595"/>
                  <a:gd name="T1" fmla="*/ 297 h 595"/>
                  <a:gd name="T2" fmla="*/ 318 w 595"/>
                  <a:gd name="T3" fmla="*/ 231 h 595"/>
                  <a:gd name="T4" fmla="*/ 178 w 595"/>
                  <a:gd name="T5" fmla="*/ 264 h 595"/>
                  <a:gd name="T6" fmla="*/ 351 w 595"/>
                  <a:gd name="T7" fmla="*/ 410 h 595"/>
                  <a:gd name="T8" fmla="*/ 529 w 595"/>
                  <a:gd name="T9" fmla="*/ 469 h 595"/>
                  <a:gd name="T10" fmla="*/ 518 w 595"/>
                  <a:gd name="T11" fmla="*/ 242 h 595"/>
                  <a:gd name="T12" fmla="*/ 485 w 595"/>
                  <a:gd name="T13" fmla="*/ 205 h 595"/>
                  <a:gd name="T14" fmla="*/ 499 w 595"/>
                  <a:gd name="T15" fmla="*/ 176 h 595"/>
                  <a:gd name="T16" fmla="*/ 521 w 595"/>
                  <a:gd name="T17" fmla="*/ 100 h 595"/>
                  <a:gd name="T18" fmla="*/ 434 w 595"/>
                  <a:gd name="T19" fmla="*/ 83 h 595"/>
                  <a:gd name="T20" fmla="*/ 376 w 595"/>
                  <a:gd name="T21" fmla="*/ 108 h 595"/>
                  <a:gd name="T22" fmla="*/ 354 w 595"/>
                  <a:gd name="T23" fmla="*/ 69 h 595"/>
                  <a:gd name="T24" fmla="*/ 316 w 595"/>
                  <a:gd name="T25" fmla="*/ 0 h 595"/>
                  <a:gd name="T26" fmla="*/ 243 w 595"/>
                  <a:gd name="T27" fmla="*/ 49 h 595"/>
                  <a:gd name="T28" fmla="*/ 243 w 595"/>
                  <a:gd name="T29" fmla="*/ 78 h 595"/>
                  <a:gd name="T30" fmla="*/ 242 w 595"/>
                  <a:gd name="T31" fmla="*/ 81 h 595"/>
                  <a:gd name="T32" fmla="*/ 240 w 595"/>
                  <a:gd name="T33" fmla="*/ 87 h 595"/>
                  <a:gd name="T34" fmla="*/ 239 w 595"/>
                  <a:gd name="T35" fmla="*/ 91 h 595"/>
                  <a:gd name="T36" fmla="*/ 183 w 595"/>
                  <a:gd name="T37" fmla="*/ 103 h 595"/>
                  <a:gd name="T38" fmla="*/ 154 w 595"/>
                  <a:gd name="T39" fmla="*/ 74 h 595"/>
                  <a:gd name="T40" fmla="*/ 75 w 595"/>
                  <a:gd name="T41" fmla="*/ 152 h 595"/>
                  <a:gd name="T42" fmla="*/ 104 w 595"/>
                  <a:gd name="T43" fmla="*/ 182 h 595"/>
                  <a:gd name="T44" fmla="*/ 107 w 595"/>
                  <a:gd name="T45" fmla="*/ 187 h 595"/>
                  <a:gd name="T46" fmla="*/ 109 w 595"/>
                  <a:gd name="T47" fmla="*/ 192 h 595"/>
                  <a:gd name="T48" fmla="*/ 111 w 595"/>
                  <a:gd name="T49" fmla="*/ 196 h 595"/>
                  <a:gd name="T50" fmla="*/ 100 w 595"/>
                  <a:gd name="T51" fmla="*/ 231 h 595"/>
                  <a:gd name="T52" fmla="*/ 50 w 595"/>
                  <a:gd name="T53" fmla="*/ 241 h 595"/>
                  <a:gd name="T54" fmla="*/ 0 w 595"/>
                  <a:gd name="T55" fmla="*/ 314 h 595"/>
                  <a:gd name="T56" fmla="*/ 78 w 595"/>
                  <a:gd name="T57" fmla="*/ 353 h 595"/>
                  <a:gd name="T58" fmla="*/ 85 w 595"/>
                  <a:gd name="T59" fmla="*/ 354 h 595"/>
                  <a:gd name="T60" fmla="*/ 103 w 595"/>
                  <a:gd name="T61" fmla="*/ 413 h 595"/>
                  <a:gd name="T62" fmla="*/ 83 w 595"/>
                  <a:gd name="T63" fmla="*/ 433 h 595"/>
                  <a:gd name="T64" fmla="*/ 99 w 595"/>
                  <a:gd name="T65" fmla="*/ 520 h 595"/>
                  <a:gd name="T66" fmla="*/ 181 w 595"/>
                  <a:gd name="T67" fmla="*/ 492 h 595"/>
                  <a:gd name="T68" fmla="*/ 184 w 595"/>
                  <a:gd name="T69" fmla="*/ 490 h 595"/>
                  <a:gd name="T70" fmla="*/ 189 w 595"/>
                  <a:gd name="T71" fmla="*/ 487 h 595"/>
                  <a:gd name="T72" fmla="*/ 193 w 595"/>
                  <a:gd name="T73" fmla="*/ 486 h 595"/>
                  <a:gd name="T74" fmla="*/ 197 w 595"/>
                  <a:gd name="T75" fmla="*/ 485 h 595"/>
                  <a:gd name="T76" fmla="*/ 203 w 595"/>
                  <a:gd name="T77" fmla="*/ 484 h 595"/>
                  <a:gd name="T78" fmla="*/ 241 w 595"/>
                  <a:gd name="T79" fmla="*/ 525 h 595"/>
                  <a:gd name="T80" fmla="*/ 280 w 595"/>
                  <a:gd name="T81" fmla="*/ 595 h 595"/>
                  <a:gd name="T82" fmla="*/ 353 w 595"/>
                  <a:gd name="T83" fmla="*/ 546 h 595"/>
                  <a:gd name="T84" fmla="*/ 353 w 595"/>
                  <a:gd name="T85" fmla="*/ 517 h 595"/>
                  <a:gd name="T86" fmla="*/ 363 w 595"/>
                  <a:gd name="T87" fmla="*/ 496 h 595"/>
                  <a:gd name="T88" fmla="*/ 373 w 595"/>
                  <a:gd name="T89" fmla="*/ 489 h 595"/>
                  <a:gd name="T90" fmla="*/ 376 w 595"/>
                  <a:gd name="T91" fmla="*/ 487 h 595"/>
                  <a:gd name="T92" fmla="*/ 135 w 595"/>
                  <a:gd name="T93" fmla="*/ 297 h 595"/>
                  <a:gd name="T94" fmla="*/ 454 w 595"/>
                  <a:gd name="T95" fmla="*/ 342 h 595"/>
                  <a:gd name="T96" fmla="*/ 507 w 595"/>
                  <a:gd name="T97" fmla="*/ 356 h 595"/>
                  <a:gd name="T98" fmla="*/ 545 w 595"/>
                  <a:gd name="T99" fmla="*/ 354 h 595"/>
                  <a:gd name="T100" fmla="*/ 595 w 595"/>
                  <a:gd name="T101" fmla="*/ 281 h 595"/>
                  <a:gd name="T102" fmla="*/ 497 w 595"/>
                  <a:gd name="T103" fmla="*/ 517 h 595"/>
                  <a:gd name="T104" fmla="*/ 518 w 595"/>
                  <a:gd name="T105" fmla="*/ 496 h 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95" h="595">
                    <a:moveTo>
                      <a:pt x="529" y="469"/>
                    </a:moveTo>
                    <a:lnTo>
                      <a:pt x="410" y="351"/>
                    </a:lnTo>
                    <a:cubicBezTo>
                      <a:pt x="418" y="334"/>
                      <a:pt x="422" y="317"/>
                      <a:pt x="422" y="297"/>
                    </a:cubicBezTo>
                    <a:cubicBezTo>
                      <a:pt x="422" y="229"/>
                      <a:pt x="366" y="173"/>
                      <a:pt x="298" y="173"/>
                    </a:cubicBezTo>
                    <a:cubicBezTo>
                      <a:pt x="286" y="173"/>
                      <a:pt x="275" y="175"/>
                      <a:pt x="265" y="178"/>
                    </a:cubicBezTo>
                    <a:lnTo>
                      <a:pt x="318" y="231"/>
                    </a:lnTo>
                    <a:cubicBezTo>
                      <a:pt x="340" y="253"/>
                      <a:pt x="338" y="290"/>
                      <a:pt x="314" y="314"/>
                    </a:cubicBezTo>
                    <a:cubicBezTo>
                      <a:pt x="290" y="338"/>
                      <a:pt x="253" y="339"/>
                      <a:pt x="231" y="317"/>
                    </a:cubicBezTo>
                    <a:lnTo>
                      <a:pt x="178" y="264"/>
                    </a:lnTo>
                    <a:cubicBezTo>
                      <a:pt x="175" y="275"/>
                      <a:pt x="174" y="286"/>
                      <a:pt x="174" y="297"/>
                    </a:cubicBezTo>
                    <a:cubicBezTo>
                      <a:pt x="174" y="366"/>
                      <a:pt x="229" y="422"/>
                      <a:pt x="298" y="422"/>
                    </a:cubicBezTo>
                    <a:cubicBezTo>
                      <a:pt x="317" y="422"/>
                      <a:pt x="335" y="417"/>
                      <a:pt x="351" y="410"/>
                    </a:cubicBezTo>
                    <a:lnTo>
                      <a:pt x="470" y="528"/>
                    </a:lnTo>
                    <a:cubicBezTo>
                      <a:pt x="485" y="543"/>
                      <a:pt x="511" y="542"/>
                      <a:pt x="527" y="526"/>
                    </a:cubicBezTo>
                    <a:cubicBezTo>
                      <a:pt x="543" y="509"/>
                      <a:pt x="544" y="484"/>
                      <a:pt x="529" y="469"/>
                    </a:cubicBezTo>
                    <a:close/>
                    <a:moveTo>
                      <a:pt x="558" y="242"/>
                    </a:moveTo>
                    <a:lnTo>
                      <a:pt x="546" y="242"/>
                    </a:lnTo>
                    <a:lnTo>
                      <a:pt x="518" y="242"/>
                    </a:lnTo>
                    <a:cubicBezTo>
                      <a:pt x="512" y="242"/>
                      <a:pt x="506" y="240"/>
                      <a:pt x="502" y="237"/>
                    </a:cubicBezTo>
                    <a:cubicBezTo>
                      <a:pt x="502" y="236"/>
                      <a:pt x="501" y="236"/>
                      <a:pt x="501" y="236"/>
                    </a:cubicBezTo>
                    <a:cubicBezTo>
                      <a:pt x="491" y="230"/>
                      <a:pt x="485" y="218"/>
                      <a:pt x="485" y="205"/>
                    </a:cubicBezTo>
                    <a:cubicBezTo>
                      <a:pt x="485" y="201"/>
                      <a:pt x="485" y="197"/>
                      <a:pt x="486" y="194"/>
                    </a:cubicBezTo>
                    <a:cubicBezTo>
                      <a:pt x="488" y="189"/>
                      <a:pt x="490" y="186"/>
                      <a:pt x="493" y="182"/>
                    </a:cubicBezTo>
                    <a:lnTo>
                      <a:pt x="499" y="176"/>
                    </a:lnTo>
                    <a:lnTo>
                      <a:pt x="513" y="162"/>
                    </a:lnTo>
                    <a:lnTo>
                      <a:pt x="521" y="154"/>
                    </a:lnTo>
                    <a:cubicBezTo>
                      <a:pt x="533" y="138"/>
                      <a:pt x="533" y="116"/>
                      <a:pt x="521" y="100"/>
                    </a:cubicBezTo>
                    <a:lnTo>
                      <a:pt x="496" y="75"/>
                    </a:lnTo>
                    <a:cubicBezTo>
                      <a:pt x="481" y="63"/>
                      <a:pt x="459" y="63"/>
                      <a:pt x="443" y="75"/>
                    </a:cubicBezTo>
                    <a:lnTo>
                      <a:pt x="434" y="83"/>
                    </a:lnTo>
                    <a:lnTo>
                      <a:pt x="414" y="103"/>
                    </a:lnTo>
                    <a:lnTo>
                      <a:pt x="414" y="103"/>
                    </a:lnTo>
                    <a:cubicBezTo>
                      <a:pt x="403" y="112"/>
                      <a:pt x="389" y="113"/>
                      <a:pt x="376" y="108"/>
                    </a:cubicBezTo>
                    <a:cubicBezTo>
                      <a:pt x="372" y="106"/>
                      <a:pt x="368" y="104"/>
                      <a:pt x="365" y="100"/>
                    </a:cubicBezTo>
                    <a:cubicBezTo>
                      <a:pt x="358" y="94"/>
                      <a:pt x="355" y="86"/>
                      <a:pt x="354" y="78"/>
                    </a:cubicBezTo>
                    <a:lnTo>
                      <a:pt x="354" y="69"/>
                    </a:lnTo>
                    <a:lnTo>
                      <a:pt x="354" y="50"/>
                    </a:lnTo>
                    <a:lnTo>
                      <a:pt x="354" y="38"/>
                    </a:lnTo>
                    <a:cubicBezTo>
                      <a:pt x="351" y="18"/>
                      <a:pt x="336" y="2"/>
                      <a:pt x="316" y="0"/>
                    </a:cubicBezTo>
                    <a:lnTo>
                      <a:pt x="281" y="0"/>
                    </a:lnTo>
                    <a:cubicBezTo>
                      <a:pt x="261" y="2"/>
                      <a:pt x="245" y="18"/>
                      <a:pt x="243" y="37"/>
                    </a:cubicBezTo>
                    <a:lnTo>
                      <a:pt x="243" y="49"/>
                    </a:lnTo>
                    <a:lnTo>
                      <a:pt x="243" y="69"/>
                    </a:lnTo>
                    <a:lnTo>
                      <a:pt x="243" y="78"/>
                    </a:lnTo>
                    <a:lnTo>
                      <a:pt x="243" y="78"/>
                    </a:lnTo>
                    <a:lnTo>
                      <a:pt x="243" y="78"/>
                    </a:lnTo>
                    <a:cubicBezTo>
                      <a:pt x="242" y="79"/>
                      <a:pt x="242" y="80"/>
                      <a:pt x="242" y="81"/>
                    </a:cubicBezTo>
                    <a:cubicBezTo>
                      <a:pt x="242" y="81"/>
                      <a:pt x="242" y="81"/>
                      <a:pt x="242" y="81"/>
                    </a:cubicBezTo>
                    <a:cubicBezTo>
                      <a:pt x="242" y="82"/>
                      <a:pt x="242" y="83"/>
                      <a:pt x="241" y="84"/>
                    </a:cubicBezTo>
                    <a:cubicBezTo>
                      <a:pt x="241" y="84"/>
                      <a:pt x="241" y="84"/>
                      <a:pt x="241" y="84"/>
                    </a:cubicBezTo>
                    <a:cubicBezTo>
                      <a:pt x="241" y="85"/>
                      <a:pt x="240" y="86"/>
                      <a:pt x="240" y="87"/>
                    </a:cubicBezTo>
                    <a:cubicBezTo>
                      <a:pt x="240" y="87"/>
                      <a:pt x="240" y="87"/>
                      <a:pt x="240" y="87"/>
                    </a:cubicBezTo>
                    <a:cubicBezTo>
                      <a:pt x="240" y="89"/>
                      <a:pt x="239" y="90"/>
                      <a:pt x="239" y="90"/>
                    </a:cubicBezTo>
                    <a:cubicBezTo>
                      <a:pt x="239" y="90"/>
                      <a:pt x="239" y="91"/>
                      <a:pt x="239" y="91"/>
                    </a:cubicBezTo>
                    <a:cubicBezTo>
                      <a:pt x="236" y="95"/>
                      <a:pt x="233" y="99"/>
                      <a:pt x="230" y="102"/>
                    </a:cubicBezTo>
                    <a:cubicBezTo>
                      <a:pt x="223" y="107"/>
                      <a:pt x="215" y="111"/>
                      <a:pt x="206" y="111"/>
                    </a:cubicBezTo>
                    <a:cubicBezTo>
                      <a:pt x="197" y="111"/>
                      <a:pt x="189" y="108"/>
                      <a:pt x="183" y="103"/>
                    </a:cubicBezTo>
                    <a:lnTo>
                      <a:pt x="176" y="96"/>
                    </a:lnTo>
                    <a:lnTo>
                      <a:pt x="162" y="82"/>
                    </a:lnTo>
                    <a:lnTo>
                      <a:pt x="154" y="74"/>
                    </a:lnTo>
                    <a:cubicBezTo>
                      <a:pt x="138" y="62"/>
                      <a:pt x="116" y="62"/>
                      <a:pt x="100" y="74"/>
                    </a:cubicBezTo>
                    <a:lnTo>
                      <a:pt x="76" y="99"/>
                    </a:lnTo>
                    <a:cubicBezTo>
                      <a:pt x="63" y="114"/>
                      <a:pt x="63" y="137"/>
                      <a:pt x="75" y="152"/>
                    </a:cubicBezTo>
                    <a:lnTo>
                      <a:pt x="83" y="161"/>
                    </a:lnTo>
                    <a:lnTo>
                      <a:pt x="103" y="181"/>
                    </a:lnTo>
                    <a:cubicBezTo>
                      <a:pt x="104" y="182"/>
                      <a:pt x="104" y="182"/>
                      <a:pt x="104" y="182"/>
                    </a:cubicBezTo>
                    <a:cubicBezTo>
                      <a:pt x="105" y="183"/>
                      <a:pt x="105" y="183"/>
                      <a:pt x="105" y="184"/>
                    </a:cubicBezTo>
                    <a:cubicBezTo>
                      <a:pt x="106" y="184"/>
                      <a:pt x="106" y="185"/>
                      <a:pt x="106" y="186"/>
                    </a:cubicBezTo>
                    <a:cubicBezTo>
                      <a:pt x="107" y="186"/>
                      <a:pt x="107" y="186"/>
                      <a:pt x="107" y="187"/>
                    </a:cubicBezTo>
                    <a:cubicBezTo>
                      <a:pt x="107" y="187"/>
                      <a:pt x="108" y="188"/>
                      <a:pt x="108" y="189"/>
                    </a:cubicBezTo>
                    <a:cubicBezTo>
                      <a:pt x="108" y="189"/>
                      <a:pt x="108" y="189"/>
                      <a:pt x="109" y="190"/>
                    </a:cubicBezTo>
                    <a:cubicBezTo>
                      <a:pt x="109" y="191"/>
                      <a:pt x="109" y="191"/>
                      <a:pt x="109" y="192"/>
                    </a:cubicBezTo>
                    <a:cubicBezTo>
                      <a:pt x="109" y="192"/>
                      <a:pt x="110" y="193"/>
                      <a:pt x="110" y="193"/>
                    </a:cubicBezTo>
                    <a:cubicBezTo>
                      <a:pt x="110" y="194"/>
                      <a:pt x="110" y="195"/>
                      <a:pt x="111" y="196"/>
                    </a:cubicBezTo>
                    <a:cubicBezTo>
                      <a:pt x="111" y="196"/>
                      <a:pt x="111" y="196"/>
                      <a:pt x="111" y="196"/>
                    </a:cubicBezTo>
                    <a:cubicBezTo>
                      <a:pt x="111" y="197"/>
                      <a:pt x="111" y="198"/>
                      <a:pt x="111" y="200"/>
                    </a:cubicBezTo>
                    <a:cubicBezTo>
                      <a:pt x="111" y="200"/>
                      <a:pt x="111" y="200"/>
                      <a:pt x="111" y="200"/>
                    </a:cubicBezTo>
                    <a:cubicBezTo>
                      <a:pt x="112" y="211"/>
                      <a:pt x="109" y="222"/>
                      <a:pt x="100" y="231"/>
                    </a:cubicBezTo>
                    <a:cubicBezTo>
                      <a:pt x="94" y="237"/>
                      <a:pt x="87" y="240"/>
                      <a:pt x="78" y="241"/>
                    </a:cubicBezTo>
                    <a:lnTo>
                      <a:pt x="70" y="241"/>
                    </a:lnTo>
                    <a:lnTo>
                      <a:pt x="50" y="241"/>
                    </a:lnTo>
                    <a:lnTo>
                      <a:pt x="38" y="241"/>
                    </a:lnTo>
                    <a:cubicBezTo>
                      <a:pt x="18" y="244"/>
                      <a:pt x="3" y="259"/>
                      <a:pt x="0" y="279"/>
                    </a:cubicBezTo>
                    <a:lnTo>
                      <a:pt x="0" y="314"/>
                    </a:lnTo>
                    <a:cubicBezTo>
                      <a:pt x="2" y="334"/>
                      <a:pt x="18" y="350"/>
                      <a:pt x="38" y="352"/>
                    </a:cubicBezTo>
                    <a:lnTo>
                      <a:pt x="50" y="353"/>
                    </a:lnTo>
                    <a:lnTo>
                      <a:pt x="78" y="353"/>
                    </a:lnTo>
                    <a:cubicBezTo>
                      <a:pt x="79" y="353"/>
                      <a:pt x="80" y="353"/>
                      <a:pt x="81" y="353"/>
                    </a:cubicBezTo>
                    <a:cubicBezTo>
                      <a:pt x="82" y="353"/>
                      <a:pt x="82" y="353"/>
                      <a:pt x="82" y="353"/>
                    </a:cubicBezTo>
                    <a:cubicBezTo>
                      <a:pt x="83" y="354"/>
                      <a:pt x="84" y="354"/>
                      <a:pt x="85" y="354"/>
                    </a:cubicBezTo>
                    <a:cubicBezTo>
                      <a:pt x="100" y="359"/>
                      <a:pt x="111" y="373"/>
                      <a:pt x="111" y="390"/>
                    </a:cubicBezTo>
                    <a:lnTo>
                      <a:pt x="111" y="390"/>
                    </a:lnTo>
                    <a:cubicBezTo>
                      <a:pt x="111" y="398"/>
                      <a:pt x="108" y="406"/>
                      <a:pt x="103" y="413"/>
                    </a:cubicBezTo>
                    <a:lnTo>
                      <a:pt x="97" y="419"/>
                    </a:lnTo>
                    <a:lnTo>
                      <a:pt x="97" y="419"/>
                    </a:lnTo>
                    <a:lnTo>
                      <a:pt x="83" y="433"/>
                    </a:lnTo>
                    <a:lnTo>
                      <a:pt x="74" y="441"/>
                    </a:lnTo>
                    <a:cubicBezTo>
                      <a:pt x="62" y="457"/>
                      <a:pt x="62" y="479"/>
                      <a:pt x="75" y="495"/>
                    </a:cubicBezTo>
                    <a:lnTo>
                      <a:pt x="99" y="520"/>
                    </a:lnTo>
                    <a:cubicBezTo>
                      <a:pt x="115" y="532"/>
                      <a:pt x="137" y="532"/>
                      <a:pt x="153" y="520"/>
                    </a:cubicBezTo>
                    <a:lnTo>
                      <a:pt x="161" y="512"/>
                    </a:lnTo>
                    <a:lnTo>
                      <a:pt x="181" y="492"/>
                    </a:lnTo>
                    <a:lnTo>
                      <a:pt x="181" y="492"/>
                    </a:lnTo>
                    <a:cubicBezTo>
                      <a:pt x="181" y="492"/>
                      <a:pt x="182" y="492"/>
                      <a:pt x="182" y="492"/>
                    </a:cubicBezTo>
                    <a:cubicBezTo>
                      <a:pt x="183" y="491"/>
                      <a:pt x="183" y="490"/>
                      <a:pt x="184" y="490"/>
                    </a:cubicBezTo>
                    <a:cubicBezTo>
                      <a:pt x="185" y="490"/>
                      <a:pt x="185" y="489"/>
                      <a:pt x="185" y="489"/>
                    </a:cubicBezTo>
                    <a:cubicBezTo>
                      <a:pt x="186" y="489"/>
                      <a:pt x="187" y="488"/>
                      <a:pt x="187" y="488"/>
                    </a:cubicBezTo>
                    <a:cubicBezTo>
                      <a:pt x="188" y="488"/>
                      <a:pt x="189" y="487"/>
                      <a:pt x="189" y="487"/>
                    </a:cubicBezTo>
                    <a:cubicBezTo>
                      <a:pt x="189" y="487"/>
                      <a:pt x="190" y="487"/>
                      <a:pt x="190" y="487"/>
                    </a:cubicBezTo>
                    <a:cubicBezTo>
                      <a:pt x="191" y="486"/>
                      <a:pt x="192" y="486"/>
                      <a:pt x="193" y="486"/>
                    </a:cubicBezTo>
                    <a:cubicBezTo>
                      <a:pt x="193" y="486"/>
                      <a:pt x="193" y="486"/>
                      <a:pt x="193" y="486"/>
                    </a:cubicBezTo>
                    <a:cubicBezTo>
                      <a:pt x="193" y="486"/>
                      <a:pt x="193" y="485"/>
                      <a:pt x="193" y="485"/>
                    </a:cubicBezTo>
                    <a:cubicBezTo>
                      <a:pt x="194" y="485"/>
                      <a:pt x="195" y="485"/>
                      <a:pt x="196" y="485"/>
                    </a:cubicBezTo>
                    <a:cubicBezTo>
                      <a:pt x="196" y="485"/>
                      <a:pt x="197" y="485"/>
                      <a:pt x="197" y="485"/>
                    </a:cubicBezTo>
                    <a:cubicBezTo>
                      <a:pt x="197" y="484"/>
                      <a:pt x="198" y="484"/>
                      <a:pt x="199" y="484"/>
                    </a:cubicBezTo>
                    <a:cubicBezTo>
                      <a:pt x="200" y="484"/>
                      <a:pt x="200" y="484"/>
                      <a:pt x="200" y="484"/>
                    </a:cubicBezTo>
                    <a:cubicBezTo>
                      <a:pt x="201" y="484"/>
                      <a:pt x="202" y="484"/>
                      <a:pt x="203" y="484"/>
                    </a:cubicBezTo>
                    <a:cubicBezTo>
                      <a:pt x="213" y="483"/>
                      <a:pt x="223" y="487"/>
                      <a:pt x="231" y="495"/>
                    </a:cubicBezTo>
                    <a:cubicBezTo>
                      <a:pt x="237" y="501"/>
                      <a:pt x="240" y="509"/>
                      <a:pt x="241" y="517"/>
                    </a:cubicBezTo>
                    <a:lnTo>
                      <a:pt x="241" y="525"/>
                    </a:lnTo>
                    <a:lnTo>
                      <a:pt x="241" y="545"/>
                    </a:lnTo>
                    <a:lnTo>
                      <a:pt x="241" y="557"/>
                    </a:lnTo>
                    <a:cubicBezTo>
                      <a:pt x="244" y="577"/>
                      <a:pt x="260" y="593"/>
                      <a:pt x="280" y="595"/>
                    </a:cubicBezTo>
                    <a:lnTo>
                      <a:pt x="314" y="595"/>
                    </a:lnTo>
                    <a:cubicBezTo>
                      <a:pt x="334" y="593"/>
                      <a:pt x="350" y="577"/>
                      <a:pt x="353" y="558"/>
                    </a:cubicBezTo>
                    <a:lnTo>
                      <a:pt x="353" y="546"/>
                    </a:lnTo>
                    <a:lnTo>
                      <a:pt x="353" y="525"/>
                    </a:lnTo>
                    <a:lnTo>
                      <a:pt x="353" y="517"/>
                    </a:lnTo>
                    <a:lnTo>
                      <a:pt x="353" y="517"/>
                    </a:lnTo>
                    <a:cubicBezTo>
                      <a:pt x="354" y="510"/>
                      <a:pt x="356" y="504"/>
                      <a:pt x="361" y="499"/>
                    </a:cubicBezTo>
                    <a:cubicBezTo>
                      <a:pt x="361" y="498"/>
                      <a:pt x="361" y="498"/>
                      <a:pt x="362" y="497"/>
                    </a:cubicBezTo>
                    <a:cubicBezTo>
                      <a:pt x="362" y="497"/>
                      <a:pt x="362" y="496"/>
                      <a:pt x="363" y="496"/>
                    </a:cubicBezTo>
                    <a:cubicBezTo>
                      <a:pt x="365" y="494"/>
                      <a:pt x="367" y="492"/>
                      <a:pt x="370" y="490"/>
                    </a:cubicBezTo>
                    <a:lnTo>
                      <a:pt x="370" y="490"/>
                    </a:lnTo>
                    <a:cubicBezTo>
                      <a:pt x="371" y="489"/>
                      <a:pt x="372" y="489"/>
                      <a:pt x="373" y="489"/>
                    </a:cubicBezTo>
                    <a:cubicBezTo>
                      <a:pt x="373" y="488"/>
                      <a:pt x="373" y="488"/>
                      <a:pt x="373" y="488"/>
                    </a:cubicBezTo>
                    <a:cubicBezTo>
                      <a:pt x="374" y="488"/>
                      <a:pt x="374" y="488"/>
                      <a:pt x="374" y="488"/>
                    </a:cubicBezTo>
                    <a:cubicBezTo>
                      <a:pt x="375" y="488"/>
                      <a:pt x="375" y="487"/>
                      <a:pt x="376" y="487"/>
                    </a:cubicBezTo>
                    <a:lnTo>
                      <a:pt x="343" y="454"/>
                    </a:lnTo>
                    <a:cubicBezTo>
                      <a:pt x="328" y="458"/>
                      <a:pt x="313" y="460"/>
                      <a:pt x="297" y="460"/>
                    </a:cubicBezTo>
                    <a:cubicBezTo>
                      <a:pt x="207" y="460"/>
                      <a:pt x="135" y="387"/>
                      <a:pt x="135" y="297"/>
                    </a:cubicBezTo>
                    <a:cubicBezTo>
                      <a:pt x="135" y="207"/>
                      <a:pt x="208" y="134"/>
                      <a:pt x="298" y="134"/>
                    </a:cubicBezTo>
                    <a:cubicBezTo>
                      <a:pt x="388" y="135"/>
                      <a:pt x="461" y="208"/>
                      <a:pt x="461" y="298"/>
                    </a:cubicBezTo>
                    <a:cubicBezTo>
                      <a:pt x="461" y="313"/>
                      <a:pt x="458" y="328"/>
                      <a:pt x="454" y="342"/>
                    </a:cubicBezTo>
                    <a:lnTo>
                      <a:pt x="488" y="375"/>
                    </a:lnTo>
                    <a:cubicBezTo>
                      <a:pt x="489" y="371"/>
                      <a:pt x="492" y="368"/>
                      <a:pt x="495" y="364"/>
                    </a:cubicBezTo>
                    <a:cubicBezTo>
                      <a:pt x="499" y="361"/>
                      <a:pt x="503" y="358"/>
                      <a:pt x="507" y="356"/>
                    </a:cubicBezTo>
                    <a:cubicBezTo>
                      <a:pt x="511" y="355"/>
                      <a:pt x="514" y="354"/>
                      <a:pt x="517" y="354"/>
                    </a:cubicBezTo>
                    <a:lnTo>
                      <a:pt x="526" y="354"/>
                    </a:lnTo>
                    <a:lnTo>
                      <a:pt x="545" y="354"/>
                    </a:lnTo>
                    <a:lnTo>
                      <a:pt x="558" y="354"/>
                    </a:lnTo>
                    <a:cubicBezTo>
                      <a:pt x="577" y="351"/>
                      <a:pt x="593" y="336"/>
                      <a:pt x="595" y="316"/>
                    </a:cubicBezTo>
                    <a:lnTo>
                      <a:pt x="595" y="281"/>
                    </a:lnTo>
                    <a:cubicBezTo>
                      <a:pt x="593" y="261"/>
                      <a:pt x="578" y="245"/>
                      <a:pt x="558" y="242"/>
                    </a:cubicBezTo>
                    <a:close/>
                    <a:moveTo>
                      <a:pt x="497" y="517"/>
                    </a:moveTo>
                    <a:lnTo>
                      <a:pt x="497" y="517"/>
                    </a:lnTo>
                    <a:cubicBezTo>
                      <a:pt x="486" y="517"/>
                      <a:pt x="476" y="508"/>
                      <a:pt x="476" y="496"/>
                    </a:cubicBezTo>
                    <a:cubicBezTo>
                      <a:pt x="476" y="484"/>
                      <a:pt x="486" y="475"/>
                      <a:pt x="497" y="475"/>
                    </a:cubicBezTo>
                    <a:cubicBezTo>
                      <a:pt x="509" y="475"/>
                      <a:pt x="518" y="484"/>
                      <a:pt x="518" y="496"/>
                    </a:cubicBezTo>
                    <a:cubicBezTo>
                      <a:pt x="518" y="508"/>
                      <a:pt x="509" y="517"/>
                      <a:pt x="497" y="5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/>
              <a:lstStyle/>
              <a:p>
                <a:pPr defTabSz="913943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99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 Heavy" panose="02020900000000000000" pitchFamily="18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4" name="PA_库_Create awesome and Unique presentation slides with these creative layouts It’s easy to change colors">
              <a:extLst>
                <a:ext uri="{FF2B5EF4-FFF2-40B4-BE49-F238E27FC236}">
                  <a16:creationId xmlns:a16="http://schemas.microsoft.com/office/drawing/2014/main" id="{C9A5054E-4EC8-43E6-A4D6-26FD4A95BDD4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8824624" y="3713820"/>
              <a:ext cx="2107421" cy="194694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5400" tIns="25400" rIns="25400" bIns="25400" anchor="ctr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rgbClr val="53585F"/>
                  </a:solidFill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  <a:sym typeface="+mn-ea"/>
                </a:rPr>
                <a:t>添加标题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sym typeface="+mn-ea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  <a:sym typeface="+mn-ea"/>
                </a:rPr>
                <a:t>单击此处输入您的文本说明，可根据需要适当地更改文字的颜色或者大小等属性。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293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0">
        <p14:pan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D62CC5AE-57CF-4171-ACFD-AF8E0D3F1644}"/>
              </a:ext>
            </a:extLst>
          </p:cNvPr>
          <p:cNvGrpSpPr/>
          <p:nvPr/>
        </p:nvGrpSpPr>
        <p:grpSpPr>
          <a:xfrm>
            <a:off x="256403" y="334456"/>
            <a:ext cx="3160036" cy="543697"/>
            <a:chOff x="256403" y="334456"/>
            <a:chExt cx="3160036" cy="54369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2E6EB5F-8CF4-4983-8482-5A6A3F351ADE}"/>
                </a:ext>
              </a:extLst>
            </p:cNvPr>
            <p:cNvGrpSpPr/>
            <p:nvPr/>
          </p:nvGrpSpPr>
          <p:grpSpPr>
            <a:xfrm>
              <a:off x="256403" y="334456"/>
              <a:ext cx="543697" cy="543697"/>
              <a:chOff x="3212213" y="251533"/>
              <a:chExt cx="6830968" cy="6830968"/>
            </a:xfrm>
          </p:grpSpPr>
          <p:sp>
            <p:nvSpPr>
              <p:cNvPr id="5" name="泪滴形 4">
                <a:extLst>
                  <a:ext uri="{FF2B5EF4-FFF2-40B4-BE49-F238E27FC236}">
                    <a16:creationId xmlns:a16="http://schemas.microsoft.com/office/drawing/2014/main" id="{3EA77AD1-374D-456F-AC1A-DD54C0983A5A}"/>
                  </a:ext>
                </a:extLst>
              </p:cNvPr>
              <p:cNvSpPr/>
              <p:nvPr/>
            </p:nvSpPr>
            <p:spPr>
              <a:xfrm>
                <a:off x="3212213" y="251533"/>
                <a:ext cx="6830968" cy="6830968"/>
              </a:xfrm>
              <a:prstGeom prst="teardrop">
                <a:avLst/>
              </a:prstGeom>
              <a:solidFill>
                <a:srgbClr val="6667A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100000"/>
                    </a:prst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4CF5A50-DD92-471E-A2A4-D94CAE035D1C}"/>
                  </a:ext>
                </a:extLst>
              </p:cNvPr>
              <p:cNvSpPr/>
              <p:nvPr/>
            </p:nvSpPr>
            <p:spPr>
              <a:xfrm>
                <a:off x="4516361" y="1555681"/>
                <a:ext cx="4222672" cy="4222672"/>
              </a:xfrm>
              <a:prstGeom prst="ellipse">
                <a:avLst/>
              </a:prstGeom>
              <a:solidFill>
                <a:srgbClr val="9A91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7" name="文本框 20">
              <a:extLst>
                <a:ext uri="{FF2B5EF4-FFF2-40B4-BE49-F238E27FC236}">
                  <a16:creationId xmlns:a16="http://schemas.microsoft.com/office/drawing/2014/main" id="{D1F418C0-18E4-4327-9084-B7DF9744E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685" y="344694"/>
              <a:ext cx="254775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单击添加标题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A042FEBC-B094-42B2-A9FB-B82C4F5569E0}"/>
              </a:ext>
            </a:extLst>
          </p:cNvPr>
          <p:cNvGrpSpPr/>
          <p:nvPr/>
        </p:nvGrpSpPr>
        <p:grpSpPr>
          <a:xfrm>
            <a:off x="4693169" y="2071631"/>
            <a:ext cx="2709411" cy="2710528"/>
            <a:chOff x="4380937" y="1922780"/>
            <a:chExt cx="3430126" cy="3431540"/>
          </a:xfrm>
        </p:grpSpPr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8E82BFAA-D667-4815-A795-51C7560A10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9535" y="2407919"/>
              <a:ext cx="0" cy="761309"/>
            </a:xfrm>
            <a:prstGeom prst="line">
              <a:avLst/>
            </a:prstGeom>
            <a:noFill/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A5D738DE-5C54-4F64-8776-9D16BC5CFF95}"/>
                </a:ext>
              </a:extLst>
            </p:cNvPr>
            <p:cNvCxnSpPr>
              <a:cxnSpLocks/>
            </p:cNvCxnSpPr>
            <p:nvPr/>
          </p:nvCxnSpPr>
          <p:spPr>
            <a:xfrm>
              <a:off x="6595108" y="3664801"/>
              <a:ext cx="724059" cy="0"/>
            </a:xfrm>
            <a:prstGeom prst="line">
              <a:avLst/>
            </a:prstGeom>
            <a:noFill/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A6D2FC77-7FB8-49AE-800B-E7C2D45792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9958" y="2339556"/>
              <a:ext cx="912050" cy="974822"/>
            </a:xfrm>
            <a:prstGeom prst="line">
              <a:avLst/>
            </a:prstGeom>
            <a:noFill/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2E635060-5E53-4880-995F-5FBCFABAD3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64529" y="2318437"/>
              <a:ext cx="984583" cy="995941"/>
            </a:xfrm>
            <a:prstGeom prst="line">
              <a:avLst/>
            </a:prstGeom>
            <a:noFill/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E00596EB-248C-4D0C-BB0F-40706E8577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4098" y="3664801"/>
              <a:ext cx="749865" cy="0"/>
            </a:xfrm>
            <a:prstGeom prst="line">
              <a:avLst/>
            </a:prstGeom>
            <a:noFill/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76B1A2C5-D0E5-4E1A-829E-A2ECCC12C1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6612" y="4015224"/>
              <a:ext cx="952500" cy="956825"/>
            </a:xfrm>
            <a:prstGeom prst="line">
              <a:avLst/>
            </a:prstGeom>
            <a:noFill/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CE6DDFDF-E8BB-456E-A477-79D1214932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2466" y="4160374"/>
              <a:ext cx="7069" cy="700846"/>
            </a:xfrm>
            <a:prstGeom prst="line">
              <a:avLst/>
            </a:prstGeom>
            <a:noFill/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3E15A6AA-C243-4F07-86FF-A7297D81E0C4}"/>
                </a:ext>
              </a:extLst>
            </p:cNvPr>
            <p:cNvCxnSpPr>
              <a:cxnSpLocks/>
            </p:cNvCxnSpPr>
            <p:nvPr/>
          </p:nvCxnSpPr>
          <p:spPr>
            <a:xfrm>
              <a:off x="6449958" y="4015224"/>
              <a:ext cx="951085" cy="951085"/>
            </a:xfrm>
            <a:prstGeom prst="line">
              <a:avLst/>
            </a:prstGeom>
            <a:noFill/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52" name="ïš1íḋe">
              <a:extLst>
                <a:ext uri="{FF2B5EF4-FFF2-40B4-BE49-F238E27FC236}">
                  <a16:creationId xmlns:a16="http://schemas.microsoft.com/office/drawing/2014/main" id="{2849F124-2C46-473B-869B-41F8C9CF5EC8}"/>
                </a:ext>
              </a:extLst>
            </p:cNvPr>
            <p:cNvSpPr/>
            <p:nvPr/>
          </p:nvSpPr>
          <p:spPr bwMode="auto">
            <a:xfrm>
              <a:off x="5661932" y="4251476"/>
              <a:ext cx="873791" cy="664534"/>
            </a:xfrm>
            <a:custGeom>
              <a:avLst/>
              <a:gdLst>
                <a:gd name="T0" fmla="*/ 647 w 647"/>
                <a:gd name="T1" fmla="*/ 413 h 492"/>
                <a:gd name="T2" fmla="*/ 647 w 647"/>
                <a:gd name="T3" fmla="*/ 413 h 492"/>
                <a:gd name="T4" fmla="*/ 0 w 647"/>
                <a:gd name="T5" fmla="*/ 415 h 492"/>
                <a:gd name="T6" fmla="*/ 153 w 647"/>
                <a:gd name="T7" fmla="*/ 1 h 492"/>
                <a:gd name="T8" fmla="*/ 492 w 647"/>
                <a:gd name="T9" fmla="*/ 0 h 492"/>
                <a:gd name="T10" fmla="*/ 492 w 647"/>
                <a:gd name="T11" fmla="*/ 0 h 492"/>
                <a:gd name="T12" fmla="*/ 647 w 647"/>
                <a:gd name="T13" fmla="*/ 413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7" h="492">
                  <a:moveTo>
                    <a:pt x="647" y="413"/>
                  </a:moveTo>
                  <a:cubicBezTo>
                    <a:pt x="647" y="413"/>
                    <a:pt x="647" y="413"/>
                    <a:pt x="647" y="413"/>
                  </a:cubicBezTo>
                  <a:cubicBezTo>
                    <a:pt x="439" y="491"/>
                    <a:pt x="209" y="492"/>
                    <a:pt x="0" y="415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263" y="41"/>
                    <a:pt x="383" y="41"/>
                    <a:pt x="492" y="0"/>
                  </a:cubicBezTo>
                  <a:cubicBezTo>
                    <a:pt x="492" y="0"/>
                    <a:pt x="492" y="0"/>
                    <a:pt x="492" y="0"/>
                  </a:cubicBezTo>
                  <a:cubicBezTo>
                    <a:pt x="647" y="413"/>
                    <a:pt x="647" y="413"/>
                    <a:pt x="647" y="413"/>
                  </a:cubicBezTo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3" name="íṩḷïḓe">
              <a:extLst>
                <a:ext uri="{FF2B5EF4-FFF2-40B4-BE49-F238E27FC236}">
                  <a16:creationId xmlns:a16="http://schemas.microsoft.com/office/drawing/2014/main" id="{157A2B56-C7A6-4BC7-B229-FBC80D411C9B}"/>
                </a:ext>
              </a:extLst>
            </p:cNvPr>
            <p:cNvSpPr/>
            <p:nvPr/>
          </p:nvSpPr>
          <p:spPr bwMode="auto">
            <a:xfrm>
              <a:off x="6507445" y="4046460"/>
              <a:ext cx="1303618" cy="1303617"/>
            </a:xfrm>
            <a:custGeom>
              <a:avLst/>
              <a:gdLst>
                <a:gd name="T0" fmla="*/ 277 w 966"/>
                <a:gd name="T1" fmla="*/ 966 h 966"/>
                <a:gd name="T2" fmla="*/ 0 w 966"/>
                <a:gd name="T3" fmla="*/ 362 h 966"/>
                <a:gd name="T4" fmla="*/ 360 w 966"/>
                <a:gd name="T5" fmla="*/ 0 h 966"/>
                <a:gd name="T6" fmla="*/ 966 w 966"/>
                <a:gd name="T7" fmla="*/ 275 h 966"/>
                <a:gd name="T8" fmla="*/ 277 w 966"/>
                <a:gd name="T9" fmla="*/ 966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966">
                  <a:moveTo>
                    <a:pt x="277" y="966"/>
                  </a:moveTo>
                  <a:cubicBezTo>
                    <a:pt x="0" y="362"/>
                    <a:pt x="0" y="362"/>
                    <a:pt x="0" y="362"/>
                  </a:cubicBezTo>
                  <a:cubicBezTo>
                    <a:pt x="160" y="289"/>
                    <a:pt x="287" y="160"/>
                    <a:pt x="360" y="0"/>
                  </a:cubicBezTo>
                  <a:cubicBezTo>
                    <a:pt x="966" y="275"/>
                    <a:pt x="966" y="275"/>
                    <a:pt x="966" y="275"/>
                  </a:cubicBezTo>
                  <a:cubicBezTo>
                    <a:pt x="827" y="581"/>
                    <a:pt x="582" y="826"/>
                    <a:pt x="277" y="966"/>
                  </a:cubicBezTo>
                </a:path>
              </a:pathLst>
            </a:custGeom>
            <a:solidFill>
              <a:srgbClr val="9A91EB"/>
            </a:solidFill>
            <a:ln>
              <a:noFill/>
            </a:ln>
            <a:effectLst>
              <a:outerShdw blurRad="127000" sx="101000" sy="101000" algn="ctr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4" name="işľîḓé">
              <a:extLst>
                <a:ext uri="{FF2B5EF4-FFF2-40B4-BE49-F238E27FC236}">
                  <a16:creationId xmlns:a16="http://schemas.microsoft.com/office/drawing/2014/main" id="{95BC7708-6CA0-4A00-96E9-EDE002B1D10A}"/>
                </a:ext>
              </a:extLst>
            </p:cNvPr>
            <p:cNvSpPr/>
            <p:nvPr/>
          </p:nvSpPr>
          <p:spPr bwMode="auto">
            <a:xfrm>
              <a:off x="4386593" y="4052116"/>
              <a:ext cx="1302204" cy="1302204"/>
            </a:xfrm>
            <a:custGeom>
              <a:avLst/>
              <a:gdLst>
                <a:gd name="T0" fmla="*/ 691 w 966"/>
                <a:gd name="T1" fmla="*/ 965 h 965"/>
                <a:gd name="T2" fmla="*/ 0 w 966"/>
                <a:gd name="T3" fmla="*/ 277 h 965"/>
                <a:gd name="T4" fmla="*/ 604 w 966"/>
                <a:gd name="T5" fmla="*/ 0 h 965"/>
                <a:gd name="T6" fmla="*/ 966 w 966"/>
                <a:gd name="T7" fmla="*/ 360 h 965"/>
                <a:gd name="T8" fmla="*/ 691 w 966"/>
                <a:gd name="T9" fmla="*/ 965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965">
                  <a:moveTo>
                    <a:pt x="691" y="965"/>
                  </a:moveTo>
                  <a:cubicBezTo>
                    <a:pt x="385" y="826"/>
                    <a:pt x="140" y="582"/>
                    <a:pt x="0" y="277"/>
                  </a:cubicBezTo>
                  <a:cubicBezTo>
                    <a:pt x="604" y="0"/>
                    <a:pt x="604" y="0"/>
                    <a:pt x="604" y="0"/>
                  </a:cubicBezTo>
                  <a:cubicBezTo>
                    <a:pt x="677" y="159"/>
                    <a:pt x="805" y="287"/>
                    <a:pt x="966" y="360"/>
                  </a:cubicBezTo>
                  <a:cubicBezTo>
                    <a:pt x="691" y="965"/>
                    <a:pt x="691" y="965"/>
                    <a:pt x="691" y="965"/>
                  </a:cubicBezTo>
                </a:path>
              </a:pathLst>
            </a:custGeom>
            <a:solidFill>
              <a:srgbClr val="6667AB"/>
            </a:solidFill>
            <a:ln>
              <a:noFill/>
            </a:ln>
            <a:effectLst>
              <a:outerShdw blurRad="127000" sx="101000" sy="101000" algn="ctr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5" name="îṥlïḓê">
              <a:extLst>
                <a:ext uri="{FF2B5EF4-FFF2-40B4-BE49-F238E27FC236}">
                  <a16:creationId xmlns:a16="http://schemas.microsoft.com/office/drawing/2014/main" id="{F4F50BE0-3B76-4EB5-A638-3C7D383D9F00}"/>
                </a:ext>
              </a:extLst>
            </p:cNvPr>
            <p:cNvSpPr/>
            <p:nvPr/>
          </p:nvSpPr>
          <p:spPr bwMode="auto">
            <a:xfrm>
              <a:off x="6708220" y="3198119"/>
              <a:ext cx="664534" cy="875206"/>
            </a:xfrm>
            <a:custGeom>
              <a:avLst/>
              <a:gdLst>
                <a:gd name="T0" fmla="*/ 415 w 493"/>
                <a:gd name="T1" fmla="*/ 649 h 649"/>
                <a:gd name="T2" fmla="*/ 2 w 493"/>
                <a:gd name="T3" fmla="*/ 495 h 649"/>
                <a:gd name="T4" fmla="*/ 1 w 493"/>
                <a:gd name="T5" fmla="*/ 156 h 649"/>
                <a:gd name="T6" fmla="*/ 0 w 493"/>
                <a:gd name="T7" fmla="*/ 155 h 649"/>
                <a:gd name="T8" fmla="*/ 413 w 493"/>
                <a:gd name="T9" fmla="*/ 0 h 649"/>
                <a:gd name="T10" fmla="*/ 414 w 493"/>
                <a:gd name="T11" fmla="*/ 1 h 649"/>
                <a:gd name="T12" fmla="*/ 415 w 493"/>
                <a:gd name="T13" fmla="*/ 649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3" h="649">
                  <a:moveTo>
                    <a:pt x="415" y="649"/>
                  </a:moveTo>
                  <a:cubicBezTo>
                    <a:pt x="2" y="495"/>
                    <a:pt x="2" y="495"/>
                    <a:pt x="2" y="495"/>
                  </a:cubicBezTo>
                  <a:cubicBezTo>
                    <a:pt x="42" y="386"/>
                    <a:pt x="42" y="266"/>
                    <a:pt x="1" y="156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413" y="0"/>
                    <a:pt x="413" y="0"/>
                    <a:pt x="413" y="0"/>
                  </a:cubicBezTo>
                  <a:cubicBezTo>
                    <a:pt x="414" y="1"/>
                    <a:pt x="414" y="1"/>
                    <a:pt x="414" y="1"/>
                  </a:cubicBezTo>
                  <a:cubicBezTo>
                    <a:pt x="492" y="210"/>
                    <a:pt x="493" y="440"/>
                    <a:pt x="415" y="649"/>
                  </a:cubicBezTo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6" name="ïṥľïďe">
              <a:extLst>
                <a:ext uri="{FF2B5EF4-FFF2-40B4-BE49-F238E27FC236}">
                  <a16:creationId xmlns:a16="http://schemas.microsoft.com/office/drawing/2014/main" id="{18C07B0A-C219-4220-A4B2-00128E83660B}"/>
                </a:ext>
              </a:extLst>
            </p:cNvPr>
            <p:cNvSpPr/>
            <p:nvPr/>
          </p:nvSpPr>
          <p:spPr bwMode="auto">
            <a:xfrm>
              <a:off x="4820660" y="3206603"/>
              <a:ext cx="663120" cy="872378"/>
            </a:xfrm>
            <a:custGeom>
              <a:avLst/>
              <a:gdLst>
                <a:gd name="T0" fmla="*/ 492 w 492"/>
                <a:gd name="T1" fmla="*/ 492 h 647"/>
                <a:gd name="T2" fmla="*/ 79 w 492"/>
                <a:gd name="T3" fmla="*/ 647 h 647"/>
                <a:gd name="T4" fmla="*/ 78 w 492"/>
                <a:gd name="T5" fmla="*/ 646 h 647"/>
                <a:gd name="T6" fmla="*/ 77 w 492"/>
                <a:gd name="T7" fmla="*/ 0 h 647"/>
                <a:gd name="T8" fmla="*/ 491 w 492"/>
                <a:gd name="T9" fmla="*/ 153 h 647"/>
                <a:gd name="T10" fmla="*/ 491 w 492"/>
                <a:gd name="T11" fmla="*/ 491 h 647"/>
                <a:gd name="T12" fmla="*/ 492 w 492"/>
                <a:gd name="T13" fmla="*/ 492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2" h="647">
                  <a:moveTo>
                    <a:pt x="492" y="492"/>
                  </a:moveTo>
                  <a:cubicBezTo>
                    <a:pt x="79" y="647"/>
                    <a:pt x="79" y="647"/>
                    <a:pt x="79" y="647"/>
                  </a:cubicBezTo>
                  <a:cubicBezTo>
                    <a:pt x="78" y="646"/>
                    <a:pt x="78" y="646"/>
                    <a:pt x="78" y="646"/>
                  </a:cubicBezTo>
                  <a:cubicBezTo>
                    <a:pt x="0" y="438"/>
                    <a:pt x="0" y="208"/>
                    <a:pt x="77" y="0"/>
                  </a:cubicBezTo>
                  <a:cubicBezTo>
                    <a:pt x="491" y="153"/>
                    <a:pt x="491" y="153"/>
                    <a:pt x="491" y="153"/>
                  </a:cubicBezTo>
                  <a:cubicBezTo>
                    <a:pt x="450" y="262"/>
                    <a:pt x="451" y="382"/>
                    <a:pt x="491" y="491"/>
                  </a:cubicBezTo>
                  <a:cubicBezTo>
                    <a:pt x="492" y="492"/>
                    <a:pt x="492" y="492"/>
                    <a:pt x="492" y="492"/>
                  </a:cubicBezTo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7" name="îşlîdè">
              <a:extLst>
                <a:ext uri="{FF2B5EF4-FFF2-40B4-BE49-F238E27FC236}">
                  <a16:creationId xmlns:a16="http://schemas.microsoft.com/office/drawing/2014/main" id="{F4F990C7-8DA0-43ED-B9C5-A89B7BB1D301}"/>
                </a:ext>
              </a:extLst>
            </p:cNvPr>
            <p:cNvSpPr/>
            <p:nvPr/>
          </p:nvSpPr>
          <p:spPr bwMode="auto">
            <a:xfrm>
              <a:off x="6503203" y="1922780"/>
              <a:ext cx="1302204" cy="1302204"/>
            </a:xfrm>
            <a:custGeom>
              <a:avLst/>
              <a:gdLst>
                <a:gd name="T0" fmla="*/ 362 w 966"/>
                <a:gd name="T1" fmla="*/ 965 h 965"/>
                <a:gd name="T2" fmla="*/ 0 w 966"/>
                <a:gd name="T3" fmla="*/ 606 h 965"/>
                <a:gd name="T4" fmla="*/ 274 w 966"/>
                <a:gd name="T5" fmla="*/ 0 h 965"/>
                <a:gd name="T6" fmla="*/ 966 w 966"/>
                <a:gd name="T7" fmla="*/ 687 h 965"/>
                <a:gd name="T8" fmla="*/ 362 w 966"/>
                <a:gd name="T9" fmla="*/ 965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965">
                  <a:moveTo>
                    <a:pt x="362" y="965"/>
                  </a:moveTo>
                  <a:cubicBezTo>
                    <a:pt x="289" y="806"/>
                    <a:pt x="160" y="678"/>
                    <a:pt x="0" y="606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580" y="138"/>
                    <a:pt x="826" y="383"/>
                    <a:pt x="966" y="687"/>
                  </a:cubicBezTo>
                  <a:cubicBezTo>
                    <a:pt x="362" y="965"/>
                    <a:pt x="362" y="965"/>
                    <a:pt x="362" y="965"/>
                  </a:cubicBezTo>
                </a:path>
              </a:pathLst>
            </a:custGeom>
            <a:solidFill>
              <a:srgbClr val="6667AB"/>
            </a:solidFill>
            <a:ln>
              <a:noFill/>
            </a:ln>
            <a:effectLst>
              <a:outerShdw blurRad="127000" sx="101000" sy="101000" algn="ctr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8" name="iśḷîďé">
              <a:extLst>
                <a:ext uri="{FF2B5EF4-FFF2-40B4-BE49-F238E27FC236}">
                  <a16:creationId xmlns:a16="http://schemas.microsoft.com/office/drawing/2014/main" id="{C035B0B3-5724-4784-BD0F-DE4AAC6229A2}"/>
                </a:ext>
              </a:extLst>
            </p:cNvPr>
            <p:cNvSpPr/>
            <p:nvPr/>
          </p:nvSpPr>
          <p:spPr bwMode="auto">
            <a:xfrm>
              <a:off x="4380937" y="1928436"/>
              <a:ext cx="1302204" cy="1303617"/>
            </a:xfrm>
            <a:custGeom>
              <a:avLst/>
              <a:gdLst>
                <a:gd name="T0" fmla="*/ 606 w 965"/>
                <a:gd name="T1" fmla="*/ 966 h 966"/>
                <a:gd name="T2" fmla="*/ 0 w 965"/>
                <a:gd name="T3" fmla="*/ 692 h 966"/>
                <a:gd name="T4" fmla="*/ 688 w 965"/>
                <a:gd name="T5" fmla="*/ 0 h 966"/>
                <a:gd name="T6" fmla="*/ 965 w 965"/>
                <a:gd name="T7" fmla="*/ 604 h 966"/>
                <a:gd name="T8" fmla="*/ 606 w 965"/>
                <a:gd name="T9" fmla="*/ 966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5" h="966">
                  <a:moveTo>
                    <a:pt x="606" y="966"/>
                  </a:moveTo>
                  <a:cubicBezTo>
                    <a:pt x="0" y="692"/>
                    <a:pt x="0" y="692"/>
                    <a:pt x="0" y="692"/>
                  </a:cubicBezTo>
                  <a:cubicBezTo>
                    <a:pt x="139" y="386"/>
                    <a:pt x="383" y="140"/>
                    <a:pt x="688" y="0"/>
                  </a:cubicBezTo>
                  <a:cubicBezTo>
                    <a:pt x="965" y="604"/>
                    <a:pt x="965" y="604"/>
                    <a:pt x="965" y="604"/>
                  </a:cubicBezTo>
                  <a:cubicBezTo>
                    <a:pt x="806" y="677"/>
                    <a:pt x="678" y="806"/>
                    <a:pt x="606" y="966"/>
                  </a:cubicBezTo>
                </a:path>
              </a:pathLst>
            </a:custGeom>
            <a:solidFill>
              <a:srgbClr val="9A91EB"/>
            </a:solidFill>
            <a:ln>
              <a:noFill/>
            </a:ln>
            <a:effectLst>
              <a:outerShdw blurRad="127000" sx="101000" sy="101000" algn="ctr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9" name="íṡḷïdè">
              <a:extLst>
                <a:ext uri="{FF2B5EF4-FFF2-40B4-BE49-F238E27FC236}">
                  <a16:creationId xmlns:a16="http://schemas.microsoft.com/office/drawing/2014/main" id="{477B1D11-9D3E-4C29-8697-5EEFC21D65CB}"/>
                </a:ext>
              </a:extLst>
            </p:cNvPr>
            <p:cNvSpPr/>
            <p:nvPr/>
          </p:nvSpPr>
          <p:spPr bwMode="auto">
            <a:xfrm>
              <a:off x="5656277" y="2362503"/>
              <a:ext cx="872378" cy="664534"/>
            </a:xfrm>
            <a:custGeom>
              <a:avLst/>
              <a:gdLst>
                <a:gd name="T0" fmla="*/ 494 w 647"/>
                <a:gd name="T1" fmla="*/ 491 h 492"/>
                <a:gd name="T2" fmla="*/ 156 w 647"/>
                <a:gd name="T3" fmla="*/ 492 h 492"/>
                <a:gd name="T4" fmla="*/ 155 w 647"/>
                <a:gd name="T5" fmla="*/ 492 h 492"/>
                <a:gd name="T6" fmla="*/ 0 w 647"/>
                <a:gd name="T7" fmla="*/ 79 h 492"/>
                <a:gd name="T8" fmla="*/ 1 w 647"/>
                <a:gd name="T9" fmla="*/ 79 h 492"/>
                <a:gd name="T10" fmla="*/ 647 w 647"/>
                <a:gd name="T11" fmla="*/ 77 h 492"/>
                <a:gd name="T12" fmla="*/ 494 w 647"/>
                <a:gd name="T13" fmla="*/ 491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7" h="492">
                  <a:moveTo>
                    <a:pt x="494" y="491"/>
                  </a:moveTo>
                  <a:cubicBezTo>
                    <a:pt x="385" y="450"/>
                    <a:pt x="265" y="451"/>
                    <a:pt x="156" y="492"/>
                  </a:cubicBezTo>
                  <a:cubicBezTo>
                    <a:pt x="155" y="492"/>
                    <a:pt x="155" y="492"/>
                    <a:pt x="155" y="492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209" y="1"/>
                    <a:pt x="439" y="0"/>
                    <a:pt x="647" y="77"/>
                  </a:cubicBezTo>
                  <a:cubicBezTo>
                    <a:pt x="494" y="491"/>
                    <a:pt x="494" y="491"/>
                    <a:pt x="494" y="491"/>
                  </a:cubicBezTo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60" name="iṩḷîḓê">
              <a:extLst>
                <a:ext uri="{FF2B5EF4-FFF2-40B4-BE49-F238E27FC236}">
                  <a16:creationId xmlns:a16="http://schemas.microsoft.com/office/drawing/2014/main" id="{9F7A2811-745C-4F1B-8310-0D0204587C1A}"/>
                </a:ext>
              </a:extLst>
            </p:cNvPr>
            <p:cNvSpPr/>
            <p:nvPr/>
          </p:nvSpPr>
          <p:spPr>
            <a:xfrm>
              <a:off x="5603962" y="3169228"/>
              <a:ext cx="991146" cy="991146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1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61" name="六边形 33">
              <a:extLst>
                <a:ext uri="{FF2B5EF4-FFF2-40B4-BE49-F238E27FC236}">
                  <a16:creationId xmlns:a16="http://schemas.microsoft.com/office/drawing/2014/main" id="{6E8642ED-6FE9-4E50-994B-7C00653B652B}"/>
                </a:ext>
              </a:extLst>
            </p:cNvPr>
            <p:cNvSpPr/>
            <p:nvPr/>
          </p:nvSpPr>
          <p:spPr>
            <a:xfrm>
              <a:off x="5855554" y="3429000"/>
              <a:ext cx="473824" cy="471600"/>
            </a:xfrm>
            <a:custGeom>
              <a:avLst/>
              <a:gdLst>
                <a:gd name="connsiteX0" fmla="*/ 315609 w 338137"/>
                <a:gd name="connsiteY0" fmla="*/ 185737 h 336550"/>
                <a:gd name="connsiteX1" fmla="*/ 338137 w 338137"/>
                <a:gd name="connsiteY1" fmla="*/ 185737 h 336550"/>
                <a:gd name="connsiteX2" fmla="*/ 185737 w 338137"/>
                <a:gd name="connsiteY2" fmla="*/ 336550 h 336550"/>
                <a:gd name="connsiteX3" fmla="*/ 185737 w 338137"/>
                <a:gd name="connsiteY3" fmla="*/ 314256 h 336550"/>
                <a:gd name="connsiteX4" fmla="*/ 315609 w 338137"/>
                <a:gd name="connsiteY4" fmla="*/ 185737 h 336550"/>
                <a:gd name="connsiteX5" fmla="*/ 249042 w 338137"/>
                <a:gd name="connsiteY5" fmla="*/ 185737 h 336550"/>
                <a:gd name="connsiteX6" fmla="*/ 271462 w 338137"/>
                <a:gd name="connsiteY6" fmla="*/ 185737 h 336550"/>
                <a:gd name="connsiteX7" fmla="*/ 185737 w 338137"/>
                <a:gd name="connsiteY7" fmla="*/ 269875 h 336550"/>
                <a:gd name="connsiteX8" fmla="*/ 185737 w 338137"/>
                <a:gd name="connsiteY8" fmla="*/ 247870 h 336550"/>
                <a:gd name="connsiteX9" fmla="*/ 249042 w 338137"/>
                <a:gd name="connsiteY9" fmla="*/ 185737 h 336550"/>
                <a:gd name="connsiteX10" fmla="*/ 66675 w 338137"/>
                <a:gd name="connsiteY10" fmla="*/ 185737 h 336550"/>
                <a:gd name="connsiteX11" fmla="*/ 89095 w 338137"/>
                <a:gd name="connsiteY11" fmla="*/ 185737 h 336550"/>
                <a:gd name="connsiteX12" fmla="*/ 152400 w 338137"/>
                <a:gd name="connsiteY12" fmla="*/ 247870 h 336550"/>
                <a:gd name="connsiteX13" fmla="*/ 152400 w 338137"/>
                <a:gd name="connsiteY13" fmla="*/ 269875 h 336550"/>
                <a:gd name="connsiteX14" fmla="*/ 66675 w 338137"/>
                <a:gd name="connsiteY14" fmla="*/ 185737 h 336550"/>
                <a:gd name="connsiteX15" fmla="*/ 0 w 338137"/>
                <a:gd name="connsiteY15" fmla="*/ 185737 h 336550"/>
                <a:gd name="connsiteX16" fmla="*/ 22528 w 338137"/>
                <a:gd name="connsiteY16" fmla="*/ 185737 h 336550"/>
                <a:gd name="connsiteX17" fmla="*/ 152400 w 338137"/>
                <a:gd name="connsiteY17" fmla="*/ 314256 h 336550"/>
                <a:gd name="connsiteX18" fmla="*/ 152400 w 338137"/>
                <a:gd name="connsiteY18" fmla="*/ 336550 h 336550"/>
                <a:gd name="connsiteX19" fmla="*/ 0 w 338137"/>
                <a:gd name="connsiteY19" fmla="*/ 185737 h 336550"/>
                <a:gd name="connsiteX20" fmla="*/ 169069 w 338137"/>
                <a:gd name="connsiteY20" fmla="*/ 127000 h 336550"/>
                <a:gd name="connsiteX21" fmla="*/ 186045 w 338137"/>
                <a:gd name="connsiteY21" fmla="*/ 130918 h 336550"/>
                <a:gd name="connsiteX22" fmla="*/ 205633 w 338137"/>
                <a:gd name="connsiteY22" fmla="*/ 150506 h 336550"/>
                <a:gd name="connsiteX23" fmla="*/ 209550 w 338137"/>
                <a:gd name="connsiteY23" fmla="*/ 167482 h 336550"/>
                <a:gd name="connsiteX24" fmla="*/ 205633 w 338137"/>
                <a:gd name="connsiteY24" fmla="*/ 184458 h 336550"/>
                <a:gd name="connsiteX25" fmla="*/ 186045 w 338137"/>
                <a:gd name="connsiteY25" fmla="*/ 204046 h 336550"/>
                <a:gd name="connsiteX26" fmla="*/ 169069 w 338137"/>
                <a:gd name="connsiteY26" fmla="*/ 207963 h 336550"/>
                <a:gd name="connsiteX27" fmla="*/ 152093 w 338137"/>
                <a:gd name="connsiteY27" fmla="*/ 204046 h 336550"/>
                <a:gd name="connsiteX28" fmla="*/ 132505 w 338137"/>
                <a:gd name="connsiteY28" fmla="*/ 184458 h 336550"/>
                <a:gd name="connsiteX29" fmla="*/ 128587 w 338137"/>
                <a:gd name="connsiteY29" fmla="*/ 167482 h 336550"/>
                <a:gd name="connsiteX30" fmla="*/ 132505 w 338137"/>
                <a:gd name="connsiteY30" fmla="*/ 150506 h 336550"/>
                <a:gd name="connsiteX31" fmla="*/ 152093 w 338137"/>
                <a:gd name="connsiteY31" fmla="*/ 130918 h 336550"/>
                <a:gd name="connsiteX32" fmla="*/ 169069 w 338137"/>
                <a:gd name="connsiteY32" fmla="*/ 127000 h 336550"/>
                <a:gd name="connsiteX33" fmla="*/ 185737 w 338137"/>
                <a:gd name="connsiteY33" fmla="*/ 65087 h 336550"/>
                <a:gd name="connsiteX34" fmla="*/ 271462 w 338137"/>
                <a:gd name="connsiteY34" fmla="*/ 150812 h 336550"/>
                <a:gd name="connsiteX35" fmla="*/ 249042 w 338137"/>
                <a:gd name="connsiteY35" fmla="*/ 150812 h 336550"/>
                <a:gd name="connsiteX36" fmla="*/ 185737 w 338137"/>
                <a:gd name="connsiteY36" fmla="*/ 87507 h 336550"/>
                <a:gd name="connsiteX37" fmla="*/ 185737 w 338137"/>
                <a:gd name="connsiteY37" fmla="*/ 65087 h 336550"/>
                <a:gd name="connsiteX38" fmla="*/ 152400 w 338137"/>
                <a:gd name="connsiteY38" fmla="*/ 65087 h 336550"/>
                <a:gd name="connsiteX39" fmla="*/ 152400 w 338137"/>
                <a:gd name="connsiteY39" fmla="*/ 87507 h 336550"/>
                <a:gd name="connsiteX40" fmla="*/ 89095 w 338137"/>
                <a:gd name="connsiteY40" fmla="*/ 150812 h 336550"/>
                <a:gd name="connsiteX41" fmla="*/ 66675 w 338137"/>
                <a:gd name="connsiteY41" fmla="*/ 150812 h 336550"/>
                <a:gd name="connsiteX42" fmla="*/ 152400 w 338137"/>
                <a:gd name="connsiteY42" fmla="*/ 65087 h 336550"/>
                <a:gd name="connsiteX43" fmla="*/ 185737 w 338137"/>
                <a:gd name="connsiteY43" fmla="*/ 0 h 336550"/>
                <a:gd name="connsiteX44" fmla="*/ 338137 w 338137"/>
                <a:gd name="connsiteY44" fmla="*/ 150813 h 336550"/>
                <a:gd name="connsiteX45" fmla="*/ 315609 w 338137"/>
                <a:gd name="connsiteY45" fmla="*/ 150813 h 336550"/>
                <a:gd name="connsiteX46" fmla="*/ 185737 w 338137"/>
                <a:gd name="connsiteY46" fmla="*/ 22294 h 336550"/>
                <a:gd name="connsiteX47" fmla="*/ 185737 w 338137"/>
                <a:gd name="connsiteY47" fmla="*/ 0 h 336550"/>
                <a:gd name="connsiteX48" fmla="*/ 152400 w 338137"/>
                <a:gd name="connsiteY48" fmla="*/ 0 h 336550"/>
                <a:gd name="connsiteX49" fmla="*/ 152400 w 338137"/>
                <a:gd name="connsiteY49" fmla="*/ 22294 h 336550"/>
                <a:gd name="connsiteX50" fmla="*/ 22528 w 338137"/>
                <a:gd name="connsiteY50" fmla="*/ 150813 h 336550"/>
                <a:gd name="connsiteX51" fmla="*/ 0 w 338137"/>
                <a:gd name="connsiteY51" fmla="*/ 150813 h 336550"/>
                <a:gd name="connsiteX52" fmla="*/ 152400 w 338137"/>
                <a:gd name="connsiteY52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38137" h="336550">
                  <a:moveTo>
                    <a:pt x="315609" y="185737"/>
                  </a:moveTo>
                  <a:cubicBezTo>
                    <a:pt x="315609" y="185737"/>
                    <a:pt x="315609" y="185737"/>
                    <a:pt x="338137" y="185737"/>
                  </a:cubicBezTo>
                  <a:cubicBezTo>
                    <a:pt x="330186" y="265734"/>
                    <a:pt x="266576" y="328682"/>
                    <a:pt x="185737" y="336550"/>
                  </a:cubicBezTo>
                  <a:cubicBezTo>
                    <a:pt x="185737" y="336550"/>
                    <a:pt x="185737" y="336550"/>
                    <a:pt x="185737" y="314256"/>
                  </a:cubicBezTo>
                  <a:cubicBezTo>
                    <a:pt x="253323" y="306388"/>
                    <a:pt x="307657" y="252620"/>
                    <a:pt x="315609" y="185737"/>
                  </a:cubicBezTo>
                  <a:close/>
                  <a:moveTo>
                    <a:pt x="249042" y="185737"/>
                  </a:moveTo>
                  <a:cubicBezTo>
                    <a:pt x="249042" y="185737"/>
                    <a:pt x="249042" y="185737"/>
                    <a:pt x="271462" y="185737"/>
                  </a:cubicBezTo>
                  <a:cubicBezTo>
                    <a:pt x="264868" y="228453"/>
                    <a:pt x="229259" y="263403"/>
                    <a:pt x="185737" y="269875"/>
                  </a:cubicBezTo>
                  <a:cubicBezTo>
                    <a:pt x="185737" y="269875"/>
                    <a:pt x="185737" y="269875"/>
                    <a:pt x="185737" y="247870"/>
                  </a:cubicBezTo>
                  <a:cubicBezTo>
                    <a:pt x="217390" y="241398"/>
                    <a:pt x="242448" y="216804"/>
                    <a:pt x="249042" y="185737"/>
                  </a:cubicBezTo>
                  <a:close/>
                  <a:moveTo>
                    <a:pt x="66675" y="185737"/>
                  </a:moveTo>
                  <a:cubicBezTo>
                    <a:pt x="66675" y="185737"/>
                    <a:pt x="66675" y="185737"/>
                    <a:pt x="89095" y="185737"/>
                  </a:cubicBezTo>
                  <a:cubicBezTo>
                    <a:pt x="95689" y="216804"/>
                    <a:pt x="120747" y="241398"/>
                    <a:pt x="152400" y="247870"/>
                  </a:cubicBezTo>
                  <a:cubicBezTo>
                    <a:pt x="152400" y="247870"/>
                    <a:pt x="152400" y="247870"/>
                    <a:pt x="152400" y="269875"/>
                  </a:cubicBezTo>
                  <a:cubicBezTo>
                    <a:pt x="108878" y="263403"/>
                    <a:pt x="73269" y="228453"/>
                    <a:pt x="66675" y="185737"/>
                  </a:cubicBezTo>
                  <a:close/>
                  <a:moveTo>
                    <a:pt x="0" y="185737"/>
                  </a:moveTo>
                  <a:cubicBezTo>
                    <a:pt x="0" y="185737"/>
                    <a:pt x="0" y="185737"/>
                    <a:pt x="22528" y="185737"/>
                  </a:cubicBezTo>
                  <a:cubicBezTo>
                    <a:pt x="30480" y="252620"/>
                    <a:pt x="84814" y="306388"/>
                    <a:pt x="152400" y="314256"/>
                  </a:cubicBezTo>
                  <a:cubicBezTo>
                    <a:pt x="152400" y="314256"/>
                    <a:pt x="152400" y="314256"/>
                    <a:pt x="152400" y="336550"/>
                  </a:cubicBezTo>
                  <a:cubicBezTo>
                    <a:pt x="71561" y="328682"/>
                    <a:pt x="7951" y="265734"/>
                    <a:pt x="0" y="185737"/>
                  </a:cubicBezTo>
                  <a:close/>
                  <a:moveTo>
                    <a:pt x="169069" y="127000"/>
                  </a:moveTo>
                  <a:cubicBezTo>
                    <a:pt x="175598" y="127000"/>
                    <a:pt x="180821" y="128306"/>
                    <a:pt x="186045" y="130918"/>
                  </a:cubicBezTo>
                  <a:cubicBezTo>
                    <a:pt x="195186" y="134835"/>
                    <a:pt x="201715" y="141365"/>
                    <a:pt x="205633" y="150506"/>
                  </a:cubicBezTo>
                  <a:cubicBezTo>
                    <a:pt x="208244" y="155729"/>
                    <a:pt x="209550" y="160952"/>
                    <a:pt x="209550" y="167482"/>
                  </a:cubicBezTo>
                  <a:cubicBezTo>
                    <a:pt x="209550" y="174011"/>
                    <a:pt x="208244" y="179234"/>
                    <a:pt x="205633" y="184458"/>
                  </a:cubicBezTo>
                  <a:cubicBezTo>
                    <a:pt x="201715" y="193599"/>
                    <a:pt x="195186" y="200128"/>
                    <a:pt x="186045" y="204046"/>
                  </a:cubicBezTo>
                  <a:cubicBezTo>
                    <a:pt x="180821" y="206657"/>
                    <a:pt x="175598" y="207963"/>
                    <a:pt x="169069" y="207963"/>
                  </a:cubicBezTo>
                  <a:cubicBezTo>
                    <a:pt x="162539" y="207963"/>
                    <a:pt x="157316" y="206657"/>
                    <a:pt x="152093" y="204046"/>
                  </a:cubicBezTo>
                  <a:cubicBezTo>
                    <a:pt x="142952" y="200128"/>
                    <a:pt x="136422" y="193599"/>
                    <a:pt x="132505" y="184458"/>
                  </a:cubicBezTo>
                  <a:cubicBezTo>
                    <a:pt x="129893" y="179234"/>
                    <a:pt x="128587" y="174011"/>
                    <a:pt x="128587" y="167482"/>
                  </a:cubicBezTo>
                  <a:cubicBezTo>
                    <a:pt x="128587" y="160952"/>
                    <a:pt x="129893" y="155729"/>
                    <a:pt x="132505" y="150506"/>
                  </a:cubicBezTo>
                  <a:cubicBezTo>
                    <a:pt x="136422" y="141365"/>
                    <a:pt x="142952" y="134835"/>
                    <a:pt x="152093" y="130918"/>
                  </a:cubicBezTo>
                  <a:cubicBezTo>
                    <a:pt x="157316" y="128306"/>
                    <a:pt x="162539" y="127000"/>
                    <a:pt x="169069" y="127000"/>
                  </a:cubicBezTo>
                  <a:close/>
                  <a:moveTo>
                    <a:pt x="185737" y="65087"/>
                  </a:moveTo>
                  <a:cubicBezTo>
                    <a:pt x="229259" y="71681"/>
                    <a:pt x="264868" y="107290"/>
                    <a:pt x="271462" y="150812"/>
                  </a:cubicBezTo>
                  <a:cubicBezTo>
                    <a:pt x="271462" y="150812"/>
                    <a:pt x="271462" y="150812"/>
                    <a:pt x="249042" y="150812"/>
                  </a:cubicBezTo>
                  <a:cubicBezTo>
                    <a:pt x="242448" y="119159"/>
                    <a:pt x="217390" y="94101"/>
                    <a:pt x="185737" y="87507"/>
                  </a:cubicBezTo>
                  <a:cubicBezTo>
                    <a:pt x="185737" y="87507"/>
                    <a:pt x="185737" y="87507"/>
                    <a:pt x="185737" y="65087"/>
                  </a:cubicBezTo>
                  <a:close/>
                  <a:moveTo>
                    <a:pt x="152400" y="65087"/>
                  </a:moveTo>
                  <a:cubicBezTo>
                    <a:pt x="152400" y="65087"/>
                    <a:pt x="152400" y="65087"/>
                    <a:pt x="152400" y="87507"/>
                  </a:cubicBezTo>
                  <a:cubicBezTo>
                    <a:pt x="120747" y="94101"/>
                    <a:pt x="95689" y="119159"/>
                    <a:pt x="89095" y="150812"/>
                  </a:cubicBezTo>
                  <a:lnTo>
                    <a:pt x="66675" y="150812"/>
                  </a:lnTo>
                  <a:cubicBezTo>
                    <a:pt x="73269" y="107290"/>
                    <a:pt x="108878" y="71681"/>
                    <a:pt x="152400" y="65087"/>
                  </a:cubicBezTo>
                  <a:close/>
                  <a:moveTo>
                    <a:pt x="185737" y="0"/>
                  </a:moveTo>
                  <a:cubicBezTo>
                    <a:pt x="266576" y="7868"/>
                    <a:pt x="330186" y="70816"/>
                    <a:pt x="338137" y="150813"/>
                  </a:cubicBezTo>
                  <a:cubicBezTo>
                    <a:pt x="338137" y="150813"/>
                    <a:pt x="338137" y="150813"/>
                    <a:pt x="315609" y="150813"/>
                  </a:cubicBezTo>
                  <a:cubicBezTo>
                    <a:pt x="307657" y="83930"/>
                    <a:pt x="253323" y="30162"/>
                    <a:pt x="185737" y="22294"/>
                  </a:cubicBezTo>
                  <a:cubicBezTo>
                    <a:pt x="185737" y="22294"/>
                    <a:pt x="185737" y="22294"/>
                    <a:pt x="185737" y="0"/>
                  </a:cubicBezTo>
                  <a:close/>
                  <a:moveTo>
                    <a:pt x="152400" y="0"/>
                  </a:moveTo>
                  <a:cubicBezTo>
                    <a:pt x="152400" y="0"/>
                    <a:pt x="152400" y="0"/>
                    <a:pt x="152400" y="22294"/>
                  </a:cubicBezTo>
                  <a:cubicBezTo>
                    <a:pt x="84814" y="30162"/>
                    <a:pt x="30480" y="83930"/>
                    <a:pt x="22528" y="150813"/>
                  </a:cubicBezTo>
                  <a:cubicBezTo>
                    <a:pt x="22528" y="150813"/>
                    <a:pt x="22528" y="150813"/>
                    <a:pt x="0" y="150813"/>
                  </a:cubicBezTo>
                  <a:cubicBezTo>
                    <a:pt x="7951" y="70816"/>
                    <a:pt x="71561" y="7868"/>
                    <a:pt x="152400" y="0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62" name="Freeform 249">
              <a:extLst>
                <a:ext uri="{FF2B5EF4-FFF2-40B4-BE49-F238E27FC236}">
                  <a16:creationId xmlns:a16="http://schemas.microsoft.com/office/drawing/2014/main" id="{C612DD47-22D3-4D10-9A27-F6AEDE253C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42563" y="2318252"/>
              <a:ext cx="431764" cy="509133"/>
            </a:xfrm>
            <a:custGeom>
              <a:avLst/>
              <a:gdLst>
                <a:gd name="T0" fmla="*/ 0 w 78"/>
                <a:gd name="T1" fmla="*/ 84 h 92"/>
                <a:gd name="T2" fmla="*/ 30 w 78"/>
                <a:gd name="T3" fmla="*/ 19 h 92"/>
                <a:gd name="T4" fmla="*/ 39 w 78"/>
                <a:gd name="T5" fmla="*/ 26 h 92"/>
                <a:gd name="T6" fmla="*/ 39 w 78"/>
                <a:gd name="T7" fmla="*/ 26 h 92"/>
                <a:gd name="T8" fmla="*/ 39 w 78"/>
                <a:gd name="T9" fmla="*/ 26 h 92"/>
                <a:gd name="T10" fmla="*/ 40 w 78"/>
                <a:gd name="T11" fmla="*/ 26 h 92"/>
                <a:gd name="T12" fmla="*/ 40 w 78"/>
                <a:gd name="T13" fmla="*/ 27 h 92"/>
                <a:gd name="T14" fmla="*/ 41 w 78"/>
                <a:gd name="T15" fmla="*/ 27 h 92"/>
                <a:gd name="T16" fmla="*/ 41 w 78"/>
                <a:gd name="T17" fmla="*/ 27 h 92"/>
                <a:gd name="T18" fmla="*/ 42 w 78"/>
                <a:gd name="T19" fmla="*/ 28 h 92"/>
                <a:gd name="T20" fmla="*/ 42 w 78"/>
                <a:gd name="T21" fmla="*/ 28 h 92"/>
                <a:gd name="T22" fmla="*/ 43 w 78"/>
                <a:gd name="T23" fmla="*/ 28 h 92"/>
                <a:gd name="T24" fmla="*/ 43 w 78"/>
                <a:gd name="T25" fmla="*/ 29 h 92"/>
                <a:gd name="T26" fmla="*/ 43 w 78"/>
                <a:gd name="T27" fmla="*/ 29 h 92"/>
                <a:gd name="T28" fmla="*/ 44 w 78"/>
                <a:gd name="T29" fmla="*/ 29 h 92"/>
                <a:gd name="T30" fmla="*/ 48 w 78"/>
                <a:gd name="T31" fmla="*/ 32 h 92"/>
                <a:gd name="T32" fmla="*/ 49 w 78"/>
                <a:gd name="T33" fmla="*/ 33 h 92"/>
                <a:gd name="T34" fmla="*/ 49 w 78"/>
                <a:gd name="T35" fmla="*/ 33 h 92"/>
                <a:gd name="T36" fmla="*/ 49 w 78"/>
                <a:gd name="T37" fmla="*/ 33 h 92"/>
                <a:gd name="T38" fmla="*/ 50 w 78"/>
                <a:gd name="T39" fmla="*/ 34 h 92"/>
                <a:gd name="T40" fmla="*/ 50 w 78"/>
                <a:gd name="T41" fmla="*/ 34 h 92"/>
                <a:gd name="T42" fmla="*/ 51 w 78"/>
                <a:gd name="T43" fmla="*/ 34 h 92"/>
                <a:gd name="T44" fmla="*/ 51 w 78"/>
                <a:gd name="T45" fmla="*/ 34 h 92"/>
                <a:gd name="T46" fmla="*/ 52 w 78"/>
                <a:gd name="T47" fmla="*/ 35 h 92"/>
                <a:gd name="T48" fmla="*/ 52 w 78"/>
                <a:gd name="T49" fmla="*/ 35 h 92"/>
                <a:gd name="T50" fmla="*/ 53 w 78"/>
                <a:gd name="T51" fmla="*/ 35 h 92"/>
                <a:gd name="T52" fmla="*/ 53 w 78"/>
                <a:gd name="T53" fmla="*/ 36 h 92"/>
                <a:gd name="T54" fmla="*/ 53 w 78"/>
                <a:gd name="T55" fmla="*/ 36 h 92"/>
                <a:gd name="T56" fmla="*/ 49 w 78"/>
                <a:gd name="T57" fmla="*/ 78 h 92"/>
                <a:gd name="T58" fmla="*/ 8 w 78"/>
                <a:gd name="T59" fmla="*/ 90 h 92"/>
                <a:gd name="T60" fmla="*/ 35 w 78"/>
                <a:gd name="T61" fmla="*/ 63 h 92"/>
                <a:gd name="T62" fmla="*/ 19 w 78"/>
                <a:gd name="T63" fmla="*/ 52 h 92"/>
                <a:gd name="T64" fmla="*/ 3 w 78"/>
                <a:gd name="T65" fmla="*/ 87 h 92"/>
                <a:gd name="T66" fmla="*/ 74 w 78"/>
                <a:gd name="T67" fmla="*/ 92 h 92"/>
                <a:gd name="T68" fmla="*/ 54 w 78"/>
                <a:gd name="T69" fmla="*/ 82 h 92"/>
                <a:gd name="T70" fmla="*/ 69 w 78"/>
                <a:gd name="T71" fmla="*/ 42 h 92"/>
                <a:gd name="T72" fmla="*/ 35 w 78"/>
                <a:gd name="T73" fmla="*/ 0 h 92"/>
                <a:gd name="T74" fmla="*/ 69 w 78"/>
                <a:gd name="T75" fmla="*/ 4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" h="92">
                  <a:moveTo>
                    <a:pt x="3" y="87"/>
                  </a:moveTo>
                  <a:cubicBezTo>
                    <a:pt x="2" y="86"/>
                    <a:pt x="1" y="85"/>
                    <a:pt x="0" y="84"/>
                  </a:cubicBezTo>
                  <a:cubicBezTo>
                    <a:pt x="0" y="71"/>
                    <a:pt x="0" y="58"/>
                    <a:pt x="1" y="44"/>
                  </a:cubicBezTo>
                  <a:cubicBezTo>
                    <a:pt x="12" y="40"/>
                    <a:pt x="22" y="31"/>
                    <a:pt x="30" y="19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3" y="35"/>
                    <a:pt x="53" y="35"/>
                    <a:pt x="53" y="35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54" y="54"/>
                    <a:pt x="49" y="66"/>
                    <a:pt x="49" y="78"/>
                  </a:cubicBezTo>
                  <a:cubicBezTo>
                    <a:pt x="36" y="83"/>
                    <a:pt x="24" y="87"/>
                    <a:pt x="11" y="92"/>
                  </a:cubicBezTo>
                  <a:cubicBezTo>
                    <a:pt x="10" y="91"/>
                    <a:pt x="9" y="91"/>
                    <a:pt x="8" y="90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8" y="68"/>
                    <a:pt x="32" y="67"/>
                    <a:pt x="35" y="63"/>
                  </a:cubicBezTo>
                  <a:cubicBezTo>
                    <a:pt x="38" y="59"/>
                    <a:pt x="37" y="53"/>
                    <a:pt x="33" y="50"/>
                  </a:cubicBezTo>
                  <a:cubicBezTo>
                    <a:pt x="28" y="47"/>
                    <a:pt x="22" y="48"/>
                    <a:pt x="19" y="52"/>
                  </a:cubicBezTo>
                  <a:cubicBezTo>
                    <a:pt x="16" y="56"/>
                    <a:pt x="17" y="61"/>
                    <a:pt x="20" y="64"/>
                  </a:cubicBezTo>
                  <a:cubicBezTo>
                    <a:pt x="3" y="87"/>
                    <a:pt x="3" y="87"/>
                    <a:pt x="3" y="87"/>
                  </a:cubicBezTo>
                  <a:close/>
                  <a:moveTo>
                    <a:pt x="27" y="92"/>
                  </a:moveTo>
                  <a:cubicBezTo>
                    <a:pt x="74" y="92"/>
                    <a:pt x="74" y="92"/>
                    <a:pt x="74" y="92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54" y="82"/>
                    <a:pt x="54" y="82"/>
                    <a:pt x="54" y="82"/>
                  </a:cubicBezTo>
                  <a:cubicBezTo>
                    <a:pt x="27" y="92"/>
                    <a:pt x="27" y="92"/>
                    <a:pt x="27" y="92"/>
                  </a:cubicBezTo>
                  <a:close/>
                  <a:moveTo>
                    <a:pt x="69" y="42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6" y="11"/>
                    <a:pt x="26" y="11"/>
                    <a:pt x="26" y="11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63" name="Freeform 266">
              <a:extLst>
                <a:ext uri="{FF2B5EF4-FFF2-40B4-BE49-F238E27FC236}">
                  <a16:creationId xmlns:a16="http://schemas.microsoft.com/office/drawing/2014/main" id="{475F4F6A-202F-402E-9631-E0FD0D0D5D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3409" y="2347616"/>
              <a:ext cx="582043" cy="436534"/>
            </a:xfrm>
            <a:custGeom>
              <a:avLst/>
              <a:gdLst>
                <a:gd name="T0" fmla="*/ 3 w 108"/>
                <a:gd name="T1" fmla="*/ 54 h 81"/>
                <a:gd name="T2" fmla="*/ 21 w 108"/>
                <a:gd name="T3" fmla="*/ 47 h 81"/>
                <a:gd name="T4" fmla="*/ 26 w 108"/>
                <a:gd name="T5" fmla="*/ 43 h 81"/>
                <a:gd name="T6" fmla="*/ 35 w 108"/>
                <a:gd name="T7" fmla="*/ 62 h 81"/>
                <a:gd name="T8" fmla="*/ 43 w 108"/>
                <a:gd name="T9" fmla="*/ 43 h 81"/>
                <a:gd name="T10" fmla="*/ 48 w 108"/>
                <a:gd name="T11" fmla="*/ 47 h 81"/>
                <a:gd name="T12" fmla="*/ 60 w 108"/>
                <a:gd name="T13" fmla="*/ 51 h 81"/>
                <a:gd name="T14" fmla="*/ 61 w 108"/>
                <a:gd name="T15" fmla="*/ 50 h 81"/>
                <a:gd name="T16" fmla="*/ 72 w 108"/>
                <a:gd name="T17" fmla="*/ 46 h 81"/>
                <a:gd name="T18" fmla="*/ 84 w 108"/>
                <a:gd name="T19" fmla="*/ 60 h 81"/>
                <a:gd name="T20" fmla="*/ 96 w 108"/>
                <a:gd name="T21" fmla="*/ 46 h 81"/>
                <a:gd name="T22" fmla="*/ 105 w 108"/>
                <a:gd name="T23" fmla="*/ 48 h 81"/>
                <a:gd name="T24" fmla="*/ 108 w 108"/>
                <a:gd name="T25" fmla="*/ 71 h 81"/>
                <a:gd name="T26" fmla="*/ 70 w 108"/>
                <a:gd name="T27" fmla="*/ 71 h 81"/>
                <a:gd name="T28" fmla="*/ 70 w 108"/>
                <a:gd name="T29" fmla="*/ 81 h 81"/>
                <a:gd name="T30" fmla="*/ 0 w 108"/>
                <a:gd name="T31" fmla="*/ 81 h 81"/>
                <a:gd name="T32" fmla="*/ 3 w 108"/>
                <a:gd name="T33" fmla="*/ 54 h 81"/>
                <a:gd name="T34" fmla="*/ 74 w 108"/>
                <a:gd name="T35" fmla="*/ 26 h 81"/>
                <a:gd name="T36" fmla="*/ 94 w 108"/>
                <a:gd name="T37" fmla="*/ 24 h 81"/>
                <a:gd name="T38" fmla="*/ 92 w 108"/>
                <a:gd name="T39" fmla="*/ 37 h 81"/>
                <a:gd name="T40" fmla="*/ 89 w 108"/>
                <a:gd name="T41" fmla="*/ 41 h 81"/>
                <a:gd name="T42" fmla="*/ 99 w 108"/>
                <a:gd name="T43" fmla="*/ 42 h 81"/>
                <a:gd name="T44" fmla="*/ 98 w 108"/>
                <a:gd name="T45" fmla="*/ 31 h 81"/>
                <a:gd name="T46" fmla="*/ 69 w 108"/>
                <a:gd name="T47" fmla="*/ 31 h 81"/>
                <a:gd name="T48" fmla="*/ 68 w 108"/>
                <a:gd name="T49" fmla="*/ 42 h 81"/>
                <a:gd name="T50" fmla="*/ 78 w 108"/>
                <a:gd name="T51" fmla="*/ 41 h 81"/>
                <a:gd name="T52" fmla="*/ 75 w 108"/>
                <a:gd name="T53" fmla="*/ 37 h 81"/>
                <a:gd name="T54" fmla="*/ 74 w 108"/>
                <a:gd name="T55" fmla="*/ 26 h 81"/>
                <a:gd name="T56" fmla="*/ 74 w 108"/>
                <a:gd name="T57" fmla="*/ 26 h 81"/>
                <a:gd name="T58" fmla="*/ 22 w 108"/>
                <a:gd name="T59" fmla="*/ 30 h 81"/>
                <a:gd name="T60" fmla="*/ 23 w 108"/>
                <a:gd name="T61" fmla="*/ 15 h 81"/>
                <a:gd name="T62" fmla="*/ 47 w 108"/>
                <a:gd name="T63" fmla="*/ 15 h 81"/>
                <a:gd name="T64" fmla="*/ 48 w 108"/>
                <a:gd name="T65" fmla="*/ 31 h 81"/>
                <a:gd name="T66" fmla="*/ 52 w 108"/>
                <a:gd name="T67" fmla="*/ 25 h 81"/>
                <a:gd name="T68" fmla="*/ 50 w 108"/>
                <a:gd name="T69" fmla="*/ 8 h 81"/>
                <a:gd name="T70" fmla="*/ 20 w 108"/>
                <a:gd name="T71" fmla="*/ 6 h 81"/>
                <a:gd name="T72" fmla="*/ 18 w 108"/>
                <a:gd name="T73" fmla="*/ 27 h 81"/>
                <a:gd name="T74" fmla="*/ 22 w 108"/>
                <a:gd name="T75" fmla="*/ 3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8" h="81">
                  <a:moveTo>
                    <a:pt x="3" y="54"/>
                  </a:moveTo>
                  <a:cubicBezTo>
                    <a:pt x="9" y="51"/>
                    <a:pt x="15" y="49"/>
                    <a:pt x="21" y="47"/>
                  </a:cubicBezTo>
                  <a:cubicBezTo>
                    <a:pt x="23" y="45"/>
                    <a:pt x="24" y="44"/>
                    <a:pt x="26" y="43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5" y="44"/>
                    <a:pt x="46" y="46"/>
                    <a:pt x="48" y="47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60" y="51"/>
                    <a:pt x="61" y="50"/>
                    <a:pt x="61" y="50"/>
                  </a:cubicBezTo>
                  <a:cubicBezTo>
                    <a:pt x="65" y="48"/>
                    <a:pt x="69" y="47"/>
                    <a:pt x="72" y="46"/>
                  </a:cubicBezTo>
                  <a:cubicBezTo>
                    <a:pt x="75" y="52"/>
                    <a:pt x="79" y="57"/>
                    <a:pt x="84" y="60"/>
                  </a:cubicBezTo>
                  <a:cubicBezTo>
                    <a:pt x="89" y="57"/>
                    <a:pt x="93" y="52"/>
                    <a:pt x="96" y="46"/>
                  </a:cubicBezTo>
                  <a:cubicBezTo>
                    <a:pt x="99" y="47"/>
                    <a:pt x="102" y="48"/>
                    <a:pt x="105" y="48"/>
                  </a:cubicBezTo>
                  <a:cubicBezTo>
                    <a:pt x="108" y="53"/>
                    <a:pt x="108" y="64"/>
                    <a:pt x="108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4"/>
                    <a:pt x="70" y="77"/>
                    <a:pt x="70" y="81"/>
                  </a:cubicBezTo>
                  <a:cubicBezTo>
                    <a:pt x="47" y="81"/>
                    <a:pt x="24" y="81"/>
                    <a:pt x="0" y="81"/>
                  </a:cubicBezTo>
                  <a:cubicBezTo>
                    <a:pt x="0" y="68"/>
                    <a:pt x="1" y="58"/>
                    <a:pt x="3" y="54"/>
                  </a:cubicBezTo>
                  <a:close/>
                  <a:moveTo>
                    <a:pt x="74" y="26"/>
                  </a:moveTo>
                  <a:cubicBezTo>
                    <a:pt x="79" y="27"/>
                    <a:pt x="89" y="26"/>
                    <a:pt x="94" y="24"/>
                  </a:cubicBezTo>
                  <a:cubicBezTo>
                    <a:pt x="94" y="27"/>
                    <a:pt x="94" y="32"/>
                    <a:pt x="92" y="37"/>
                  </a:cubicBezTo>
                  <a:cubicBezTo>
                    <a:pt x="91" y="39"/>
                    <a:pt x="90" y="40"/>
                    <a:pt x="89" y="41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2"/>
                    <a:pt x="98" y="33"/>
                    <a:pt x="98" y="31"/>
                  </a:cubicBezTo>
                  <a:cubicBezTo>
                    <a:pt x="102" y="2"/>
                    <a:pt x="65" y="2"/>
                    <a:pt x="69" y="31"/>
                  </a:cubicBezTo>
                  <a:cubicBezTo>
                    <a:pt x="69" y="33"/>
                    <a:pt x="68" y="42"/>
                    <a:pt x="68" y="42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7" y="40"/>
                    <a:pt x="76" y="39"/>
                    <a:pt x="75" y="37"/>
                  </a:cubicBezTo>
                  <a:cubicBezTo>
                    <a:pt x="74" y="33"/>
                    <a:pt x="73" y="29"/>
                    <a:pt x="74" y="26"/>
                  </a:cubicBezTo>
                  <a:cubicBezTo>
                    <a:pt x="74" y="26"/>
                    <a:pt x="74" y="26"/>
                    <a:pt x="74" y="26"/>
                  </a:cubicBezTo>
                  <a:close/>
                  <a:moveTo>
                    <a:pt x="22" y="30"/>
                  </a:moveTo>
                  <a:cubicBezTo>
                    <a:pt x="21" y="25"/>
                    <a:pt x="21" y="21"/>
                    <a:pt x="23" y="15"/>
                  </a:cubicBezTo>
                  <a:cubicBezTo>
                    <a:pt x="29" y="11"/>
                    <a:pt x="37" y="17"/>
                    <a:pt x="47" y="15"/>
                  </a:cubicBezTo>
                  <a:cubicBezTo>
                    <a:pt x="48" y="20"/>
                    <a:pt x="48" y="24"/>
                    <a:pt x="48" y="31"/>
                  </a:cubicBezTo>
                  <a:cubicBezTo>
                    <a:pt x="48" y="31"/>
                    <a:pt x="52" y="27"/>
                    <a:pt x="52" y="25"/>
                  </a:cubicBezTo>
                  <a:cubicBezTo>
                    <a:pt x="53" y="22"/>
                    <a:pt x="52" y="10"/>
                    <a:pt x="50" y="8"/>
                  </a:cubicBezTo>
                  <a:cubicBezTo>
                    <a:pt x="45" y="0"/>
                    <a:pt x="26" y="0"/>
                    <a:pt x="20" y="6"/>
                  </a:cubicBezTo>
                  <a:cubicBezTo>
                    <a:pt x="18" y="8"/>
                    <a:pt x="16" y="25"/>
                    <a:pt x="18" y="27"/>
                  </a:cubicBezTo>
                  <a:cubicBezTo>
                    <a:pt x="20" y="29"/>
                    <a:pt x="22" y="30"/>
                    <a:pt x="22" y="3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64" name="Freeform 298">
              <a:extLst>
                <a:ext uri="{FF2B5EF4-FFF2-40B4-BE49-F238E27FC236}">
                  <a16:creationId xmlns:a16="http://schemas.microsoft.com/office/drawing/2014/main" id="{1EB3B3DF-902F-4B96-9275-C82F72E60D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78442" y="4406900"/>
              <a:ext cx="525340" cy="435084"/>
            </a:xfrm>
            <a:custGeom>
              <a:avLst/>
              <a:gdLst>
                <a:gd name="T0" fmla="*/ 19 w 102"/>
                <a:gd name="T1" fmla="*/ 33 h 85"/>
                <a:gd name="T2" fmla="*/ 9 w 102"/>
                <a:gd name="T3" fmla="*/ 32 h 85"/>
                <a:gd name="T4" fmla="*/ 18 w 102"/>
                <a:gd name="T5" fmla="*/ 35 h 85"/>
                <a:gd name="T6" fmla="*/ 28 w 102"/>
                <a:gd name="T7" fmla="*/ 37 h 85"/>
                <a:gd name="T8" fmla="*/ 88 w 102"/>
                <a:gd name="T9" fmla="*/ 51 h 85"/>
                <a:gd name="T10" fmla="*/ 102 w 102"/>
                <a:gd name="T11" fmla="*/ 47 h 85"/>
                <a:gd name="T12" fmla="*/ 88 w 102"/>
                <a:gd name="T13" fmla="*/ 85 h 85"/>
                <a:gd name="T14" fmla="*/ 70 w 102"/>
                <a:gd name="T15" fmla="*/ 72 h 85"/>
                <a:gd name="T16" fmla="*/ 3 w 102"/>
                <a:gd name="T17" fmla="*/ 65 h 85"/>
                <a:gd name="T18" fmla="*/ 0 w 102"/>
                <a:gd name="T19" fmla="*/ 58 h 85"/>
                <a:gd name="T20" fmla="*/ 0 w 102"/>
                <a:gd name="T21" fmla="*/ 51 h 85"/>
                <a:gd name="T22" fmla="*/ 31 w 102"/>
                <a:gd name="T23" fmla="*/ 53 h 85"/>
                <a:gd name="T24" fmla="*/ 54 w 102"/>
                <a:gd name="T25" fmla="*/ 45 h 85"/>
                <a:gd name="T26" fmla="*/ 40 w 102"/>
                <a:gd name="T27" fmla="*/ 37 h 85"/>
                <a:gd name="T28" fmla="*/ 86 w 102"/>
                <a:gd name="T29" fmla="*/ 50 h 85"/>
                <a:gd name="T30" fmla="*/ 19 w 102"/>
                <a:gd name="T31" fmla="*/ 32 h 85"/>
                <a:gd name="T32" fmla="*/ 31 w 102"/>
                <a:gd name="T33" fmla="*/ 37 h 85"/>
                <a:gd name="T34" fmla="*/ 30 w 102"/>
                <a:gd name="T35" fmla="*/ 43 h 85"/>
                <a:gd name="T36" fmla="*/ 5 w 102"/>
                <a:gd name="T37" fmla="*/ 38 h 85"/>
                <a:gd name="T38" fmla="*/ 6 w 102"/>
                <a:gd name="T39" fmla="*/ 31 h 85"/>
                <a:gd name="T40" fmla="*/ 11 w 102"/>
                <a:gd name="T41" fmla="*/ 30 h 85"/>
                <a:gd name="T42" fmla="*/ 38 w 102"/>
                <a:gd name="T43" fmla="*/ 27 h 85"/>
                <a:gd name="T44" fmla="*/ 31 w 102"/>
                <a:gd name="T45" fmla="*/ 13 h 85"/>
                <a:gd name="T46" fmla="*/ 30 w 102"/>
                <a:gd name="T47" fmla="*/ 14 h 85"/>
                <a:gd name="T48" fmla="*/ 37 w 102"/>
                <a:gd name="T49" fmla="*/ 28 h 85"/>
                <a:gd name="T50" fmla="*/ 38 w 102"/>
                <a:gd name="T51" fmla="*/ 27 h 85"/>
                <a:gd name="T52" fmla="*/ 40 w 102"/>
                <a:gd name="T53" fmla="*/ 27 h 85"/>
                <a:gd name="T54" fmla="*/ 40 w 102"/>
                <a:gd name="T55" fmla="*/ 32 h 85"/>
                <a:gd name="T56" fmla="*/ 34 w 102"/>
                <a:gd name="T57" fmla="*/ 35 h 85"/>
                <a:gd name="T58" fmla="*/ 23 w 102"/>
                <a:gd name="T59" fmla="*/ 12 h 85"/>
                <a:gd name="T60" fmla="*/ 29 w 102"/>
                <a:gd name="T61" fmla="*/ 9 h 85"/>
                <a:gd name="T62" fmla="*/ 37 w 102"/>
                <a:gd name="T63" fmla="*/ 19 h 85"/>
                <a:gd name="T64" fmla="*/ 45 w 102"/>
                <a:gd name="T65" fmla="*/ 11 h 85"/>
                <a:gd name="T66" fmla="*/ 43 w 102"/>
                <a:gd name="T67" fmla="*/ 19 h 85"/>
                <a:gd name="T68" fmla="*/ 47 w 102"/>
                <a:gd name="T69" fmla="*/ 12 h 85"/>
                <a:gd name="T70" fmla="*/ 49 w 102"/>
                <a:gd name="T71" fmla="*/ 3 h 85"/>
                <a:gd name="T72" fmla="*/ 43 w 102"/>
                <a:gd name="T73" fmla="*/ 10 h 85"/>
                <a:gd name="T74" fmla="*/ 41 w 102"/>
                <a:gd name="T75" fmla="*/ 21 h 85"/>
                <a:gd name="T76" fmla="*/ 46 w 102"/>
                <a:gd name="T77" fmla="*/ 24 h 85"/>
                <a:gd name="T78" fmla="*/ 56 w 102"/>
                <a:gd name="T79" fmla="*/ 3 h 85"/>
                <a:gd name="T80" fmla="*/ 50 w 102"/>
                <a:gd name="T81" fmla="*/ 0 h 85"/>
                <a:gd name="T82" fmla="*/ 47 w 102"/>
                <a:gd name="T83" fmla="*/ 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" h="85">
                  <a:moveTo>
                    <a:pt x="26" y="36"/>
                  </a:moveTo>
                  <a:cubicBezTo>
                    <a:pt x="25" y="35"/>
                    <a:pt x="22" y="34"/>
                    <a:pt x="19" y="33"/>
                  </a:cubicBezTo>
                  <a:cubicBezTo>
                    <a:pt x="16" y="33"/>
                    <a:pt x="13" y="32"/>
                    <a:pt x="11" y="32"/>
                  </a:cubicBezTo>
                  <a:cubicBezTo>
                    <a:pt x="10" y="32"/>
                    <a:pt x="9" y="32"/>
                    <a:pt x="9" y="32"/>
                  </a:cubicBezTo>
                  <a:cubicBezTo>
                    <a:pt x="9" y="32"/>
                    <a:pt x="10" y="32"/>
                    <a:pt x="11" y="33"/>
                  </a:cubicBezTo>
                  <a:cubicBezTo>
                    <a:pt x="13" y="34"/>
                    <a:pt x="15" y="35"/>
                    <a:pt x="18" y="35"/>
                  </a:cubicBezTo>
                  <a:cubicBezTo>
                    <a:pt x="21" y="36"/>
                    <a:pt x="24" y="37"/>
                    <a:pt x="26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6"/>
                    <a:pt x="26" y="36"/>
                  </a:cubicBezTo>
                  <a:close/>
                  <a:moveTo>
                    <a:pt x="88" y="51"/>
                  </a:moveTo>
                  <a:cubicBezTo>
                    <a:pt x="88" y="47"/>
                    <a:pt x="88" y="47"/>
                    <a:pt x="88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85"/>
                    <a:pt x="102" y="85"/>
                    <a:pt x="102" y="85"/>
                  </a:cubicBezTo>
                  <a:cubicBezTo>
                    <a:pt x="88" y="85"/>
                    <a:pt x="88" y="85"/>
                    <a:pt x="88" y="85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70" y="72"/>
                    <a:pt x="70" y="72"/>
                    <a:pt x="70" y="72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88" y="51"/>
                    <a:pt x="88" y="51"/>
                    <a:pt x="88" y="51"/>
                  </a:cubicBezTo>
                  <a:close/>
                  <a:moveTo>
                    <a:pt x="19" y="32"/>
                  </a:moveTo>
                  <a:cubicBezTo>
                    <a:pt x="23" y="32"/>
                    <a:pt x="25" y="33"/>
                    <a:pt x="27" y="34"/>
                  </a:cubicBezTo>
                  <a:cubicBezTo>
                    <a:pt x="29" y="35"/>
                    <a:pt x="30" y="36"/>
                    <a:pt x="31" y="37"/>
                  </a:cubicBezTo>
                  <a:cubicBezTo>
                    <a:pt x="31" y="37"/>
                    <a:pt x="31" y="38"/>
                    <a:pt x="31" y="38"/>
                  </a:cubicBezTo>
                  <a:cubicBezTo>
                    <a:pt x="31" y="40"/>
                    <a:pt x="30" y="42"/>
                    <a:pt x="30" y="43"/>
                  </a:cubicBezTo>
                  <a:cubicBezTo>
                    <a:pt x="30" y="44"/>
                    <a:pt x="29" y="44"/>
                    <a:pt x="29" y="44"/>
                  </a:cubicBezTo>
                  <a:cubicBezTo>
                    <a:pt x="25" y="46"/>
                    <a:pt x="7" y="42"/>
                    <a:pt x="5" y="38"/>
                  </a:cubicBezTo>
                  <a:cubicBezTo>
                    <a:pt x="5" y="38"/>
                    <a:pt x="4" y="37"/>
                    <a:pt x="5" y="37"/>
                  </a:cubicBezTo>
                  <a:cubicBezTo>
                    <a:pt x="5" y="35"/>
                    <a:pt x="6" y="33"/>
                    <a:pt x="6" y="31"/>
                  </a:cubicBezTo>
                  <a:cubicBezTo>
                    <a:pt x="6" y="31"/>
                    <a:pt x="6" y="31"/>
                    <a:pt x="7" y="30"/>
                  </a:cubicBezTo>
                  <a:cubicBezTo>
                    <a:pt x="8" y="30"/>
                    <a:pt x="9" y="30"/>
                    <a:pt x="11" y="30"/>
                  </a:cubicBezTo>
                  <a:cubicBezTo>
                    <a:pt x="13" y="30"/>
                    <a:pt x="16" y="31"/>
                    <a:pt x="19" y="32"/>
                  </a:cubicBezTo>
                  <a:close/>
                  <a:moveTo>
                    <a:pt x="38" y="27"/>
                  </a:moveTo>
                  <a:cubicBezTo>
                    <a:pt x="38" y="25"/>
                    <a:pt x="36" y="23"/>
                    <a:pt x="35" y="20"/>
                  </a:cubicBezTo>
                  <a:cubicBezTo>
                    <a:pt x="33" y="17"/>
                    <a:pt x="32" y="15"/>
                    <a:pt x="31" y="13"/>
                  </a:cubicBezTo>
                  <a:cubicBezTo>
                    <a:pt x="30" y="12"/>
                    <a:pt x="29" y="12"/>
                    <a:pt x="29" y="12"/>
                  </a:cubicBezTo>
                  <a:cubicBezTo>
                    <a:pt x="29" y="12"/>
                    <a:pt x="29" y="12"/>
                    <a:pt x="30" y="14"/>
                  </a:cubicBezTo>
                  <a:cubicBezTo>
                    <a:pt x="30" y="16"/>
                    <a:pt x="32" y="18"/>
                    <a:pt x="33" y="21"/>
                  </a:cubicBezTo>
                  <a:cubicBezTo>
                    <a:pt x="35" y="24"/>
                    <a:pt x="36" y="26"/>
                    <a:pt x="37" y="28"/>
                  </a:cubicBezTo>
                  <a:cubicBezTo>
                    <a:pt x="38" y="29"/>
                    <a:pt x="39" y="29"/>
                    <a:pt x="39" y="29"/>
                  </a:cubicBezTo>
                  <a:cubicBezTo>
                    <a:pt x="39" y="29"/>
                    <a:pt x="39" y="28"/>
                    <a:pt x="38" y="27"/>
                  </a:cubicBezTo>
                  <a:close/>
                  <a:moveTo>
                    <a:pt x="37" y="19"/>
                  </a:moveTo>
                  <a:cubicBezTo>
                    <a:pt x="38" y="22"/>
                    <a:pt x="39" y="25"/>
                    <a:pt x="40" y="27"/>
                  </a:cubicBezTo>
                  <a:cubicBezTo>
                    <a:pt x="41" y="29"/>
                    <a:pt x="41" y="30"/>
                    <a:pt x="41" y="31"/>
                  </a:cubicBezTo>
                  <a:cubicBezTo>
                    <a:pt x="41" y="32"/>
                    <a:pt x="40" y="32"/>
                    <a:pt x="40" y="32"/>
                  </a:cubicBezTo>
                  <a:cubicBezTo>
                    <a:pt x="38" y="33"/>
                    <a:pt x="37" y="34"/>
                    <a:pt x="35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0" y="33"/>
                    <a:pt x="21" y="17"/>
                    <a:pt x="22" y="13"/>
                  </a:cubicBezTo>
                  <a:cubicBezTo>
                    <a:pt x="22" y="12"/>
                    <a:pt x="22" y="12"/>
                    <a:pt x="23" y="12"/>
                  </a:cubicBezTo>
                  <a:cubicBezTo>
                    <a:pt x="24" y="11"/>
                    <a:pt x="26" y="10"/>
                    <a:pt x="27" y="9"/>
                  </a:cubicBezTo>
                  <a:cubicBezTo>
                    <a:pt x="28" y="9"/>
                    <a:pt x="28" y="9"/>
                    <a:pt x="29" y="9"/>
                  </a:cubicBezTo>
                  <a:cubicBezTo>
                    <a:pt x="30" y="9"/>
                    <a:pt x="31" y="10"/>
                    <a:pt x="32" y="12"/>
                  </a:cubicBezTo>
                  <a:cubicBezTo>
                    <a:pt x="33" y="14"/>
                    <a:pt x="35" y="16"/>
                    <a:pt x="37" y="19"/>
                  </a:cubicBezTo>
                  <a:close/>
                  <a:moveTo>
                    <a:pt x="48" y="4"/>
                  </a:moveTo>
                  <a:cubicBezTo>
                    <a:pt x="47" y="6"/>
                    <a:pt x="46" y="8"/>
                    <a:pt x="45" y="11"/>
                  </a:cubicBezTo>
                  <a:cubicBezTo>
                    <a:pt x="44" y="13"/>
                    <a:pt x="43" y="16"/>
                    <a:pt x="43" y="18"/>
                  </a:cubicBezTo>
                  <a:cubicBezTo>
                    <a:pt x="43" y="19"/>
                    <a:pt x="42" y="19"/>
                    <a:pt x="43" y="19"/>
                  </a:cubicBezTo>
                  <a:cubicBezTo>
                    <a:pt x="43" y="19"/>
                    <a:pt x="43" y="19"/>
                    <a:pt x="44" y="18"/>
                  </a:cubicBezTo>
                  <a:cubicBezTo>
                    <a:pt x="45" y="16"/>
                    <a:pt x="46" y="14"/>
                    <a:pt x="47" y="12"/>
                  </a:cubicBezTo>
                  <a:cubicBezTo>
                    <a:pt x="48" y="9"/>
                    <a:pt x="49" y="7"/>
                    <a:pt x="49" y="5"/>
                  </a:cubicBezTo>
                  <a:cubicBezTo>
                    <a:pt x="49" y="4"/>
                    <a:pt x="49" y="3"/>
                    <a:pt x="49" y="3"/>
                  </a:cubicBezTo>
                  <a:cubicBezTo>
                    <a:pt x="49" y="3"/>
                    <a:pt x="49" y="3"/>
                    <a:pt x="48" y="4"/>
                  </a:cubicBezTo>
                  <a:close/>
                  <a:moveTo>
                    <a:pt x="43" y="10"/>
                  </a:moveTo>
                  <a:cubicBezTo>
                    <a:pt x="42" y="13"/>
                    <a:pt x="42" y="16"/>
                    <a:pt x="41" y="17"/>
                  </a:cubicBezTo>
                  <a:cubicBezTo>
                    <a:pt x="41" y="19"/>
                    <a:pt x="41" y="21"/>
                    <a:pt x="41" y="21"/>
                  </a:cubicBezTo>
                  <a:cubicBezTo>
                    <a:pt x="41" y="22"/>
                    <a:pt x="41" y="22"/>
                    <a:pt x="42" y="22"/>
                  </a:cubicBezTo>
                  <a:cubicBezTo>
                    <a:pt x="43" y="23"/>
                    <a:pt x="45" y="23"/>
                    <a:pt x="46" y="24"/>
                  </a:cubicBezTo>
                  <a:cubicBezTo>
                    <a:pt x="47" y="24"/>
                    <a:pt x="47" y="24"/>
                    <a:pt x="48" y="24"/>
                  </a:cubicBezTo>
                  <a:cubicBezTo>
                    <a:pt x="51" y="22"/>
                    <a:pt x="57" y="7"/>
                    <a:pt x="56" y="3"/>
                  </a:cubicBezTo>
                  <a:cubicBezTo>
                    <a:pt x="56" y="3"/>
                    <a:pt x="56" y="3"/>
                    <a:pt x="55" y="2"/>
                  </a:cubicBezTo>
                  <a:cubicBezTo>
                    <a:pt x="54" y="2"/>
                    <a:pt x="52" y="1"/>
                    <a:pt x="50" y="0"/>
                  </a:cubicBezTo>
                  <a:cubicBezTo>
                    <a:pt x="50" y="0"/>
                    <a:pt x="50" y="0"/>
                    <a:pt x="49" y="1"/>
                  </a:cubicBezTo>
                  <a:cubicBezTo>
                    <a:pt x="49" y="1"/>
                    <a:pt x="48" y="2"/>
                    <a:pt x="47" y="3"/>
                  </a:cubicBezTo>
                  <a:cubicBezTo>
                    <a:pt x="46" y="5"/>
                    <a:pt x="45" y="8"/>
                    <a:pt x="43" y="1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65" name="Freeform 320">
              <a:extLst>
                <a:ext uri="{FF2B5EF4-FFF2-40B4-BE49-F238E27FC236}">
                  <a16:creationId xmlns:a16="http://schemas.microsoft.com/office/drawing/2014/main" id="{67CDD3B8-836C-4C01-977C-7C8ECA393C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83156" y="4409519"/>
              <a:ext cx="466910" cy="417046"/>
            </a:xfrm>
            <a:custGeom>
              <a:avLst/>
              <a:gdLst>
                <a:gd name="T0" fmla="*/ 17 w 93"/>
                <a:gd name="T1" fmla="*/ 18 h 83"/>
                <a:gd name="T2" fmla="*/ 9 w 93"/>
                <a:gd name="T3" fmla="*/ 28 h 83"/>
                <a:gd name="T4" fmla="*/ 84 w 93"/>
                <a:gd name="T5" fmla="*/ 74 h 83"/>
                <a:gd name="T6" fmla="*/ 70 w 93"/>
                <a:gd name="T7" fmla="*/ 28 h 83"/>
                <a:gd name="T8" fmla="*/ 24 w 93"/>
                <a:gd name="T9" fmla="*/ 34 h 83"/>
                <a:gd name="T10" fmla="*/ 24 w 93"/>
                <a:gd name="T11" fmla="*/ 18 h 83"/>
                <a:gd name="T12" fmla="*/ 30 w 93"/>
                <a:gd name="T13" fmla="*/ 13 h 83"/>
                <a:gd name="T14" fmla="*/ 46 w 93"/>
                <a:gd name="T15" fmla="*/ 0 h 83"/>
                <a:gd name="T16" fmla="*/ 63 w 93"/>
                <a:gd name="T17" fmla="*/ 13 h 83"/>
                <a:gd name="T18" fmla="*/ 70 w 93"/>
                <a:gd name="T19" fmla="*/ 18 h 83"/>
                <a:gd name="T20" fmla="*/ 93 w 93"/>
                <a:gd name="T21" fmla="*/ 18 h 83"/>
                <a:gd name="T22" fmla="*/ 93 w 93"/>
                <a:gd name="T23" fmla="*/ 79 h 83"/>
                <a:gd name="T24" fmla="*/ 89 w 93"/>
                <a:gd name="T25" fmla="*/ 83 h 83"/>
                <a:gd name="T26" fmla="*/ 0 w 93"/>
                <a:gd name="T27" fmla="*/ 83 h 83"/>
                <a:gd name="T28" fmla="*/ 0 w 93"/>
                <a:gd name="T29" fmla="*/ 23 h 83"/>
                <a:gd name="T30" fmla="*/ 5 w 93"/>
                <a:gd name="T31" fmla="*/ 18 h 83"/>
                <a:gd name="T32" fmla="*/ 14 w 93"/>
                <a:gd name="T33" fmla="*/ 70 h 83"/>
                <a:gd name="T34" fmla="*/ 39 w 93"/>
                <a:gd name="T35" fmla="*/ 62 h 83"/>
                <a:gd name="T36" fmla="*/ 29 w 93"/>
                <a:gd name="T37" fmla="*/ 63 h 83"/>
                <a:gd name="T38" fmla="*/ 29 w 93"/>
                <a:gd name="T39" fmla="*/ 60 h 83"/>
                <a:gd name="T40" fmla="*/ 26 w 93"/>
                <a:gd name="T41" fmla="*/ 59 h 83"/>
                <a:gd name="T42" fmla="*/ 26 w 93"/>
                <a:gd name="T43" fmla="*/ 61 h 83"/>
                <a:gd name="T44" fmla="*/ 21 w 93"/>
                <a:gd name="T45" fmla="*/ 59 h 83"/>
                <a:gd name="T46" fmla="*/ 35 w 93"/>
                <a:gd name="T47" fmla="*/ 42 h 83"/>
                <a:gd name="T48" fmla="*/ 23 w 93"/>
                <a:gd name="T49" fmla="*/ 57 h 83"/>
                <a:gd name="T50" fmla="*/ 24 w 93"/>
                <a:gd name="T51" fmla="*/ 57 h 83"/>
                <a:gd name="T52" fmla="*/ 30 w 93"/>
                <a:gd name="T53" fmla="*/ 57 h 83"/>
                <a:gd name="T54" fmla="*/ 30 w 93"/>
                <a:gd name="T55" fmla="*/ 57 h 83"/>
                <a:gd name="T56" fmla="*/ 31 w 93"/>
                <a:gd name="T57" fmla="*/ 65 h 83"/>
                <a:gd name="T58" fmla="*/ 36 w 93"/>
                <a:gd name="T59" fmla="*/ 66 h 83"/>
                <a:gd name="T60" fmla="*/ 31 w 93"/>
                <a:gd name="T61" fmla="*/ 65 h 83"/>
                <a:gd name="T62" fmla="*/ 44 w 93"/>
                <a:gd name="T63" fmla="*/ 55 h 83"/>
                <a:gd name="T64" fmla="*/ 78 w 93"/>
                <a:gd name="T65" fmla="*/ 51 h 83"/>
                <a:gd name="T66" fmla="*/ 44 w 93"/>
                <a:gd name="T67" fmla="*/ 60 h 83"/>
                <a:gd name="T68" fmla="*/ 59 w 93"/>
                <a:gd name="T69" fmla="*/ 65 h 83"/>
                <a:gd name="T70" fmla="*/ 44 w 93"/>
                <a:gd name="T71" fmla="*/ 60 h 83"/>
                <a:gd name="T72" fmla="*/ 44 w 93"/>
                <a:gd name="T73" fmla="*/ 46 h 83"/>
                <a:gd name="T74" fmla="*/ 78 w 93"/>
                <a:gd name="T75" fmla="*/ 42 h 83"/>
                <a:gd name="T76" fmla="*/ 39 w 93"/>
                <a:gd name="T77" fmla="*/ 13 h 83"/>
                <a:gd name="T78" fmla="*/ 52 w 93"/>
                <a:gd name="T79" fmla="*/ 12 h 83"/>
                <a:gd name="T80" fmla="*/ 41 w 93"/>
                <a:gd name="T81" fmla="*/ 1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3" h="83">
                  <a:moveTo>
                    <a:pt x="5" y="18"/>
                  </a:moveTo>
                  <a:cubicBezTo>
                    <a:pt x="17" y="18"/>
                    <a:pt x="17" y="18"/>
                    <a:pt x="17" y="1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54" y="34"/>
                    <a:pt x="39" y="34"/>
                    <a:pt x="24" y="3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0"/>
                    <a:pt x="32" y="7"/>
                    <a:pt x="34" y="5"/>
                  </a:cubicBezTo>
                  <a:cubicBezTo>
                    <a:pt x="37" y="2"/>
                    <a:pt x="41" y="0"/>
                    <a:pt x="46" y="0"/>
                  </a:cubicBezTo>
                  <a:cubicBezTo>
                    <a:pt x="51" y="0"/>
                    <a:pt x="55" y="2"/>
                    <a:pt x="58" y="5"/>
                  </a:cubicBezTo>
                  <a:cubicBezTo>
                    <a:pt x="61" y="7"/>
                    <a:pt x="62" y="10"/>
                    <a:pt x="63" y="13"/>
                  </a:cubicBezTo>
                  <a:cubicBezTo>
                    <a:pt x="70" y="13"/>
                    <a:pt x="70" y="13"/>
                    <a:pt x="70" y="13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89" y="18"/>
                    <a:pt x="89" y="18"/>
                    <a:pt x="89" y="18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93" y="79"/>
                    <a:pt x="93" y="79"/>
                    <a:pt x="93" y="79"/>
                  </a:cubicBezTo>
                  <a:cubicBezTo>
                    <a:pt x="93" y="83"/>
                    <a:pt x="93" y="83"/>
                    <a:pt x="93" y="83"/>
                  </a:cubicBezTo>
                  <a:cubicBezTo>
                    <a:pt x="89" y="83"/>
                    <a:pt x="89" y="83"/>
                    <a:pt x="89" y="83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5" y="18"/>
                    <a:pt x="5" y="18"/>
                    <a:pt x="5" y="18"/>
                  </a:cubicBezTo>
                  <a:close/>
                  <a:moveTo>
                    <a:pt x="14" y="62"/>
                  </a:moveTo>
                  <a:cubicBezTo>
                    <a:pt x="14" y="70"/>
                    <a:pt x="14" y="70"/>
                    <a:pt x="14" y="70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14" y="62"/>
                    <a:pt x="14" y="62"/>
                    <a:pt x="14" y="62"/>
                  </a:cubicBezTo>
                  <a:close/>
                  <a:moveTo>
                    <a:pt x="35" y="42"/>
                  </a:moveTo>
                  <a:cubicBezTo>
                    <a:pt x="32" y="42"/>
                    <a:pt x="26" y="35"/>
                    <a:pt x="19" y="42"/>
                  </a:cubicBezTo>
                  <a:cubicBezTo>
                    <a:pt x="20" y="47"/>
                    <a:pt x="20" y="53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6" y="57"/>
                    <a:pt x="27" y="57"/>
                  </a:cubicBezTo>
                  <a:cubicBezTo>
                    <a:pt x="28" y="57"/>
                    <a:pt x="29" y="57"/>
                    <a:pt x="30" y="57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4" y="53"/>
                    <a:pt x="34" y="47"/>
                    <a:pt x="35" y="42"/>
                  </a:cubicBezTo>
                  <a:close/>
                  <a:moveTo>
                    <a:pt x="31" y="65"/>
                  </a:moveTo>
                  <a:cubicBezTo>
                    <a:pt x="31" y="66"/>
                    <a:pt x="31" y="66"/>
                    <a:pt x="31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1" y="65"/>
                    <a:pt x="31" y="65"/>
                    <a:pt x="31" y="65"/>
                  </a:cubicBezTo>
                  <a:close/>
                  <a:moveTo>
                    <a:pt x="44" y="51"/>
                  </a:moveTo>
                  <a:cubicBezTo>
                    <a:pt x="44" y="55"/>
                    <a:pt x="44" y="55"/>
                    <a:pt x="44" y="55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44" y="51"/>
                    <a:pt x="44" y="51"/>
                    <a:pt x="44" y="51"/>
                  </a:cubicBezTo>
                  <a:close/>
                  <a:moveTo>
                    <a:pt x="44" y="60"/>
                  </a:moveTo>
                  <a:cubicBezTo>
                    <a:pt x="44" y="65"/>
                    <a:pt x="44" y="65"/>
                    <a:pt x="44" y="65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44" y="60"/>
                    <a:pt x="44" y="60"/>
                    <a:pt x="44" y="60"/>
                  </a:cubicBezTo>
                  <a:close/>
                  <a:moveTo>
                    <a:pt x="44" y="42"/>
                  </a:moveTo>
                  <a:cubicBezTo>
                    <a:pt x="44" y="46"/>
                    <a:pt x="44" y="46"/>
                    <a:pt x="44" y="46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44" y="42"/>
                    <a:pt x="44" y="42"/>
                    <a:pt x="44" y="42"/>
                  </a:cubicBezTo>
                  <a:close/>
                  <a:moveTo>
                    <a:pt x="39" y="13"/>
                  </a:moveTo>
                  <a:cubicBezTo>
                    <a:pt x="53" y="13"/>
                    <a:pt x="53" y="13"/>
                    <a:pt x="53" y="13"/>
                  </a:cubicBezTo>
                  <a:cubicBezTo>
                    <a:pt x="53" y="13"/>
                    <a:pt x="52" y="12"/>
                    <a:pt x="52" y="12"/>
                  </a:cubicBezTo>
                  <a:cubicBezTo>
                    <a:pt x="50" y="10"/>
                    <a:pt x="48" y="9"/>
                    <a:pt x="46" y="9"/>
                  </a:cubicBezTo>
                  <a:cubicBezTo>
                    <a:pt x="44" y="9"/>
                    <a:pt x="42" y="10"/>
                    <a:pt x="41" y="12"/>
                  </a:cubicBezTo>
                  <a:cubicBezTo>
                    <a:pt x="40" y="12"/>
                    <a:pt x="40" y="13"/>
                    <a:pt x="39" y="13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</p:grpSp>
      <p:sp>
        <p:nvSpPr>
          <p:cNvPr id="66" name="矩形 65">
            <a:extLst>
              <a:ext uri="{FF2B5EF4-FFF2-40B4-BE49-F238E27FC236}">
                <a16:creationId xmlns:a16="http://schemas.microsoft.com/office/drawing/2014/main" id="{CE332C4B-ACC3-4B7A-BB82-1E200659A7E7}"/>
              </a:ext>
            </a:extLst>
          </p:cNvPr>
          <p:cNvSpPr/>
          <p:nvPr/>
        </p:nvSpPr>
        <p:spPr>
          <a:xfrm>
            <a:off x="7636044" y="1905838"/>
            <a:ext cx="3721768" cy="1249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添加标题</a:t>
            </a:r>
            <a:endParaRPr lang="en-US" altLang="zh-CN" sz="20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  <a:sym typeface="思源黑体 CN Bold" panose="020B0800000000000000" pitchFamily="34" charset="-122"/>
            </a:endParaRPr>
          </a:p>
          <a:p>
            <a:pPr lvl="0" hangingPunct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请在此处添加文本内容，与标题相关并符合整体语言风格内容请简洁。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C64FA2C5-DCBD-405E-AB45-A61118D00492}"/>
              </a:ext>
            </a:extLst>
          </p:cNvPr>
          <p:cNvSpPr/>
          <p:nvPr/>
        </p:nvSpPr>
        <p:spPr>
          <a:xfrm>
            <a:off x="7636044" y="3895059"/>
            <a:ext cx="3721768" cy="1249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添加标题</a:t>
            </a:r>
            <a:endParaRPr lang="en-US" altLang="zh-CN" sz="20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  <a:sym typeface="思源黑体 CN Bold" panose="020B0800000000000000" pitchFamily="34" charset="-122"/>
            </a:endParaRPr>
          </a:p>
          <a:p>
            <a:pPr lvl="0" hangingPunct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请在此处添加文本内容，与标题相关并符合整体语言风格内容请简洁。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1A98C0F-2BB5-4474-A780-6402E4130716}"/>
              </a:ext>
            </a:extLst>
          </p:cNvPr>
          <p:cNvSpPr/>
          <p:nvPr/>
        </p:nvSpPr>
        <p:spPr>
          <a:xfrm>
            <a:off x="930444" y="1905838"/>
            <a:ext cx="3721768" cy="1249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hangingPunct="0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添加标题</a:t>
            </a:r>
            <a:endParaRPr lang="en-US" altLang="zh-CN" sz="20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  <a:sym typeface="思源黑体 CN Bold" panose="020B0800000000000000" pitchFamily="34" charset="-122"/>
            </a:endParaRPr>
          </a:p>
          <a:p>
            <a:pPr lvl="0" algn="r" hangingPunct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请在此处添加文本内容，与标题相关并符合整体语言风格内容请简洁。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6F100FA8-7990-41DA-B0F9-8A0B566D1930}"/>
              </a:ext>
            </a:extLst>
          </p:cNvPr>
          <p:cNvSpPr/>
          <p:nvPr/>
        </p:nvSpPr>
        <p:spPr>
          <a:xfrm>
            <a:off x="930444" y="3895059"/>
            <a:ext cx="3721768" cy="1249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hangingPunct="0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添加标题</a:t>
            </a:r>
            <a:endParaRPr lang="en-US" altLang="zh-CN" sz="20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  <a:sym typeface="思源黑体 CN Bold" panose="020B0800000000000000" pitchFamily="34" charset="-122"/>
            </a:endParaRPr>
          </a:p>
          <a:p>
            <a:pPr lvl="0" algn="r" hangingPunct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请在此处添加文本内容，与标题相关并符合整体语言风格内容请简洁。</a:t>
            </a:r>
          </a:p>
        </p:txBody>
      </p:sp>
    </p:spTree>
    <p:extLst>
      <p:ext uri="{BB962C8B-B14F-4D97-AF65-F5344CB8AC3E}">
        <p14:creationId xmlns:p14="http://schemas.microsoft.com/office/powerpoint/2010/main" val="206540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6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卡通人物&#10;&#10;低可信度描述已自动生成">
            <a:extLst>
              <a:ext uri="{FF2B5EF4-FFF2-40B4-BE49-F238E27FC236}">
                <a16:creationId xmlns:a16="http://schemas.microsoft.com/office/drawing/2014/main" id="{95F8B163-C90D-4873-89B7-F4E2D5825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ADA00EEE-C01A-4251-B333-4536D8AF2169}"/>
              </a:ext>
            </a:extLst>
          </p:cNvPr>
          <p:cNvGrpSpPr/>
          <p:nvPr/>
        </p:nvGrpSpPr>
        <p:grpSpPr>
          <a:xfrm>
            <a:off x="1553576" y="2110288"/>
            <a:ext cx="2637424" cy="2637424"/>
            <a:chOff x="1210676" y="2202186"/>
            <a:chExt cx="2637424" cy="263742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B92D0CE-2657-4538-AC15-1AA6D74F94A1}"/>
                </a:ext>
              </a:extLst>
            </p:cNvPr>
            <p:cNvGrpSpPr/>
            <p:nvPr/>
          </p:nvGrpSpPr>
          <p:grpSpPr>
            <a:xfrm>
              <a:off x="1210676" y="2202186"/>
              <a:ext cx="2637424" cy="2637424"/>
              <a:chOff x="3212213" y="251533"/>
              <a:chExt cx="6830968" cy="6830968"/>
            </a:xfrm>
          </p:grpSpPr>
          <p:sp>
            <p:nvSpPr>
              <p:cNvPr id="4" name="泪滴形 3">
                <a:extLst>
                  <a:ext uri="{FF2B5EF4-FFF2-40B4-BE49-F238E27FC236}">
                    <a16:creationId xmlns:a16="http://schemas.microsoft.com/office/drawing/2014/main" id="{A5CE88B2-F23C-4F15-9ABB-EE528CBD1CBF}"/>
                  </a:ext>
                </a:extLst>
              </p:cNvPr>
              <p:cNvSpPr/>
              <p:nvPr/>
            </p:nvSpPr>
            <p:spPr>
              <a:xfrm>
                <a:off x="3212213" y="251533"/>
                <a:ext cx="6830968" cy="6830968"/>
              </a:xfrm>
              <a:prstGeom prst="teardrop">
                <a:avLst/>
              </a:prstGeom>
              <a:solidFill>
                <a:srgbClr val="9A91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100000"/>
                    </a:prst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0186CA6-5C2A-4A1B-9BD8-C270F75C5419}"/>
                  </a:ext>
                </a:extLst>
              </p:cNvPr>
              <p:cNvSpPr/>
              <p:nvPr/>
            </p:nvSpPr>
            <p:spPr>
              <a:xfrm>
                <a:off x="3751998" y="791318"/>
                <a:ext cx="5751398" cy="5751398"/>
              </a:xfrm>
              <a:prstGeom prst="ellipse">
                <a:avLst/>
              </a:prstGeom>
              <a:solidFill>
                <a:srgbClr val="6667A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8F25710-030D-44C0-80A4-3D07AAA549A3}"/>
                </a:ext>
              </a:extLst>
            </p:cNvPr>
            <p:cNvSpPr txBox="1"/>
            <p:nvPr/>
          </p:nvSpPr>
          <p:spPr>
            <a:xfrm>
              <a:off x="1465127" y="2966900"/>
              <a:ext cx="2128522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  <a:ea typeface="思源宋体 CN Heavy" panose="02020900000000000000" pitchFamily="18" charset="-122"/>
                  <a:cs typeface="+mn-cs"/>
                </a:rPr>
                <a:t>PART </a:t>
              </a:r>
              <a:r>
                <a:rPr kumimoji="0" lang="en-US" altLang="zh-CN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  <a:ea typeface="思源宋体 CN Heavy" panose="02020900000000000000" pitchFamily="18" charset="-122"/>
                  <a:cs typeface="+mn-cs"/>
                </a:rPr>
                <a:t>04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思源宋体 CN" panose="02020400000000000000" pitchFamily="18" charset="-122"/>
                <a:cs typeface="+mn-cs"/>
              </a:endParaRPr>
            </a:p>
          </p:txBody>
        </p:sp>
      </p:grpSp>
      <p:sp>
        <p:nvSpPr>
          <p:cNvPr id="11" name="文本框 20">
            <a:extLst>
              <a:ext uri="{FF2B5EF4-FFF2-40B4-BE49-F238E27FC236}">
                <a16:creationId xmlns:a16="http://schemas.microsoft.com/office/drawing/2014/main" id="{59802AE5-A711-44B8-8E4D-FBD03D5A2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0796" y="2687852"/>
            <a:ext cx="450552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rPr>
              <a:t>单击添加标题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60F06EE-CAD4-45A2-AF1D-7D457C480403}"/>
              </a:ext>
            </a:extLst>
          </p:cNvPr>
          <p:cNvSpPr/>
          <p:nvPr/>
        </p:nvSpPr>
        <p:spPr>
          <a:xfrm>
            <a:off x="4505917" y="3429000"/>
            <a:ext cx="52952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rPr>
              <a:t>Please click here to add appropriate text to explain, you can directly copy and paste the text content.</a:t>
            </a:r>
          </a:p>
        </p:txBody>
      </p:sp>
    </p:spTree>
    <p:extLst>
      <p:ext uri="{BB962C8B-B14F-4D97-AF65-F5344CB8AC3E}">
        <p14:creationId xmlns:p14="http://schemas.microsoft.com/office/powerpoint/2010/main" val="33383771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D62CC5AE-57CF-4171-ACFD-AF8E0D3F1644}"/>
              </a:ext>
            </a:extLst>
          </p:cNvPr>
          <p:cNvGrpSpPr/>
          <p:nvPr/>
        </p:nvGrpSpPr>
        <p:grpSpPr>
          <a:xfrm>
            <a:off x="256403" y="334456"/>
            <a:ext cx="3160036" cy="543697"/>
            <a:chOff x="256403" y="334456"/>
            <a:chExt cx="3160036" cy="54369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2E6EB5F-8CF4-4983-8482-5A6A3F351ADE}"/>
                </a:ext>
              </a:extLst>
            </p:cNvPr>
            <p:cNvGrpSpPr/>
            <p:nvPr/>
          </p:nvGrpSpPr>
          <p:grpSpPr>
            <a:xfrm>
              <a:off x="256403" y="334456"/>
              <a:ext cx="543697" cy="543697"/>
              <a:chOff x="3212213" y="251533"/>
              <a:chExt cx="6830968" cy="6830968"/>
            </a:xfrm>
          </p:grpSpPr>
          <p:sp>
            <p:nvSpPr>
              <p:cNvPr id="5" name="泪滴形 4">
                <a:extLst>
                  <a:ext uri="{FF2B5EF4-FFF2-40B4-BE49-F238E27FC236}">
                    <a16:creationId xmlns:a16="http://schemas.microsoft.com/office/drawing/2014/main" id="{3EA77AD1-374D-456F-AC1A-DD54C0983A5A}"/>
                  </a:ext>
                </a:extLst>
              </p:cNvPr>
              <p:cNvSpPr/>
              <p:nvPr/>
            </p:nvSpPr>
            <p:spPr>
              <a:xfrm>
                <a:off x="3212213" y="251533"/>
                <a:ext cx="6830968" cy="6830968"/>
              </a:xfrm>
              <a:prstGeom prst="teardrop">
                <a:avLst/>
              </a:prstGeom>
              <a:solidFill>
                <a:srgbClr val="6667A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100000"/>
                    </a:prst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4CF5A50-DD92-471E-A2A4-D94CAE035D1C}"/>
                  </a:ext>
                </a:extLst>
              </p:cNvPr>
              <p:cNvSpPr/>
              <p:nvPr/>
            </p:nvSpPr>
            <p:spPr>
              <a:xfrm>
                <a:off x="4516361" y="1555681"/>
                <a:ext cx="4222672" cy="4222672"/>
              </a:xfrm>
              <a:prstGeom prst="ellipse">
                <a:avLst/>
              </a:prstGeom>
              <a:solidFill>
                <a:srgbClr val="9A91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7" name="文本框 20">
              <a:extLst>
                <a:ext uri="{FF2B5EF4-FFF2-40B4-BE49-F238E27FC236}">
                  <a16:creationId xmlns:a16="http://schemas.microsoft.com/office/drawing/2014/main" id="{D1F418C0-18E4-4327-9084-B7DF9744E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685" y="344694"/>
              <a:ext cx="254775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单击添加标题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8CAAAC7-9364-4F7F-8690-650E1F325E7F}"/>
              </a:ext>
            </a:extLst>
          </p:cNvPr>
          <p:cNvGrpSpPr/>
          <p:nvPr/>
        </p:nvGrpSpPr>
        <p:grpSpPr>
          <a:xfrm>
            <a:off x="1019820" y="1739583"/>
            <a:ext cx="1884204" cy="1884204"/>
            <a:chOff x="1037749" y="1824196"/>
            <a:chExt cx="1884204" cy="1884204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D7860640-020A-41B1-B4AC-9E02444CF4EC}"/>
                </a:ext>
              </a:extLst>
            </p:cNvPr>
            <p:cNvSpPr/>
            <p:nvPr/>
          </p:nvSpPr>
          <p:spPr>
            <a:xfrm>
              <a:off x="1037749" y="1824196"/>
              <a:ext cx="1884204" cy="1884204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>
                <a:defRPr/>
              </a:pPr>
              <a:endParaRPr lang="zh-CN" altLang="en-US" kern="0" dirty="0">
                <a:solidFill>
                  <a:prstClr val="white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CCA40A9-5D55-4E2A-8068-DCF43BC7AA70}"/>
                </a:ext>
              </a:extLst>
            </p:cNvPr>
            <p:cNvSpPr/>
            <p:nvPr/>
          </p:nvSpPr>
          <p:spPr>
            <a:xfrm>
              <a:off x="2574991" y="2011918"/>
              <a:ext cx="288000" cy="288000"/>
            </a:xfrm>
            <a:prstGeom prst="ellipse">
              <a:avLst/>
            </a:prstGeom>
            <a:solidFill>
              <a:srgbClr val="6667A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>
                <a:defRPr/>
              </a:pPr>
              <a:endParaRPr lang="zh-CN" altLang="en-US" kern="0" dirty="0">
                <a:solidFill>
                  <a:prstClr val="white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646BC18-F82D-4FF2-81BD-3E4246599746}"/>
              </a:ext>
            </a:extLst>
          </p:cNvPr>
          <p:cNvGrpSpPr/>
          <p:nvPr/>
        </p:nvGrpSpPr>
        <p:grpSpPr>
          <a:xfrm>
            <a:off x="9131438" y="1739583"/>
            <a:ext cx="2004884" cy="1884204"/>
            <a:chOff x="9149367" y="1824196"/>
            <a:chExt cx="2004884" cy="1884204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70EA05D-FF32-4F9E-9EE8-D481378018B2}"/>
                </a:ext>
              </a:extLst>
            </p:cNvPr>
            <p:cNvSpPr/>
            <p:nvPr/>
          </p:nvSpPr>
          <p:spPr>
            <a:xfrm>
              <a:off x="9270047" y="1824196"/>
              <a:ext cx="1884204" cy="1884204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>
                <a:defRPr/>
              </a:pPr>
              <a:endParaRPr lang="zh-CN" altLang="en-US" kern="0" dirty="0">
                <a:solidFill>
                  <a:prstClr val="white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3C0C311-2E4B-487D-B58C-A1A65A325FB8}"/>
                </a:ext>
              </a:extLst>
            </p:cNvPr>
            <p:cNvSpPr/>
            <p:nvPr/>
          </p:nvSpPr>
          <p:spPr>
            <a:xfrm>
              <a:off x="9149367" y="2845699"/>
              <a:ext cx="288000" cy="288000"/>
            </a:xfrm>
            <a:prstGeom prst="ellipse">
              <a:avLst/>
            </a:prstGeom>
            <a:solidFill>
              <a:srgbClr val="9A91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>
                <a:defRPr/>
              </a:pPr>
              <a:endParaRPr lang="zh-CN" altLang="en-US" kern="0" dirty="0">
                <a:solidFill>
                  <a:prstClr val="white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7A41CCC-402B-4D3F-8D19-9307E768EC4A}"/>
              </a:ext>
            </a:extLst>
          </p:cNvPr>
          <p:cNvGrpSpPr/>
          <p:nvPr/>
        </p:nvGrpSpPr>
        <p:grpSpPr>
          <a:xfrm>
            <a:off x="6457879" y="1739583"/>
            <a:ext cx="1934343" cy="1884204"/>
            <a:chOff x="6475808" y="1824196"/>
            <a:chExt cx="1934343" cy="1884204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FE99D5A-26FC-4D74-99BC-09695E7D472E}"/>
                </a:ext>
              </a:extLst>
            </p:cNvPr>
            <p:cNvSpPr/>
            <p:nvPr/>
          </p:nvSpPr>
          <p:spPr>
            <a:xfrm>
              <a:off x="6525947" y="1824196"/>
              <a:ext cx="1884204" cy="1884204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>
                <a:defRPr/>
              </a:pPr>
              <a:endParaRPr lang="zh-CN" altLang="en-US" kern="0" dirty="0">
                <a:solidFill>
                  <a:prstClr val="white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7D981B1F-0E8F-4972-BB73-479A90ED2309}"/>
                </a:ext>
              </a:extLst>
            </p:cNvPr>
            <p:cNvSpPr/>
            <p:nvPr/>
          </p:nvSpPr>
          <p:spPr>
            <a:xfrm>
              <a:off x="6475808" y="2215192"/>
              <a:ext cx="288000" cy="288000"/>
            </a:xfrm>
            <a:prstGeom prst="ellipse">
              <a:avLst/>
            </a:prstGeom>
            <a:solidFill>
              <a:srgbClr val="6667A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>
                <a:defRPr/>
              </a:pPr>
              <a:endParaRPr lang="zh-CN" altLang="en-US" kern="0" dirty="0">
                <a:solidFill>
                  <a:prstClr val="white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C583738-0912-4FD8-95C8-6FEBFD999117}"/>
              </a:ext>
            </a:extLst>
          </p:cNvPr>
          <p:cNvGrpSpPr/>
          <p:nvPr/>
        </p:nvGrpSpPr>
        <p:grpSpPr>
          <a:xfrm>
            <a:off x="3663641" y="1739583"/>
            <a:ext cx="1984482" cy="1884204"/>
            <a:chOff x="3681570" y="1824196"/>
            <a:chExt cx="1984482" cy="1884204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C21E5AA8-C46E-46B6-81CB-A18045E87196}"/>
                </a:ext>
              </a:extLst>
            </p:cNvPr>
            <p:cNvSpPr/>
            <p:nvPr/>
          </p:nvSpPr>
          <p:spPr>
            <a:xfrm>
              <a:off x="3781848" y="1824196"/>
              <a:ext cx="1884204" cy="1884204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>
                <a:defRPr/>
              </a:pPr>
              <a:endParaRPr lang="zh-CN" altLang="en-US" kern="0" dirty="0">
                <a:solidFill>
                  <a:prstClr val="white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54B2746-0E94-4873-AF00-F63633118F2C}"/>
                </a:ext>
              </a:extLst>
            </p:cNvPr>
            <p:cNvSpPr/>
            <p:nvPr/>
          </p:nvSpPr>
          <p:spPr>
            <a:xfrm>
              <a:off x="3681570" y="2893560"/>
              <a:ext cx="288000" cy="288000"/>
            </a:xfrm>
            <a:prstGeom prst="ellipse">
              <a:avLst/>
            </a:prstGeom>
            <a:solidFill>
              <a:srgbClr val="9A91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>
                <a:defRPr/>
              </a:pPr>
              <a:endParaRPr lang="zh-CN" altLang="en-US" kern="0" dirty="0">
                <a:solidFill>
                  <a:prstClr val="white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endParaRPr>
            </a:p>
          </p:txBody>
        </p:sp>
      </p:grpSp>
      <p:pic>
        <p:nvPicPr>
          <p:cNvPr id="21" name="图片占位符 37">
            <a:extLst>
              <a:ext uri="{FF2B5EF4-FFF2-40B4-BE49-F238E27FC236}">
                <a16:creationId xmlns:a16="http://schemas.microsoft.com/office/drawing/2014/main" id="{B7F88849-D8DA-4E78-8E27-3FDB0161DA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7541" y="1927305"/>
            <a:ext cx="1508760" cy="1508760"/>
          </a:xfrm>
          <a:prstGeom prst="ellipse">
            <a:avLst/>
          </a:prstGeom>
        </p:spPr>
      </p:pic>
      <p:pic>
        <p:nvPicPr>
          <p:cNvPr id="22" name="图片占位符 46">
            <a:extLst>
              <a:ext uri="{FF2B5EF4-FFF2-40B4-BE49-F238E27FC236}">
                <a16:creationId xmlns:a16="http://schemas.microsoft.com/office/drawing/2014/main" id="{151A63AE-6B75-4E6E-8B1C-B387444D00B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3250" y="1928914"/>
            <a:ext cx="1505542" cy="1505542"/>
          </a:xfrm>
          <a:prstGeom prst="ellipse">
            <a:avLst/>
          </a:prstGeom>
        </p:spPr>
      </p:pic>
      <p:pic>
        <p:nvPicPr>
          <p:cNvPr id="23" name="图片占位符 48">
            <a:extLst>
              <a:ext uri="{FF2B5EF4-FFF2-40B4-BE49-F238E27FC236}">
                <a16:creationId xmlns:a16="http://schemas.microsoft.com/office/drawing/2014/main" id="{1EF48E22-029C-449B-A467-015C2B21318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95741" y="1927305"/>
            <a:ext cx="1508760" cy="1508760"/>
          </a:xfrm>
          <a:prstGeom prst="ellipse">
            <a:avLst/>
          </a:prstGeom>
        </p:spPr>
      </p:pic>
      <p:pic>
        <p:nvPicPr>
          <p:cNvPr id="24" name="图片占位符 50">
            <a:extLst>
              <a:ext uri="{FF2B5EF4-FFF2-40B4-BE49-F238E27FC236}">
                <a16:creationId xmlns:a16="http://schemas.microsoft.com/office/drawing/2014/main" id="{F11420C3-90AE-47C5-A382-3F0863DB05C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" b="66"/>
          <a:stretch/>
        </p:blipFill>
        <p:spPr>
          <a:xfrm>
            <a:off x="9444068" y="1931532"/>
            <a:ext cx="1500304" cy="1500304"/>
          </a:xfrm>
          <a:prstGeom prst="ellipse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4E3675C5-1F65-4FC9-B8F2-7C4A51CA31FA}"/>
              </a:ext>
            </a:extLst>
          </p:cNvPr>
          <p:cNvSpPr/>
          <p:nvPr/>
        </p:nvSpPr>
        <p:spPr>
          <a:xfrm>
            <a:off x="739725" y="3826489"/>
            <a:ext cx="2359668" cy="1618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宋体 CN Heavy" panose="02020900000000000000" pitchFamily="18" charset="-122"/>
              </a:rPr>
              <a:t>添加标题</a:t>
            </a:r>
            <a:endParaRPr lang="en-US" altLang="zh-CN" sz="1600" kern="0" dirty="0">
              <a:solidFill>
                <a:schemeClr val="tx1">
                  <a:lumMod val="65000"/>
                  <a:lumOff val="3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sym typeface="字魂35号-经典雅黑" panose="00000500000000000000" pitchFamily="2" charset="-122"/>
            </a:endParaRPr>
          </a:p>
          <a:p>
            <a:pPr algn="ctr" defTabSz="914377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请单击此处输入合适内容，并根据需要适当调整文字的颜色或大小等。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73EEE65-E23A-4DE9-BE5E-389543374DB9}"/>
              </a:ext>
            </a:extLst>
          </p:cNvPr>
          <p:cNvSpPr/>
          <p:nvPr/>
        </p:nvSpPr>
        <p:spPr>
          <a:xfrm>
            <a:off x="3528338" y="3826489"/>
            <a:ext cx="2359668" cy="1618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宋体 CN Heavy" panose="02020900000000000000" pitchFamily="18" charset="-122"/>
              </a:rPr>
              <a:t>添加标题</a:t>
            </a:r>
            <a:endParaRPr lang="en-US" altLang="zh-CN" sz="1600" kern="0" dirty="0">
              <a:solidFill>
                <a:prstClr val="black">
                  <a:lumMod val="65000"/>
                  <a:lumOff val="3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  <a:sym typeface="字魂35号-经典雅黑" panose="00000500000000000000" pitchFamily="2" charset="-122"/>
            </a:endParaRPr>
          </a:p>
          <a:p>
            <a:pPr lvl="0" algn="ctr" defTabSz="914377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请单击此处输入合适内容，并根据需要适当调整文字的颜色或大小等。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1AE285A-B344-44F2-A61B-732832458DEF}"/>
              </a:ext>
            </a:extLst>
          </p:cNvPr>
          <p:cNvSpPr/>
          <p:nvPr/>
        </p:nvSpPr>
        <p:spPr>
          <a:xfrm>
            <a:off x="6316951" y="3826489"/>
            <a:ext cx="2359668" cy="1618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宋体 CN Heavy" panose="02020900000000000000" pitchFamily="18" charset="-122"/>
              </a:rPr>
              <a:t>添加标题</a:t>
            </a:r>
            <a:endParaRPr lang="en-US" altLang="zh-CN" sz="1600" kern="0" dirty="0">
              <a:solidFill>
                <a:prstClr val="black">
                  <a:lumMod val="65000"/>
                  <a:lumOff val="3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  <a:sym typeface="字魂35号-经典雅黑" panose="00000500000000000000" pitchFamily="2" charset="-122"/>
            </a:endParaRPr>
          </a:p>
          <a:p>
            <a:pPr lvl="0" algn="ctr" defTabSz="914377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请单击此处输入合适内容，并根据需要适当调整文字的颜色或大小等。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C692D0F-095F-42EF-BB76-26C51DBD4CBB}"/>
              </a:ext>
            </a:extLst>
          </p:cNvPr>
          <p:cNvSpPr/>
          <p:nvPr/>
        </p:nvSpPr>
        <p:spPr>
          <a:xfrm>
            <a:off x="9105563" y="3826489"/>
            <a:ext cx="2359668" cy="1618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宋体 CN Heavy" panose="02020900000000000000" pitchFamily="18" charset="-122"/>
              </a:rPr>
              <a:t>添加标题</a:t>
            </a:r>
            <a:endParaRPr lang="en-US" altLang="zh-CN" sz="1600" kern="0" dirty="0">
              <a:solidFill>
                <a:prstClr val="black">
                  <a:lumMod val="65000"/>
                  <a:lumOff val="3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  <a:sym typeface="字魂35号-经典雅黑" panose="00000500000000000000" pitchFamily="2" charset="-122"/>
            </a:endParaRPr>
          </a:p>
          <a:p>
            <a:pPr lvl="0" algn="ctr" defTabSz="914377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请单击此处输入合适内容，并根据需要适当调整文字的颜色或大小等。</a:t>
            </a:r>
          </a:p>
        </p:txBody>
      </p:sp>
    </p:spTree>
    <p:extLst>
      <p:ext uri="{BB962C8B-B14F-4D97-AF65-F5344CB8AC3E}">
        <p14:creationId xmlns:p14="http://schemas.microsoft.com/office/powerpoint/2010/main" val="416603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75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5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形状, 圆圈&#10;&#10;描述已自动生成">
            <a:extLst>
              <a:ext uri="{FF2B5EF4-FFF2-40B4-BE49-F238E27FC236}">
                <a16:creationId xmlns:a16="http://schemas.microsoft.com/office/drawing/2014/main" id="{650417E9-3DF0-4A5B-AE6A-0275D8113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8" name="组合 37">
            <a:extLst>
              <a:ext uri="{FF2B5EF4-FFF2-40B4-BE49-F238E27FC236}">
                <a16:creationId xmlns:a16="http://schemas.microsoft.com/office/drawing/2014/main" id="{A8C75F6C-36C1-494D-BD5D-97953E00B2AC}"/>
              </a:ext>
            </a:extLst>
          </p:cNvPr>
          <p:cNvGrpSpPr/>
          <p:nvPr/>
        </p:nvGrpSpPr>
        <p:grpSpPr>
          <a:xfrm>
            <a:off x="3659980" y="1920583"/>
            <a:ext cx="1905000" cy="3016835"/>
            <a:chOff x="3703567" y="858754"/>
            <a:chExt cx="1905000" cy="3016835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531029A-67AF-4916-B1A3-9324860B9AB4}"/>
                </a:ext>
              </a:extLst>
            </p:cNvPr>
            <p:cNvSpPr txBox="1"/>
            <p:nvPr/>
          </p:nvSpPr>
          <p:spPr>
            <a:xfrm>
              <a:off x="3703567" y="858754"/>
              <a:ext cx="190500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目</a:t>
              </a:r>
              <a:endParaRPr lang="en-US" altLang="zh-CN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  <a:p>
              <a:r>
                <a:rPr lang="en-US" altLang="zh-CN" sz="6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   </a:t>
              </a:r>
              <a:r>
                <a:rPr lang="zh-CN" altLang="en-US" sz="6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录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7AC1C084-4586-428F-A0C0-68C169731FD9}"/>
                </a:ext>
              </a:extLst>
            </p:cNvPr>
            <p:cNvSpPr txBox="1"/>
            <p:nvPr/>
          </p:nvSpPr>
          <p:spPr>
            <a:xfrm>
              <a:off x="3916689" y="1920583"/>
              <a:ext cx="615553" cy="195500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contents</a:t>
              </a:r>
              <a:endPara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2DEDDCD-D163-4DCB-9859-2B45F80D68A4}"/>
              </a:ext>
            </a:extLst>
          </p:cNvPr>
          <p:cNvGrpSpPr/>
          <p:nvPr/>
        </p:nvGrpSpPr>
        <p:grpSpPr>
          <a:xfrm>
            <a:off x="6812684" y="670865"/>
            <a:ext cx="2728695" cy="850106"/>
            <a:chOff x="2596295" y="1621632"/>
            <a:chExt cx="2728695" cy="850106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9A92D9B6-1875-4378-9E0E-A0FC9964BF0F}"/>
                </a:ext>
              </a:extLst>
            </p:cNvPr>
            <p:cNvGrpSpPr/>
            <p:nvPr/>
          </p:nvGrpSpPr>
          <p:grpSpPr>
            <a:xfrm>
              <a:off x="2596295" y="1621632"/>
              <a:ext cx="885825" cy="850106"/>
              <a:chOff x="1887140" y="2650332"/>
              <a:chExt cx="885825" cy="850106"/>
            </a:xfrm>
          </p:grpSpPr>
          <p:sp>
            <p:nvSpPr>
              <p:cNvPr id="44" name="矩形: 对角圆角 43">
                <a:extLst>
                  <a:ext uri="{FF2B5EF4-FFF2-40B4-BE49-F238E27FC236}">
                    <a16:creationId xmlns:a16="http://schemas.microsoft.com/office/drawing/2014/main" id="{8AE0FA4F-B3F8-4ABC-AE96-299A7066F72F}"/>
                  </a:ext>
                </a:extLst>
              </p:cNvPr>
              <p:cNvSpPr/>
              <p:nvPr/>
            </p:nvSpPr>
            <p:spPr>
              <a:xfrm>
                <a:off x="1904999" y="2650332"/>
                <a:ext cx="850106" cy="85010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adFill>
                <a:gsLst>
                  <a:gs pos="14000">
                    <a:srgbClr val="9A91EB"/>
                  </a:gs>
                  <a:gs pos="77000">
                    <a:srgbClr val="6667AB"/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032AAE9-DD4F-4ABE-AB84-700CE6936C0E}"/>
                  </a:ext>
                </a:extLst>
              </p:cNvPr>
              <p:cNvSpPr txBox="1"/>
              <p:nvPr/>
            </p:nvSpPr>
            <p:spPr>
              <a:xfrm>
                <a:off x="1887140" y="2782998"/>
                <a:ext cx="8858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chemeClr val="bg1"/>
                    </a:solidFill>
                    <a:latin typeface="Arial Black" panose="020B0A04020102020204" pitchFamily="34" charset="0"/>
                    <a:ea typeface="思源宋体 CN" panose="02020400000000000000" pitchFamily="18" charset="-122"/>
                  </a:rPr>
                  <a:t>01</a:t>
                </a:r>
                <a:endParaRPr lang="zh-CN" altLang="en-US" sz="3200" dirty="0">
                  <a:solidFill>
                    <a:schemeClr val="bg1"/>
                  </a:solidFill>
                  <a:latin typeface="Arial Black" panose="020B0A04020102020204" pitchFamily="34" charset="0"/>
                  <a:ea typeface="思源宋体 CN" panose="02020400000000000000" pitchFamily="18" charset="-122"/>
                </a:endParaRPr>
              </a:p>
            </p:txBody>
          </p:sp>
        </p:grp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3ACFEE6-763C-424C-8C13-FA16CA1C016F}"/>
                </a:ext>
              </a:extLst>
            </p:cNvPr>
            <p:cNvSpPr/>
            <p:nvPr/>
          </p:nvSpPr>
          <p:spPr>
            <a:xfrm>
              <a:off x="3697621" y="1677353"/>
              <a:ext cx="1627369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项目介绍</a:t>
              </a:r>
              <a:endParaRPr kumimoji="0" lang="en-US" altLang="zh-CN" sz="2800" b="1" i="0" u="none" strike="noStrike" kern="0" cap="none" spc="0" normalizeH="0" baseline="0" noProof="0" dirty="0" smtClean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kern="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Arial" panose="020B0604020202020204" pitchFamily="34" charset="0"/>
                </a:rPr>
                <a:t>Introduction</a:t>
              </a:r>
              <a:endParaRPr kumimoji="0" lang="zh-CN" altLang="en-US" sz="14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C88DC1B0-9825-4855-84CE-5FBCF508DA47}"/>
              </a:ext>
            </a:extLst>
          </p:cNvPr>
          <p:cNvGrpSpPr/>
          <p:nvPr/>
        </p:nvGrpSpPr>
        <p:grpSpPr>
          <a:xfrm>
            <a:off x="6812684" y="1747190"/>
            <a:ext cx="2728695" cy="850106"/>
            <a:chOff x="2596295" y="1621632"/>
            <a:chExt cx="2728695" cy="850106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DA4CEA2F-1EAC-462E-8FD4-18BE140C0BA3}"/>
                </a:ext>
              </a:extLst>
            </p:cNvPr>
            <p:cNvGrpSpPr/>
            <p:nvPr/>
          </p:nvGrpSpPr>
          <p:grpSpPr>
            <a:xfrm>
              <a:off x="2596295" y="1621632"/>
              <a:ext cx="885825" cy="850106"/>
              <a:chOff x="1887140" y="2650332"/>
              <a:chExt cx="885825" cy="850106"/>
            </a:xfrm>
          </p:grpSpPr>
          <p:sp>
            <p:nvSpPr>
              <p:cNvPr id="49" name="矩形: 对角圆角 48">
                <a:extLst>
                  <a:ext uri="{FF2B5EF4-FFF2-40B4-BE49-F238E27FC236}">
                    <a16:creationId xmlns:a16="http://schemas.microsoft.com/office/drawing/2014/main" id="{36387FCF-6FC2-450C-849F-0F020932FFAD}"/>
                  </a:ext>
                </a:extLst>
              </p:cNvPr>
              <p:cNvSpPr/>
              <p:nvPr/>
            </p:nvSpPr>
            <p:spPr>
              <a:xfrm>
                <a:off x="1904999" y="2650332"/>
                <a:ext cx="850106" cy="85010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adFill>
                <a:gsLst>
                  <a:gs pos="14000">
                    <a:srgbClr val="9A91EB"/>
                  </a:gs>
                  <a:gs pos="77000">
                    <a:srgbClr val="6667AB"/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0E07A7CA-006F-4CB2-BBCD-C9CCFB67AE24}"/>
                  </a:ext>
                </a:extLst>
              </p:cNvPr>
              <p:cNvSpPr txBox="1"/>
              <p:nvPr/>
            </p:nvSpPr>
            <p:spPr>
              <a:xfrm>
                <a:off x="1887140" y="2782998"/>
                <a:ext cx="8858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chemeClr val="bg1"/>
                    </a:solidFill>
                    <a:latin typeface="Arial Black" panose="020B0A04020102020204" pitchFamily="34" charset="0"/>
                    <a:ea typeface="思源宋体 CN" panose="02020400000000000000" pitchFamily="18" charset="-122"/>
                  </a:rPr>
                  <a:t>02</a:t>
                </a:r>
                <a:endParaRPr lang="zh-CN" altLang="en-US" sz="3200" dirty="0">
                  <a:solidFill>
                    <a:schemeClr val="bg1"/>
                  </a:solidFill>
                  <a:latin typeface="Arial Black" panose="020B0A04020102020204" pitchFamily="34" charset="0"/>
                  <a:ea typeface="思源宋体 CN" panose="02020400000000000000" pitchFamily="18" charset="-122"/>
                </a:endParaRPr>
              </a:p>
            </p:txBody>
          </p:sp>
        </p:grp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B31A322-347A-45C4-9EE1-336A426A5405}"/>
                </a:ext>
              </a:extLst>
            </p:cNvPr>
            <p:cNvSpPr/>
            <p:nvPr/>
          </p:nvSpPr>
          <p:spPr>
            <a:xfrm>
              <a:off x="3697621" y="1677353"/>
              <a:ext cx="1627369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总体表现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rPr>
                <a:t>Overview</a:t>
              </a:r>
              <a:r>
                <a:rPr kumimoji="0" lang="en-US" altLang="zh-CN" sz="1400" b="0" i="0" u="none" strike="noStrike" kern="0" cap="none" spc="0" normalizeH="0" baseline="0" noProof="1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  <a:sym typeface="Arial" panose="020B0604020202020204" pitchFamily="34" charset="0"/>
                </a:rPr>
                <a:t>.</a:t>
              </a:r>
              <a:endParaRPr kumimoji="0" lang="zh-CN" altLang="en-US" sz="14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7E5A5E56-B8B9-43CA-AF4B-4BBD6E3B4040}"/>
              </a:ext>
            </a:extLst>
          </p:cNvPr>
          <p:cNvGrpSpPr/>
          <p:nvPr/>
        </p:nvGrpSpPr>
        <p:grpSpPr>
          <a:xfrm>
            <a:off x="6812684" y="2823515"/>
            <a:ext cx="2728695" cy="850106"/>
            <a:chOff x="2596295" y="1621632"/>
            <a:chExt cx="2728695" cy="850106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5849CAF7-A0C1-4334-BF7D-3235CBA9D352}"/>
                </a:ext>
              </a:extLst>
            </p:cNvPr>
            <p:cNvGrpSpPr/>
            <p:nvPr/>
          </p:nvGrpSpPr>
          <p:grpSpPr>
            <a:xfrm>
              <a:off x="2596295" y="1621632"/>
              <a:ext cx="885825" cy="850106"/>
              <a:chOff x="1887140" y="2650332"/>
              <a:chExt cx="885825" cy="850106"/>
            </a:xfrm>
          </p:grpSpPr>
          <p:sp>
            <p:nvSpPr>
              <p:cNvPr id="54" name="矩形: 对角圆角 53">
                <a:extLst>
                  <a:ext uri="{FF2B5EF4-FFF2-40B4-BE49-F238E27FC236}">
                    <a16:creationId xmlns:a16="http://schemas.microsoft.com/office/drawing/2014/main" id="{D773C6E3-AEE1-46A6-8EBA-06A8EFF5F3C1}"/>
                  </a:ext>
                </a:extLst>
              </p:cNvPr>
              <p:cNvSpPr/>
              <p:nvPr/>
            </p:nvSpPr>
            <p:spPr>
              <a:xfrm>
                <a:off x="1904999" y="2650332"/>
                <a:ext cx="850106" cy="85010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adFill>
                <a:gsLst>
                  <a:gs pos="14000">
                    <a:srgbClr val="9A91EB"/>
                  </a:gs>
                  <a:gs pos="77000">
                    <a:srgbClr val="6667AB"/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D9D2D7B7-E076-4C1B-8FCC-2922316D1A27}"/>
                  </a:ext>
                </a:extLst>
              </p:cNvPr>
              <p:cNvSpPr txBox="1"/>
              <p:nvPr/>
            </p:nvSpPr>
            <p:spPr>
              <a:xfrm>
                <a:off x="1887140" y="2782998"/>
                <a:ext cx="8858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chemeClr val="bg1"/>
                    </a:solidFill>
                    <a:latin typeface="Arial Black" panose="020B0A04020102020204" pitchFamily="34" charset="0"/>
                    <a:ea typeface="思源宋体 CN" panose="02020400000000000000" pitchFamily="18" charset="-122"/>
                  </a:rPr>
                  <a:t>03</a:t>
                </a:r>
                <a:endParaRPr lang="zh-CN" altLang="en-US" sz="3200" dirty="0">
                  <a:solidFill>
                    <a:schemeClr val="bg1"/>
                  </a:solidFill>
                  <a:latin typeface="Arial Black" panose="020B0A04020102020204" pitchFamily="34" charset="0"/>
                  <a:ea typeface="思源宋体 CN" panose="02020400000000000000" pitchFamily="18" charset="-122"/>
                </a:endParaRPr>
              </a:p>
            </p:txBody>
          </p:sp>
        </p:grp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DE09C83-4DAB-44C6-8563-FF08EC32E8FA}"/>
                </a:ext>
              </a:extLst>
            </p:cNvPr>
            <p:cNvSpPr/>
            <p:nvPr/>
          </p:nvSpPr>
          <p:spPr>
            <a:xfrm>
              <a:off x="3697621" y="1677353"/>
              <a:ext cx="1627369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kern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归</a:t>
              </a:r>
              <a:r>
                <a:rPr lang="zh-CN" altLang="en-US" sz="2800" b="1" kern="0" dirty="0" smtClean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因分析</a:t>
              </a:r>
              <a:endParaRPr kumimoji="0" lang="en-US" altLang="zh-CN" sz="2800" b="1" i="0" u="none" strike="noStrike" kern="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rPr>
                <a:t>Attributing Analyze</a:t>
              </a:r>
              <a:r>
                <a:rPr kumimoji="0" lang="en-US" altLang="zh-CN" sz="1400" b="0" i="0" u="none" strike="noStrike" kern="0" cap="none" spc="0" normalizeH="0" baseline="0" noProof="1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  <a:sym typeface="Arial" panose="020B0604020202020204" pitchFamily="34" charset="0"/>
                </a:rPr>
                <a:t>.</a:t>
              </a:r>
              <a:endParaRPr kumimoji="0" lang="zh-CN" altLang="en-US" sz="14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DEC54F8-E413-4888-BEEF-E0F135E38779}"/>
              </a:ext>
            </a:extLst>
          </p:cNvPr>
          <p:cNvGrpSpPr/>
          <p:nvPr/>
        </p:nvGrpSpPr>
        <p:grpSpPr>
          <a:xfrm>
            <a:off x="6812684" y="3899840"/>
            <a:ext cx="2728695" cy="850106"/>
            <a:chOff x="2596295" y="1621632"/>
            <a:chExt cx="2728695" cy="850106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0A161AB5-7E75-4FCD-B547-0AA1B7C69E1D}"/>
                </a:ext>
              </a:extLst>
            </p:cNvPr>
            <p:cNvGrpSpPr/>
            <p:nvPr/>
          </p:nvGrpSpPr>
          <p:grpSpPr>
            <a:xfrm>
              <a:off x="2596295" y="1621632"/>
              <a:ext cx="885825" cy="850106"/>
              <a:chOff x="1887140" y="2650332"/>
              <a:chExt cx="885825" cy="850106"/>
            </a:xfrm>
          </p:grpSpPr>
          <p:sp>
            <p:nvSpPr>
              <p:cNvPr id="59" name="矩形: 对角圆角 58">
                <a:extLst>
                  <a:ext uri="{FF2B5EF4-FFF2-40B4-BE49-F238E27FC236}">
                    <a16:creationId xmlns:a16="http://schemas.microsoft.com/office/drawing/2014/main" id="{4A05F13F-B11E-47E2-AEB2-00EFBAC67424}"/>
                  </a:ext>
                </a:extLst>
              </p:cNvPr>
              <p:cNvSpPr/>
              <p:nvPr/>
            </p:nvSpPr>
            <p:spPr>
              <a:xfrm>
                <a:off x="1904999" y="2650332"/>
                <a:ext cx="850106" cy="85010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adFill>
                <a:gsLst>
                  <a:gs pos="14000">
                    <a:srgbClr val="9A91EB"/>
                  </a:gs>
                  <a:gs pos="77000">
                    <a:srgbClr val="6667AB"/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74B9525-A4B5-4629-A163-775DB52F9035}"/>
                  </a:ext>
                </a:extLst>
              </p:cNvPr>
              <p:cNvSpPr txBox="1"/>
              <p:nvPr/>
            </p:nvSpPr>
            <p:spPr>
              <a:xfrm>
                <a:off x="1887140" y="2782998"/>
                <a:ext cx="8858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chemeClr val="bg1"/>
                    </a:solidFill>
                    <a:latin typeface="Arial Black" panose="020B0A04020102020204" pitchFamily="34" charset="0"/>
                    <a:ea typeface="思源宋体 CN" panose="02020400000000000000" pitchFamily="18" charset="-122"/>
                  </a:rPr>
                  <a:t>04</a:t>
                </a:r>
                <a:endParaRPr lang="zh-CN" altLang="en-US" sz="3200" dirty="0">
                  <a:solidFill>
                    <a:schemeClr val="bg1"/>
                  </a:solidFill>
                  <a:latin typeface="Arial Black" panose="020B0A04020102020204" pitchFamily="34" charset="0"/>
                  <a:ea typeface="思源宋体 CN" panose="02020400000000000000" pitchFamily="18" charset="-122"/>
                </a:endParaRPr>
              </a:p>
            </p:txBody>
          </p:sp>
        </p:grp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BA9A6CCB-70CD-4401-9CDF-E9FF90F63BD4}"/>
                </a:ext>
              </a:extLst>
            </p:cNvPr>
            <p:cNvSpPr/>
            <p:nvPr/>
          </p:nvSpPr>
          <p:spPr>
            <a:xfrm>
              <a:off x="3697621" y="1677353"/>
              <a:ext cx="1627369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模型分析</a:t>
              </a:r>
              <a:endParaRPr kumimoji="0" lang="en-US" altLang="zh-CN" sz="2800" b="1" i="0" u="none" strike="noStrike" kern="0" cap="none" spc="0" normalizeH="0" baseline="0" noProof="0" dirty="0" smtClean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rPr>
                <a:t>Model Analyze</a:t>
              </a:r>
              <a:r>
                <a:rPr kumimoji="0" lang="en-US" altLang="zh-CN" sz="1400" b="0" i="0" u="none" strike="noStrike" kern="0" cap="none" spc="0" normalizeH="0" baseline="0" noProof="1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  <a:sym typeface="Arial" panose="020B0604020202020204" pitchFamily="34" charset="0"/>
                </a:rPr>
                <a:t>.</a:t>
              </a:r>
              <a:endParaRPr kumimoji="0" lang="zh-CN" altLang="en-US" sz="14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DEC54F8-E413-4888-BEEF-E0F135E38779}"/>
              </a:ext>
            </a:extLst>
          </p:cNvPr>
          <p:cNvGrpSpPr/>
          <p:nvPr/>
        </p:nvGrpSpPr>
        <p:grpSpPr>
          <a:xfrm>
            <a:off x="6812684" y="4925967"/>
            <a:ext cx="2007343" cy="850106"/>
            <a:chOff x="2596295" y="1621632"/>
            <a:chExt cx="2007343" cy="850106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A161AB5-7E75-4FCD-B547-0AA1B7C69E1D}"/>
                </a:ext>
              </a:extLst>
            </p:cNvPr>
            <p:cNvGrpSpPr/>
            <p:nvPr/>
          </p:nvGrpSpPr>
          <p:grpSpPr>
            <a:xfrm>
              <a:off x="2596295" y="1621632"/>
              <a:ext cx="885825" cy="850106"/>
              <a:chOff x="1887140" y="2650332"/>
              <a:chExt cx="885825" cy="850106"/>
            </a:xfrm>
          </p:grpSpPr>
          <p:sp>
            <p:nvSpPr>
              <p:cNvPr id="30" name="矩形: 对角圆角 58">
                <a:extLst>
                  <a:ext uri="{FF2B5EF4-FFF2-40B4-BE49-F238E27FC236}">
                    <a16:creationId xmlns:a16="http://schemas.microsoft.com/office/drawing/2014/main" id="{4A05F13F-B11E-47E2-AEB2-00EFBAC67424}"/>
                  </a:ext>
                </a:extLst>
              </p:cNvPr>
              <p:cNvSpPr/>
              <p:nvPr/>
            </p:nvSpPr>
            <p:spPr>
              <a:xfrm>
                <a:off x="1904999" y="2650332"/>
                <a:ext cx="850106" cy="85010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adFill>
                <a:gsLst>
                  <a:gs pos="14000">
                    <a:srgbClr val="9A91EB"/>
                  </a:gs>
                  <a:gs pos="77000">
                    <a:srgbClr val="6667AB"/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74B9525-A4B5-4629-A163-775DB52F9035}"/>
                  </a:ext>
                </a:extLst>
              </p:cNvPr>
              <p:cNvSpPr txBox="1"/>
              <p:nvPr/>
            </p:nvSpPr>
            <p:spPr>
              <a:xfrm>
                <a:off x="1887140" y="2782998"/>
                <a:ext cx="8858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solidFill>
                      <a:schemeClr val="bg1"/>
                    </a:solidFill>
                    <a:latin typeface="Arial Black" panose="020B0A04020102020204" pitchFamily="34" charset="0"/>
                    <a:ea typeface="思源宋体 CN" panose="02020400000000000000" pitchFamily="18" charset="-122"/>
                  </a:rPr>
                  <a:t>05</a:t>
                </a:r>
                <a:endParaRPr lang="zh-CN" altLang="en-US" sz="3200" dirty="0">
                  <a:solidFill>
                    <a:schemeClr val="bg1"/>
                  </a:solidFill>
                  <a:latin typeface="Arial Black" panose="020B0A04020102020204" pitchFamily="34" charset="0"/>
                  <a:ea typeface="思源宋体 CN" panose="02020400000000000000" pitchFamily="18" charset="-122"/>
                </a:endParaRPr>
              </a:p>
            </p:txBody>
          </p:sp>
        </p:grp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A9A6CCB-70CD-4401-9CDF-E9FF90F63BD4}"/>
                </a:ext>
              </a:extLst>
            </p:cNvPr>
            <p:cNvSpPr/>
            <p:nvPr/>
          </p:nvSpPr>
          <p:spPr>
            <a:xfrm>
              <a:off x="3697621" y="1677353"/>
              <a:ext cx="906017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kern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总结</a:t>
              </a:r>
              <a:endParaRPr kumimoji="0" lang="en-US" altLang="zh-CN" sz="2800" b="1" i="0" u="none" strike="noStrike" kern="0" cap="none" spc="0" normalizeH="0" baseline="0" noProof="0" dirty="0" smtClean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rPr>
                <a:t>Summary</a:t>
              </a:r>
              <a:r>
                <a:rPr kumimoji="0" lang="en-US" altLang="zh-CN" sz="1400" b="0" i="0" u="none" strike="noStrike" kern="0" cap="none" spc="0" normalizeH="0" baseline="0" noProof="1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  <a:sym typeface="Arial" panose="020B0604020202020204" pitchFamily="34" charset="0"/>
                </a:rPr>
                <a:t>.</a:t>
              </a:r>
              <a:endParaRPr kumimoji="0" lang="zh-CN" altLang="en-US" sz="14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877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D62CC5AE-57CF-4171-ACFD-AF8E0D3F1644}"/>
              </a:ext>
            </a:extLst>
          </p:cNvPr>
          <p:cNvGrpSpPr/>
          <p:nvPr/>
        </p:nvGrpSpPr>
        <p:grpSpPr>
          <a:xfrm>
            <a:off x="256403" y="334456"/>
            <a:ext cx="3160036" cy="543697"/>
            <a:chOff x="256403" y="334456"/>
            <a:chExt cx="3160036" cy="54369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2E6EB5F-8CF4-4983-8482-5A6A3F351ADE}"/>
                </a:ext>
              </a:extLst>
            </p:cNvPr>
            <p:cNvGrpSpPr/>
            <p:nvPr/>
          </p:nvGrpSpPr>
          <p:grpSpPr>
            <a:xfrm>
              <a:off x="256403" y="334456"/>
              <a:ext cx="543697" cy="543697"/>
              <a:chOff x="3212213" y="251533"/>
              <a:chExt cx="6830968" cy="6830968"/>
            </a:xfrm>
          </p:grpSpPr>
          <p:sp>
            <p:nvSpPr>
              <p:cNvPr id="5" name="泪滴形 4">
                <a:extLst>
                  <a:ext uri="{FF2B5EF4-FFF2-40B4-BE49-F238E27FC236}">
                    <a16:creationId xmlns:a16="http://schemas.microsoft.com/office/drawing/2014/main" id="{3EA77AD1-374D-456F-AC1A-DD54C0983A5A}"/>
                  </a:ext>
                </a:extLst>
              </p:cNvPr>
              <p:cNvSpPr/>
              <p:nvPr/>
            </p:nvSpPr>
            <p:spPr>
              <a:xfrm>
                <a:off x="3212213" y="251533"/>
                <a:ext cx="6830968" cy="6830968"/>
              </a:xfrm>
              <a:prstGeom prst="teardrop">
                <a:avLst/>
              </a:prstGeom>
              <a:solidFill>
                <a:srgbClr val="6667A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100000"/>
                    </a:prst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4CF5A50-DD92-471E-A2A4-D94CAE035D1C}"/>
                  </a:ext>
                </a:extLst>
              </p:cNvPr>
              <p:cNvSpPr/>
              <p:nvPr/>
            </p:nvSpPr>
            <p:spPr>
              <a:xfrm>
                <a:off x="4516361" y="1555681"/>
                <a:ext cx="4222672" cy="4222672"/>
              </a:xfrm>
              <a:prstGeom prst="ellipse">
                <a:avLst/>
              </a:prstGeom>
              <a:solidFill>
                <a:srgbClr val="9A91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7" name="文本框 20">
              <a:extLst>
                <a:ext uri="{FF2B5EF4-FFF2-40B4-BE49-F238E27FC236}">
                  <a16:creationId xmlns:a16="http://schemas.microsoft.com/office/drawing/2014/main" id="{D1F418C0-18E4-4327-9084-B7DF9744E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685" y="344694"/>
              <a:ext cx="254775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单击添加标题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CAAEBCC-6550-4D09-A2C2-862343CD45BF}"/>
              </a:ext>
            </a:extLst>
          </p:cNvPr>
          <p:cNvGrpSpPr/>
          <p:nvPr/>
        </p:nvGrpSpPr>
        <p:grpSpPr>
          <a:xfrm>
            <a:off x="4727575" y="2074821"/>
            <a:ext cx="2736850" cy="2738438"/>
            <a:chOff x="4724400" y="2206625"/>
            <a:chExt cx="2736850" cy="2738438"/>
          </a:xfrm>
        </p:grpSpPr>
        <p:grpSp>
          <p:nvGrpSpPr>
            <p:cNvPr id="10" name="Group 28">
              <a:extLst>
                <a:ext uri="{FF2B5EF4-FFF2-40B4-BE49-F238E27FC236}">
                  <a16:creationId xmlns:a16="http://schemas.microsoft.com/office/drawing/2014/main" id="{F59E51DA-ED01-4606-B107-716F9D40D2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24400" y="2206625"/>
              <a:ext cx="1603375" cy="1603375"/>
              <a:chOff x="4724258" y="2057259"/>
              <a:chExt cx="1603375" cy="1603375"/>
            </a:xfrm>
          </p:grpSpPr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DA3391C7-8E78-48EA-A52E-CB861AC8A006}"/>
                  </a:ext>
                </a:extLst>
              </p:cNvPr>
              <p:cNvSpPr>
                <a:spLocks/>
              </p:cNvSpPr>
              <p:nvPr/>
            </p:nvSpPr>
            <p:spPr bwMode="auto">
              <a:xfrm rot="2700000">
                <a:off x="4724258" y="2057259"/>
                <a:ext cx="1603375" cy="1603375"/>
              </a:xfrm>
              <a:custGeom>
                <a:avLst/>
                <a:gdLst>
                  <a:gd name="T0" fmla="*/ 1603375 w 426"/>
                  <a:gd name="T1" fmla="*/ 801688 h 426"/>
                  <a:gd name="T2" fmla="*/ 801688 w 426"/>
                  <a:gd name="T3" fmla="*/ 0 h 426"/>
                  <a:gd name="T4" fmla="*/ 0 w 426"/>
                  <a:gd name="T5" fmla="*/ 801688 h 426"/>
                  <a:gd name="T6" fmla="*/ 801688 w 426"/>
                  <a:gd name="T7" fmla="*/ 1603375 h 426"/>
                  <a:gd name="T8" fmla="*/ 1603375 w 426"/>
                  <a:gd name="T9" fmla="*/ 801688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6"/>
                  <a:gd name="T16" fmla="*/ 0 h 426"/>
                  <a:gd name="T17" fmla="*/ 426 w 426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6" h="426">
                    <a:moveTo>
                      <a:pt x="426" y="213"/>
                    </a:moveTo>
                    <a:cubicBezTo>
                      <a:pt x="308" y="213"/>
                      <a:pt x="213" y="117"/>
                      <a:pt x="213" y="0"/>
                    </a:cubicBezTo>
                    <a:cubicBezTo>
                      <a:pt x="96" y="0"/>
                      <a:pt x="0" y="95"/>
                      <a:pt x="0" y="213"/>
                    </a:cubicBezTo>
                    <a:cubicBezTo>
                      <a:pt x="0" y="330"/>
                      <a:pt x="96" y="426"/>
                      <a:pt x="213" y="426"/>
                    </a:cubicBezTo>
                    <a:cubicBezTo>
                      <a:pt x="213" y="308"/>
                      <a:pt x="308" y="213"/>
                      <a:pt x="426" y="213"/>
                    </a:cubicBezTo>
                    <a:close/>
                  </a:path>
                </a:pathLst>
              </a:custGeom>
              <a:solidFill>
                <a:srgbClr val="6667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defRPr/>
                </a:pPr>
                <a:endParaRPr lang="zh-CN" altLang="zh-CN" sz="1600" b="1" kern="0" dirty="0">
                  <a:solidFill>
                    <a:srgbClr val="FFFFFF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21" name="TextBox 19">
                <a:extLst>
                  <a:ext uri="{FF2B5EF4-FFF2-40B4-BE49-F238E27FC236}">
                    <a16:creationId xmlns:a16="http://schemas.microsoft.com/office/drawing/2014/main" id="{93887142-865D-4231-BFA1-2EB4E542D3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8389" y="2472858"/>
                <a:ext cx="633901" cy="4247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rIns="12192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ts val="1063"/>
                  </a:spcBef>
                  <a:defRPr/>
                </a:pPr>
                <a:r>
                  <a:rPr lang="en-US" altLang="zh-CN" sz="2400" b="1" kern="0" dirty="0">
                    <a:solidFill>
                      <a:srgbClr val="FFFFFF"/>
                    </a:solidFill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01</a:t>
                </a:r>
                <a:endParaRPr lang="en-US" altLang="zh-CN" sz="1600" b="1" kern="0" dirty="0">
                  <a:solidFill>
                    <a:srgbClr val="FFFFFF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  <p:grpSp>
          <p:nvGrpSpPr>
            <p:cNvPr id="11" name="Group 27">
              <a:extLst>
                <a:ext uri="{FF2B5EF4-FFF2-40B4-BE49-F238E27FC236}">
                  <a16:creationId xmlns:a16="http://schemas.microsoft.com/office/drawing/2014/main" id="{FA553098-0F3A-4AA7-8477-6D172A4C08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57875" y="2206625"/>
              <a:ext cx="1603375" cy="1603375"/>
              <a:chOff x="5858017" y="2057259"/>
              <a:chExt cx="1603375" cy="1603375"/>
            </a:xfrm>
          </p:grpSpPr>
          <p:sp>
            <p:nvSpPr>
              <p:cNvPr id="18" name="Freeform 5">
                <a:extLst>
                  <a:ext uri="{FF2B5EF4-FFF2-40B4-BE49-F238E27FC236}">
                    <a16:creationId xmlns:a16="http://schemas.microsoft.com/office/drawing/2014/main" id="{895A884D-F3AD-44B6-9734-33EC9B2CDBEB}"/>
                  </a:ext>
                </a:extLst>
              </p:cNvPr>
              <p:cNvSpPr>
                <a:spLocks/>
              </p:cNvSpPr>
              <p:nvPr/>
            </p:nvSpPr>
            <p:spPr bwMode="auto">
              <a:xfrm rot="2700000">
                <a:off x="5858017" y="2057259"/>
                <a:ext cx="1603375" cy="1603375"/>
              </a:xfrm>
              <a:custGeom>
                <a:avLst/>
                <a:gdLst>
                  <a:gd name="T0" fmla="*/ 801688 w 426"/>
                  <a:gd name="T1" fmla="*/ 1603375 h 426"/>
                  <a:gd name="T2" fmla="*/ 801688 w 426"/>
                  <a:gd name="T3" fmla="*/ 1603375 h 426"/>
                  <a:gd name="T4" fmla="*/ 801688 w 426"/>
                  <a:gd name="T5" fmla="*/ 1603375 h 426"/>
                  <a:gd name="T6" fmla="*/ 1603375 w 426"/>
                  <a:gd name="T7" fmla="*/ 801688 h 426"/>
                  <a:gd name="T8" fmla="*/ 801688 w 426"/>
                  <a:gd name="T9" fmla="*/ 0 h 426"/>
                  <a:gd name="T10" fmla="*/ 0 w 426"/>
                  <a:gd name="T11" fmla="*/ 801688 h 426"/>
                  <a:gd name="T12" fmla="*/ 801688 w 426"/>
                  <a:gd name="T13" fmla="*/ 1603375 h 42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26"/>
                  <a:gd name="T22" fmla="*/ 0 h 426"/>
                  <a:gd name="T23" fmla="*/ 426 w 426"/>
                  <a:gd name="T24" fmla="*/ 426 h 42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26" h="426">
                    <a:moveTo>
                      <a:pt x="213" y="426"/>
                    </a:moveTo>
                    <a:cubicBezTo>
                      <a:pt x="213" y="426"/>
                      <a:pt x="213" y="426"/>
                      <a:pt x="213" y="426"/>
                    </a:cubicBezTo>
                    <a:cubicBezTo>
                      <a:pt x="213" y="426"/>
                      <a:pt x="213" y="426"/>
                      <a:pt x="213" y="426"/>
                    </a:cubicBezTo>
                    <a:cubicBezTo>
                      <a:pt x="213" y="308"/>
                      <a:pt x="308" y="213"/>
                      <a:pt x="426" y="213"/>
                    </a:cubicBezTo>
                    <a:cubicBezTo>
                      <a:pt x="426" y="95"/>
                      <a:pt x="331" y="0"/>
                      <a:pt x="213" y="0"/>
                    </a:cubicBezTo>
                    <a:cubicBezTo>
                      <a:pt x="95" y="0"/>
                      <a:pt x="0" y="95"/>
                      <a:pt x="0" y="213"/>
                    </a:cubicBezTo>
                    <a:cubicBezTo>
                      <a:pt x="118" y="213"/>
                      <a:pt x="213" y="308"/>
                      <a:pt x="213" y="426"/>
                    </a:cubicBezTo>
                    <a:close/>
                  </a:path>
                </a:pathLst>
              </a:custGeom>
              <a:solidFill>
                <a:srgbClr val="9A91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defRPr/>
                </a:pPr>
                <a:endParaRPr lang="zh-CN" altLang="zh-CN" sz="1600" b="1" kern="0" dirty="0">
                  <a:solidFill>
                    <a:srgbClr val="FFFFFF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19" name="TextBox 20">
                <a:extLst>
                  <a:ext uri="{FF2B5EF4-FFF2-40B4-BE49-F238E27FC236}">
                    <a16:creationId xmlns:a16="http://schemas.microsoft.com/office/drawing/2014/main" id="{E3D7F1CD-E29D-4789-AEC7-C69BADC57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99096" y="2472858"/>
                <a:ext cx="633901" cy="4247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rIns="12192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ts val="1063"/>
                  </a:spcBef>
                  <a:defRPr/>
                </a:pPr>
                <a:r>
                  <a:rPr lang="en-US" altLang="zh-CN" sz="2400" b="1" kern="0" dirty="0">
                    <a:solidFill>
                      <a:srgbClr val="FFFFFF"/>
                    </a:solidFill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02</a:t>
                </a:r>
                <a:endParaRPr lang="en-US" altLang="zh-CN" sz="1600" b="1" kern="0" dirty="0">
                  <a:solidFill>
                    <a:srgbClr val="FFFFFF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  <p:grpSp>
          <p:nvGrpSpPr>
            <p:cNvPr id="12" name="Group 29">
              <a:extLst>
                <a:ext uri="{FF2B5EF4-FFF2-40B4-BE49-F238E27FC236}">
                  <a16:creationId xmlns:a16="http://schemas.microsoft.com/office/drawing/2014/main" id="{A52B67CF-1D12-461E-85B4-8D4247FA57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24400" y="3341688"/>
              <a:ext cx="1603375" cy="1603375"/>
              <a:chOff x="4724259" y="3191017"/>
              <a:chExt cx="1603375" cy="1603375"/>
            </a:xfrm>
          </p:grpSpPr>
          <p:sp>
            <p:nvSpPr>
              <p:cNvPr id="16" name="Freeform 6">
                <a:extLst>
                  <a:ext uri="{FF2B5EF4-FFF2-40B4-BE49-F238E27FC236}">
                    <a16:creationId xmlns:a16="http://schemas.microsoft.com/office/drawing/2014/main" id="{91DC4466-A108-4408-BFAD-0F5495098588}"/>
                  </a:ext>
                </a:extLst>
              </p:cNvPr>
              <p:cNvSpPr>
                <a:spLocks/>
              </p:cNvSpPr>
              <p:nvPr/>
            </p:nvSpPr>
            <p:spPr bwMode="auto">
              <a:xfrm rot="2700000">
                <a:off x="4724259" y="3191017"/>
                <a:ext cx="1603375" cy="1603375"/>
              </a:xfrm>
              <a:custGeom>
                <a:avLst/>
                <a:gdLst>
                  <a:gd name="T0" fmla="*/ 213 w 426"/>
                  <a:gd name="T1" fmla="*/ 0 h 426"/>
                  <a:gd name="T2" fmla="*/ 0 w 426"/>
                  <a:gd name="T3" fmla="*/ 213 h 426"/>
                  <a:gd name="T4" fmla="*/ 0 w 426"/>
                  <a:gd name="T5" fmla="*/ 213 h 426"/>
                  <a:gd name="T6" fmla="*/ 0 w 426"/>
                  <a:gd name="T7" fmla="*/ 213 h 426"/>
                  <a:gd name="T8" fmla="*/ 213 w 426"/>
                  <a:gd name="T9" fmla="*/ 426 h 426"/>
                  <a:gd name="T10" fmla="*/ 426 w 426"/>
                  <a:gd name="T11" fmla="*/ 213 h 426"/>
                  <a:gd name="T12" fmla="*/ 213 w 426"/>
                  <a:gd name="T13" fmla="*/ 0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6" h="426">
                    <a:moveTo>
                      <a:pt x="213" y="0"/>
                    </a:moveTo>
                    <a:cubicBezTo>
                      <a:pt x="213" y="117"/>
                      <a:pt x="118" y="213"/>
                      <a:pt x="0" y="213"/>
                    </a:cubicBezTo>
                    <a:cubicBezTo>
                      <a:pt x="0" y="213"/>
                      <a:pt x="0" y="213"/>
                      <a:pt x="0" y="213"/>
                    </a:cubicBezTo>
                    <a:cubicBezTo>
                      <a:pt x="0" y="213"/>
                      <a:pt x="0" y="213"/>
                      <a:pt x="0" y="213"/>
                    </a:cubicBezTo>
                    <a:cubicBezTo>
                      <a:pt x="0" y="330"/>
                      <a:pt x="95" y="426"/>
                      <a:pt x="213" y="426"/>
                    </a:cubicBezTo>
                    <a:cubicBezTo>
                      <a:pt x="331" y="426"/>
                      <a:pt x="426" y="330"/>
                      <a:pt x="426" y="213"/>
                    </a:cubicBezTo>
                    <a:cubicBezTo>
                      <a:pt x="308" y="213"/>
                      <a:pt x="213" y="117"/>
                      <a:pt x="213" y="0"/>
                    </a:cubicBezTo>
                    <a:close/>
                  </a:path>
                </a:pathLst>
              </a:custGeom>
              <a:solidFill>
                <a:srgbClr val="9A91EB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sz="1600" b="1" kern="0" dirty="0">
                  <a:solidFill>
                    <a:srgbClr val="FFFFFF"/>
                  </a:solidFill>
                  <a:latin typeface="思源宋体 CN" panose="02020400000000000000" pitchFamily="18" charset="-122"/>
                </a:endParaRPr>
              </a:p>
            </p:txBody>
          </p:sp>
          <p:sp>
            <p:nvSpPr>
              <p:cNvPr id="17" name="TextBox 24">
                <a:extLst>
                  <a:ext uri="{FF2B5EF4-FFF2-40B4-BE49-F238E27FC236}">
                    <a16:creationId xmlns:a16="http://schemas.microsoft.com/office/drawing/2014/main" id="{BF25661B-CC96-41F6-8CAF-4CF376C4E8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8389" y="3934511"/>
                <a:ext cx="633901" cy="4247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rIns="12192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ts val="1063"/>
                  </a:spcBef>
                  <a:defRPr/>
                </a:pPr>
                <a:r>
                  <a:rPr lang="en-US" altLang="zh-CN" sz="2400" b="1" kern="0" dirty="0">
                    <a:solidFill>
                      <a:srgbClr val="FFFFFF"/>
                    </a:solidFill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03</a:t>
                </a:r>
                <a:endParaRPr lang="en-US" altLang="zh-CN" sz="1600" b="1" kern="0" dirty="0">
                  <a:solidFill>
                    <a:srgbClr val="FFFFFF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  <p:grpSp>
          <p:nvGrpSpPr>
            <p:cNvPr id="13" name="Group 26">
              <a:extLst>
                <a:ext uri="{FF2B5EF4-FFF2-40B4-BE49-F238E27FC236}">
                  <a16:creationId xmlns:a16="http://schemas.microsoft.com/office/drawing/2014/main" id="{89C13FB9-CE1F-4FCF-8118-CCFE1F8DD5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57875" y="3341688"/>
              <a:ext cx="1603375" cy="1603375"/>
              <a:chOff x="5858016" y="3191017"/>
              <a:chExt cx="1603375" cy="1603375"/>
            </a:xfrm>
          </p:grpSpPr>
          <p:sp>
            <p:nvSpPr>
              <p:cNvPr id="14" name="Freeform 7">
                <a:extLst>
                  <a:ext uri="{FF2B5EF4-FFF2-40B4-BE49-F238E27FC236}">
                    <a16:creationId xmlns:a16="http://schemas.microsoft.com/office/drawing/2014/main" id="{3C5E009F-FF08-49CA-9F50-A717A829374E}"/>
                  </a:ext>
                </a:extLst>
              </p:cNvPr>
              <p:cNvSpPr>
                <a:spLocks/>
              </p:cNvSpPr>
              <p:nvPr/>
            </p:nvSpPr>
            <p:spPr bwMode="auto">
              <a:xfrm rot="2700000">
                <a:off x="5858016" y="3191017"/>
                <a:ext cx="1603375" cy="1603375"/>
              </a:xfrm>
              <a:custGeom>
                <a:avLst/>
                <a:gdLst>
                  <a:gd name="T0" fmla="*/ 213 w 426"/>
                  <a:gd name="T1" fmla="*/ 0 h 426"/>
                  <a:gd name="T2" fmla="*/ 0 w 426"/>
                  <a:gd name="T3" fmla="*/ 213 h 426"/>
                  <a:gd name="T4" fmla="*/ 213 w 426"/>
                  <a:gd name="T5" fmla="*/ 426 h 426"/>
                  <a:gd name="T6" fmla="*/ 426 w 426"/>
                  <a:gd name="T7" fmla="*/ 213 h 426"/>
                  <a:gd name="T8" fmla="*/ 213 w 426"/>
                  <a:gd name="T9" fmla="*/ 0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6" h="426">
                    <a:moveTo>
                      <a:pt x="213" y="0"/>
                    </a:moveTo>
                    <a:cubicBezTo>
                      <a:pt x="213" y="117"/>
                      <a:pt x="118" y="213"/>
                      <a:pt x="0" y="213"/>
                    </a:cubicBezTo>
                    <a:cubicBezTo>
                      <a:pt x="118" y="213"/>
                      <a:pt x="213" y="308"/>
                      <a:pt x="213" y="426"/>
                    </a:cubicBezTo>
                    <a:cubicBezTo>
                      <a:pt x="331" y="426"/>
                      <a:pt x="426" y="330"/>
                      <a:pt x="426" y="213"/>
                    </a:cubicBezTo>
                    <a:cubicBezTo>
                      <a:pt x="426" y="95"/>
                      <a:pt x="331" y="0"/>
                      <a:pt x="213" y="0"/>
                    </a:cubicBezTo>
                    <a:close/>
                  </a:path>
                </a:pathLst>
              </a:custGeom>
              <a:solidFill>
                <a:srgbClr val="6667AB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sz="1600" b="1" kern="0" dirty="0">
                  <a:solidFill>
                    <a:srgbClr val="FFFFFF"/>
                  </a:solidFill>
                  <a:latin typeface="思源宋体 CN" panose="02020400000000000000" pitchFamily="18" charset="-122"/>
                </a:endParaRPr>
              </a:p>
            </p:txBody>
          </p:sp>
          <p:sp>
            <p:nvSpPr>
              <p:cNvPr id="15" name="TextBox 25">
                <a:extLst>
                  <a:ext uri="{FF2B5EF4-FFF2-40B4-BE49-F238E27FC236}">
                    <a16:creationId xmlns:a16="http://schemas.microsoft.com/office/drawing/2014/main" id="{758DC083-FD93-406D-8D7B-741126E4FE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99096" y="3934511"/>
                <a:ext cx="633901" cy="4247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rIns="12192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ts val="1063"/>
                  </a:spcBef>
                  <a:defRPr/>
                </a:pPr>
                <a:r>
                  <a:rPr lang="en-US" altLang="zh-CN" sz="2400" b="1" kern="0" dirty="0">
                    <a:solidFill>
                      <a:srgbClr val="FFFFFF"/>
                    </a:solidFill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04</a:t>
                </a:r>
                <a:endParaRPr lang="en-US" altLang="zh-CN" sz="1600" b="1" kern="0" dirty="0">
                  <a:solidFill>
                    <a:srgbClr val="FFFFFF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</p:grpSp>
      <p:sp>
        <p:nvSpPr>
          <p:cNvPr id="22" name="矩形 47">
            <a:extLst>
              <a:ext uri="{FF2B5EF4-FFF2-40B4-BE49-F238E27FC236}">
                <a16:creationId xmlns:a16="http://schemas.microsoft.com/office/drawing/2014/main" id="{03A31915-06EC-4C2F-9891-E6381694A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7774" y="1931812"/>
            <a:ext cx="3920458" cy="1249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hangingPunct="0">
              <a:lnSpc>
                <a:spcPct val="150000"/>
              </a:lnSpc>
              <a:spcBef>
                <a:spcPts val="0"/>
              </a:spcBef>
              <a:buFont typeface="Arial" charset="0"/>
              <a:buNone/>
              <a:defRPr/>
            </a:pP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添加标题</a:t>
            </a:r>
            <a:endParaRPr lang="en-US" altLang="zh-CN" sz="20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  <a:sym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单击此处添加合适文字加以说明，可根据需要适当地调整文字大小或者颜色等属性。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62F9B16-B4F9-4FAB-9BDB-A0754CEB7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7774" y="3829933"/>
            <a:ext cx="4017315" cy="1249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hangingPunct="0">
              <a:lnSpc>
                <a:spcPct val="150000"/>
              </a:lnSpc>
              <a:spcBef>
                <a:spcPts val="0"/>
              </a:spcBef>
              <a:buFont typeface="Arial" charset="0"/>
              <a:buNone/>
              <a:defRPr/>
            </a:pP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添加标题</a:t>
            </a:r>
            <a:endParaRPr lang="en-US" altLang="zh-CN" sz="20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  <a:sym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单击此处添加合适文字加以说明，可根据需要适当地调整文字大小或者颜色等属性。</a:t>
            </a:r>
          </a:p>
        </p:txBody>
      </p:sp>
      <p:sp>
        <p:nvSpPr>
          <p:cNvPr id="24" name="矩形 47">
            <a:extLst>
              <a:ext uri="{FF2B5EF4-FFF2-40B4-BE49-F238E27FC236}">
                <a16:creationId xmlns:a16="http://schemas.microsoft.com/office/drawing/2014/main" id="{B797FCD6-55D0-4508-8836-0E191BD6C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53" y="1931812"/>
            <a:ext cx="3848003" cy="1249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lvl="0" algn="r" hangingPunc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添加标题</a:t>
            </a:r>
            <a:endParaRPr lang="en-US" altLang="zh-CN" sz="20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  <a:sym typeface="思源黑体 CN Bold" panose="020B0800000000000000" pitchFamily="34" charset="-122"/>
            </a:endParaRPr>
          </a:p>
          <a:p>
            <a:pPr lvl="0" algn="r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单击此处添加合适文字加以说明，可根据需要适当地调整文字大小或者颜色等属性。</a:t>
            </a:r>
          </a:p>
        </p:txBody>
      </p:sp>
      <p:sp>
        <p:nvSpPr>
          <p:cNvPr id="25" name="矩形 47">
            <a:extLst>
              <a:ext uri="{FF2B5EF4-FFF2-40B4-BE49-F238E27FC236}">
                <a16:creationId xmlns:a16="http://schemas.microsoft.com/office/drawing/2014/main" id="{F8C3B0AA-CFD0-4EA8-9C54-7D4F83A3B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53" y="3829933"/>
            <a:ext cx="3848003" cy="1249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lvl="0" algn="r" hangingPunc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添加标题</a:t>
            </a:r>
            <a:endParaRPr lang="en-US" altLang="zh-CN" sz="20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  <a:sym typeface="思源黑体 CN Bold" panose="020B0800000000000000" pitchFamily="34" charset="-122"/>
            </a:endParaRPr>
          </a:p>
          <a:p>
            <a:pPr lvl="0" algn="r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单击此处添加合适文字加以说明，可根据需要适当地调整文字大小或者颜色等属性。</a:t>
            </a:r>
          </a:p>
        </p:txBody>
      </p:sp>
    </p:spTree>
    <p:extLst>
      <p:ext uri="{BB962C8B-B14F-4D97-AF65-F5344CB8AC3E}">
        <p14:creationId xmlns:p14="http://schemas.microsoft.com/office/powerpoint/2010/main" val="173373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D62CC5AE-57CF-4171-ACFD-AF8E0D3F1644}"/>
              </a:ext>
            </a:extLst>
          </p:cNvPr>
          <p:cNvGrpSpPr/>
          <p:nvPr/>
        </p:nvGrpSpPr>
        <p:grpSpPr>
          <a:xfrm>
            <a:off x="256403" y="334456"/>
            <a:ext cx="3160036" cy="543697"/>
            <a:chOff x="256403" y="334456"/>
            <a:chExt cx="3160036" cy="54369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2E6EB5F-8CF4-4983-8482-5A6A3F351ADE}"/>
                </a:ext>
              </a:extLst>
            </p:cNvPr>
            <p:cNvGrpSpPr/>
            <p:nvPr/>
          </p:nvGrpSpPr>
          <p:grpSpPr>
            <a:xfrm>
              <a:off x="256403" y="334456"/>
              <a:ext cx="543697" cy="543697"/>
              <a:chOff x="3212213" y="251533"/>
              <a:chExt cx="6830968" cy="6830968"/>
            </a:xfrm>
          </p:grpSpPr>
          <p:sp>
            <p:nvSpPr>
              <p:cNvPr id="5" name="泪滴形 4">
                <a:extLst>
                  <a:ext uri="{FF2B5EF4-FFF2-40B4-BE49-F238E27FC236}">
                    <a16:creationId xmlns:a16="http://schemas.microsoft.com/office/drawing/2014/main" id="{3EA77AD1-374D-456F-AC1A-DD54C0983A5A}"/>
                  </a:ext>
                </a:extLst>
              </p:cNvPr>
              <p:cNvSpPr/>
              <p:nvPr/>
            </p:nvSpPr>
            <p:spPr>
              <a:xfrm>
                <a:off x="3212213" y="251533"/>
                <a:ext cx="6830968" cy="6830968"/>
              </a:xfrm>
              <a:prstGeom prst="teardrop">
                <a:avLst/>
              </a:prstGeom>
              <a:solidFill>
                <a:srgbClr val="6667A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100000"/>
                    </a:prst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4CF5A50-DD92-471E-A2A4-D94CAE035D1C}"/>
                  </a:ext>
                </a:extLst>
              </p:cNvPr>
              <p:cNvSpPr/>
              <p:nvPr/>
            </p:nvSpPr>
            <p:spPr>
              <a:xfrm>
                <a:off x="4516361" y="1555681"/>
                <a:ext cx="4222672" cy="4222672"/>
              </a:xfrm>
              <a:prstGeom prst="ellipse">
                <a:avLst/>
              </a:prstGeom>
              <a:solidFill>
                <a:srgbClr val="9A91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7" name="文本框 20">
              <a:extLst>
                <a:ext uri="{FF2B5EF4-FFF2-40B4-BE49-F238E27FC236}">
                  <a16:creationId xmlns:a16="http://schemas.microsoft.com/office/drawing/2014/main" id="{D1F418C0-18E4-4327-9084-B7DF9744E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685" y="344694"/>
              <a:ext cx="254775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单击添加标题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5C42B30-2B7A-4B49-A6F8-64AAD5BA8A52}"/>
              </a:ext>
            </a:extLst>
          </p:cNvPr>
          <p:cNvGrpSpPr/>
          <p:nvPr/>
        </p:nvGrpSpPr>
        <p:grpSpPr>
          <a:xfrm>
            <a:off x="947738" y="1853793"/>
            <a:ext cx="2340000" cy="3516718"/>
            <a:chOff x="1338263" y="2010956"/>
            <a:chExt cx="2340000" cy="3516718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2B4E69C-6B43-4BE5-9FF4-08A44F9989B3}"/>
                </a:ext>
              </a:extLst>
            </p:cNvPr>
            <p:cNvGrpSpPr/>
            <p:nvPr/>
          </p:nvGrpSpPr>
          <p:grpSpPr>
            <a:xfrm>
              <a:off x="1338263" y="2010956"/>
              <a:ext cx="2340000" cy="3516718"/>
              <a:chOff x="1338263" y="2010956"/>
              <a:chExt cx="2340000" cy="3516718"/>
            </a:xfrm>
          </p:grpSpPr>
          <p:sp>
            <p:nvSpPr>
              <p:cNvPr id="12" name="Google Shape;534;p23">
                <a:extLst>
                  <a:ext uri="{FF2B5EF4-FFF2-40B4-BE49-F238E27FC236}">
                    <a16:creationId xmlns:a16="http://schemas.microsoft.com/office/drawing/2014/main" id="{3DF3DCC4-EE93-468B-AD56-14A5DA71D877}"/>
                  </a:ext>
                </a:extLst>
              </p:cNvPr>
              <p:cNvSpPr/>
              <p:nvPr/>
            </p:nvSpPr>
            <p:spPr bwMode="auto">
              <a:xfrm>
                <a:off x="1340049" y="4360335"/>
                <a:ext cx="2336602" cy="1167339"/>
              </a:xfrm>
              <a:custGeom>
                <a:avLst/>
                <a:gdLst/>
                <a:ahLst/>
                <a:cxnLst/>
                <a:rect l="l" t="t" r="r" b="b"/>
                <a:pathLst>
                  <a:path w="76463" h="73424" extrusionOk="0">
                    <a:moveTo>
                      <a:pt x="1" y="1"/>
                    </a:moveTo>
                    <a:lnTo>
                      <a:pt x="76463" y="1"/>
                    </a:lnTo>
                    <a:lnTo>
                      <a:pt x="76463" y="39927"/>
                    </a:lnTo>
                    <a:cubicBezTo>
                      <a:pt x="76463" y="58420"/>
                      <a:pt x="61460" y="73423"/>
                      <a:pt x="42967" y="73423"/>
                    </a:cubicBezTo>
                    <a:lnTo>
                      <a:pt x="33497" y="73423"/>
                    </a:lnTo>
                    <a:cubicBezTo>
                      <a:pt x="15004" y="73423"/>
                      <a:pt x="1" y="58420"/>
                      <a:pt x="1" y="39927"/>
                    </a:cubicBezTo>
                    <a:close/>
                  </a:path>
                </a:pathLst>
              </a:custGeom>
              <a:solidFill>
                <a:srgbClr val="6667AB"/>
              </a:solidFill>
              <a:ln>
                <a:noFill/>
              </a:ln>
            </p:spPr>
            <p:txBody>
              <a:bodyPr spcFirstLastPara="1" lIns="121900" tIns="121900" rIns="121900" bIns="121900" anchor="ctr"/>
              <a:lstStyle/>
              <a:p>
                <a:pPr marL="0" marR="0" lvl="0" indent="0" algn="l" defTabSz="1219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5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字魂105号-简雅黑" pitchFamily="2" charset="-122"/>
                  <a:sym typeface="Fira Sans"/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2BCF08C2-1EA4-497C-8835-E7D337C4448E}"/>
                  </a:ext>
                </a:extLst>
              </p:cNvPr>
              <p:cNvSpPr/>
              <p:nvPr/>
            </p:nvSpPr>
            <p:spPr bwMode="auto">
              <a:xfrm>
                <a:off x="1338263" y="2010956"/>
                <a:ext cx="2340000" cy="3045309"/>
              </a:xfrm>
              <a:custGeom>
                <a:avLst/>
                <a:gdLst>
                  <a:gd name="connsiteX0" fmla="*/ 173846 w 2368800"/>
                  <a:gd name="connsiteY0" fmla="*/ 0 h 3045309"/>
                  <a:gd name="connsiteX1" fmla="*/ 2194954 w 2368800"/>
                  <a:gd name="connsiteY1" fmla="*/ 0 h 3045309"/>
                  <a:gd name="connsiteX2" fmla="*/ 2368800 w 2368800"/>
                  <a:gd name="connsiteY2" fmla="*/ 173846 h 3045309"/>
                  <a:gd name="connsiteX3" fmla="*/ 2368800 w 2368800"/>
                  <a:gd name="connsiteY3" fmla="*/ 2359247 h 3045309"/>
                  <a:gd name="connsiteX4" fmla="*/ 2366962 w 2368800"/>
                  <a:gd name="connsiteY4" fmla="*/ 2368351 h 3045309"/>
                  <a:gd name="connsiteX5" fmla="*/ 2366962 w 2368800"/>
                  <a:gd name="connsiteY5" fmla="*/ 2437326 h 3045309"/>
                  <a:gd name="connsiteX6" fmla="*/ 1184270 w 2368800"/>
                  <a:gd name="connsiteY6" fmla="*/ 3045309 h 3045309"/>
                  <a:gd name="connsiteX7" fmla="*/ 31 w 2368800"/>
                  <a:gd name="connsiteY7" fmla="*/ 2436531 h 3045309"/>
                  <a:gd name="connsiteX8" fmla="*/ 31 w 2368800"/>
                  <a:gd name="connsiteY8" fmla="*/ 2359400 h 3045309"/>
                  <a:gd name="connsiteX9" fmla="*/ 0 w 2368800"/>
                  <a:gd name="connsiteY9" fmla="*/ 2359247 h 3045309"/>
                  <a:gd name="connsiteX10" fmla="*/ 0 w 2368800"/>
                  <a:gd name="connsiteY10" fmla="*/ 173846 h 3045309"/>
                  <a:gd name="connsiteX11" fmla="*/ 173846 w 2368800"/>
                  <a:gd name="connsiteY11" fmla="*/ 0 h 3045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68800" h="3045309">
                    <a:moveTo>
                      <a:pt x="173846" y="0"/>
                    </a:moveTo>
                    <a:lnTo>
                      <a:pt x="2194954" y="0"/>
                    </a:lnTo>
                    <a:cubicBezTo>
                      <a:pt x="2290966" y="0"/>
                      <a:pt x="2368800" y="77834"/>
                      <a:pt x="2368800" y="173846"/>
                    </a:cubicBezTo>
                    <a:lnTo>
                      <a:pt x="2368800" y="2359247"/>
                    </a:lnTo>
                    <a:lnTo>
                      <a:pt x="2366962" y="2368351"/>
                    </a:lnTo>
                    <a:lnTo>
                      <a:pt x="2366962" y="2437326"/>
                    </a:lnTo>
                    <a:cubicBezTo>
                      <a:pt x="2366962" y="2772623"/>
                      <a:pt x="1836512" y="3045309"/>
                      <a:pt x="1184270" y="3045309"/>
                    </a:cubicBezTo>
                    <a:cubicBezTo>
                      <a:pt x="530450" y="3045309"/>
                      <a:pt x="31" y="2772623"/>
                      <a:pt x="31" y="2436531"/>
                    </a:cubicBezTo>
                    <a:lnTo>
                      <a:pt x="31" y="2359400"/>
                    </a:lnTo>
                    <a:lnTo>
                      <a:pt x="0" y="2359247"/>
                    </a:lnTo>
                    <a:lnTo>
                      <a:pt x="0" y="173846"/>
                    </a:lnTo>
                    <a:cubicBezTo>
                      <a:pt x="0" y="77834"/>
                      <a:pt x="77834" y="0"/>
                      <a:pt x="17384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762000" algn="ctr" rotWithShape="0">
                  <a:prstClr val="black">
                    <a:alpha val="15000"/>
                  </a:prstClr>
                </a:outerShdw>
              </a:effectLst>
            </p:spPr>
            <p:txBody>
              <a:bodyPr spcFirstLastPara="1" wrap="square" lIns="121900" tIns="121900" rIns="121900" bIns="121900" anchor="ctr">
                <a:noAutofit/>
              </a:bodyPr>
              <a:lstStyle/>
              <a:p>
                <a:pPr marL="0" marR="0" lvl="0" indent="0" algn="ctr" defTabSz="1219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100"/>
                  <a:buFontTx/>
                  <a:buNone/>
                  <a:tabLst/>
                  <a:defRPr/>
                </a:pPr>
                <a:endParaRPr kumimoji="0" sz="1865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字魂105号-简雅黑" pitchFamily="2" charset="-122"/>
                  <a:sym typeface="Fira Sans"/>
                </a:endParaRPr>
              </a:p>
            </p:txBody>
          </p:sp>
          <p:sp>
            <p:nvSpPr>
              <p:cNvPr id="14" name="Google Shape;542;p23">
                <a:extLst>
                  <a:ext uri="{FF2B5EF4-FFF2-40B4-BE49-F238E27FC236}">
                    <a16:creationId xmlns:a16="http://schemas.microsoft.com/office/drawing/2014/main" id="{4FB4E6C6-E122-465D-8BD3-FEB0A0468341}"/>
                  </a:ext>
                </a:extLst>
              </p:cNvPr>
              <p:cNvSpPr txBox="1"/>
              <p:nvPr/>
            </p:nvSpPr>
            <p:spPr bwMode="auto">
              <a:xfrm>
                <a:off x="1890203" y="5128561"/>
                <a:ext cx="1264921" cy="375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lIns="121900" tIns="121900" rIns="121900" bIns="121900" anchor="ctr"/>
              <a:lstStyle/>
              <a:p>
                <a:pPr marL="0" marR="0" lvl="0" indent="0" algn="ctr" defTabSz="1219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2665" b="0" i="0" u="none" strike="noStrike" kern="0" cap="none" spc="0" normalizeH="0" baseline="0" noProof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思源宋体 CN" panose="02020400000000000000" pitchFamily="18" charset="-122"/>
                    <a:cs typeface="字魂105号-简雅黑" pitchFamily="2" charset="-122"/>
                    <a:sym typeface="Fira Sans Medium"/>
                  </a:rPr>
                  <a:t>A</a:t>
                </a:r>
                <a:endParaRPr kumimoji="0" sz="2665" b="0" i="0" u="none" strike="noStrike" kern="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Black" panose="020B0A04020102020204" pitchFamily="34" charset="0"/>
                  <a:ea typeface="思源宋体 CN" panose="02020400000000000000" pitchFamily="18" charset="-122"/>
                  <a:cs typeface="字魂105号-简雅黑" pitchFamily="2" charset="-122"/>
                  <a:sym typeface="Fira Sans Medium"/>
                </a:endParaRPr>
              </a:p>
            </p:txBody>
          </p:sp>
        </p:grpSp>
        <p:sp>
          <p:nvSpPr>
            <p:cNvPr id="11" name="PA_库_Create awesome and Unique presentation slides with these creative layouts It’s easy to change colors">
              <a:extLst>
                <a:ext uri="{FF2B5EF4-FFF2-40B4-BE49-F238E27FC236}">
                  <a16:creationId xmlns:a16="http://schemas.microsoft.com/office/drawing/2014/main" id="{CA3E1CC6-4F04-4B16-A1ED-2E5C3BFF3937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454553" y="2560138"/>
              <a:ext cx="2107421" cy="194694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5400" tIns="25400" rIns="25400" bIns="25400" anchor="ctr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rgbClr val="53585F"/>
                  </a:solidFill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  <a:sym typeface="+mn-ea"/>
                </a:rPr>
                <a:t>添加标题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sym typeface="+mn-ea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  <a:sym typeface="+mn-ea"/>
                </a:rPr>
                <a:t>单击此处输入您的文本说明，可根据需要适当地更改文字的颜色或者大小等属性。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51C3521-1471-409E-A4E9-3E0D0890F461}"/>
              </a:ext>
            </a:extLst>
          </p:cNvPr>
          <p:cNvGrpSpPr/>
          <p:nvPr/>
        </p:nvGrpSpPr>
        <p:grpSpPr>
          <a:xfrm>
            <a:off x="3595688" y="1853793"/>
            <a:ext cx="2340000" cy="3516718"/>
            <a:chOff x="1338263" y="2010956"/>
            <a:chExt cx="2340000" cy="3516718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A0AACD7-CA06-4660-B85A-F12F5142847E}"/>
                </a:ext>
              </a:extLst>
            </p:cNvPr>
            <p:cNvGrpSpPr/>
            <p:nvPr/>
          </p:nvGrpSpPr>
          <p:grpSpPr>
            <a:xfrm>
              <a:off x="1338263" y="2010956"/>
              <a:ext cx="2340000" cy="3516718"/>
              <a:chOff x="1338263" y="2010956"/>
              <a:chExt cx="2340000" cy="3516718"/>
            </a:xfrm>
          </p:grpSpPr>
          <p:sp>
            <p:nvSpPr>
              <p:cNvPr id="18" name="Google Shape;534;p23">
                <a:extLst>
                  <a:ext uri="{FF2B5EF4-FFF2-40B4-BE49-F238E27FC236}">
                    <a16:creationId xmlns:a16="http://schemas.microsoft.com/office/drawing/2014/main" id="{7A7EB8E7-0CC9-4F33-861F-A342AF9673D9}"/>
                  </a:ext>
                </a:extLst>
              </p:cNvPr>
              <p:cNvSpPr/>
              <p:nvPr/>
            </p:nvSpPr>
            <p:spPr bwMode="auto">
              <a:xfrm>
                <a:off x="1340049" y="4360335"/>
                <a:ext cx="2336602" cy="1167339"/>
              </a:xfrm>
              <a:custGeom>
                <a:avLst/>
                <a:gdLst/>
                <a:ahLst/>
                <a:cxnLst/>
                <a:rect l="l" t="t" r="r" b="b"/>
                <a:pathLst>
                  <a:path w="76463" h="73424" extrusionOk="0">
                    <a:moveTo>
                      <a:pt x="1" y="1"/>
                    </a:moveTo>
                    <a:lnTo>
                      <a:pt x="76463" y="1"/>
                    </a:lnTo>
                    <a:lnTo>
                      <a:pt x="76463" y="39927"/>
                    </a:lnTo>
                    <a:cubicBezTo>
                      <a:pt x="76463" y="58420"/>
                      <a:pt x="61460" y="73423"/>
                      <a:pt x="42967" y="73423"/>
                    </a:cubicBezTo>
                    <a:lnTo>
                      <a:pt x="33497" y="73423"/>
                    </a:lnTo>
                    <a:cubicBezTo>
                      <a:pt x="15004" y="73423"/>
                      <a:pt x="1" y="58420"/>
                      <a:pt x="1" y="39927"/>
                    </a:cubicBezTo>
                    <a:close/>
                  </a:path>
                </a:pathLst>
              </a:custGeom>
              <a:solidFill>
                <a:srgbClr val="9A91EB"/>
              </a:solidFill>
              <a:ln>
                <a:noFill/>
              </a:ln>
            </p:spPr>
            <p:txBody>
              <a:bodyPr spcFirstLastPara="1" lIns="121900" tIns="121900" rIns="121900" bIns="121900" anchor="ctr"/>
              <a:lstStyle/>
              <a:p>
                <a:pPr marL="0" marR="0" lvl="0" indent="0" algn="l" defTabSz="1219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5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字魂105号-简雅黑" pitchFamily="2" charset="-122"/>
                  <a:sym typeface="Fira Sans"/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5DA2EF4D-DC87-4C14-A458-AE1112ABEC1B}"/>
                  </a:ext>
                </a:extLst>
              </p:cNvPr>
              <p:cNvSpPr/>
              <p:nvPr/>
            </p:nvSpPr>
            <p:spPr bwMode="auto">
              <a:xfrm>
                <a:off x="1338263" y="2010956"/>
                <a:ext cx="2340000" cy="3045309"/>
              </a:xfrm>
              <a:custGeom>
                <a:avLst/>
                <a:gdLst>
                  <a:gd name="connsiteX0" fmla="*/ 173846 w 2368800"/>
                  <a:gd name="connsiteY0" fmla="*/ 0 h 3045309"/>
                  <a:gd name="connsiteX1" fmla="*/ 2194954 w 2368800"/>
                  <a:gd name="connsiteY1" fmla="*/ 0 h 3045309"/>
                  <a:gd name="connsiteX2" fmla="*/ 2368800 w 2368800"/>
                  <a:gd name="connsiteY2" fmla="*/ 173846 h 3045309"/>
                  <a:gd name="connsiteX3" fmla="*/ 2368800 w 2368800"/>
                  <a:gd name="connsiteY3" fmla="*/ 2359247 h 3045309"/>
                  <a:gd name="connsiteX4" fmla="*/ 2366962 w 2368800"/>
                  <a:gd name="connsiteY4" fmla="*/ 2368351 h 3045309"/>
                  <a:gd name="connsiteX5" fmla="*/ 2366962 w 2368800"/>
                  <a:gd name="connsiteY5" fmla="*/ 2437326 h 3045309"/>
                  <a:gd name="connsiteX6" fmla="*/ 1184270 w 2368800"/>
                  <a:gd name="connsiteY6" fmla="*/ 3045309 h 3045309"/>
                  <a:gd name="connsiteX7" fmla="*/ 31 w 2368800"/>
                  <a:gd name="connsiteY7" fmla="*/ 2436531 h 3045309"/>
                  <a:gd name="connsiteX8" fmla="*/ 31 w 2368800"/>
                  <a:gd name="connsiteY8" fmla="*/ 2359400 h 3045309"/>
                  <a:gd name="connsiteX9" fmla="*/ 0 w 2368800"/>
                  <a:gd name="connsiteY9" fmla="*/ 2359247 h 3045309"/>
                  <a:gd name="connsiteX10" fmla="*/ 0 w 2368800"/>
                  <a:gd name="connsiteY10" fmla="*/ 173846 h 3045309"/>
                  <a:gd name="connsiteX11" fmla="*/ 173846 w 2368800"/>
                  <a:gd name="connsiteY11" fmla="*/ 0 h 3045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68800" h="3045309">
                    <a:moveTo>
                      <a:pt x="173846" y="0"/>
                    </a:moveTo>
                    <a:lnTo>
                      <a:pt x="2194954" y="0"/>
                    </a:lnTo>
                    <a:cubicBezTo>
                      <a:pt x="2290966" y="0"/>
                      <a:pt x="2368800" y="77834"/>
                      <a:pt x="2368800" y="173846"/>
                    </a:cubicBezTo>
                    <a:lnTo>
                      <a:pt x="2368800" y="2359247"/>
                    </a:lnTo>
                    <a:lnTo>
                      <a:pt x="2366962" y="2368351"/>
                    </a:lnTo>
                    <a:lnTo>
                      <a:pt x="2366962" y="2437326"/>
                    </a:lnTo>
                    <a:cubicBezTo>
                      <a:pt x="2366962" y="2772623"/>
                      <a:pt x="1836512" y="3045309"/>
                      <a:pt x="1184270" y="3045309"/>
                    </a:cubicBezTo>
                    <a:cubicBezTo>
                      <a:pt x="530450" y="3045309"/>
                      <a:pt x="31" y="2772623"/>
                      <a:pt x="31" y="2436531"/>
                    </a:cubicBezTo>
                    <a:lnTo>
                      <a:pt x="31" y="2359400"/>
                    </a:lnTo>
                    <a:lnTo>
                      <a:pt x="0" y="2359247"/>
                    </a:lnTo>
                    <a:lnTo>
                      <a:pt x="0" y="173846"/>
                    </a:lnTo>
                    <a:cubicBezTo>
                      <a:pt x="0" y="77834"/>
                      <a:pt x="77834" y="0"/>
                      <a:pt x="17384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762000" algn="ctr" rotWithShape="0">
                  <a:prstClr val="black">
                    <a:alpha val="15000"/>
                  </a:prstClr>
                </a:outerShdw>
              </a:effectLst>
            </p:spPr>
            <p:txBody>
              <a:bodyPr spcFirstLastPara="1" wrap="square" lIns="121900" tIns="121900" rIns="121900" bIns="121900" anchor="ctr">
                <a:noAutofit/>
              </a:bodyPr>
              <a:lstStyle/>
              <a:p>
                <a:pPr marL="0" marR="0" lvl="0" indent="0" algn="ctr" defTabSz="1219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100"/>
                  <a:buFontTx/>
                  <a:buNone/>
                  <a:tabLst/>
                  <a:defRPr/>
                </a:pPr>
                <a:endParaRPr kumimoji="0" sz="1865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字魂105号-简雅黑" pitchFamily="2" charset="-122"/>
                  <a:sym typeface="Fira Sans"/>
                </a:endParaRPr>
              </a:p>
            </p:txBody>
          </p:sp>
          <p:sp>
            <p:nvSpPr>
              <p:cNvPr id="20" name="Google Shape;542;p23">
                <a:extLst>
                  <a:ext uri="{FF2B5EF4-FFF2-40B4-BE49-F238E27FC236}">
                    <a16:creationId xmlns:a16="http://schemas.microsoft.com/office/drawing/2014/main" id="{6172E579-6635-459D-ADA1-20AB3A526928}"/>
                  </a:ext>
                </a:extLst>
              </p:cNvPr>
              <p:cNvSpPr txBox="1"/>
              <p:nvPr/>
            </p:nvSpPr>
            <p:spPr bwMode="auto">
              <a:xfrm>
                <a:off x="1890203" y="5128561"/>
                <a:ext cx="1264921" cy="375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lIns="121900" tIns="121900" rIns="121900" bIns="121900" anchor="ctr"/>
              <a:lstStyle/>
              <a:p>
                <a:pPr marL="0" marR="0" lvl="0" indent="0" algn="ctr" defTabSz="1219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zh-CN" sz="2665" b="0" i="0" u="none" strike="noStrike" kern="0" cap="none" spc="0" normalizeH="0" baseline="0" noProof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思源宋体 CN" panose="02020400000000000000" pitchFamily="18" charset="-122"/>
                    <a:cs typeface="字魂105号-简雅黑" pitchFamily="2" charset="-122"/>
                    <a:sym typeface="Fira Sans Medium"/>
                  </a:rPr>
                  <a:t>B</a:t>
                </a:r>
                <a:endParaRPr kumimoji="0" sz="2665" b="0" i="0" u="none" strike="noStrike" kern="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Black" panose="020B0A04020102020204" pitchFamily="34" charset="0"/>
                  <a:ea typeface="思源宋体 CN" panose="02020400000000000000" pitchFamily="18" charset="-122"/>
                  <a:cs typeface="字魂105号-简雅黑" pitchFamily="2" charset="-122"/>
                  <a:sym typeface="Fira Sans Medium"/>
                </a:endParaRPr>
              </a:p>
            </p:txBody>
          </p:sp>
        </p:grpSp>
        <p:sp>
          <p:nvSpPr>
            <p:cNvPr id="17" name="PA_库_Create awesome and Unique presentation slides with these creative layouts It’s easy to change colors">
              <a:extLst>
                <a:ext uri="{FF2B5EF4-FFF2-40B4-BE49-F238E27FC236}">
                  <a16:creationId xmlns:a16="http://schemas.microsoft.com/office/drawing/2014/main" id="{B844FD31-21A5-42D9-B655-97A2ABF7BBC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454553" y="2560138"/>
              <a:ext cx="2107421" cy="194694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5400" tIns="25400" rIns="25400" bIns="25400" anchor="ctr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rgbClr val="53585F"/>
                  </a:solidFill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  <a:sym typeface="+mn-ea"/>
                </a:rPr>
                <a:t>添加标题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sym typeface="+mn-ea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  <a:sym typeface="+mn-ea"/>
                </a:rPr>
                <a:t>单击此处输入您的文本说明，可根据需要适当地更改文字的颜色或者大小等属性。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63F740F-C70D-48B1-A65C-3C01093BB1D4}"/>
              </a:ext>
            </a:extLst>
          </p:cNvPr>
          <p:cNvGrpSpPr/>
          <p:nvPr/>
        </p:nvGrpSpPr>
        <p:grpSpPr>
          <a:xfrm>
            <a:off x="6243638" y="1853793"/>
            <a:ext cx="2340000" cy="3516718"/>
            <a:chOff x="1338263" y="2010956"/>
            <a:chExt cx="2340000" cy="3516718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BCD5E4A9-FFC6-46FD-8DC5-0F012558A81D}"/>
                </a:ext>
              </a:extLst>
            </p:cNvPr>
            <p:cNvGrpSpPr/>
            <p:nvPr/>
          </p:nvGrpSpPr>
          <p:grpSpPr>
            <a:xfrm>
              <a:off x="1338263" y="2010956"/>
              <a:ext cx="2340000" cy="3516718"/>
              <a:chOff x="1338263" y="2010956"/>
              <a:chExt cx="2340000" cy="3516718"/>
            </a:xfrm>
          </p:grpSpPr>
          <p:sp>
            <p:nvSpPr>
              <p:cNvPr id="24" name="Google Shape;534;p23">
                <a:extLst>
                  <a:ext uri="{FF2B5EF4-FFF2-40B4-BE49-F238E27FC236}">
                    <a16:creationId xmlns:a16="http://schemas.microsoft.com/office/drawing/2014/main" id="{8F17BF12-4432-4699-BF01-EF8542D4E6F8}"/>
                  </a:ext>
                </a:extLst>
              </p:cNvPr>
              <p:cNvSpPr/>
              <p:nvPr/>
            </p:nvSpPr>
            <p:spPr bwMode="auto">
              <a:xfrm>
                <a:off x="1340049" y="4360335"/>
                <a:ext cx="2336602" cy="1167339"/>
              </a:xfrm>
              <a:custGeom>
                <a:avLst/>
                <a:gdLst/>
                <a:ahLst/>
                <a:cxnLst/>
                <a:rect l="l" t="t" r="r" b="b"/>
                <a:pathLst>
                  <a:path w="76463" h="73424" extrusionOk="0">
                    <a:moveTo>
                      <a:pt x="1" y="1"/>
                    </a:moveTo>
                    <a:lnTo>
                      <a:pt x="76463" y="1"/>
                    </a:lnTo>
                    <a:lnTo>
                      <a:pt x="76463" y="39927"/>
                    </a:lnTo>
                    <a:cubicBezTo>
                      <a:pt x="76463" y="58420"/>
                      <a:pt x="61460" y="73423"/>
                      <a:pt x="42967" y="73423"/>
                    </a:cubicBezTo>
                    <a:lnTo>
                      <a:pt x="33497" y="73423"/>
                    </a:lnTo>
                    <a:cubicBezTo>
                      <a:pt x="15004" y="73423"/>
                      <a:pt x="1" y="58420"/>
                      <a:pt x="1" y="39927"/>
                    </a:cubicBezTo>
                    <a:close/>
                  </a:path>
                </a:pathLst>
              </a:custGeom>
              <a:solidFill>
                <a:srgbClr val="6667AB"/>
              </a:solidFill>
              <a:ln>
                <a:noFill/>
              </a:ln>
            </p:spPr>
            <p:txBody>
              <a:bodyPr spcFirstLastPara="1" lIns="121900" tIns="121900" rIns="121900" bIns="121900" anchor="ctr"/>
              <a:lstStyle/>
              <a:p>
                <a:pPr marL="0" marR="0" lvl="0" indent="0" algn="l" defTabSz="1219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5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字魂105号-简雅黑" pitchFamily="2" charset="-122"/>
                  <a:sym typeface="Fira Sans"/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ED35D624-1E7A-48EA-835A-799D5A2D7E48}"/>
                  </a:ext>
                </a:extLst>
              </p:cNvPr>
              <p:cNvSpPr/>
              <p:nvPr/>
            </p:nvSpPr>
            <p:spPr bwMode="auto">
              <a:xfrm>
                <a:off x="1338263" y="2010956"/>
                <a:ext cx="2340000" cy="3045309"/>
              </a:xfrm>
              <a:custGeom>
                <a:avLst/>
                <a:gdLst>
                  <a:gd name="connsiteX0" fmla="*/ 173846 w 2368800"/>
                  <a:gd name="connsiteY0" fmla="*/ 0 h 3045309"/>
                  <a:gd name="connsiteX1" fmla="*/ 2194954 w 2368800"/>
                  <a:gd name="connsiteY1" fmla="*/ 0 h 3045309"/>
                  <a:gd name="connsiteX2" fmla="*/ 2368800 w 2368800"/>
                  <a:gd name="connsiteY2" fmla="*/ 173846 h 3045309"/>
                  <a:gd name="connsiteX3" fmla="*/ 2368800 w 2368800"/>
                  <a:gd name="connsiteY3" fmla="*/ 2359247 h 3045309"/>
                  <a:gd name="connsiteX4" fmla="*/ 2366962 w 2368800"/>
                  <a:gd name="connsiteY4" fmla="*/ 2368351 h 3045309"/>
                  <a:gd name="connsiteX5" fmla="*/ 2366962 w 2368800"/>
                  <a:gd name="connsiteY5" fmla="*/ 2437326 h 3045309"/>
                  <a:gd name="connsiteX6" fmla="*/ 1184270 w 2368800"/>
                  <a:gd name="connsiteY6" fmla="*/ 3045309 h 3045309"/>
                  <a:gd name="connsiteX7" fmla="*/ 31 w 2368800"/>
                  <a:gd name="connsiteY7" fmla="*/ 2436531 h 3045309"/>
                  <a:gd name="connsiteX8" fmla="*/ 31 w 2368800"/>
                  <a:gd name="connsiteY8" fmla="*/ 2359400 h 3045309"/>
                  <a:gd name="connsiteX9" fmla="*/ 0 w 2368800"/>
                  <a:gd name="connsiteY9" fmla="*/ 2359247 h 3045309"/>
                  <a:gd name="connsiteX10" fmla="*/ 0 w 2368800"/>
                  <a:gd name="connsiteY10" fmla="*/ 173846 h 3045309"/>
                  <a:gd name="connsiteX11" fmla="*/ 173846 w 2368800"/>
                  <a:gd name="connsiteY11" fmla="*/ 0 h 3045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68800" h="3045309">
                    <a:moveTo>
                      <a:pt x="173846" y="0"/>
                    </a:moveTo>
                    <a:lnTo>
                      <a:pt x="2194954" y="0"/>
                    </a:lnTo>
                    <a:cubicBezTo>
                      <a:pt x="2290966" y="0"/>
                      <a:pt x="2368800" y="77834"/>
                      <a:pt x="2368800" y="173846"/>
                    </a:cubicBezTo>
                    <a:lnTo>
                      <a:pt x="2368800" y="2359247"/>
                    </a:lnTo>
                    <a:lnTo>
                      <a:pt x="2366962" y="2368351"/>
                    </a:lnTo>
                    <a:lnTo>
                      <a:pt x="2366962" y="2437326"/>
                    </a:lnTo>
                    <a:cubicBezTo>
                      <a:pt x="2366962" y="2772623"/>
                      <a:pt x="1836512" y="3045309"/>
                      <a:pt x="1184270" y="3045309"/>
                    </a:cubicBezTo>
                    <a:cubicBezTo>
                      <a:pt x="530450" y="3045309"/>
                      <a:pt x="31" y="2772623"/>
                      <a:pt x="31" y="2436531"/>
                    </a:cubicBezTo>
                    <a:lnTo>
                      <a:pt x="31" y="2359400"/>
                    </a:lnTo>
                    <a:lnTo>
                      <a:pt x="0" y="2359247"/>
                    </a:lnTo>
                    <a:lnTo>
                      <a:pt x="0" y="173846"/>
                    </a:lnTo>
                    <a:cubicBezTo>
                      <a:pt x="0" y="77834"/>
                      <a:pt x="77834" y="0"/>
                      <a:pt x="17384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762000" algn="ctr" rotWithShape="0">
                  <a:prstClr val="black">
                    <a:alpha val="15000"/>
                  </a:prstClr>
                </a:outerShdw>
              </a:effectLst>
            </p:spPr>
            <p:txBody>
              <a:bodyPr spcFirstLastPara="1" wrap="square" lIns="121900" tIns="121900" rIns="121900" bIns="121900" anchor="ctr">
                <a:noAutofit/>
              </a:bodyPr>
              <a:lstStyle/>
              <a:p>
                <a:pPr marL="0" marR="0" lvl="0" indent="0" algn="ctr" defTabSz="1219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100"/>
                  <a:buFontTx/>
                  <a:buNone/>
                  <a:tabLst/>
                  <a:defRPr/>
                </a:pPr>
                <a:endParaRPr kumimoji="0" sz="1865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字魂105号-简雅黑" pitchFamily="2" charset="-122"/>
                  <a:sym typeface="Fira Sans"/>
                </a:endParaRPr>
              </a:p>
            </p:txBody>
          </p:sp>
          <p:sp>
            <p:nvSpPr>
              <p:cNvPr id="26" name="Google Shape;542;p23">
                <a:extLst>
                  <a:ext uri="{FF2B5EF4-FFF2-40B4-BE49-F238E27FC236}">
                    <a16:creationId xmlns:a16="http://schemas.microsoft.com/office/drawing/2014/main" id="{43AD667F-372F-46A4-BE23-49B329111BE0}"/>
                  </a:ext>
                </a:extLst>
              </p:cNvPr>
              <p:cNvSpPr txBox="1"/>
              <p:nvPr/>
            </p:nvSpPr>
            <p:spPr bwMode="auto">
              <a:xfrm>
                <a:off x="1890203" y="5128561"/>
                <a:ext cx="1264921" cy="375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lIns="121900" tIns="121900" rIns="121900" bIns="121900" anchor="ctr"/>
              <a:lstStyle/>
              <a:p>
                <a:pPr marL="0" marR="0" lvl="0" indent="0" algn="ctr" defTabSz="1219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zh-CN" sz="2665" b="0" i="0" u="none" strike="noStrike" kern="0" cap="none" spc="0" normalizeH="0" baseline="0" noProof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思源宋体 CN" panose="02020400000000000000" pitchFamily="18" charset="-122"/>
                    <a:cs typeface="字魂105号-简雅黑" pitchFamily="2" charset="-122"/>
                    <a:sym typeface="Fira Sans Medium"/>
                  </a:rPr>
                  <a:t>C</a:t>
                </a:r>
                <a:endParaRPr kumimoji="0" sz="2665" b="0" i="0" u="none" strike="noStrike" kern="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Black" panose="020B0A04020102020204" pitchFamily="34" charset="0"/>
                  <a:ea typeface="思源宋体 CN" panose="02020400000000000000" pitchFamily="18" charset="-122"/>
                  <a:cs typeface="字魂105号-简雅黑" pitchFamily="2" charset="-122"/>
                  <a:sym typeface="Fira Sans Medium"/>
                </a:endParaRPr>
              </a:p>
            </p:txBody>
          </p:sp>
        </p:grpSp>
        <p:sp>
          <p:nvSpPr>
            <p:cNvPr id="23" name="PA_库_Create awesome and Unique presentation slides with these creative layouts It’s easy to change colors">
              <a:extLst>
                <a:ext uri="{FF2B5EF4-FFF2-40B4-BE49-F238E27FC236}">
                  <a16:creationId xmlns:a16="http://schemas.microsoft.com/office/drawing/2014/main" id="{51BC0546-CEFC-43A5-BE86-C97D3273E1E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454553" y="2560138"/>
              <a:ext cx="2107421" cy="194694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5400" tIns="25400" rIns="25400" bIns="25400" anchor="ctr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rgbClr val="53585F"/>
                  </a:solidFill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  <a:sym typeface="+mn-ea"/>
                </a:rPr>
                <a:t>添加标题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sym typeface="+mn-ea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  <a:sym typeface="+mn-ea"/>
                </a:rPr>
                <a:t>单击此处输入您的文本说明，可根据需要适当地更改文字的颜色或者大小等属性。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8B9CCE6-FB51-4E9A-B745-00576A40353E}"/>
              </a:ext>
            </a:extLst>
          </p:cNvPr>
          <p:cNvGrpSpPr/>
          <p:nvPr/>
        </p:nvGrpSpPr>
        <p:grpSpPr>
          <a:xfrm>
            <a:off x="8891588" y="1853793"/>
            <a:ext cx="2340000" cy="3516718"/>
            <a:chOff x="1338263" y="2010956"/>
            <a:chExt cx="2340000" cy="3516718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F7312136-BCEC-4705-AD31-2FC66AC83E20}"/>
                </a:ext>
              </a:extLst>
            </p:cNvPr>
            <p:cNvGrpSpPr/>
            <p:nvPr/>
          </p:nvGrpSpPr>
          <p:grpSpPr>
            <a:xfrm>
              <a:off x="1338263" y="2010956"/>
              <a:ext cx="2340000" cy="3516718"/>
              <a:chOff x="1338263" y="2010956"/>
              <a:chExt cx="2340000" cy="3516718"/>
            </a:xfrm>
          </p:grpSpPr>
          <p:sp>
            <p:nvSpPr>
              <p:cNvPr id="30" name="Google Shape;534;p23">
                <a:extLst>
                  <a:ext uri="{FF2B5EF4-FFF2-40B4-BE49-F238E27FC236}">
                    <a16:creationId xmlns:a16="http://schemas.microsoft.com/office/drawing/2014/main" id="{55D38AF4-6033-4DE0-88E2-B580C0F8AF55}"/>
                  </a:ext>
                </a:extLst>
              </p:cNvPr>
              <p:cNvSpPr/>
              <p:nvPr/>
            </p:nvSpPr>
            <p:spPr bwMode="auto">
              <a:xfrm>
                <a:off x="1340049" y="4360335"/>
                <a:ext cx="2336602" cy="1167339"/>
              </a:xfrm>
              <a:custGeom>
                <a:avLst/>
                <a:gdLst/>
                <a:ahLst/>
                <a:cxnLst/>
                <a:rect l="l" t="t" r="r" b="b"/>
                <a:pathLst>
                  <a:path w="76463" h="73424" extrusionOk="0">
                    <a:moveTo>
                      <a:pt x="1" y="1"/>
                    </a:moveTo>
                    <a:lnTo>
                      <a:pt x="76463" y="1"/>
                    </a:lnTo>
                    <a:lnTo>
                      <a:pt x="76463" y="39927"/>
                    </a:lnTo>
                    <a:cubicBezTo>
                      <a:pt x="76463" y="58420"/>
                      <a:pt x="61460" y="73423"/>
                      <a:pt x="42967" y="73423"/>
                    </a:cubicBezTo>
                    <a:lnTo>
                      <a:pt x="33497" y="73423"/>
                    </a:lnTo>
                    <a:cubicBezTo>
                      <a:pt x="15004" y="73423"/>
                      <a:pt x="1" y="58420"/>
                      <a:pt x="1" y="39927"/>
                    </a:cubicBezTo>
                    <a:close/>
                  </a:path>
                </a:pathLst>
              </a:custGeom>
              <a:solidFill>
                <a:srgbClr val="9A91EB"/>
              </a:solidFill>
              <a:ln>
                <a:noFill/>
              </a:ln>
            </p:spPr>
            <p:txBody>
              <a:bodyPr spcFirstLastPara="1" lIns="121900" tIns="121900" rIns="121900" bIns="121900" anchor="ctr"/>
              <a:lstStyle/>
              <a:p>
                <a:pPr marL="0" marR="0" lvl="0" indent="0" algn="l" defTabSz="1219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5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字魂105号-简雅黑" pitchFamily="2" charset="-122"/>
                  <a:sym typeface="Fira Sans"/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A562751E-9C4A-4B82-9714-536C2CD5BBB2}"/>
                  </a:ext>
                </a:extLst>
              </p:cNvPr>
              <p:cNvSpPr/>
              <p:nvPr/>
            </p:nvSpPr>
            <p:spPr bwMode="auto">
              <a:xfrm>
                <a:off x="1338263" y="2010956"/>
                <a:ext cx="2340000" cy="3045309"/>
              </a:xfrm>
              <a:custGeom>
                <a:avLst/>
                <a:gdLst>
                  <a:gd name="connsiteX0" fmla="*/ 173846 w 2368800"/>
                  <a:gd name="connsiteY0" fmla="*/ 0 h 3045309"/>
                  <a:gd name="connsiteX1" fmla="*/ 2194954 w 2368800"/>
                  <a:gd name="connsiteY1" fmla="*/ 0 h 3045309"/>
                  <a:gd name="connsiteX2" fmla="*/ 2368800 w 2368800"/>
                  <a:gd name="connsiteY2" fmla="*/ 173846 h 3045309"/>
                  <a:gd name="connsiteX3" fmla="*/ 2368800 w 2368800"/>
                  <a:gd name="connsiteY3" fmla="*/ 2359247 h 3045309"/>
                  <a:gd name="connsiteX4" fmla="*/ 2366962 w 2368800"/>
                  <a:gd name="connsiteY4" fmla="*/ 2368351 h 3045309"/>
                  <a:gd name="connsiteX5" fmla="*/ 2366962 w 2368800"/>
                  <a:gd name="connsiteY5" fmla="*/ 2437326 h 3045309"/>
                  <a:gd name="connsiteX6" fmla="*/ 1184270 w 2368800"/>
                  <a:gd name="connsiteY6" fmla="*/ 3045309 h 3045309"/>
                  <a:gd name="connsiteX7" fmla="*/ 31 w 2368800"/>
                  <a:gd name="connsiteY7" fmla="*/ 2436531 h 3045309"/>
                  <a:gd name="connsiteX8" fmla="*/ 31 w 2368800"/>
                  <a:gd name="connsiteY8" fmla="*/ 2359400 h 3045309"/>
                  <a:gd name="connsiteX9" fmla="*/ 0 w 2368800"/>
                  <a:gd name="connsiteY9" fmla="*/ 2359247 h 3045309"/>
                  <a:gd name="connsiteX10" fmla="*/ 0 w 2368800"/>
                  <a:gd name="connsiteY10" fmla="*/ 173846 h 3045309"/>
                  <a:gd name="connsiteX11" fmla="*/ 173846 w 2368800"/>
                  <a:gd name="connsiteY11" fmla="*/ 0 h 3045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68800" h="3045309">
                    <a:moveTo>
                      <a:pt x="173846" y="0"/>
                    </a:moveTo>
                    <a:lnTo>
                      <a:pt x="2194954" y="0"/>
                    </a:lnTo>
                    <a:cubicBezTo>
                      <a:pt x="2290966" y="0"/>
                      <a:pt x="2368800" y="77834"/>
                      <a:pt x="2368800" y="173846"/>
                    </a:cubicBezTo>
                    <a:lnTo>
                      <a:pt x="2368800" y="2359247"/>
                    </a:lnTo>
                    <a:lnTo>
                      <a:pt x="2366962" y="2368351"/>
                    </a:lnTo>
                    <a:lnTo>
                      <a:pt x="2366962" y="2437326"/>
                    </a:lnTo>
                    <a:cubicBezTo>
                      <a:pt x="2366962" y="2772623"/>
                      <a:pt x="1836512" y="3045309"/>
                      <a:pt x="1184270" y="3045309"/>
                    </a:cubicBezTo>
                    <a:cubicBezTo>
                      <a:pt x="530450" y="3045309"/>
                      <a:pt x="31" y="2772623"/>
                      <a:pt x="31" y="2436531"/>
                    </a:cubicBezTo>
                    <a:lnTo>
                      <a:pt x="31" y="2359400"/>
                    </a:lnTo>
                    <a:lnTo>
                      <a:pt x="0" y="2359247"/>
                    </a:lnTo>
                    <a:lnTo>
                      <a:pt x="0" y="173846"/>
                    </a:lnTo>
                    <a:cubicBezTo>
                      <a:pt x="0" y="77834"/>
                      <a:pt x="77834" y="0"/>
                      <a:pt x="17384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762000" algn="ctr" rotWithShape="0">
                  <a:prstClr val="black">
                    <a:alpha val="15000"/>
                  </a:prstClr>
                </a:outerShdw>
              </a:effectLst>
            </p:spPr>
            <p:txBody>
              <a:bodyPr spcFirstLastPara="1" wrap="square" lIns="121900" tIns="121900" rIns="121900" bIns="121900" anchor="ctr">
                <a:noAutofit/>
              </a:bodyPr>
              <a:lstStyle/>
              <a:p>
                <a:pPr marL="0" marR="0" lvl="0" indent="0" algn="ctr" defTabSz="1219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1100"/>
                  <a:buFontTx/>
                  <a:buNone/>
                  <a:tabLst/>
                  <a:defRPr/>
                </a:pPr>
                <a:endParaRPr kumimoji="0" sz="1865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字魂105号-简雅黑" pitchFamily="2" charset="-122"/>
                  <a:sym typeface="Fira Sans"/>
                </a:endParaRPr>
              </a:p>
            </p:txBody>
          </p:sp>
          <p:sp>
            <p:nvSpPr>
              <p:cNvPr id="32" name="Google Shape;542;p23">
                <a:extLst>
                  <a:ext uri="{FF2B5EF4-FFF2-40B4-BE49-F238E27FC236}">
                    <a16:creationId xmlns:a16="http://schemas.microsoft.com/office/drawing/2014/main" id="{9373A457-2D97-4F6A-9C99-BD7475C611AB}"/>
                  </a:ext>
                </a:extLst>
              </p:cNvPr>
              <p:cNvSpPr txBox="1"/>
              <p:nvPr/>
            </p:nvSpPr>
            <p:spPr bwMode="auto">
              <a:xfrm>
                <a:off x="1890203" y="5128561"/>
                <a:ext cx="1264921" cy="375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lIns="121900" tIns="121900" rIns="121900" bIns="121900" anchor="ctr"/>
              <a:lstStyle/>
              <a:p>
                <a:pPr marL="0" marR="0" lvl="0" indent="0" algn="ctr" defTabSz="1219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zh-CN" sz="2665" b="0" i="0" u="none" strike="noStrike" kern="0" cap="none" spc="0" normalizeH="0" baseline="0" noProof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思源宋体 CN" panose="02020400000000000000" pitchFamily="18" charset="-122"/>
                    <a:cs typeface="字魂105号-简雅黑" pitchFamily="2" charset="-122"/>
                    <a:sym typeface="Fira Sans Medium"/>
                  </a:rPr>
                  <a:t>D</a:t>
                </a:r>
                <a:endParaRPr kumimoji="0" sz="2665" b="0" i="0" u="none" strike="noStrike" kern="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Black" panose="020B0A04020102020204" pitchFamily="34" charset="0"/>
                  <a:ea typeface="思源宋体 CN" panose="02020400000000000000" pitchFamily="18" charset="-122"/>
                  <a:cs typeface="字魂105号-简雅黑" pitchFamily="2" charset="-122"/>
                  <a:sym typeface="Fira Sans Medium"/>
                </a:endParaRPr>
              </a:p>
            </p:txBody>
          </p:sp>
        </p:grpSp>
        <p:sp>
          <p:nvSpPr>
            <p:cNvPr id="29" name="PA_库_Create awesome and Unique presentation slides with these creative layouts It’s easy to change colors">
              <a:extLst>
                <a:ext uri="{FF2B5EF4-FFF2-40B4-BE49-F238E27FC236}">
                  <a16:creationId xmlns:a16="http://schemas.microsoft.com/office/drawing/2014/main" id="{E22FD4C3-CA19-4CC7-A097-4E4310BFF29D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1454553" y="2560138"/>
              <a:ext cx="2107421" cy="194694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5400" tIns="25400" rIns="25400" bIns="25400" anchor="ctr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rgbClr val="53585F"/>
                  </a:solidFill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  <a:sym typeface="+mn-ea"/>
                </a:rPr>
                <a:t>添加标题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sym typeface="+mn-ea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  <a:sym typeface="+mn-ea"/>
                </a:rPr>
                <a:t>单击此处输入您的文本说明，可根据需要适当地更改文字的颜色或者大小等属性。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04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D62CC5AE-57CF-4171-ACFD-AF8E0D3F1644}"/>
              </a:ext>
            </a:extLst>
          </p:cNvPr>
          <p:cNvGrpSpPr/>
          <p:nvPr/>
        </p:nvGrpSpPr>
        <p:grpSpPr>
          <a:xfrm>
            <a:off x="256403" y="334456"/>
            <a:ext cx="3160036" cy="543697"/>
            <a:chOff x="256403" y="334456"/>
            <a:chExt cx="3160036" cy="54369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2E6EB5F-8CF4-4983-8482-5A6A3F351ADE}"/>
                </a:ext>
              </a:extLst>
            </p:cNvPr>
            <p:cNvGrpSpPr/>
            <p:nvPr/>
          </p:nvGrpSpPr>
          <p:grpSpPr>
            <a:xfrm>
              <a:off x="256403" y="334456"/>
              <a:ext cx="543697" cy="543697"/>
              <a:chOff x="3212213" y="251533"/>
              <a:chExt cx="6830968" cy="6830968"/>
            </a:xfrm>
          </p:grpSpPr>
          <p:sp>
            <p:nvSpPr>
              <p:cNvPr id="5" name="泪滴形 4">
                <a:extLst>
                  <a:ext uri="{FF2B5EF4-FFF2-40B4-BE49-F238E27FC236}">
                    <a16:creationId xmlns:a16="http://schemas.microsoft.com/office/drawing/2014/main" id="{3EA77AD1-374D-456F-AC1A-DD54C0983A5A}"/>
                  </a:ext>
                </a:extLst>
              </p:cNvPr>
              <p:cNvSpPr/>
              <p:nvPr/>
            </p:nvSpPr>
            <p:spPr>
              <a:xfrm>
                <a:off x="3212213" y="251533"/>
                <a:ext cx="6830968" cy="6830968"/>
              </a:xfrm>
              <a:prstGeom prst="teardrop">
                <a:avLst/>
              </a:prstGeom>
              <a:solidFill>
                <a:srgbClr val="6667A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100000"/>
                    </a:prst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4CF5A50-DD92-471E-A2A4-D94CAE035D1C}"/>
                  </a:ext>
                </a:extLst>
              </p:cNvPr>
              <p:cNvSpPr/>
              <p:nvPr/>
            </p:nvSpPr>
            <p:spPr>
              <a:xfrm>
                <a:off x="4516361" y="1555681"/>
                <a:ext cx="4222672" cy="4222672"/>
              </a:xfrm>
              <a:prstGeom prst="ellipse">
                <a:avLst/>
              </a:prstGeom>
              <a:solidFill>
                <a:srgbClr val="9A91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7" name="文本框 20">
              <a:extLst>
                <a:ext uri="{FF2B5EF4-FFF2-40B4-BE49-F238E27FC236}">
                  <a16:creationId xmlns:a16="http://schemas.microsoft.com/office/drawing/2014/main" id="{D1F418C0-18E4-4327-9084-B7DF9744E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685" y="344694"/>
              <a:ext cx="254775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单击添加标题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0BB43DEE-FB0E-49EC-A6F0-5497D8BAAFE4}"/>
              </a:ext>
            </a:extLst>
          </p:cNvPr>
          <p:cNvGrpSpPr/>
          <p:nvPr/>
        </p:nvGrpSpPr>
        <p:grpSpPr>
          <a:xfrm>
            <a:off x="4023122" y="1633788"/>
            <a:ext cx="3276036" cy="4106776"/>
            <a:chOff x="4023122" y="1633788"/>
            <a:chExt cx="3276036" cy="4106776"/>
          </a:xfrm>
        </p:grpSpPr>
        <p:pic>
          <p:nvPicPr>
            <p:cNvPr id="37" name="图片占位符 18">
              <a:extLst>
                <a:ext uri="{FF2B5EF4-FFF2-40B4-BE49-F238E27FC236}">
                  <a16:creationId xmlns:a16="http://schemas.microsoft.com/office/drawing/2014/main" id="{5C171871-F3F8-409F-B194-98B7EC775B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23611" y="3704905"/>
              <a:ext cx="3256091" cy="2035659"/>
            </a:xfrm>
            <a:custGeom>
              <a:avLst/>
              <a:gdLst>
                <a:gd name="connsiteX0" fmla="*/ 0 w 3042671"/>
                <a:gd name="connsiteY0" fmla="*/ 0 h 2017938"/>
                <a:gd name="connsiteX1" fmla="*/ 3042671 w 3042671"/>
                <a:gd name="connsiteY1" fmla="*/ 0 h 2017938"/>
                <a:gd name="connsiteX2" fmla="*/ 3042671 w 3042671"/>
                <a:gd name="connsiteY2" fmla="*/ 2017938 h 2017938"/>
                <a:gd name="connsiteX3" fmla="*/ 0 w 3042671"/>
                <a:gd name="connsiteY3" fmla="*/ 2017938 h 2017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2671" h="2017938">
                  <a:moveTo>
                    <a:pt x="0" y="0"/>
                  </a:moveTo>
                  <a:lnTo>
                    <a:pt x="3042671" y="0"/>
                  </a:lnTo>
                  <a:lnTo>
                    <a:pt x="3042671" y="2017938"/>
                  </a:lnTo>
                  <a:lnTo>
                    <a:pt x="0" y="2017938"/>
                  </a:lnTo>
                  <a:close/>
                </a:path>
              </a:pathLst>
            </a:custGeom>
            <a:effectLst>
              <a:outerShdw blurRad="762000" sx="90000" sy="90000" algn="ctr" rotWithShape="0">
                <a:prstClr val="black">
                  <a:alpha val="15000"/>
                </a:prstClr>
              </a:outerShdw>
            </a:effectLst>
          </p:spPr>
        </p:pic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A1638C14-8B9E-4EF2-A209-00F6D68613D8}"/>
                </a:ext>
              </a:extLst>
            </p:cNvPr>
            <p:cNvGrpSpPr/>
            <p:nvPr/>
          </p:nvGrpSpPr>
          <p:grpSpPr>
            <a:xfrm>
              <a:off x="4023122" y="1633788"/>
              <a:ext cx="3276036" cy="1976997"/>
              <a:chOff x="4023122" y="1796715"/>
              <a:chExt cx="3276036" cy="1976997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C4A4CE3E-EFA0-4FB0-8586-02A7242B4DB4}"/>
                  </a:ext>
                </a:extLst>
              </p:cNvPr>
              <p:cNvSpPr/>
              <p:nvPr/>
            </p:nvSpPr>
            <p:spPr>
              <a:xfrm>
                <a:off x="4023122" y="1796715"/>
                <a:ext cx="3276036" cy="1976997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762000" sx="90000" sy="90000" algn="ctr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 dirty="0">
                  <a:solidFill>
                    <a:srgbClr val="FFFFFF"/>
                  </a:solidFill>
                  <a:latin typeface="思源宋体 CN Heavy" panose="020209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7DE39172-A181-43BA-9B60-A4D9FCED2B7F}"/>
                  </a:ext>
                </a:extLst>
              </p:cNvPr>
              <p:cNvSpPr/>
              <p:nvPr/>
            </p:nvSpPr>
            <p:spPr>
              <a:xfrm>
                <a:off x="4225373" y="1975889"/>
                <a:ext cx="2871535" cy="1618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添加标题</a:t>
                </a:r>
                <a:endPara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请您单击此处输入文本内容，可根据自己的需要适当地调整文字的颜色或者大小等属性。</a:t>
                </a:r>
              </a:p>
            </p:txBody>
          </p:sp>
        </p:grp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B5A278AF-EA89-4774-B3EC-2762428C558E}"/>
              </a:ext>
            </a:extLst>
          </p:cNvPr>
          <p:cNvGrpSpPr/>
          <p:nvPr/>
        </p:nvGrpSpPr>
        <p:grpSpPr>
          <a:xfrm>
            <a:off x="770172" y="1633931"/>
            <a:ext cx="3163200" cy="4106632"/>
            <a:chOff x="770172" y="1633931"/>
            <a:chExt cx="3163200" cy="4106632"/>
          </a:xfrm>
        </p:grpSpPr>
        <p:pic>
          <p:nvPicPr>
            <p:cNvPr id="36" name="图片占位符 16">
              <a:extLst>
                <a:ext uri="{FF2B5EF4-FFF2-40B4-BE49-F238E27FC236}">
                  <a16:creationId xmlns:a16="http://schemas.microsoft.com/office/drawing/2014/main" id="{8599B214-C1CC-4774-9C72-C6C1E34C93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72518" y="1633931"/>
              <a:ext cx="3158272" cy="1976854"/>
            </a:xfrm>
            <a:custGeom>
              <a:avLst/>
              <a:gdLst>
                <a:gd name="connsiteX0" fmla="*/ 0 w 3042671"/>
                <a:gd name="connsiteY0" fmla="*/ 0 h 2017938"/>
                <a:gd name="connsiteX1" fmla="*/ 3042671 w 3042671"/>
                <a:gd name="connsiteY1" fmla="*/ 0 h 2017938"/>
                <a:gd name="connsiteX2" fmla="*/ 3042671 w 3042671"/>
                <a:gd name="connsiteY2" fmla="*/ 2017938 h 2017938"/>
                <a:gd name="connsiteX3" fmla="*/ 0 w 3042671"/>
                <a:gd name="connsiteY3" fmla="*/ 2017938 h 2017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2671" h="2017938">
                  <a:moveTo>
                    <a:pt x="0" y="0"/>
                  </a:moveTo>
                  <a:lnTo>
                    <a:pt x="3042671" y="0"/>
                  </a:lnTo>
                  <a:lnTo>
                    <a:pt x="3042671" y="2017938"/>
                  </a:lnTo>
                  <a:lnTo>
                    <a:pt x="0" y="2017938"/>
                  </a:lnTo>
                  <a:close/>
                </a:path>
              </a:pathLst>
            </a:custGeom>
            <a:effectLst>
              <a:outerShdw blurRad="762000" sx="90000" sy="90000" algn="ctr" rotWithShape="0">
                <a:prstClr val="black">
                  <a:alpha val="15000"/>
                </a:prstClr>
              </a:outerShdw>
            </a:effectLst>
          </p:spPr>
        </p:pic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48E7442-94D4-4E3D-8DC2-5FFEA84FC779}"/>
                </a:ext>
              </a:extLst>
            </p:cNvPr>
            <p:cNvGrpSpPr/>
            <p:nvPr/>
          </p:nvGrpSpPr>
          <p:grpSpPr>
            <a:xfrm>
              <a:off x="770172" y="3704903"/>
              <a:ext cx="3163200" cy="2035660"/>
              <a:chOff x="770172" y="3867830"/>
              <a:chExt cx="3163200" cy="2035660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6B87B931-BE6F-47F9-88B6-CA37287CE9AE}"/>
                  </a:ext>
                </a:extLst>
              </p:cNvPr>
              <p:cNvSpPr/>
              <p:nvPr/>
            </p:nvSpPr>
            <p:spPr>
              <a:xfrm>
                <a:off x="770172" y="3867830"/>
                <a:ext cx="3163200" cy="203566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762000" sx="90000" sy="90000" algn="ctr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 dirty="0">
                  <a:solidFill>
                    <a:srgbClr val="FFFFFF"/>
                  </a:solidFill>
                  <a:latin typeface="思源宋体 CN Heavy" panose="020209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9E41D21F-1EAC-4250-818A-D67DDE2E5983}"/>
                  </a:ext>
                </a:extLst>
              </p:cNvPr>
              <p:cNvSpPr/>
              <p:nvPr/>
            </p:nvSpPr>
            <p:spPr>
              <a:xfrm>
                <a:off x="980172" y="4076336"/>
                <a:ext cx="2743200" cy="1618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添加标题</a:t>
                </a:r>
                <a:endPara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lvl="0" algn="ctr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单击此处输入文本内容，可根据自己的需要适当地调整文字的颜色或者大小等属性。</a:t>
                </a:r>
              </a:p>
            </p:txBody>
          </p:sp>
        </p:grp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A933611-CECB-4AC3-AD4C-54B757EABEF2}"/>
              </a:ext>
            </a:extLst>
          </p:cNvPr>
          <p:cNvGrpSpPr/>
          <p:nvPr/>
        </p:nvGrpSpPr>
        <p:grpSpPr>
          <a:xfrm>
            <a:off x="7369941" y="1633788"/>
            <a:ext cx="4051887" cy="4106775"/>
            <a:chOff x="7369941" y="1633788"/>
            <a:chExt cx="4051887" cy="4106775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C83096A-AC9A-46F1-8196-EA137FDCF322}"/>
                </a:ext>
              </a:extLst>
            </p:cNvPr>
            <p:cNvSpPr/>
            <p:nvPr/>
          </p:nvSpPr>
          <p:spPr>
            <a:xfrm>
              <a:off x="7369941" y="1633788"/>
              <a:ext cx="4051887" cy="4106775"/>
            </a:xfrm>
            <a:prstGeom prst="rect">
              <a:avLst/>
            </a:prstGeom>
            <a:solidFill>
              <a:srgbClr val="6667AB"/>
            </a:solidFill>
            <a:ln w="12700" cap="flat" cmpd="sng" algn="ctr">
              <a:noFill/>
              <a:prstDash val="solid"/>
              <a:miter lim="800000"/>
            </a:ln>
            <a:effectLst>
              <a:outerShdw blurRad="762000" algn="ctr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432F8DC-8FAB-4DA2-88E6-8575E16E6ED5}"/>
                </a:ext>
              </a:extLst>
            </p:cNvPr>
            <p:cNvSpPr/>
            <p:nvPr/>
          </p:nvSpPr>
          <p:spPr>
            <a:xfrm>
              <a:off x="7818634" y="1812962"/>
              <a:ext cx="3154501" cy="16186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添加标题</a:t>
              </a:r>
              <a:endParaRPr lang="en-US" altLang="zh-CN" sz="20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请您单击此处输入文本内容，可根据自己的需要适当地调整文字的颜色或者大小等属性。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46416DA-697C-45CE-9800-7F2CBBD1C370}"/>
                </a:ext>
              </a:extLst>
            </p:cNvPr>
            <p:cNvSpPr/>
            <p:nvPr/>
          </p:nvSpPr>
          <p:spPr>
            <a:xfrm>
              <a:off x="7818634" y="3913409"/>
              <a:ext cx="3154501" cy="16186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添加标题</a:t>
              </a:r>
              <a:endParaRPr lang="en-US" altLang="zh-CN" sz="20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请您单击此处输入文本内容，可根据自己的需要适当地调整文字的颜色或者大小等属性。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363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D62CC5AE-57CF-4171-ACFD-AF8E0D3F1644}"/>
              </a:ext>
            </a:extLst>
          </p:cNvPr>
          <p:cNvGrpSpPr/>
          <p:nvPr/>
        </p:nvGrpSpPr>
        <p:grpSpPr>
          <a:xfrm>
            <a:off x="256403" y="334456"/>
            <a:ext cx="3160036" cy="543697"/>
            <a:chOff x="256403" y="334456"/>
            <a:chExt cx="3160036" cy="54369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2E6EB5F-8CF4-4983-8482-5A6A3F351ADE}"/>
                </a:ext>
              </a:extLst>
            </p:cNvPr>
            <p:cNvGrpSpPr/>
            <p:nvPr/>
          </p:nvGrpSpPr>
          <p:grpSpPr>
            <a:xfrm>
              <a:off x="256403" y="334456"/>
              <a:ext cx="543697" cy="543697"/>
              <a:chOff x="3212213" y="251533"/>
              <a:chExt cx="6830968" cy="6830968"/>
            </a:xfrm>
          </p:grpSpPr>
          <p:sp>
            <p:nvSpPr>
              <p:cNvPr id="5" name="泪滴形 4">
                <a:extLst>
                  <a:ext uri="{FF2B5EF4-FFF2-40B4-BE49-F238E27FC236}">
                    <a16:creationId xmlns:a16="http://schemas.microsoft.com/office/drawing/2014/main" id="{3EA77AD1-374D-456F-AC1A-DD54C0983A5A}"/>
                  </a:ext>
                </a:extLst>
              </p:cNvPr>
              <p:cNvSpPr/>
              <p:nvPr/>
            </p:nvSpPr>
            <p:spPr>
              <a:xfrm>
                <a:off x="3212213" y="251533"/>
                <a:ext cx="6830968" cy="6830968"/>
              </a:xfrm>
              <a:prstGeom prst="teardrop">
                <a:avLst/>
              </a:prstGeom>
              <a:solidFill>
                <a:srgbClr val="6667A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100000"/>
                    </a:prst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4CF5A50-DD92-471E-A2A4-D94CAE035D1C}"/>
                  </a:ext>
                </a:extLst>
              </p:cNvPr>
              <p:cNvSpPr/>
              <p:nvPr/>
            </p:nvSpPr>
            <p:spPr>
              <a:xfrm>
                <a:off x="4516361" y="1555681"/>
                <a:ext cx="4222672" cy="4222672"/>
              </a:xfrm>
              <a:prstGeom prst="ellipse">
                <a:avLst/>
              </a:prstGeom>
              <a:solidFill>
                <a:srgbClr val="9A91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7" name="文本框 20">
              <a:extLst>
                <a:ext uri="{FF2B5EF4-FFF2-40B4-BE49-F238E27FC236}">
                  <a16:creationId xmlns:a16="http://schemas.microsoft.com/office/drawing/2014/main" id="{D1F418C0-18E4-4327-9084-B7DF9744E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685" y="344694"/>
              <a:ext cx="254775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单击添加标题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94309FF-4E0A-4F43-A4A2-842DA5B68D4E}"/>
              </a:ext>
            </a:extLst>
          </p:cNvPr>
          <p:cNvGrpSpPr/>
          <p:nvPr/>
        </p:nvGrpSpPr>
        <p:grpSpPr>
          <a:xfrm>
            <a:off x="7482540" y="1859513"/>
            <a:ext cx="4209789" cy="1618648"/>
            <a:chOff x="7662420" y="2375980"/>
            <a:chExt cx="4209789" cy="1618648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66EADC8-970A-4360-BBEB-690EA8B2CE60}"/>
                </a:ext>
              </a:extLst>
            </p:cNvPr>
            <p:cNvGrpSpPr/>
            <p:nvPr/>
          </p:nvGrpSpPr>
          <p:grpSpPr>
            <a:xfrm>
              <a:off x="7662420" y="2456190"/>
              <a:ext cx="683866" cy="683864"/>
              <a:chOff x="7662420" y="2480101"/>
              <a:chExt cx="683866" cy="683864"/>
            </a:xfrm>
          </p:grpSpPr>
          <p:sp>
            <p:nvSpPr>
              <p:cNvPr id="12" name="圆形">
                <a:extLst>
                  <a:ext uri="{FF2B5EF4-FFF2-40B4-BE49-F238E27FC236}">
                    <a16:creationId xmlns:a16="http://schemas.microsoft.com/office/drawing/2014/main" id="{02C28B7B-8EF3-4706-A25B-F570FAEE40EC}"/>
                  </a:ext>
                </a:extLst>
              </p:cNvPr>
              <p:cNvSpPr/>
              <p:nvPr/>
            </p:nvSpPr>
            <p:spPr>
              <a:xfrm>
                <a:off x="7662420" y="2480101"/>
                <a:ext cx="683866" cy="683864"/>
              </a:xfrm>
              <a:prstGeom prst="ellipse">
                <a:avLst/>
              </a:prstGeom>
              <a:solidFill>
                <a:srgbClr val="9A91E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6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宋体 CN" panose="02020400000000000000" pitchFamily="18" charset="-122"/>
                </a:endParaRPr>
              </a:p>
            </p:txBody>
          </p:sp>
          <p:sp>
            <p:nvSpPr>
              <p:cNvPr id="13" name="图标">
                <a:extLst>
                  <a:ext uri="{FF2B5EF4-FFF2-40B4-BE49-F238E27FC236}">
                    <a16:creationId xmlns:a16="http://schemas.microsoft.com/office/drawing/2014/main" id="{9681C5BD-9A41-4665-B240-ED5C900FC5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72462" y="2673517"/>
                <a:ext cx="274867" cy="297032"/>
              </a:xfrm>
              <a:custGeom>
                <a:avLst/>
                <a:gdLst>
                  <a:gd name="T0" fmla="*/ 154 w 208"/>
                  <a:gd name="T1" fmla="*/ 168 h 224"/>
                  <a:gd name="T2" fmla="*/ 172 w 208"/>
                  <a:gd name="T3" fmla="*/ 137 h 224"/>
                  <a:gd name="T4" fmla="*/ 172 w 208"/>
                  <a:gd name="T5" fmla="*/ 136 h 224"/>
                  <a:gd name="T6" fmla="*/ 172 w 208"/>
                  <a:gd name="T7" fmla="*/ 4 h 224"/>
                  <a:gd name="T8" fmla="*/ 148 w 208"/>
                  <a:gd name="T9" fmla="*/ 0 h 224"/>
                  <a:gd name="T10" fmla="*/ 144 w 208"/>
                  <a:gd name="T11" fmla="*/ 136 h 224"/>
                  <a:gd name="T12" fmla="*/ 144 w 208"/>
                  <a:gd name="T13" fmla="*/ 136 h 224"/>
                  <a:gd name="T14" fmla="*/ 164 w 208"/>
                  <a:gd name="T15" fmla="*/ 8 h 224"/>
                  <a:gd name="T16" fmla="*/ 152 w 208"/>
                  <a:gd name="T17" fmla="*/ 12 h 224"/>
                  <a:gd name="T18" fmla="*/ 152 w 208"/>
                  <a:gd name="T19" fmla="*/ 20 h 224"/>
                  <a:gd name="T20" fmla="*/ 164 w 208"/>
                  <a:gd name="T21" fmla="*/ 135 h 224"/>
                  <a:gd name="T22" fmla="*/ 152 w 208"/>
                  <a:gd name="T23" fmla="*/ 135 h 224"/>
                  <a:gd name="T24" fmla="*/ 188 w 208"/>
                  <a:gd name="T25" fmla="*/ 32 h 224"/>
                  <a:gd name="T26" fmla="*/ 200 w 208"/>
                  <a:gd name="T27" fmla="*/ 52 h 224"/>
                  <a:gd name="T28" fmla="*/ 188 w 208"/>
                  <a:gd name="T29" fmla="*/ 216 h 224"/>
                  <a:gd name="T30" fmla="*/ 8 w 208"/>
                  <a:gd name="T31" fmla="*/ 204 h 224"/>
                  <a:gd name="T32" fmla="*/ 20 w 208"/>
                  <a:gd name="T33" fmla="*/ 40 h 224"/>
                  <a:gd name="T34" fmla="*/ 128 w 208"/>
                  <a:gd name="T35" fmla="*/ 32 h 224"/>
                  <a:gd name="T36" fmla="*/ 0 w 208"/>
                  <a:gd name="T37" fmla="*/ 52 h 224"/>
                  <a:gd name="T38" fmla="*/ 20 w 208"/>
                  <a:gd name="T39" fmla="*/ 224 h 224"/>
                  <a:gd name="T40" fmla="*/ 208 w 208"/>
                  <a:gd name="T41" fmla="*/ 204 h 224"/>
                  <a:gd name="T42" fmla="*/ 188 w 208"/>
                  <a:gd name="T43" fmla="*/ 32 h 224"/>
                  <a:gd name="T44" fmla="*/ 92 w 208"/>
                  <a:gd name="T45" fmla="*/ 84 h 224"/>
                  <a:gd name="T46" fmla="*/ 92 w 208"/>
                  <a:gd name="T47" fmla="*/ 76 h 224"/>
                  <a:gd name="T48" fmla="*/ 28 w 208"/>
                  <a:gd name="T49" fmla="*/ 80 h 224"/>
                  <a:gd name="T50" fmla="*/ 32 w 208"/>
                  <a:gd name="T51" fmla="*/ 116 h 224"/>
                  <a:gd name="T52" fmla="*/ 124 w 208"/>
                  <a:gd name="T53" fmla="*/ 112 h 224"/>
                  <a:gd name="T54" fmla="*/ 32 w 208"/>
                  <a:gd name="T55" fmla="*/ 108 h 224"/>
                  <a:gd name="T56" fmla="*/ 32 w 208"/>
                  <a:gd name="T57" fmla="*/ 116 h 224"/>
                  <a:gd name="T58" fmla="*/ 32 w 208"/>
                  <a:gd name="T59" fmla="*/ 140 h 224"/>
                  <a:gd name="T60" fmla="*/ 32 w 208"/>
                  <a:gd name="T61" fmla="*/ 148 h 224"/>
                  <a:gd name="T62" fmla="*/ 128 w 208"/>
                  <a:gd name="T63" fmla="*/ 144 h 224"/>
                  <a:gd name="T64" fmla="*/ 124 w 208"/>
                  <a:gd name="T65" fmla="*/ 172 h 224"/>
                  <a:gd name="T66" fmla="*/ 28 w 208"/>
                  <a:gd name="T67" fmla="*/ 176 h 224"/>
                  <a:gd name="T68" fmla="*/ 124 w 208"/>
                  <a:gd name="T69" fmla="*/ 180 h 224"/>
                  <a:gd name="T70" fmla="*/ 124 w 208"/>
                  <a:gd name="T71" fmla="*/ 172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08" h="224">
                    <a:moveTo>
                      <a:pt x="144" y="136"/>
                    </a:moveTo>
                    <a:cubicBezTo>
                      <a:pt x="154" y="168"/>
                      <a:pt x="154" y="168"/>
                      <a:pt x="154" y="168"/>
                    </a:cubicBezTo>
                    <a:cubicBezTo>
                      <a:pt x="162" y="168"/>
                      <a:pt x="162" y="168"/>
                      <a:pt x="162" y="168"/>
                    </a:cubicBezTo>
                    <a:cubicBezTo>
                      <a:pt x="172" y="137"/>
                      <a:pt x="172" y="137"/>
                      <a:pt x="172" y="137"/>
                    </a:cubicBezTo>
                    <a:cubicBezTo>
                      <a:pt x="172" y="137"/>
                      <a:pt x="172" y="137"/>
                      <a:pt x="172" y="137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2" y="4"/>
                      <a:pt x="172" y="4"/>
                      <a:pt x="172" y="4"/>
                    </a:cubicBezTo>
                    <a:cubicBezTo>
                      <a:pt x="172" y="2"/>
                      <a:pt x="170" y="0"/>
                      <a:pt x="168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146" y="0"/>
                      <a:pt x="144" y="2"/>
                      <a:pt x="144" y="4"/>
                    </a:cubicBezTo>
                    <a:cubicBezTo>
                      <a:pt x="144" y="136"/>
                      <a:pt x="144" y="136"/>
                      <a:pt x="144" y="136"/>
                    </a:cubicBezTo>
                    <a:cubicBezTo>
                      <a:pt x="145" y="136"/>
                      <a:pt x="145" y="136"/>
                      <a:pt x="145" y="136"/>
                    </a:cubicBezTo>
                    <a:lnTo>
                      <a:pt x="144" y="136"/>
                    </a:lnTo>
                    <a:close/>
                    <a:moveTo>
                      <a:pt x="152" y="8"/>
                    </a:moveTo>
                    <a:cubicBezTo>
                      <a:pt x="164" y="8"/>
                      <a:pt x="164" y="8"/>
                      <a:pt x="164" y="8"/>
                    </a:cubicBezTo>
                    <a:cubicBezTo>
                      <a:pt x="164" y="12"/>
                      <a:pt x="164" y="12"/>
                      <a:pt x="164" y="12"/>
                    </a:cubicBezTo>
                    <a:cubicBezTo>
                      <a:pt x="152" y="12"/>
                      <a:pt x="152" y="12"/>
                      <a:pt x="152" y="12"/>
                    </a:cubicBezTo>
                    <a:lnTo>
                      <a:pt x="152" y="8"/>
                    </a:lnTo>
                    <a:close/>
                    <a:moveTo>
                      <a:pt x="152" y="20"/>
                    </a:moveTo>
                    <a:cubicBezTo>
                      <a:pt x="164" y="20"/>
                      <a:pt x="164" y="20"/>
                      <a:pt x="164" y="20"/>
                    </a:cubicBezTo>
                    <a:cubicBezTo>
                      <a:pt x="164" y="135"/>
                      <a:pt x="164" y="135"/>
                      <a:pt x="164" y="135"/>
                    </a:cubicBezTo>
                    <a:cubicBezTo>
                      <a:pt x="158" y="154"/>
                      <a:pt x="158" y="154"/>
                      <a:pt x="158" y="154"/>
                    </a:cubicBezTo>
                    <a:cubicBezTo>
                      <a:pt x="152" y="135"/>
                      <a:pt x="152" y="135"/>
                      <a:pt x="152" y="135"/>
                    </a:cubicBezTo>
                    <a:lnTo>
                      <a:pt x="152" y="20"/>
                    </a:lnTo>
                    <a:close/>
                    <a:moveTo>
                      <a:pt x="188" y="32"/>
                    </a:moveTo>
                    <a:cubicBezTo>
                      <a:pt x="188" y="40"/>
                      <a:pt x="188" y="40"/>
                      <a:pt x="188" y="40"/>
                    </a:cubicBezTo>
                    <a:cubicBezTo>
                      <a:pt x="195" y="40"/>
                      <a:pt x="200" y="45"/>
                      <a:pt x="200" y="52"/>
                    </a:cubicBezTo>
                    <a:cubicBezTo>
                      <a:pt x="200" y="204"/>
                      <a:pt x="200" y="204"/>
                      <a:pt x="200" y="204"/>
                    </a:cubicBezTo>
                    <a:cubicBezTo>
                      <a:pt x="200" y="211"/>
                      <a:pt x="195" y="216"/>
                      <a:pt x="188" y="216"/>
                    </a:cubicBezTo>
                    <a:cubicBezTo>
                      <a:pt x="20" y="216"/>
                      <a:pt x="20" y="216"/>
                      <a:pt x="20" y="216"/>
                    </a:cubicBezTo>
                    <a:cubicBezTo>
                      <a:pt x="13" y="216"/>
                      <a:pt x="8" y="211"/>
                      <a:pt x="8" y="204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8" y="45"/>
                      <a:pt x="13" y="40"/>
                      <a:pt x="20" y="40"/>
                    </a:cubicBezTo>
                    <a:cubicBezTo>
                      <a:pt x="128" y="40"/>
                      <a:pt x="128" y="40"/>
                      <a:pt x="128" y="40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9" y="32"/>
                      <a:pt x="0" y="41"/>
                      <a:pt x="0" y="52"/>
                    </a:cubicBezTo>
                    <a:cubicBezTo>
                      <a:pt x="0" y="204"/>
                      <a:pt x="0" y="204"/>
                      <a:pt x="0" y="204"/>
                    </a:cubicBezTo>
                    <a:cubicBezTo>
                      <a:pt x="0" y="215"/>
                      <a:pt x="9" y="224"/>
                      <a:pt x="20" y="224"/>
                    </a:cubicBezTo>
                    <a:cubicBezTo>
                      <a:pt x="188" y="224"/>
                      <a:pt x="188" y="224"/>
                      <a:pt x="188" y="224"/>
                    </a:cubicBezTo>
                    <a:cubicBezTo>
                      <a:pt x="199" y="224"/>
                      <a:pt x="208" y="215"/>
                      <a:pt x="208" y="204"/>
                    </a:cubicBezTo>
                    <a:cubicBezTo>
                      <a:pt x="208" y="52"/>
                      <a:pt x="208" y="52"/>
                      <a:pt x="208" y="52"/>
                    </a:cubicBezTo>
                    <a:cubicBezTo>
                      <a:pt x="208" y="41"/>
                      <a:pt x="199" y="32"/>
                      <a:pt x="188" y="32"/>
                    </a:cubicBezTo>
                    <a:close/>
                    <a:moveTo>
                      <a:pt x="32" y="84"/>
                    </a:moveTo>
                    <a:cubicBezTo>
                      <a:pt x="92" y="84"/>
                      <a:pt x="92" y="84"/>
                      <a:pt x="92" y="84"/>
                    </a:cubicBezTo>
                    <a:cubicBezTo>
                      <a:pt x="94" y="84"/>
                      <a:pt x="96" y="82"/>
                      <a:pt x="96" y="80"/>
                    </a:cubicBezTo>
                    <a:cubicBezTo>
                      <a:pt x="96" y="78"/>
                      <a:pt x="94" y="76"/>
                      <a:pt x="92" y="76"/>
                    </a:cubicBezTo>
                    <a:cubicBezTo>
                      <a:pt x="32" y="76"/>
                      <a:pt x="32" y="76"/>
                      <a:pt x="32" y="76"/>
                    </a:cubicBezTo>
                    <a:cubicBezTo>
                      <a:pt x="30" y="76"/>
                      <a:pt x="28" y="78"/>
                      <a:pt x="28" y="80"/>
                    </a:cubicBezTo>
                    <a:cubicBezTo>
                      <a:pt x="28" y="82"/>
                      <a:pt x="30" y="84"/>
                      <a:pt x="32" y="84"/>
                    </a:cubicBezTo>
                    <a:close/>
                    <a:moveTo>
                      <a:pt x="32" y="116"/>
                    </a:moveTo>
                    <a:cubicBezTo>
                      <a:pt x="120" y="116"/>
                      <a:pt x="120" y="116"/>
                      <a:pt x="120" y="116"/>
                    </a:cubicBezTo>
                    <a:cubicBezTo>
                      <a:pt x="122" y="116"/>
                      <a:pt x="124" y="114"/>
                      <a:pt x="124" y="112"/>
                    </a:cubicBezTo>
                    <a:cubicBezTo>
                      <a:pt x="124" y="110"/>
                      <a:pt x="122" y="108"/>
                      <a:pt x="120" y="108"/>
                    </a:cubicBezTo>
                    <a:cubicBezTo>
                      <a:pt x="32" y="108"/>
                      <a:pt x="32" y="108"/>
                      <a:pt x="32" y="108"/>
                    </a:cubicBezTo>
                    <a:cubicBezTo>
                      <a:pt x="30" y="108"/>
                      <a:pt x="28" y="110"/>
                      <a:pt x="28" y="112"/>
                    </a:cubicBezTo>
                    <a:cubicBezTo>
                      <a:pt x="28" y="114"/>
                      <a:pt x="30" y="116"/>
                      <a:pt x="32" y="116"/>
                    </a:cubicBezTo>
                    <a:close/>
                    <a:moveTo>
                      <a:pt x="124" y="140"/>
                    </a:moveTo>
                    <a:cubicBezTo>
                      <a:pt x="32" y="140"/>
                      <a:pt x="32" y="140"/>
                      <a:pt x="32" y="140"/>
                    </a:cubicBezTo>
                    <a:cubicBezTo>
                      <a:pt x="30" y="140"/>
                      <a:pt x="28" y="142"/>
                      <a:pt x="28" y="144"/>
                    </a:cubicBezTo>
                    <a:cubicBezTo>
                      <a:pt x="28" y="146"/>
                      <a:pt x="30" y="148"/>
                      <a:pt x="32" y="148"/>
                    </a:cubicBezTo>
                    <a:cubicBezTo>
                      <a:pt x="124" y="148"/>
                      <a:pt x="124" y="148"/>
                      <a:pt x="124" y="148"/>
                    </a:cubicBezTo>
                    <a:cubicBezTo>
                      <a:pt x="126" y="148"/>
                      <a:pt x="128" y="146"/>
                      <a:pt x="128" y="144"/>
                    </a:cubicBezTo>
                    <a:cubicBezTo>
                      <a:pt x="128" y="142"/>
                      <a:pt x="126" y="140"/>
                      <a:pt x="124" y="140"/>
                    </a:cubicBezTo>
                    <a:close/>
                    <a:moveTo>
                      <a:pt x="124" y="172"/>
                    </a:moveTo>
                    <a:cubicBezTo>
                      <a:pt x="32" y="172"/>
                      <a:pt x="32" y="172"/>
                      <a:pt x="32" y="172"/>
                    </a:cubicBezTo>
                    <a:cubicBezTo>
                      <a:pt x="30" y="172"/>
                      <a:pt x="28" y="174"/>
                      <a:pt x="28" y="176"/>
                    </a:cubicBezTo>
                    <a:cubicBezTo>
                      <a:pt x="28" y="178"/>
                      <a:pt x="30" y="180"/>
                      <a:pt x="32" y="180"/>
                    </a:cubicBezTo>
                    <a:cubicBezTo>
                      <a:pt x="124" y="180"/>
                      <a:pt x="124" y="180"/>
                      <a:pt x="124" y="180"/>
                    </a:cubicBezTo>
                    <a:cubicBezTo>
                      <a:pt x="126" y="180"/>
                      <a:pt x="128" y="178"/>
                      <a:pt x="128" y="176"/>
                    </a:cubicBezTo>
                    <a:cubicBezTo>
                      <a:pt x="128" y="174"/>
                      <a:pt x="126" y="172"/>
                      <a:pt x="124" y="17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6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宋体 CN" panose="02020400000000000000" pitchFamily="18" charset="-122"/>
                </a:endParaRPr>
              </a:p>
            </p:txBody>
          </p:sp>
        </p:grpSp>
        <p:sp>
          <p:nvSpPr>
            <p:cNvPr id="11" name="文本框 1">
              <a:extLst>
                <a:ext uri="{FF2B5EF4-FFF2-40B4-BE49-F238E27FC236}">
                  <a16:creationId xmlns:a16="http://schemas.microsoft.com/office/drawing/2014/main" id="{8DA898FF-F5FA-4F1D-B74D-E68C39BB0111}"/>
                </a:ext>
              </a:extLst>
            </p:cNvPr>
            <p:cNvSpPr/>
            <p:nvPr/>
          </p:nvSpPr>
          <p:spPr>
            <a:xfrm>
              <a:off x="8367496" y="2375980"/>
              <a:ext cx="3504713" cy="16186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添加标题</a:t>
              </a:r>
              <a:endPara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请您单击此处添加合适文字加以说明，可根据需要适当地调整文字大小或者颜色等属性。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73CE85C-528A-48FD-8C7D-0FD79D628CF2}"/>
              </a:ext>
            </a:extLst>
          </p:cNvPr>
          <p:cNvGrpSpPr/>
          <p:nvPr/>
        </p:nvGrpSpPr>
        <p:grpSpPr>
          <a:xfrm>
            <a:off x="7482540" y="3824310"/>
            <a:ext cx="4164819" cy="1618648"/>
            <a:chOff x="7662420" y="4122796"/>
            <a:chExt cx="4164819" cy="1618648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D916C15B-D3FA-42ED-894B-CBB9018158E5}"/>
                </a:ext>
              </a:extLst>
            </p:cNvPr>
            <p:cNvGrpSpPr/>
            <p:nvPr/>
          </p:nvGrpSpPr>
          <p:grpSpPr>
            <a:xfrm>
              <a:off x="7662420" y="4203006"/>
              <a:ext cx="683866" cy="683864"/>
              <a:chOff x="7662420" y="3858235"/>
              <a:chExt cx="683866" cy="683864"/>
            </a:xfrm>
          </p:grpSpPr>
          <p:sp>
            <p:nvSpPr>
              <p:cNvPr id="17" name="圆形">
                <a:extLst>
                  <a:ext uri="{FF2B5EF4-FFF2-40B4-BE49-F238E27FC236}">
                    <a16:creationId xmlns:a16="http://schemas.microsoft.com/office/drawing/2014/main" id="{DAB23503-EEFA-491B-9763-C35C97E35FE2}"/>
                  </a:ext>
                </a:extLst>
              </p:cNvPr>
              <p:cNvSpPr/>
              <p:nvPr/>
            </p:nvSpPr>
            <p:spPr>
              <a:xfrm>
                <a:off x="7662420" y="3858235"/>
                <a:ext cx="683866" cy="683864"/>
              </a:xfrm>
              <a:prstGeom prst="ellipse">
                <a:avLst/>
              </a:prstGeom>
              <a:solidFill>
                <a:srgbClr val="6667A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6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宋体 CN" panose="02020400000000000000" pitchFamily="18" charset="-122"/>
                </a:endParaRPr>
              </a:p>
            </p:txBody>
          </p:sp>
          <p:sp>
            <p:nvSpPr>
              <p:cNvPr id="18" name="图标">
                <a:extLst>
                  <a:ext uri="{FF2B5EF4-FFF2-40B4-BE49-F238E27FC236}">
                    <a16:creationId xmlns:a16="http://schemas.microsoft.com/office/drawing/2014/main" id="{BAEF42EA-455D-4C6F-9E5F-32EA01EEF6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72462" y="4068277"/>
                <a:ext cx="263782" cy="263781"/>
              </a:xfrm>
              <a:custGeom>
                <a:avLst/>
                <a:gdLst>
                  <a:gd name="T0" fmla="*/ 100 w 200"/>
                  <a:gd name="T1" fmla="*/ 0 h 200"/>
                  <a:gd name="T2" fmla="*/ 100 w 200"/>
                  <a:gd name="T3" fmla="*/ 0 h 200"/>
                  <a:gd name="T4" fmla="*/ 100 w 200"/>
                  <a:gd name="T5" fmla="*/ 200 h 200"/>
                  <a:gd name="T6" fmla="*/ 100 w 200"/>
                  <a:gd name="T7" fmla="*/ 200 h 200"/>
                  <a:gd name="T8" fmla="*/ 200 w 200"/>
                  <a:gd name="T9" fmla="*/ 100 h 200"/>
                  <a:gd name="T10" fmla="*/ 104 w 200"/>
                  <a:gd name="T11" fmla="*/ 59 h 200"/>
                  <a:gd name="T12" fmla="*/ 140 w 200"/>
                  <a:gd name="T13" fmla="*/ 96 h 200"/>
                  <a:gd name="T14" fmla="*/ 104 w 200"/>
                  <a:gd name="T15" fmla="*/ 59 h 200"/>
                  <a:gd name="T16" fmla="*/ 104 w 200"/>
                  <a:gd name="T17" fmla="*/ 8 h 200"/>
                  <a:gd name="T18" fmla="*/ 104 w 200"/>
                  <a:gd name="T19" fmla="*/ 51 h 200"/>
                  <a:gd name="T20" fmla="*/ 96 w 200"/>
                  <a:gd name="T21" fmla="*/ 51 h 200"/>
                  <a:gd name="T22" fmla="*/ 96 w 200"/>
                  <a:gd name="T23" fmla="*/ 8 h 200"/>
                  <a:gd name="T24" fmla="*/ 96 w 200"/>
                  <a:gd name="T25" fmla="*/ 96 h 200"/>
                  <a:gd name="T26" fmla="*/ 65 w 200"/>
                  <a:gd name="T27" fmla="*/ 55 h 200"/>
                  <a:gd name="T28" fmla="*/ 52 w 200"/>
                  <a:gd name="T29" fmla="*/ 96 h 200"/>
                  <a:gd name="T30" fmla="*/ 29 w 200"/>
                  <a:gd name="T31" fmla="*/ 41 h 200"/>
                  <a:gd name="T32" fmla="*/ 52 w 200"/>
                  <a:gd name="T33" fmla="*/ 96 h 200"/>
                  <a:gd name="T34" fmla="*/ 57 w 200"/>
                  <a:gd name="T35" fmla="*/ 146 h 200"/>
                  <a:gd name="T36" fmla="*/ 8 w 200"/>
                  <a:gd name="T37" fmla="*/ 104 h 200"/>
                  <a:gd name="T38" fmla="*/ 60 w 200"/>
                  <a:gd name="T39" fmla="*/ 104 h 200"/>
                  <a:gd name="T40" fmla="*/ 96 w 200"/>
                  <a:gd name="T41" fmla="*/ 140 h 200"/>
                  <a:gd name="T42" fmla="*/ 60 w 200"/>
                  <a:gd name="T43" fmla="*/ 104 h 200"/>
                  <a:gd name="T44" fmla="*/ 96 w 200"/>
                  <a:gd name="T45" fmla="*/ 191 h 200"/>
                  <a:gd name="T46" fmla="*/ 96 w 200"/>
                  <a:gd name="T47" fmla="*/ 148 h 200"/>
                  <a:gd name="T48" fmla="*/ 104 w 200"/>
                  <a:gd name="T49" fmla="*/ 148 h 200"/>
                  <a:gd name="T50" fmla="*/ 104 w 200"/>
                  <a:gd name="T51" fmla="*/ 191 h 200"/>
                  <a:gd name="T52" fmla="*/ 104 w 200"/>
                  <a:gd name="T53" fmla="*/ 104 h 200"/>
                  <a:gd name="T54" fmla="*/ 135 w 200"/>
                  <a:gd name="T55" fmla="*/ 144 h 200"/>
                  <a:gd name="T56" fmla="*/ 148 w 200"/>
                  <a:gd name="T57" fmla="*/ 104 h 200"/>
                  <a:gd name="T58" fmla="*/ 171 w 200"/>
                  <a:gd name="T59" fmla="*/ 158 h 200"/>
                  <a:gd name="T60" fmla="*/ 148 w 200"/>
                  <a:gd name="T61" fmla="*/ 104 h 200"/>
                  <a:gd name="T62" fmla="*/ 143 w 200"/>
                  <a:gd name="T63" fmla="*/ 53 h 200"/>
                  <a:gd name="T64" fmla="*/ 192 w 200"/>
                  <a:gd name="T65" fmla="*/ 96 h 200"/>
                  <a:gd name="T66" fmla="*/ 166 w 200"/>
                  <a:gd name="T67" fmla="*/ 35 h 200"/>
                  <a:gd name="T68" fmla="*/ 121 w 200"/>
                  <a:gd name="T69" fmla="*/ 10 h 200"/>
                  <a:gd name="T70" fmla="*/ 78 w 200"/>
                  <a:gd name="T71" fmla="*/ 10 h 200"/>
                  <a:gd name="T72" fmla="*/ 34 w 200"/>
                  <a:gd name="T73" fmla="*/ 35 h 200"/>
                  <a:gd name="T74" fmla="*/ 34 w 200"/>
                  <a:gd name="T75" fmla="*/ 164 h 200"/>
                  <a:gd name="T76" fmla="*/ 78 w 200"/>
                  <a:gd name="T77" fmla="*/ 189 h 200"/>
                  <a:gd name="T78" fmla="*/ 121 w 200"/>
                  <a:gd name="T79" fmla="*/ 189 h 200"/>
                  <a:gd name="T80" fmla="*/ 166 w 200"/>
                  <a:gd name="T81" fmla="*/ 16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0" h="200">
                    <a:moveTo>
                      <a:pt x="100" y="0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45" y="0"/>
                      <a:pt x="0" y="44"/>
                      <a:pt x="0" y="100"/>
                    </a:cubicBezTo>
                    <a:cubicBezTo>
                      <a:pt x="0" y="155"/>
                      <a:pt x="45" y="199"/>
                      <a:pt x="100" y="200"/>
                    </a:cubicBezTo>
                    <a:cubicBezTo>
                      <a:pt x="100" y="200"/>
                      <a:pt x="100" y="200"/>
                      <a:pt x="100" y="200"/>
                    </a:cubicBezTo>
                    <a:cubicBezTo>
                      <a:pt x="100" y="200"/>
                      <a:pt x="100" y="200"/>
                      <a:pt x="100" y="200"/>
                    </a:cubicBezTo>
                    <a:cubicBezTo>
                      <a:pt x="100" y="200"/>
                      <a:pt x="100" y="200"/>
                      <a:pt x="100" y="200"/>
                    </a:cubicBezTo>
                    <a:cubicBezTo>
                      <a:pt x="155" y="200"/>
                      <a:pt x="200" y="155"/>
                      <a:pt x="200" y="100"/>
                    </a:cubicBezTo>
                    <a:cubicBezTo>
                      <a:pt x="200" y="44"/>
                      <a:pt x="155" y="0"/>
                      <a:pt x="100" y="0"/>
                    </a:cubicBezTo>
                    <a:close/>
                    <a:moveTo>
                      <a:pt x="104" y="59"/>
                    </a:moveTo>
                    <a:cubicBezTo>
                      <a:pt x="115" y="59"/>
                      <a:pt x="125" y="58"/>
                      <a:pt x="135" y="55"/>
                    </a:cubicBezTo>
                    <a:cubicBezTo>
                      <a:pt x="138" y="67"/>
                      <a:pt x="140" y="81"/>
                      <a:pt x="140" y="96"/>
                    </a:cubicBezTo>
                    <a:cubicBezTo>
                      <a:pt x="104" y="96"/>
                      <a:pt x="104" y="96"/>
                      <a:pt x="104" y="96"/>
                    </a:cubicBezTo>
                    <a:lnTo>
                      <a:pt x="104" y="59"/>
                    </a:lnTo>
                    <a:close/>
                    <a:moveTo>
                      <a:pt x="104" y="51"/>
                    </a:moveTo>
                    <a:cubicBezTo>
                      <a:pt x="104" y="8"/>
                      <a:pt x="104" y="8"/>
                      <a:pt x="104" y="8"/>
                    </a:cubicBezTo>
                    <a:cubicBezTo>
                      <a:pt x="115" y="11"/>
                      <a:pt x="126" y="26"/>
                      <a:pt x="133" y="48"/>
                    </a:cubicBezTo>
                    <a:cubicBezTo>
                      <a:pt x="123" y="50"/>
                      <a:pt x="114" y="51"/>
                      <a:pt x="104" y="51"/>
                    </a:cubicBezTo>
                    <a:close/>
                    <a:moveTo>
                      <a:pt x="96" y="8"/>
                    </a:moveTo>
                    <a:cubicBezTo>
                      <a:pt x="96" y="51"/>
                      <a:pt x="96" y="51"/>
                      <a:pt x="96" y="51"/>
                    </a:cubicBezTo>
                    <a:cubicBezTo>
                      <a:pt x="86" y="51"/>
                      <a:pt x="76" y="50"/>
                      <a:pt x="67" y="48"/>
                    </a:cubicBezTo>
                    <a:cubicBezTo>
                      <a:pt x="74" y="25"/>
                      <a:pt x="85" y="11"/>
                      <a:pt x="96" y="8"/>
                    </a:cubicBezTo>
                    <a:close/>
                    <a:moveTo>
                      <a:pt x="96" y="59"/>
                    </a:moveTo>
                    <a:cubicBezTo>
                      <a:pt x="96" y="96"/>
                      <a:pt x="96" y="96"/>
                      <a:pt x="96" y="96"/>
                    </a:cubicBezTo>
                    <a:cubicBezTo>
                      <a:pt x="60" y="96"/>
                      <a:pt x="60" y="96"/>
                      <a:pt x="60" y="96"/>
                    </a:cubicBezTo>
                    <a:cubicBezTo>
                      <a:pt x="60" y="81"/>
                      <a:pt x="62" y="67"/>
                      <a:pt x="65" y="55"/>
                    </a:cubicBezTo>
                    <a:cubicBezTo>
                      <a:pt x="75" y="58"/>
                      <a:pt x="85" y="59"/>
                      <a:pt x="96" y="59"/>
                    </a:cubicBezTo>
                    <a:close/>
                    <a:moveTo>
                      <a:pt x="52" y="96"/>
                    </a:moveTo>
                    <a:cubicBezTo>
                      <a:pt x="8" y="96"/>
                      <a:pt x="8" y="96"/>
                      <a:pt x="8" y="96"/>
                    </a:cubicBezTo>
                    <a:cubicBezTo>
                      <a:pt x="9" y="75"/>
                      <a:pt x="17" y="56"/>
                      <a:pt x="29" y="41"/>
                    </a:cubicBezTo>
                    <a:cubicBezTo>
                      <a:pt x="38" y="46"/>
                      <a:pt x="47" y="50"/>
                      <a:pt x="57" y="53"/>
                    </a:cubicBezTo>
                    <a:cubicBezTo>
                      <a:pt x="54" y="66"/>
                      <a:pt x="52" y="80"/>
                      <a:pt x="52" y="96"/>
                    </a:cubicBezTo>
                    <a:close/>
                    <a:moveTo>
                      <a:pt x="52" y="104"/>
                    </a:moveTo>
                    <a:cubicBezTo>
                      <a:pt x="52" y="119"/>
                      <a:pt x="54" y="133"/>
                      <a:pt x="57" y="146"/>
                    </a:cubicBezTo>
                    <a:cubicBezTo>
                      <a:pt x="47" y="149"/>
                      <a:pt x="38" y="153"/>
                      <a:pt x="29" y="158"/>
                    </a:cubicBezTo>
                    <a:cubicBezTo>
                      <a:pt x="17" y="143"/>
                      <a:pt x="9" y="124"/>
                      <a:pt x="8" y="104"/>
                    </a:cubicBezTo>
                    <a:lnTo>
                      <a:pt x="52" y="104"/>
                    </a:lnTo>
                    <a:close/>
                    <a:moveTo>
                      <a:pt x="60" y="104"/>
                    </a:moveTo>
                    <a:cubicBezTo>
                      <a:pt x="96" y="104"/>
                      <a:pt x="96" y="104"/>
                      <a:pt x="96" y="104"/>
                    </a:cubicBezTo>
                    <a:cubicBezTo>
                      <a:pt x="96" y="140"/>
                      <a:pt x="96" y="140"/>
                      <a:pt x="96" y="140"/>
                    </a:cubicBezTo>
                    <a:cubicBezTo>
                      <a:pt x="85" y="140"/>
                      <a:pt x="75" y="141"/>
                      <a:pt x="65" y="144"/>
                    </a:cubicBezTo>
                    <a:cubicBezTo>
                      <a:pt x="62" y="132"/>
                      <a:pt x="60" y="118"/>
                      <a:pt x="60" y="104"/>
                    </a:cubicBezTo>
                    <a:close/>
                    <a:moveTo>
                      <a:pt x="96" y="148"/>
                    </a:moveTo>
                    <a:cubicBezTo>
                      <a:pt x="96" y="191"/>
                      <a:pt x="96" y="191"/>
                      <a:pt x="96" y="191"/>
                    </a:cubicBezTo>
                    <a:cubicBezTo>
                      <a:pt x="85" y="188"/>
                      <a:pt x="74" y="174"/>
                      <a:pt x="67" y="152"/>
                    </a:cubicBezTo>
                    <a:cubicBezTo>
                      <a:pt x="76" y="149"/>
                      <a:pt x="86" y="148"/>
                      <a:pt x="96" y="148"/>
                    </a:cubicBezTo>
                    <a:close/>
                    <a:moveTo>
                      <a:pt x="104" y="191"/>
                    </a:moveTo>
                    <a:cubicBezTo>
                      <a:pt x="104" y="148"/>
                      <a:pt x="104" y="148"/>
                      <a:pt x="104" y="148"/>
                    </a:cubicBezTo>
                    <a:cubicBezTo>
                      <a:pt x="114" y="148"/>
                      <a:pt x="123" y="149"/>
                      <a:pt x="133" y="152"/>
                    </a:cubicBezTo>
                    <a:cubicBezTo>
                      <a:pt x="126" y="174"/>
                      <a:pt x="115" y="188"/>
                      <a:pt x="104" y="191"/>
                    </a:cubicBezTo>
                    <a:close/>
                    <a:moveTo>
                      <a:pt x="104" y="140"/>
                    </a:move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40" y="104"/>
                      <a:pt x="140" y="104"/>
                      <a:pt x="140" y="104"/>
                    </a:cubicBezTo>
                    <a:cubicBezTo>
                      <a:pt x="140" y="118"/>
                      <a:pt x="138" y="132"/>
                      <a:pt x="135" y="144"/>
                    </a:cubicBezTo>
                    <a:cubicBezTo>
                      <a:pt x="125" y="141"/>
                      <a:pt x="115" y="140"/>
                      <a:pt x="104" y="140"/>
                    </a:cubicBezTo>
                    <a:close/>
                    <a:moveTo>
                      <a:pt x="148" y="104"/>
                    </a:moveTo>
                    <a:cubicBezTo>
                      <a:pt x="192" y="104"/>
                      <a:pt x="192" y="104"/>
                      <a:pt x="192" y="104"/>
                    </a:cubicBezTo>
                    <a:cubicBezTo>
                      <a:pt x="191" y="124"/>
                      <a:pt x="183" y="143"/>
                      <a:pt x="171" y="158"/>
                    </a:cubicBezTo>
                    <a:cubicBezTo>
                      <a:pt x="162" y="153"/>
                      <a:pt x="153" y="149"/>
                      <a:pt x="143" y="146"/>
                    </a:cubicBezTo>
                    <a:cubicBezTo>
                      <a:pt x="146" y="133"/>
                      <a:pt x="148" y="119"/>
                      <a:pt x="148" y="104"/>
                    </a:cubicBezTo>
                    <a:close/>
                    <a:moveTo>
                      <a:pt x="148" y="96"/>
                    </a:moveTo>
                    <a:cubicBezTo>
                      <a:pt x="148" y="80"/>
                      <a:pt x="146" y="66"/>
                      <a:pt x="143" y="53"/>
                    </a:cubicBezTo>
                    <a:cubicBezTo>
                      <a:pt x="153" y="50"/>
                      <a:pt x="162" y="46"/>
                      <a:pt x="171" y="41"/>
                    </a:cubicBezTo>
                    <a:cubicBezTo>
                      <a:pt x="183" y="56"/>
                      <a:pt x="191" y="75"/>
                      <a:pt x="192" y="96"/>
                    </a:cubicBezTo>
                    <a:lnTo>
                      <a:pt x="148" y="96"/>
                    </a:lnTo>
                    <a:close/>
                    <a:moveTo>
                      <a:pt x="166" y="35"/>
                    </a:moveTo>
                    <a:cubicBezTo>
                      <a:pt x="158" y="39"/>
                      <a:pt x="149" y="43"/>
                      <a:pt x="140" y="46"/>
                    </a:cubicBezTo>
                    <a:cubicBezTo>
                      <a:pt x="136" y="30"/>
                      <a:pt x="129" y="18"/>
                      <a:pt x="121" y="10"/>
                    </a:cubicBezTo>
                    <a:cubicBezTo>
                      <a:pt x="138" y="14"/>
                      <a:pt x="154" y="23"/>
                      <a:pt x="166" y="35"/>
                    </a:cubicBezTo>
                    <a:close/>
                    <a:moveTo>
                      <a:pt x="78" y="10"/>
                    </a:moveTo>
                    <a:cubicBezTo>
                      <a:pt x="71" y="18"/>
                      <a:pt x="64" y="30"/>
                      <a:pt x="59" y="45"/>
                    </a:cubicBezTo>
                    <a:cubicBezTo>
                      <a:pt x="51" y="43"/>
                      <a:pt x="42" y="39"/>
                      <a:pt x="34" y="35"/>
                    </a:cubicBezTo>
                    <a:cubicBezTo>
                      <a:pt x="46" y="23"/>
                      <a:pt x="61" y="14"/>
                      <a:pt x="78" y="10"/>
                    </a:cubicBezTo>
                    <a:close/>
                    <a:moveTo>
                      <a:pt x="34" y="164"/>
                    </a:moveTo>
                    <a:cubicBezTo>
                      <a:pt x="42" y="160"/>
                      <a:pt x="51" y="156"/>
                      <a:pt x="59" y="154"/>
                    </a:cubicBezTo>
                    <a:cubicBezTo>
                      <a:pt x="64" y="169"/>
                      <a:pt x="71" y="181"/>
                      <a:pt x="78" y="189"/>
                    </a:cubicBezTo>
                    <a:cubicBezTo>
                      <a:pt x="61" y="185"/>
                      <a:pt x="46" y="176"/>
                      <a:pt x="34" y="164"/>
                    </a:cubicBezTo>
                    <a:close/>
                    <a:moveTo>
                      <a:pt x="121" y="189"/>
                    </a:moveTo>
                    <a:cubicBezTo>
                      <a:pt x="129" y="181"/>
                      <a:pt x="136" y="169"/>
                      <a:pt x="140" y="154"/>
                    </a:cubicBezTo>
                    <a:cubicBezTo>
                      <a:pt x="149" y="156"/>
                      <a:pt x="158" y="160"/>
                      <a:pt x="166" y="164"/>
                    </a:cubicBezTo>
                    <a:cubicBezTo>
                      <a:pt x="154" y="176"/>
                      <a:pt x="138" y="185"/>
                      <a:pt x="121" y="1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6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宋体 CN" panose="02020400000000000000" pitchFamily="18" charset="-122"/>
                </a:endParaRPr>
              </a:p>
            </p:txBody>
          </p:sp>
        </p:grpSp>
        <p:sp>
          <p:nvSpPr>
            <p:cNvPr id="16" name="文本框 1">
              <a:extLst>
                <a:ext uri="{FF2B5EF4-FFF2-40B4-BE49-F238E27FC236}">
                  <a16:creationId xmlns:a16="http://schemas.microsoft.com/office/drawing/2014/main" id="{E4E85CEF-A6F1-4EB4-9994-D377BD2A9479}"/>
                </a:ext>
              </a:extLst>
            </p:cNvPr>
            <p:cNvSpPr/>
            <p:nvPr/>
          </p:nvSpPr>
          <p:spPr>
            <a:xfrm>
              <a:off x="8367496" y="4122796"/>
              <a:ext cx="3459743" cy="16186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添加标题</a:t>
              </a:r>
              <a:endPara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 lvl="0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请您单击此处添加合适文字加以说明，可根据需要适当地调整文字大小或者颜色等属性。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D649766-E7EA-4009-AE16-762B4BAD7057}"/>
              </a:ext>
            </a:extLst>
          </p:cNvPr>
          <p:cNvGrpSpPr/>
          <p:nvPr/>
        </p:nvGrpSpPr>
        <p:grpSpPr>
          <a:xfrm>
            <a:off x="554633" y="1859513"/>
            <a:ext cx="4157005" cy="1618648"/>
            <a:chOff x="239843" y="2399891"/>
            <a:chExt cx="4157005" cy="1618648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C119CB11-AC2A-443D-9720-32FBCA26AA0E}"/>
                </a:ext>
              </a:extLst>
            </p:cNvPr>
            <p:cNvGrpSpPr/>
            <p:nvPr/>
          </p:nvGrpSpPr>
          <p:grpSpPr>
            <a:xfrm>
              <a:off x="3712982" y="2480101"/>
              <a:ext cx="683866" cy="683864"/>
              <a:chOff x="3188330" y="2480101"/>
              <a:chExt cx="683866" cy="683864"/>
            </a:xfrm>
          </p:grpSpPr>
          <p:sp>
            <p:nvSpPr>
              <p:cNvPr id="22" name="圆形">
                <a:extLst>
                  <a:ext uri="{FF2B5EF4-FFF2-40B4-BE49-F238E27FC236}">
                    <a16:creationId xmlns:a16="http://schemas.microsoft.com/office/drawing/2014/main" id="{9D653F5B-07B4-4DE3-B421-85321B8DF1F3}"/>
                  </a:ext>
                </a:extLst>
              </p:cNvPr>
              <p:cNvSpPr/>
              <p:nvPr/>
            </p:nvSpPr>
            <p:spPr>
              <a:xfrm>
                <a:off x="3188330" y="2480101"/>
                <a:ext cx="683866" cy="683864"/>
              </a:xfrm>
              <a:prstGeom prst="ellipse">
                <a:avLst/>
              </a:prstGeom>
              <a:solidFill>
                <a:srgbClr val="6667A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6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宋体 CN" panose="02020400000000000000" pitchFamily="18" charset="-122"/>
                </a:endParaRPr>
              </a:p>
            </p:txBody>
          </p:sp>
          <p:sp>
            <p:nvSpPr>
              <p:cNvPr id="23" name="图标">
                <a:extLst>
                  <a:ext uri="{FF2B5EF4-FFF2-40B4-BE49-F238E27FC236}">
                    <a16:creationId xmlns:a16="http://schemas.microsoft.com/office/drawing/2014/main" id="{A241CF24-0D3E-4CE4-B39C-A9D42F315A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04160" y="2647328"/>
                <a:ext cx="252206" cy="349411"/>
              </a:xfrm>
              <a:custGeom>
                <a:avLst/>
                <a:gdLst>
                  <a:gd name="T0" fmla="*/ 78 w 160"/>
                  <a:gd name="T1" fmla="*/ 0 h 224"/>
                  <a:gd name="T2" fmla="*/ 4 w 160"/>
                  <a:gd name="T3" fmla="*/ 56 h 224"/>
                  <a:gd name="T4" fmla="*/ 0 w 160"/>
                  <a:gd name="T5" fmla="*/ 79 h 224"/>
                  <a:gd name="T6" fmla="*/ 27 w 160"/>
                  <a:gd name="T7" fmla="*/ 134 h 224"/>
                  <a:gd name="T8" fmla="*/ 30 w 160"/>
                  <a:gd name="T9" fmla="*/ 137 h 224"/>
                  <a:gd name="T10" fmla="*/ 48 w 160"/>
                  <a:gd name="T11" fmla="*/ 166 h 224"/>
                  <a:gd name="T12" fmla="*/ 48 w 160"/>
                  <a:gd name="T13" fmla="*/ 212 h 224"/>
                  <a:gd name="T14" fmla="*/ 60 w 160"/>
                  <a:gd name="T15" fmla="*/ 224 h 224"/>
                  <a:gd name="T16" fmla="*/ 98 w 160"/>
                  <a:gd name="T17" fmla="*/ 224 h 224"/>
                  <a:gd name="T18" fmla="*/ 108 w 160"/>
                  <a:gd name="T19" fmla="*/ 212 h 224"/>
                  <a:gd name="T20" fmla="*/ 108 w 160"/>
                  <a:gd name="T21" fmla="*/ 168 h 224"/>
                  <a:gd name="T22" fmla="*/ 126 w 160"/>
                  <a:gd name="T23" fmla="*/ 141 h 224"/>
                  <a:gd name="T24" fmla="*/ 143 w 160"/>
                  <a:gd name="T25" fmla="*/ 125 h 224"/>
                  <a:gd name="T26" fmla="*/ 156 w 160"/>
                  <a:gd name="T27" fmla="*/ 101 h 224"/>
                  <a:gd name="T28" fmla="*/ 160 w 160"/>
                  <a:gd name="T29" fmla="*/ 77 h 224"/>
                  <a:gd name="T30" fmla="*/ 78 w 160"/>
                  <a:gd name="T31" fmla="*/ 0 h 224"/>
                  <a:gd name="T32" fmla="*/ 100 w 160"/>
                  <a:gd name="T33" fmla="*/ 212 h 224"/>
                  <a:gd name="T34" fmla="*/ 98 w 160"/>
                  <a:gd name="T35" fmla="*/ 216 h 224"/>
                  <a:gd name="T36" fmla="*/ 60 w 160"/>
                  <a:gd name="T37" fmla="*/ 216 h 224"/>
                  <a:gd name="T38" fmla="*/ 56 w 160"/>
                  <a:gd name="T39" fmla="*/ 212 h 224"/>
                  <a:gd name="T40" fmla="*/ 56 w 160"/>
                  <a:gd name="T41" fmla="*/ 208 h 224"/>
                  <a:gd name="T42" fmla="*/ 100 w 160"/>
                  <a:gd name="T43" fmla="*/ 208 h 224"/>
                  <a:gd name="T44" fmla="*/ 100 w 160"/>
                  <a:gd name="T45" fmla="*/ 200 h 224"/>
                  <a:gd name="T46" fmla="*/ 56 w 160"/>
                  <a:gd name="T47" fmla="*/ 200 h 224"/>
                  <a:gd name="T48" fmla="*/ 56 w 160"/>
                  <a:gd name="T49" fmla="*/ 192 h 224"/>
                  <a:gd name="T50" fmla="*/ 100 w 160"/>
                  <a:gd name="T51" fmla="*/ 192 h 224"/>
                  <a:gd name="T52" fmla="*/ 100 w 160"/>
                  <a:gd name="T53" fmla="*/ 212 h 224"/>
                  <a:gd name="T54" fmla="*/ 148 w 160"/>
                  <a:gd name="T55" fmla="*/ 99 h 224"/>
                  <a:gd name="T56" fmla="*/ 136 w 160"/>
                  <a:gd name="T57" fmla="*/ 120 h 224"/>
                  <a:gd name="T58" fmla="*/ 121 w 160"/>
                  <a:gd name="T59" fmla="*/ 134 h 224"/>
                  <a:gd name="T60" fmla="*/ 120 w 160"/>
                  <a:gd name="T61" fmla="*/ 134 h 224"/>
                  <a:gd name="T62" fmla="*/ 100 w 160"/>
                  <a:gd name="T63" fmla="*/ 167 h 224"/>
                  <a:gd name="T64" fmla="*/ 100 w 160"/>
                  <a:gd name="T65" fmla="*/ 184 h 224"/>
                  <a:gd name="T66" fmla="*/ 56 w 160"/>
                  <a:gd name="T67" fmla="*/ 184 h 224"/>
                  <a:gd name="T68" fmla="*/ 56 w 160"/>
                  <a:gd name="T69" fmla="*/ 166 h 224"/>
                  <a:gd name="T70" fmla="*/ 56 w 160"/>
                  <a:gd name="T71" fmla="*/ 165 h 224"/>
                  <a:gd name="T72" fmla="*/ 35 w 160"/>
                  <a:gd name="T73" fmla="*/ 131 h 224"/>
                  <a:gd name="T74" fmla="*/ 32 w 160"/>
                  <a:gd name="T75" fmla="*/ 128 h 224"/>
                  <a:gd name="T76" fmla="*/ 8 w 160"/>
                  <a:gd name="T77" fmla="*/ 79 h 224"/>
                  <a:gd name="T78" fmla="*/ 11 w 160"/>
                  <a:gd name="T79" fmla="*/ 58 h 224"/>
                  <a:gd name="T80" fmla="*/ 78 w 160"/>
                  <a:gd name="T81" fmla="*/ 8 h 224"/>
                  <a:gd name="T82" fmla="*/ 152 w 160"/>
                  <a:gd name="T83" fmla="*/ 77 h 224"/>
                  <a:gd name="T84" fmla="*/ 148 w 160"/>
                  <a:gd name="T85" fmla="*/ 99 h 224"/>
                  <a:gd name="T86" fmla="*/ 80 w 160"/>
                  <a:gd name="T87" fmla="*/ 75 h 224"/>
                  <a:gd name="T88" fmla="*/ 60 w 160"/>
                  <a:gd name="T89" fmla="*/ 95 h 224"/>
                  <a:gd name="T90" fmla="*/ 76 w 160"/>
                  <a:gd name="T91" fmla="*/ 115 h 224"/>
                  <a:gd name="T92" fmla="*/ 76 w 160"/>
                  <a:gd name="T93" fmla="*/ 160 h 224"/>
                  <a:gd name="T94" fmla="*/ 84 w 160"/>
                  <a:gd name="T95" fmla="*/ 160 h 224"/>
                  <a:gd name="T96" fmla="*/ 84 w 160"/>
                  <a:gd name="T97" fmla="*/ 115 h 224"/>
                  <a:gd name="T98" fmla="*/ 101 w 160"/>
                  <a:gd name="T99" fmla="*/ 95 h 224"/>
                  <a:gd name="T100" fmla="*/ 80 w 160"/>
                  <a:gd name="T101" fmla="*/ 75 h 224"/>
                  <a:gd name="T102" fmla="*/ 84 w 160"/>
                  <a:gd name="T103" fmla="*/ 108 h 224"/>
                  <a:gd name="T104" fmla="*/ 84 w 160"/>
                  <a:gd name="T105" fmla="*/ 96 h 224"/>
                  <a:gd name="T106" fmla="*/ 76 w 160"/>
                  <a:gd name="T107" fmla="*/ 96 h 224"/>
                  <a:gd name="T108" fmla="*/ 76 w 160"/>
                  <a:gd name="T109" fmla="*/ 108 h 224"/>
                  <a:gd name="T110" fmla="*/ 67 w 160"/>
                  <a:gd name="T111" fmla="*/ 95 h 224"/>
                  <a:gd name="T112" fmla="*/ 80 w 160"/>
                  <a:gd name="T113" fmla="*/ 82 h 224"/>
                  <a:gd name="T114" fmla="*/ 93 w 160"/>
                  <a:gd name="T115" fmla="*/ 95 h 224"/>
                  <a:gd name="T116" fmla="*/ 84 w 160"/>
                  <a:gd name="T117" fmla="*/ 108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60" h="224">
                    <a:moveTo>
                      <a:pt x="78" y="0"/>
                    </a:moveTo>
                    <a:cubicBezTo>
                      <a:pt x="44" y="0"/>
                      <a:pt x="13" y="23"/>
                      <a:pt x="4" y="56"/>
                    </a:cubicBezTo>
                    <a:cubicBezTo>
                      <a:pt x="1" y="63"/>
                      <a:pt x="0" y="70"/>
                      <a:pt x="0" y="79"/>
                    </a:cubicBezTo>
                    <a:cubicBezTo>
                      <a:pt x="0" y="112"/>
                      <a:pt x="15" y="124"/>
                      <a:pt x="27" y="134"/>
                    </a:cubicBezTo>
                    <a:cubicBezTo>
                      <a:pt x="28" y="135"/>
                      <a:pt x="29" y="136"/>
                      <a:pt x="30" y="137"/>
                    </a:cubicBezTo>
                    <a:cubicBezTo>
                      <a:pt x="39" y="145"/>
                      <a:pt x="45" y="152"/>
                      <a:pt x="48" y="166"/>
                    </a:cubicBezTo>
                    <a:cubicBezTo>
                      <a:pt x="48" y="212"/>
                      <a:pt x="48" y="212"/>
                      <a:pt x="48" y="212"/>
                    </a:cubicBezTo>
                    <a:cubicBezTo>
                      <a:pt x="48" y="219"/>
                      <a:pt x="53" y="224"/>
                      <a:pt x="60" y="224"/>
                    </a:cubicBezTo>
                    <a:cubicBezTo>
                      <a:pt x="98" y="224"/>
                      <a:pt x="98" y="224"/>
                      <a:pt x="98" y="224"/>
                    </a:cubicBezTo>
                    <a:cubicBezTo>
                      <a:pt x="104" y="224"/>
                      <a:pt x="108" y="219"/>
                      <a:pt x="108" y="212"/>
                    </a:cubicBezTo>
                    <a:cubicBezTo>
                      <a:pt x="108" y="168"/>
                      <a:pt x="108" y="168"/>
                      <a:pt x="108" y="168"/>
                    </a:cubicBezTo>
                    <a:cubicBezTo>
                      <a:pt x="112" y="155"/>
                      <a:pt x="119" y="147"/>
                      <a:pt x="126" y="141"/>
                    </a:cubicBezTo>
                    <a:cubicBezTo>
                      <a:pt x="132" y="136"/>
                      <a:pt x="138" y="131"/>
                      <a:pt x="143" y="125"/>
                    </a:cubicBezTo>
                    <a:cubicBezTo>
                      <a:pt x="149" y="118"/>
                      <a:pt x="153" y="110"/>
                      <a:pt x="156" y="101"/>
                    </a:cubicBezTo>
                    <a:cubicBezTo>
                      <a:pt x="159" y="93"/>
                      <a:pt x="160" y="85"/>
                      <a:pt x="160" y="77"/>
                    </a:cubicBezTo>
                    <a:cubicBezTo>
                      <a:pt x="160" y="35"/>
                      <a:pt x="123" y="0"/>
                      <a:pt x="78" y="0"/>
                    </a:cubicBezTo>
                    <a:close/>
                    <a:moveTo>
                      <a:pt x="100" y="212"/>
                    </a:moveTo>
                    <a:cubicBezTo>
                      <a:pt x="100" y="216"/>
                      <a:pt x="98" y="216"/>
                      <a:pt x="98" y="216"/>
                    </a:cubicBezTo>
                    <a:cubicBezTo>
                      <a:pt x="60" y="216"/>
                      <a:pt x="60" y="216"/>
                      <a:pt x="60" y="216"/>
                    </a:cubicBezTo>
                    <a:cubicBezTo>
                      <a:pt x="57" y="216"/>
                      <a:pt x="56" y="214"/>
                      <a:pt x="56" y="212"/>
                    </a:cubicBezTo>
                    <a:cubicBezTo>
                      <a:pt x="56" y="208"/>
                      <a:pt x="56" y="208"/>
                      <a:pt x="56" y="208"/>
                    </a:cubicBezTo>
                    <a:cubicBezTo>
                      <a:pt x="100" y="208"/>
                      <a:pt x="100" y="208"/>
                      <a:pt x="100" y="208"/>
                    </a:cubicBezTo>
                    <a:cubicBezTo>
                      <a:pt x="100" y="200"/>
                      <a:pt x="100" y="200"/>
                      <a:pt x="100" y="200"/>
                    </a:cubicBezTo>
                    <a:cubicBezTo>
                      <a:pt x="56" y="200"/>
                      <a:pt x="56" y="200"/>
                      <a:pt x="56" y="200"/>
                    </a:cubicBezTo>
                    <a:cubicBezTo>
                      <a:pt x="56" y="192"/>
                      <a:pt x="56" y="192"/>
                      <a:pt x="56" y="192"/>
                    </a:cubicBezTo>
                    <a:cubicBezTo>
                      <a:pt x="100" y="192"/>
                      <a:pt x="100" y="192"/>
                      <a:pt x="100" y="192"/>
                    </a:cubicBezTo>
                    <a:lnTo>
                      <a:pt x="100" y="212"/>
                    </a:lnTo>
                    <a:close/>
                    <a:moveTo>
                      <a:pt x="148" y="99"/>
                    </a:moveTo>
                    <a:cubicBezTo>
                      <a:pt x="146" y="107"/>
                      <a:pt x="142" y="114"/>
                      <a:pt x="136" y="120"/>
                    </a:cubicBezTo>
                    <a:cubicBezTo>
                      <a:pt x="132" y="126"/>
                      <a:pt x="127" y="130"/>
                      <a:pt x="121" y="134"/>
                    </a:cubicBezTo>
                    <a:cubicBezTo>
                      <a:pt x="120" y="134"/>
                      <a:pt x="120" y="134"/>
                      <a:pt x="120" y="134"/>
                    </a:cubicBezTo>
                    <a:cubicBezTo>
                      <a:pt x="112" y="142"/>
                      <a:pt x="105" y="151"/>
                      <a:pt x="100" y="167"/>
                    </a:cubicBezTo>
                    <a:cubicBezTo>
                      <a:pt x="100" y="184"/>
                      <a:pt x="100" y="184"/>
                      <a:pt x="100" y="184"/>
                    </a:cubicBezTo>
                    <a:cubicBezTo>
                      <a:pt x="56" y="184"/>
                      <a:pt x="56" y="184"/>
                      <a:pt x="56" y="184"/>
                    </a:cubicBezTo>
                    <a:cubicBezTo>
                      <a:pt x="56" y="166"/>
                      <a:pt x="56" y="166"/>
                      <a:pt x="56" y="166"/>
                    </a:cubicBezTo>
                    <a:cubicBezTo>
                      <a:pt x="56" y="165"/>
                      <a:pt x="56" y="165"/>
                      <a:pt x="56" y="165"/>
                    </a:cubicBezTo>
                    <a:cubicBezTo>
                      <a:pt x="53" y="148"/>
                      <a:pt x="45" y="139"/>
                      <a:pt x="35" y="131"/>
                    </a:cubicBezTo>
                    <a:cubicBezTo>
                      <a:pt x="34" y="130"/>
                      <a:pt x="33" y="129"/>
                      <a:pt x="32" y="128"/>
                    </a:cubicBezTo>
                    <a:cubicBezTo>
                      <a:pt x="21" y="119"/>
                      <a:pt x="8" y="108"/>
                      <a:pt x="8" y="79"/>
                    </a:cubicBezTo>
                    <a:cubicBezTo>
                      <a:pt x="8" y="71"/>
                      <a:pt x="9" y="64"/>
                      <a:pt x="11" y="58"/>
                    </a:cubicBezTo>
                    <a:cubicBezTo>
                      <a:pt x="20" y="28"/>
                      <a:pt x="47" y="8"/>
                      <a:pt x="78" y="8"/>
                    </a:cubicBezTo>
                    <a:cubicBezTo>
                      <a:pt x="117" y="8"/>
                      <a:pt x="152" y="40"/>
                      <a:pt x="152" y="77"/>
                    </a:cubicBezTo>
                    <a:cubicBezTo>
                      <a:pt x="152" y="84"/>
                      <a:pt x="151" y="91"/>
                      <a:pt x="148" y="99"/>
                    </a:cubicBezTo>
                    <a:close/>
                    <a:moveTo>
                      <a:pt x="80" y="75"/>
                    </a:moveTo>
                    <a:cubicBezTo>
                      <a:pt x="69" y="75"/>
                      <a:pt x="60" y="84"/>
                      <a:pt x="60" y="95"/>
                    </a:cubicBezTo>
                    <a:cubicBezTo>
                      <a:pt x="60" y="105"/>
                      <a:pt x="67" y="113"/>
                      <a:pt x="76" y="115"/>
                    </a:cubicBezTo>
                    <a:cubicBezTo>
                      <a:pt x="76" y="160"/>
                      <a:pt x="76" y="160"/>
                      <a:pt x="76" y="160"/>
                    </a:cubicBezTo>
                    <a:cubicBezTo>
                      <a:pt x="84" y="160"/>
                      <a:pt x="84" y="160"/>
                      <a:pt x="84" y="160"/>
                    </a:cubicBezTo>
                    <a:cubicBezTo>
                      <a:pt x="84" y="115"/>
                      <a:pt x="84" y="115"/>
                      <a:pt x="84" y="115"/>
                    </a:cubicBezTo>
                    <a:cubicBezTo>
                      <a:pt x="94" y="113"/>
                      <a:pt x="101" y="105"/>
                      <a:pt x="101" y="95"/>
                    </a:cubicBezTo>
                    <a:cubicBezTo>
                      <a:pt x="101" y="84"/>
                      <a:pt x="92" y="75"/>
                      <a:pt x="80" y="75"/>
                    </a:cubicBezTo>
                    <a:close/>
                    <a:moveTo>
                      <a:pt x="84" y="108"/>
                    </a:moveTo>
                    <a:cubicBezTo>
                      <a:pt x="84" y="96"/>
                      <a:pt x="84" y="96"/>
                      <a:pt x="84" y="96"/>
                    </a:cubicBezTo>
                    <a:cubicBezTo>
                      <a:pt x="76" y="96"/>
                      <a:pt x="76" y="96"/>
                      <a:pt x="76" y="96"/>
                    </a:cubicBezTo>
                    <a:cubicBezTo>
                      <a:pt x="76" y="108"/>
                      <a:pt x="76" y="108"/>
                      <a:pt x="76" y="108"/>
                    </a:cubicBezTo>
                    <a:cubicBezTo>
                      <a:pt x="71" y="106"/>
                      <a:pt x="67" y="101"/>
                      <a:pt x="67" y="95"/>
                    </a:cubicBezTo>
                    <a:cubicBezTo>
                      <a:pt x="67" y="88"/>
                      <a:pt x="73" y="82"/>
                      <a:pt x="80" y="82"/>
                    </a:cubicBezTo>
                    <a:cubicBezTo>
                      <a:pt x="87" y="82"/>
                      <a:pt x="93" y="88"/>
                      <a:pt x="93" y="95"/>
                    </a:cubicBezTo>
                    <a:cubicBezTo>
                      <a:pt x="93" y="101"/>
                      <a:pt x="89" y="106"/>
                      <a:pt x="84" y="1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6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宋体 CN" panose="02020400000000000000" pitchFamily="18" charset="-122"/>
                </a:endParaRPr>
              </a:p>
            </p:txBody>
          </p:sp>
        </p:grpSp>
        <p:sp>
          <p:nvSpPr>
            <p:cNvPr id="21" name="文本框 1">
              <a:extLst>
                <a:ext uri="{FF2B5EF4-FFF2-40B4-BE49-F238E27FC236}">
                  <a16:creationId xmlns:a16="http://schemas.microsoft.com/office/drawing/2014/main" id="{AE60C865-14DB-4C6B-97D1-CE022A1C3448}"/>
                </a:ext>
              </a:extLst>
            </p:cNvPr>
            <p:cNvSpPr/>
            <p:nvPr/>
          </p:nvSpPr>
          <p:spPr>
            <a:xfrm flipH="1">
              <a:off x="239843" y="2399891"/>
              <a:ext cx="3459738" cy="16186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r"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添加标题</a:t>
              </a:r>
              <a:endPara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 lvl="0" algn="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请您单击此处添加合适文字加以说明，可根据需要适当地调整文字大小或者颜色等属性。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A251BB7-EF09-4090-B8E6-F33D1E2D1F76}"/>
              </a:ext>
            </a:extLst>
          </p:cNvPr>
          <p:cNvGrpSpPr/>
          <p:nvPr/>
        </p:nvGrpSpPr>
        <p:grpSpPr>
          <a:xfrm>
            <a:off x="4545768" y="1745173"/>
            <a:ext cx="3100465" cy="3100463"/>
            <a:chOff x="3901239" y="1593345"/>
            <a:chExt cx="4229102" cy="4229100"/>
          </a:xfrm>
        </p:grpSpPr>
        <p:grpSp>
          <p:nvGrpSpPr>
            <p:cNvPr id="25" name="组合1">
              <a:extLst>
                <a:ext uri="{FF2B5EF4-FFF2-40B4-BE49-F238E27FC236}">
                  <a16:creationId xmlns:a16="http://schemas.microsoft.com/office/drawing/2014/main" id="{8772C28B-5CA0-4E47-AE02-111593A5D812}"/>
                </a:ext>
              </a:extLst>
            </p:cNvPr>
            <p:cNvGrpSpPr/>
            <p:nvPr/>
          </p:nvGrpSpPr>
          <p:grpSpPr>
            <a:xfrm>
              <a:off x="3901239" y="1596794"/>
              <a:ext cx="3397995" cy="3473862"/>
              <a:chOff x="3622296" y="1713093"/>
              <a:chExt cx="3975139" cy="4063892"/>
            </a:xfrm>
          </p:grpSpPr>
          <p:sp>
            <p:nvSpPr>
              <p:cNvPr id="39" name="Freeform 5">
                <a:extLst>
                  <a:ext uri="{FF2B5EF4-FFF2-40B4-BE49-F238E27FC236}">
                    <a16:creationId xmlns:a16="http://schemas.microsoft.com/office/drawing/2014/main" id="{D9223F10-FEC8-4EDC-A0DB-830900DB4D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296" y="1713093"/>
                <a:ext cx="3975139" cy="4063892"/>
              </a:xfrm>
              <a:custGeom>
                <a:avLst/>
                <a:gdLst>
                  <a:gd name="T0" fmla="*/ 2100 w 2100"/>
                  <a:gd name="T1" fmla="*/ 630 h 2147"/>
                  <a:gd name="T2" fmla="*/ 634 w 2100"/>
                  <a:gd name="T3" fmla="*/ 510 h 2147"/>
                  <a:gd name="T4" fmla="*/ 1574 w 2100"/>
                  <a:gd name="T5" fmla="*/ 1621 h 2147"/>
                  <a:gd name="T6" fmla="*/ 991 w 2100"/>
                  <a:gd name="T7" fmla="*/ 1572 h 2147"/>
                  <a:gd name="T8" fmla="*/ 2100 w 2100"/>
                  <a:gd name="T9" fmla="*/ 630 h 2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00" h="2147">
                    <a:moveTo>
                      <a:pt x="2100" y="630"/>
                    </a:moveTo>
                    <a:cubicBezTo>
                      <a:pt x="1728" y="193"/>
                      <a:pt x="1072" y="139"/>
                      <a:pt x="634" y="510"/>
                    </a:cubicBezTo>
                    <a:cubicBezTo>
                      <a:pt x="0" y="1047"/>
                      <a:pt x="953" y="2147"/>
                      <a:pt x="1574" y="1621"/>
                    </a:cubicBezTo>
                    <a:cubicBezTo>
                      <a:pt x="1400" y="1768"/>
                      <a:pt x="1139" y="1747"/>
                      <a:pt x="991" y="1572"/>
                    </a:cubicBezTo>
                    <a:cubicBezTo>
                      <a:pt x="466" y="952"/>
                      <a:pt x="1563" y="0"/>
                      <a:pt x="2100" y="630"/>
                    </a:cubicBezTo>
                    <a:close/>
                  </a:path>
                </a:pathLst>
              </a:custGeom>
              <a:solidFill>
                <a:srgbClr val="6667A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600" kern="0" dirty="0">
                  <a:solidFill>
                    <a:srgbClr val="000000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宋体 CN" panose="02020400000000000000" pitchFamily="18" charset="-122"/>
                </a:endParaRPr>
              </a:p>
            </p:txBody>
          </p:sp>
          <p:sp>
            <p:nvSpPr>
              <p:cNvPr id="40" name="Freeform 9">
                <a:extLst>
                  <a:ext uri="{FF2B5EF4-FFF2-40B4-BE49-F238E27FC236}">
                    <a16:creationId xmlns:a16="http://schemas.microsoft.com/office/drawing/2014/main" id="{F832A40B-4FCC-4FAC-8A59-C3608419D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9019" y="2306135"/>
                <a:ext cx="564803" cy="213819"/>
              </a:xfrm>
              <a:custGeom>
                <a:avLst/>
                <a:gdLst>
                  <a:gd name="T0" fmla="*/ 299 w 299"/>
                  <a:gd name="T1" fmla="*/ 46 h 113"/>
                  <a:gd name="T2" fmla="*/ 0 w 299"/>
                  <a:gd name="T3" fmla="*/ 8 h 113"/>
                  <a:gd name="T4" fmla="*/ 32 w 299"/>
                  <a:gd name="T5" fmla="*/ 113 h 113"/>
                  <a:gd name="T6" fmla="*/ 299 w 299"/>
                  <a:gd name="T7" fmla="*/ 46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9" h="113">
                    <a:moveTo>
                      <a:pt x="299" y="46"/>
                    </a:moveTo>
                    <a:cubicBezTo>
                      <a:pt x="232" y="22"/>
                      <a:pt x="124" y="0"/>
                      <a:pt x="0" y="8"/>
                    </a:cubicBezTo>
                    <a:cubicBezTo>
                      <a:pt x="32" y="113"/>
                      <a:pt x="32" y="113"/>
                      <a:pt x="32" y="113"/>
                    </a:cubicBezTo>
                    <a:cubicBezTo>
                      <a:pt x="99" y="81"/>
                      <a:pt x="174" y="61"/>
                      <a:pt x="299" y="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600" kern="0">
                  <a:solidFill>
                    <a:srgbClr val="000000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宋体 CN" panose="02020400000000000000" pitchFamily="18" charset="-122"/>
                </a:endParaRPr>
              </a:p>
            </p:txBody>
          </p:sp>
        </p:grpSp>
        <p:grpSp>
          <p:nvGrpSpPr>
            <p:cNvPr id="26" name="组合 4">
              <a:extLst>
                <a:ext uri="{FF2B5EF4-FFF2-40B4-BE49-F238E27FC236}">
                  <a16:creationId xmlns:a16="http://schemas.microsoft.com/office/drawing/2014/main" id="{C785B03D-E6D3-4204-A882-EE52890B2E87}"/>
                </a:ext>
              </a:extLst>
            </p:cNvPr>
            <p:cNvGrpSpPr/>
            <p:nvPr/>
          </p:nvGrpSpPr>
          <p:grpSpPr>
            <a:xfrm>
              <a:off x="4654178" y="1593345"/>
              <a:ext cx="3464668" cy="3392246"/>
              <a:chOff x="4503121" y="1709058"/>
              <a:chExt cx="4053136" cy="3968414"/>
            </a:xfrm>
          </p:grpSpPr>
          <p:sp>
            <p:nvSpPr>
              <p:cNvPr id="37" name="Freeform 6">
                <a:extLst>
                  <a:ext uri="{FF2B5EF4-FFF2-40B4-BE49-F238E27FC236}">
                    <a16:creationId xmlns:a16="http://schemas.microsoft.com/office/drawing/2014/main" id="{CAB88BD5-3923-4962-B158-862D196F5A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3121" y="1709058"/>
                <a:ext cx="4053136" cy="3968414"/>
              </a:xfrm>
              <a:custGeom>
                <a:avLst/>
                <a:gdLst>
                  <a:gd name="T0" fmla="*/ 1521 w 2142"/>
                  <a:gd name="T1" fmla="*/ 2097 h 2097"/>
                  <a:gd name="T2" fmla="*/ 1637 w 2142"/>
                  <a:gd name="T3" fmla="*/ 634 h 2097"/>
                  <a:gd name="T4" fmla="*/ 526 w 2142"/>
                  <a:gd name="T5" fmla="*/ 1574 h 2097"/>
                  <a:gd name="T6" fmla="*/ 575 w 2142"/>
                  <a:gd name="T7" fmla="*/ 991 h 2097"/>
                  <a:gd name="T8" fmla="*/ 1521 w 2142"/>
                  <a:gd name="T9" fmla="*/ 2097 h 2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42" h="2097">
                    <a:moveTo>
                      <a:pt x="1521" y="2097"/>
                    </a:moveTo>
                    <a:cubicBezTo>
                      <a:pt x="1954" y="1724"/>
                      <a:pt x="2007" y="1071"/>
                      <a:pt x="1637" y="634"/>
                    </a:cubicBezTo>
                    <a:cubicBezTo>
                      <a:pt x="1100" y="0"/>
                      <a:pt x="0" y="953"/>
                      <a:pt x="526" y="1574"/>
                    </a:cubicBezTo>
                    <a:cubicBezTo>
                      <a:pt x="378" y="1400"/>
                      <a:pt x="400" y="1139"/>
                      <a:pt x="575" y="991"/>
                    </a:cubicBezTo>
                    <a:cubicBezTo>
                      <a:pt x="1194" y="467"/>
                      <a:pt x="2142" y="1558"/>
                      <a:pt x="1521" y="2097"/>
                    </a:cubicBezTo>
                    <a:close/>
                  </a:path>
                </a:pathLst>
              </a:custGeom>
              <a:solidFill>
                <a:srgbClr val="9A91E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600" kern="0" dirty="0">
                  <a:solidFill>
                    <a:srgbClr val="000000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宋体 CN" panose="02020400000000000000" pitchFamily="18" charset="-122"/>
                </a:endParaRPr>
              </a:p>
            </p:txBody>
          </p:sp>
          <p:sp>
            <p:nvSpPr>
              <p:cNvPr id="38" name="Freeform 10">
                <a:extLst>
                  <a:ext uri="{FF2B5EF4-FFF2-40B4-BE49-F238E27FC236}">
                    <a16:creationId xmlns:a16="http://schemas.microsoft.com/office/drawing/2014/main" id="{9B87FE67-0461-4A4A-B3BD-902F30871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7463" y="4144435"/>
                <a:ext cx="216508" cy="566148"/>
              </a:xfrm>
              <a:custGeom>
                <a:avLst/>
                <a:gdLst>
                  <a:gd name="T0" fmla="*/ 67 w 114"/>
                  <a:gd name="T1" fmla="*/ 299 h 299"/>
                  <a:gd name="T2" fmla="*/ 105 w 114"/>
                  <a:gd name="T3" fmla="*/ 0 h 299"/>
                  <a:gd name="T4" fmla="*/ 0 w 114"/>
                  <a:gd name="T5" fmla="*/ 32 h 299"/>
                  <a:gd name="T6" fmla="*/ 67 w 114"/>
                  <a:gd name="T7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4" h="299">
                    <a:moveTo>
                      <a:pt x="67" y="299"/>
                    </a:moveTo>
                    <a:cubicBezTo>
                      <a:pt x="92" y="232"/>
                      <a:pt x="114" y="124"/>
                      <a:pt x="105" y="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33" y="99"/>
                      <a:pt x="53" y="175"/>
                      <a:pt x="67" y="29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600" kern="0">
                  <a:solidFill>
                    <a:srgbClr val="000000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宋体 CN" panose="02020400000000000000" pitchFamily="18" charset="-122"/>
                </a:endParaRPr>
              </a:p>
            </p:txBody>
          </p:sp>
        </p:grpSp>
        <p:grpSp>
          <p:nvGrpSpPr>
            <p:cNvPr id="27" name="组合 7">
              <a:extLst>
                <a:ext uri="{FF2B5EF4-FFF2-40B4-BE49-F238E27FC236}">
                  <a16:creationId xmlns:a16="http://schemas.microsoft.com/office/drawing/2014/main" id="{B9A84B9E-F160-4FDF-9B93-E485260EB652}"/>
                </a:ext>
              </a:extLst>
            </p:cNvPr>
            <p:cNvGrpSpPr/>
            <p:nvPr/>
          </p:nvGrpSpPr>
          <p:grpSpPr>
            <a:xfrm>
              <a:off x="4738093" y="2346284"/>
              <a:ext cx="3392248" cy="3466965"/>
              <a:chOff x="4601288" y="2589882"/>
              <a:chExt cx="3968416" cy="4055824"/>
            </a:xfrm>
          </p:grpSpPr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E765A6F5-2F28-48AA-A092-22C16FE775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1288" y="2589882"/>
                <a:ext cx="3968416" cy="4055824"/>
              </a:xfrm>
              <a:custGeom>
                <a:avLst/>
                <a:gdLst>
                  <a:gd name="T0" fmla="*/ 0 w 2097"/>
                  <a:gd name="T1" fmla="*/ 1521 h 2143"/>
                  <a:gd name="T2" fmla="*/ 1463 w 2097"/>
                  <a:gd name="T3" fmla="*/ 1637 h 2143"/>
                  <a:gd name="T4" fmla="*/ 523 w 2097"/>
                  <a:gd name="T5" fmla="*/ 526 h 2143"/>
                  <a:gd name="T6" fmla="*/ 1105 w 2097"/>
                  <a:gd name="T7" fmla="*/ 575 h 2143"/>
                  <a:gd name="T8" fmla="*/ 0 w 2097"/>
                  <a:gd name="T9" fmla="*/ 1521 h 2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97" h="2143">
                    <a:moveTo>
                      <a:pt x="0" y="1521"/>
                    </a:moveTo>
                    <a:cubicBezTo>
                      <a:pt x="373" y="1955"/>
                      <a:pt x="1026" y="2007"/>
                      <a:pt x="1463" y="1637"/>
                    </a:cubicBezTo>
                    <a:cubicBezTo>
                      <a:pt x="2097" y="1101"/>
                      <a:pt x="1144" y="0"/>
                      <a:pt x="523" y="526"/>
                    </a:cubicBezTo>
                    <a:cubicBezTo>
                      <a:pt x="697" y="379"/>
                      <a:pt x="958" y="400"/>
                      <a:pt x="1105" y="575"/>
                    </a:cubicBezTo>
                    <a:cubicBezTo>
                      <a:pt x="1630" y="1194"/>
                      <a:pt x="539" y="2143"/>
                      <a:pt x="0" y="1521"/>
                    </a:cubicBezTo>
                    <a:close/>
                  </a:path>
                </a:pathLst>
              </a:custGeom>
              <a:solidFill>
                <a:srgbClr val="6667A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600" kern="0" dirty="0">
                  <a:solidFill>
                    <a:srgbClr val="000000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宋体 CN" panose="02020400000000000000" pitchFamily="18" charset="-122"/>
                </a:endParaRPr>
              </a:p>
            </p:txBody>
          </p:sp>
          <p:sp>
            <p:nvSpPr>
              <p:cNvPr id="36" name="Freeform 11">
                <a:extLst>
                  <a:ext uri="{FF2B5EF4-FFF2-40B4-BE49-F238E27FC236}">
                    <a16:creationId xmlns:a16="http://schemas.microsoft.com/office/drawing/2014/main" id="{7208F4FB-46D4-4464-A6AB-F3CC3A76B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8178" y="5846913"/>
                <a:ext cx="566148" cy="215163"/>
              </a:xfrm>
              <a:custGeom>
                <a:avLst/>
                <a:gdLst>
                  <a:gd name="T0" fmla="*/ 0 w 299"/>
                  <a:gd name="T1" fmla="*/ 67 h 114"/>
                  <a:gd name="T2" fmla="*/ 299 w 299"/>
                  <a:gd name="T3" fmla="*/ 105 h 114"/>
                  <a:gd name="T4" fmla="*/ 266 w 299"/>
                  <a:gd name="T5" fmla="*/ 0 h 114"/>
                  <a:gd name="T6" fmla="*/ 0 w 299"/>
                  <a:gd name="T7" fmla="*/ 67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9" h="114">
                    <a:moveTo>
                      <a:pt x="0" y="67"/>
                    </a:moveTo>
                    <a:cubicBezTo>
                      <a:pt x="67" y="91"/>
                      <a:pt x="175" y="114"/>
                      <a:pt x="299" y="105"/>
                    </a:cubicBezTo>
                    <a:cubicBezTo>
                      <a:pt x="266" y="0"/>
                      <a:pt x="266" y="0"/>
                      <a:pt x="266" y="0"/>
                    </a:cubicBezTo>
                    <a:cubicBezTo>
                      <a:pt x="200" y="32"/>
                      <a:pt x="124" y="52"/>
                      <a:pt x="0" y="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600" kern="0">
                  <a:solidFill>
                    <a:srgbClr val="000000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宋体 CN" panose="02020400000000000000" pitchFamily="18" charset="-122"/>
                </a:endParaRPr>
              </a:p>
            </p:txBody>
          </p:sp>
        </p:grpSp>
        <p:grpSp>
          <p:nvGrpSpPr>
            <p:cNvPr id="28" name="组合">
              <a:extLst>
                <a:ext uri="{FF2B5EF4-FFF2-40B4-BE49-F238E27FC236}">
                  <a16:creationId xmlns:a16="http://schemas.microsoft.com/office/drawing/2014/main" id="{A96D3D65-DA0A-4029-A6BF-C114840D7C2C}"/>
                </a:ext>
              </a:extLst>
            </p:cNvPr>
            <p:cNvGrpSpPr/>
            <p:nvPr/>
          </p:nvGrpSpPr>
          <p:grpSpPr>
            <a:xfrm>
              <a:off x="3901239" y="2422152"/>
              <a:ext cx="3475014" cy="3400293"/>
              <a:chOff x="3622296" y="2678637"/>
              <a:chExt cx="4065239" cy="3977827"/>
            </a:xfrm>
          </p:grpSpPr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8C00F8D6-DE44-4D24-953F-3C675AEC14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296" y="2678637"/>
                <a:ext cx="4065239" cy="3977827"/>
              </a:xfrm>
              <a:custGeom>
                <a:avLst/>
                <a:gdLst>
                  <a:gd name="T0" fmla="*/ 633 w 2148"/>
                  <a:gd name="T1" fmla="*/ 0 h 2102"/>
                  <a:gd name="T2" fmla="*/ 512 w 2148"/>
                  <a:gd name="T3" fmla="*/ 1468 h 2102"/>
                  <a:gd name="T4" fmla="*/ 1622 w 2148"/>
                  <a:gd name="T5" fmla="*/ 528 h 2102"/>
                  <a:gd name="T6" fmla="*/ 1574 w 2148"/>
                  <a:gd name="T7" fmla="*/ 1111 h 2102"/>
                  <a:gd name="T8" fmla="*/ 633 w 2148"/>
                  <a:gd name="T9" fmla="*/ 0 h 2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48" h="2102">
                    <a:moveTo>
                      <a:pt x="633" y="0"/>
                    </a:moveTo>
                    <a:cubicBezTo>
                      <a:pt x="195" y="372"/>
                      <a:pt x="140" y="1029"/>
                      <a:pt x="512" y="1468"/>
                    </a:cubicBezTo>
                    <a:cubicBezTo>
                      <a:pt x="1048" y="2102"/>
                      <a:pt x="2148" y="1149"/>
                      <a:pt x="1622" y="528"/>
                    </a:cubicBezTo>
                    <a:cubicBezTo>
                      <a:pt x="1770" y="702"/>
                      <a:pt x="1748" y="963"/>
                      <a:pt x="1574" y="1111"/>
                    </a:cubicBezTo>
                    <a:cubicBezTo>
                      <a:pt x="953" y="1637"/>
                      <a:pt x="0" y="537"/>
                      <a:pt x="633" y="0"/>
                    </a:cubicBezTo>
                    <a:close/>
                  </a:path>
                </a:pathLst>
              </a:custGeom>
              <a:solidFill>
                <a:srgbClr val="9A91E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600" kern="0">
                  <a:solidFill>
                    <a:srgbClr val="000000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宋体 CN" panose="02020400000000000000" pitchFamily="18" charset="-122"/>
                </a:endParaRPr>
              </a:p>
            </p:txBody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AB47F327-0663-4A08-B426-B9A1D1F5B3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684" y="3654939"/>
                <a:ext cx="216508" cy="566148"/>
              </a:xfrm>
              <a:custGeom>
                <a:avLst/>
                <a:gdLst>
                  <a:gd name="T0" fmla="*/ 47 w 114"/>
                  <a:gd name="T1" fmla="*/ 0 h 299"/>
                  <a:gd name="T2" fmla="*/ 9 w 114"/>
                  <a:gd name="T3" fmla="*/ 299 h 299"/>
                  <a:gd name="T4" fmla="*/ 114 w 114"/>
                  <a:gd name="T5" fmla="*/ 267 h 299"/>
                  <a:gd name="T6" fmla="*/ 47 w 114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4" h="299">
                    <a:moveTo>
                      <a:pt x="47" y="0"/>
                    </a:moveTo>
                    <a:cubicBezTo>
                      <a:pt x="23" y="67"/>
                      <a:pt x="0" y="175"/>
                      <a:pt x="9" y="299"/>
                    </a:cubicBezTo>
                    <a:cubicBezTo>
                      <a:pt x="114" y="267"/>
                      <a:pt x="114" y="267"/>
                      <a:pt x="114" y="267"/>
                    </a:cubicBezTo>
                    <a:cubicBezTo>
                      <a:pt x="82" y="200"/>
                      <a:pt x="62" y="124"/>
                      <a:pt x="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600" kern="0">
                  <a:solidFill>
                    <a:srgbClr val="000000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宋体 CN" panose="02020400000000000000" pitchFamily="18" charset="-122"/>
                </a:endParaRPr>
              </a:p>
            </p:txBody>
          </p:sp>
        </p:grpSp>
        <p:sp>
          <p:nvSpPr>
            <p:cNvPr id="29" name="文本框 2">
              <a:extLst>
                <a:ext uri="{FF2B5EF4-FFF2-40B4-BE49-F238E27FC236}">
                  <a16:creationId xmlns:a16="http://schemas.microsoft.com/office/drawing/2014/main" id="{16CDB965-5811-46A7-9D88-36AAC56CBDE6}"/>
                </a:ext>
              </a:extLst>
            </p:cNvPr>
            <p:cNvSpPr txBox="1"/>
            <p:nvPr/>
          </p:nvSpPr>
          <p:spPr>
            <a:xfrm>
              <a:off x="4594403" y="2624266"/>
              <a:ext cx="790367" cy="52787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400" b="1" spc="100" dirty="0">
                  <a:solidFill>
                    <a:srgbClr val="FFFFFF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宋体 CN" panose="02020400000000000000" pitchFamily="18" charset="-122"/>
                </a:rPr>
                <a:t>01</a:t>
              </a:r>
            </a:p>
          </p:txBody>
        </p:sp>
        <p:sp>
          <p:nvSpPr>
            <p:cNvPr id="30" name="文本框 2">
              <a:extLst>
                <a:ext uri="{FF2B5EF4-FFF2-40B4-BE49-F238E27FC236}">
                  <a16:creationId xmlns:a16="http://schemas.microsoft.com/office/drawing/2014/main" id="{B4A53395-7EAC-4086-BD4B-5781E49E2E75}"/>
                </a:ext>
              </a:extLst>
            </p:cNvPr>
            <p:cNvSpPr txBox="1"/>
            <p:nvPr/>
          </p:nvSpPr>
          <p:spPr>
            <a:xfrm>
              <a:off x="6645660" y="2624266"/>
              <a:ext cx="790367" cy="52787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400" b="1" spc="100" dirty="0">
                  <a:solidFill>
                    <a:srgbClr val="FFFFFF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宋体 CN" panose="02020400000000000000" pitchFamily="18" charset="-122"/>
                </a:rPr>
                <a:t>02</a:t>
              </a:r>
            </a:p>
          </p:txBody>
        </p:sp>
        <p:sp>
          <p:nvSpPr>
            <p:cNvPr id="31" name="文本框 2">
              <a:extLst>
                <a:ext uri="{FF2B5EF4-FFF2-40B4-BE49-F238E27FC236}">
                  <a16:creationId xmlns:a16="http://schemas.microsoft.com/office/drawing/2014/main" id="{9D6EBF7F-3533-4D62-A7D4-CC42AA1E2251}"/>
                </a:ext>
              </a:extLst>
            </p:cNvPr>
            <p:cNvSpPr txBox="1"/>
            <p:nvPr/>
          </p:nvSpPr>
          <p:spPr>
            <a:xfrm>
              <a:off x="4594403" y="4223960"/>
              <a:ext cx="790367" cy="52787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400" b="1" spc="100" dirty="0">
                  <a:solidFill>
                    <a:srgbClr val="FFFFFF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宋体 CN" panose="02020400000000000000" pitchFamily="18" charset="-122"/>
                </a:rPr>
                <a:t>04</a:t>
              </a:r>
            </a:p>
          </p:txBody>
        </p:sp>
        <p:sp>
          <p:nvSpPr>
            <p:cNvPr id="32" name="文本框 2">
              <a:extLst>
                <a:ext uri="{FF2B5EF4-FFF2-40B4-BE49-F238E27FC236}">
                  <a16:creationId xmlns:a16="http://schemas.microsoft.com/office/drawing/2014/main" id="{41E3A18F-1287-4D7D-BEFE-4AA8C4C05FF8}"/>
                </a:ext>
              </a:extLst>
            </p:cNvPr>
            <p:cNvSpPr txBox="1"/>
            <p:nvPr/>
          </p:nvSpPr>
          <p:spPr>
            <a:xfrm>
              <a:off x="6645660" y="4223960"/>
              <a:ext cx="790367" cy="52787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400" b="1" spc="100" dirty="0">
                  <a:solidFill>
                    <a:srgbClr val="FFFFFF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宋体 CN" panose="02020400000000000000" pitchFamily="18" charset="-122"/>
                </a:rPr>
                <a:t>03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3338EE68-CA4F-4A18-9EF8-24863C573122}"/>
              </a:ext>
            </a:extLst>
          </p:cNvPr>
          <p:cNvGrpSpPr/>
          <p:nvPr/>
        </p:nvGrpSpPr>
        <p:grpSpPr>
          <a:xfrm>
            <a:off x="569622" y="3824310"/>
            <a:ext cx="4142016" cy="1618648"/>
            <a:chOff x="254832" y="4138750"/>
            <a:chExt cx="4142016" cy="1618648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5B251995-6125-494D-89BB-C009E56461C4}"/>
                </a:ext>
              </a:extLst>
            </p:cNvPr>
            <p:cNvGrpSpPr/>
            <p:nvPr/>
          </p:nvGrpSpPr>
          <p:grpSpPr>
            <a:xfrm>
              <a:off x="3712982" y="4203006"/>
              <a:ext cx="683866" cy="683864"/>
              <a:chOff x="3188330" y="3858235"/>
              <a:chExt cx="683866" cy="683864"/>
            </a:xfrm>
          </p:grpSpPr>
          <p:sp>
            <p:nvSpPr>
              <p:cNvPr id="44" name="圆形">
                <a:extLst>
                  <a:ext uri="{FF2B5EF4-FFF2-40B4-BE49-F238E27FC236}">
                    <a16:creationId xmlns:a16="http://schemas.microsoft.com/office/drawing/2014/main" id="{AF7FC9A8-D243-48AC-B687-0692DB344E7B}"/>
                  </a:ext>
                </a:extLst>
              </p:cNvPr>
              <p:cNvSpPr/>
              <p:nvPr/>
            </p:nvSpPr>
            <p:spPr>
              <a:xfrm>
                <a:off x="3188330" y="3858235"/>
                <a:ext cx="683866" cy="683864"/>
              </a:xfrm>
              <a:prstGeom prst="ellipse">
                <a:avLst/>
              </a:prstGeom>
              <a:solidFill>
                <a:srgbClr val="9A91E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6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宋体 CN" panose="02020400000000000000" pitchFamily="18" charset="-122"/>
                </a:endParaRPr>
              </a:p>
            </p:txBody>
          </p:sp>
          <p:sp>
            <p:nvSpPr>
              <p:cNvPr id="45" name="图标">
                <a:extLst>
                  <a:ext uri="{FF2B5EF4-FFF2-40B4-BE49-F238E27FC236}">
                    <a16:creationId xmlns:a16="http://schemas.microsoft.com/office/drawing/2014/main" id="{4BE718DB-7DDF-45AF-8EBE-33E59D5B14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67379" y="4059684"/>
                <a:ext cx="288987" cy="288985"/>
              </a:xfrm>
              <a:custGeom>
                <a:avLst/>
                <a:gdLst>
                  <a:gd name="T0" fmla="*/ 37 w 110"/>
                  <a:gd name="T1" fmla="*/ 73 h 110"/>
                  <a:gd name="T2" fmla="*/ 61 w 110"/>
                  <a:gd name="T3" fmla="*/ 110 h 110"/>
                  <a:gd name="T4" fmla="*/ 108 w 110"/>
                  <a:gd name="T5" fmla="*/ 6 h 110"/>
                  <a:gd name="T6" fmla="*/ 110 w 110"/>
                  <a:gd name="T7" fmla="*/ 0 h 110"/>
                  <a:gd name="T8" fmla="*/ 105 w 110"/>
                  <a:gd name="T9" fmla="*/ 2 h 110"/>
                  <a:gd name="T10" fmla="*/ 0 w 110"/>
                  <a:gd name="T11" fmla="*/ 49 h 110"/>
                  <a:gd name="T12" fmla="*/ 37 w 110"/>
                  <a:gd name="T13" fmla="*/ 73 h 110"/>
                  <a:gd name="T14" fmla="*/ 60 w 110"/>
                  <a:gd name="T15" fmla="*/ 99 h 110"/>
                  <a:gd name="T16" fmla="*/ 42 w 110"/>
                  <a:gd name="T17" fmla="*/ 71 h 110"/>
                  <a:gd name="T18" fmla="*/ 97 w 110"/>
                  <a:gd name="T19" fmla="*/ 16 h 110"/>
                  <a:gd name="T20" fmla="*/ 60 w 110"/>
                  <a:gd name="T21" fmla="*/ 99 h 110"/>
                  <a:gd name="T22" fmla="*/ 38 w 110"/>
                  <a:gd name="T23" fmla="*/ 68 h 110"/>
                  <a:gd name="T24" fmla="*/ 10 w 110"/>
                  <a:gd name="T25" fmla="*/ 50 h 110"/>
                  <a:gd name="T26" fmla="*/ 94 w 110"/>
                  <a:gd name="T27" fmla="*/ 13 h 110"/>
                  <a:gd name="T28" fmla="*/ 38 w 110"/>
                  <a:gd name="T29" fmla="*/ 68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" h="110">
                    <a:moveTo>
                      <a:pt x="37" y="73"/>
                    </a:moveTo>
                    <a:lnTo>
                      <a:pt x="61" y="110"/>
                    </a:lnTo>
                    <a:lnTo>
                      <a:pt x="108" y="6"/>
                    </a:lnTo>
                    <a:lnTo>
                      <a:pt x="110" y="0"/>
                    </a:lnTo>
                    <a:lnTo>
                      <a:pt x="105" y="2"/>
                    </a:lnTo>
                    <a:lnTo>
                      <a:pt x="0" y="49"/>
                    </a:lnTo>
                    <a:lnTo>
                      <a:pt x="37" y="73"/>
                    </a:lnTo>
                    <a:close/>
                    <a:moveTo>
                      <a:pt x="60" y="99"/>
                    </a:moveTo>
                    <a:lnTo>
                      <a:pt x="42" y="71"/>
                    </a:lnTo>
                    <a:lnTo>
                      <a:pt x="97" y="16"/>
                    </a:lnTo>
                    <a:lnTo>
                      <a:pt x="60" y="99"/>
                    </a:lnTo>
                    <a:close/>
                    <a:moveTo>
                      <a:pt x="38" y="68"/>
                    </a:moveTo>
                    <a:lnTo>
                      <a:pt x="10" y="50"/>
                    </a:lnTo>
                    <a:lnTo>
                      <a:pt x="94" y="13"/>
                    </a:lnTo>
                    <a:lnTo>
                      <a:pt x="38" y="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6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宋体 CN" panose="02020400000000000000" pitchFamily="18" charset="-122"/>
                </a:endParaRPr>
              </a:p>
            </p:txBody>
          </p:sp>
        </p:grpSp>
        <p:sp>
          <p:nvSpPr>
            <p:cNvPr id="43" name="文本框 1">
              <a:extLst>
                <a:ext uri="{FF2B5EF4-FFF2-40B4-BE49-F238E27FC236}">
                  <a16:creationId xmlns:a16="http://schemas.microsoft.com/office/drawing/2014/main" id="{7CBF3C29-21DC-4BE2-A4EC-2865A7793C9B}"/>
                </a:ext>
              </a:extLst>
            </p:cNvPr>
            <p:cNvSpPr/>
            <p:nvPr/>
          </p:nvSpPr>
          <p:spPr>
            <a:xfrm flipH="1">
              <a:off x="254832" y="4138750"/>
              <a:ext cx="3444748" cy="16186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r"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添加标题</a:t>
              </a:r>
              <a:endPara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 lvl="0" algn="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请您单击此处添加合适文字加以说明，可根据需要适当地调整文字大小或者颜色等属性。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813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window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52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52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52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53" presetClass="entr" presetSubtype="52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D62CC5AE-57CF-4171-ACFD-AF8E0D3F1644}"/>
              </a:ext>
            </a:extLst>
          </p:cNvPr>
          <p:cNvGrpSpPr/>
          <p:nvPr/>
        </p:nvGrpSpPr>
        <p:grpSpPr>
          <a:xfrm>
            <a:off x="256403" y="334456"/>
            <a:ext cx="3160036" cy="543697"/>
            <a:chOff x="256403" y="334456"/>
            <a:chExt cx="3160036" cy="54369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2E6EB5F-8CF4-4983-8482-5A6A3F351ADE}"/>
                </a:ext>
              </a:extLst>
            </p:cNvPr>
            <p:cNvGrpSpPr/>
            <p:nvPr/>
          </p:nvGrpSpPr>
          <p:grpSpPr>
            <a:xfrm>
              <a:off x="256403" y="334456"/>
              <a:ext cx="543697" cy="543697"/>
              <a:chOff x="3212213" y="251533"/>
              <a:chExt cx="6830968" cy="6830968"/>
            </a:xfrm>
          </p:grpSpPr>
          <p:sp>
            <p:nvSpPr>
              <p:cNvPr id="5" name="泪滴形 4">
                <a:extLst>
                  <a:ext uri="{FF2B5EF4-FFF2-40B4-BE49-F238E27FC236}">
                    <a16:creationId xmlns:a16="http://schemas.microsoft.com/office/drawing/2014/main" id="{3EA77AD1-374D-456F-AC1A-DD54C0983A5A}"/>
                  </a:ext>
                </a:extLst>
              </p:cNvPr>
              <p:cNvSpPr/>
              <p:nvPr/>
            </p:nvSpPr>
            <p:spPr>
              <a:xfrm>
                <a:off x="3212213" y="251533"/>
                <a:ext cx="6830968" cy="6830968"/>
              </a:xfrm>
              <a:prstGeom prst="teardrop">
                <a:avLst/>
              </a:prstGeom>
              <a:solidFill>
                <a:srgbClr val="6667A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100000"/>
                    </a:prst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4CF5A50-DD92-471E-A2A4-D94CAE035D1C}"/>
                  </a:ext>
                </a:extLst>
              </p:cNvPr>
              <p:cNvSpPr/>
              <p:nvPr/>
            </p:nvSpPr>
            <p:spPr>
              <a:xfrm>
                <a:off x="4516361" y="1555681"/>
                <a:ext cx="4222672" cy="4222672"/>
              </a:xfrm>
              <a:prstGeom prst="ellipse">
                <a:avLst/>
              </a:prstGeom>
              <a:solidFill>
                <a:srgbClr val="9A91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7" name="文本框 20">
              <a:extLst>
                <a:ext uri="{FF2B5EF4-FFF2-40B4-BE49-F238E27FC236}">
                  <a16:creationId xmlns:a16="http://schemas.microsoft.com/office/drawing/2014/main" id="{D1F418C0-18E4-4327-9084-B7DF9744E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685" y="344694"/>
              <a:ext cx="254775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单击添加标题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0009E12-39B6-4E8F-A96B-773D3EB7B2AC}"/>
              </a:ext>
            </a:extLst>
          </p:cNvPr>
          <p:cNvGrpSpPr/>
          <p:nvPr/>
        </p:nvGrpSpPr>
        <p:grpSpPr>
          <a:xfrm>
            <a:off x="610793" y="1829452"/>
            <a:ext cx="4907693" cy="3501117"/>
            <a:chOff x="610793" y="1867552"/>
            <a:chExt cx="4907693" cy="350111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683BAA8-5E1A-445F-BF5E-B0388F967413}"/>
                </a:ext>
              </a:extLst>
            </p:cNvPr>
            <p:cNvSpPr/>
            <p:nvPr/>
          </p:nvSpPr>
          <p:spPr>
            <a:xfrm>
              <a:off x="610793" y="1867552"/>
              <a:ext cx="4907693" cy="1728000"/>
            </a:xfrm>
            <a:prstGeom prst="rect">
              <a:avLst/>
            </a:prstGeom>
            <a:solidFill>
              <a:srgbClr val="9A91EB"/>
            </a:solidFill>
            <a:ln w="12700" cap="flat" cmpd="sng" algn="ctr">
              <a:noFill/>
              <a:prstDash val="solid"/>
              <a:miter lim="800000"/>
            </a:ln>
            <a:effectLst>
              <a:outerShdw blurRad="431800" dist="342900" dir="5400000" algn="t" rotWithShape="0">
                <a:prstClr val="black">
                  <a:alpha val="16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6FA8D21-E234-4DEC-8D6D-8434DD5F6676}"/>
                </a:ext>
              </a:extLst>
            </p:cNvPr>
            <p:cNvSpPr/>
            <p:nvPr/>
          </p:nvSpPr>
          <p:spPr>
            <a:xfrm>
              <a:off x="610793" y="3640669"/>
              <a:ext cx="4907693" cy="1728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762000" sx="90000" sy="90000" algn="ctr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A806D82C-8804-4392-B683-8CAC25262F48}"/>
                </a:ext>
              </a:extLst>
            </p:cNvPr>
            <p:cNvGrpSpPr/>
            <p:nvPr/>
          </p:nvGrpSpPr>
          <p:grpSpPr>
            <a:xfrm>
              <a:off x="1732683" y="3906150"/>
              <a:ext cx="3550518" cy="1046870"/>
              <a:chOff x="2403011" y="1829833"/>
              <a:chExt cx="3550518" cy="1046870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167EDC9-B34D-4E38-B4E1-C9E012F73713}"/>
                  </a:ext>
                </a:extLst>
              </p:cNvPr>
              <p:cNvSpPr/>
              <p:nvPr/>
            </p:nvSpPr>
            <p:spPr>
              <a:xfrm>
                <a:off x="2403011" y="2176383"/>
                <a:ext cx="3550518" cy="7003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just" defTabSz="914400" eaLnBrk="1" fontAlgn="auto" latinLnBrk="0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 CN" panose="02020400000000000000" pitchFamily="18" charset="-122"/>
                    <a:ea typeface="思源宋体 CN" panose="02020400000000000000" pitchFamily="18" charset="-122"/>
                    <a:cs typeface="+mn-ea"/>
                    <a:sym typeface="+mn-lt"/>
                  </a:rPr>
                  <a:t>请您单击此处输入文本内容，可根调整文字的颜色或者大小等属性。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A8A2DBC-D618-4412-995E-4EE632CBA1B7}"/>
                  </a:ext>
                </a:extLst>
              </p:cNvPr>
              <p:cNvSpPr/>
              <p:nvPr/>
            </p:nvSpPr>
            <p:spPr>
              <a:xfrm>
                <a:off x="2403011" y="1829833"/>
                <a:ext cx="140699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just" defTabSz="9144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 CN" panose="02020400000000000000" pitchFamily="18" charset="-122"/>
                    <a:ea typeface="思源宋体 CN" panose="02020400000000000000" pitchFamily="18" charset="-122"/>
                    <a:sym typeface="+mn-lt"/>
                  </a:rPr>
                  <a:t>添加标题</a:t>
                </a: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54A98120-EB9B-402F-BD3E-219F49816D7C}"/>
                </a:ext>
              </a:extLst>
            </p:cNvPr>
            <p:cNvGrpSpPr/>
            <p:nvPr/>
          </p:nvGrpSpPr>
          <p:grpSpPr>
            <a:xfrm>
              <a:off x="1732682" y="2126073"/>
              <a:ext cx="3477947" cy="1041869"/>
              <a:chOff x="2403010" y="1925083"/>
              <a:chExt cx="3477947" cy="1041869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AE77AE9-346B-4E57-BDEC-FCD741DB469E}"/>
                  </a:ext>
                </a:extLst>
              </p:cNvPr>
              <p:cNvSpPr/>
              <p:nvPr/>
            </p:nvSpPr>
            <p:spPr>
              <a:xfrm>
                <a:off x="2403010" y="2271633"/>
                <a:ext cx="3477947" cy="6953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just" defTabSz="914400" eaLnBrk="1" fontAlgn="auto" latinLnBrk="0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思源宋体 CN" panose="02020400000000000000" pitchFamily="18" charset="-122"/>
                    <a:ea typeface="思源宋体 CN" panose="02020400000000000000" pitchFamily="18" charset="-122"/>
                    <a:cs typeface="+mn-ea"/>
                    <a:sym typeface="+mn-lt"/>
                  </a:rPr>
                  <a:t>请您单击此处输入文本内容，可根调整文字的颜色或者大小等属性。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46EFDEC-42E9-497F-8245-36366793E6D0}"/>
                  </a:ext>
                </a:extLst>
              </p:cNvPr>
              <p:cNvSpPr/>
              <p:nvPr/>
            </p:nvSpPr>
            <p:spPr>
              <a:xfrm>
                <a:off x="2403011" y="1925083"/>
                <a:ext cx="140699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just" defTabSz="9144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思源宋体 CN" panose="02020400000000000000" pitchFamily="18" charset="-122"/>
                    <a:ea typeface="思源宋体 CN" panose="02020400000000000000" pitchFamily="18" charset="-122"/>
                    <a:sym typeface="+mn-lt"/>
                  </a:rPr>
                  <a:t>添加标题</a:t>
                </a:r>
              </a:p>
            </p:txBody>
          </p:sp>
        </p:grpSp>
        <p:grpSp>
          <p:nvGrpSpPr>
            <p:cNvPr id="14" name="iṥļîḍe">
              <a:extLst>
                <a:ext uri="{FF2B5EF4-FFF2-40B4-BE49-F238E27FC236}">
                  <a16:creationId xmlns:a16="http://schemas.microsoft.com/office/drawing/2014/main" id="{94B44766-1381-4A2F-8C1B-69E8642F6044}"/>
                </a:ext>
              </a:extLst>
            </p:cNvPr>
            <p:cNvGrpSpPr/>
            <p:nvPr/>
          </p:nvGrpSpPr>
          <p:grpSpPr>
            <a:xfrm>
              <a:off x="715520" y="2294771"/>
              <a:ext cx="753020" cy="753016"/>
              <a:chOff x="5575533" y="3979905"/>
              <a:chExt cx="622067" cy="622064"/>
            </a:xfrm>
          </p:grpSpPr>
          <p:sp>
            <p:nvSpPr>
              <p:cNvPr id="18" name="ïŝ1îďè">
                <a:extLst>
                  <a:ext uri="{FF2B5EF4-FFF2-40B4-BE49-F238E27FC236}">
                    <a16:creationId xmlns:a16="http://schemas.microsoft.com/office/drawing/2014/main" id="{43488362-6DFC-42A0-8C04-BC58D7A88B9B}"/>
                  </a:ext>
                </a:extLst>
              </p:cNvPr>
              <p:cNvSpPr/>
              <p:nvPr/>
            </p:nvSpPr>
            <p:spPr>
              <a:xfrm>
                <a:off x="5575533" y="3979905"/>
                <a:ext cx="622067" cy="622064"/>
              </a:xfrm>
              <a:prstGeom prst="ellipse">
                <a:avLst/>
              </a:prstGeom>
              <a:solidFill>
                <a:srgbClr val="6667AB"/>
              </a:solidFill>
              <a:ln w="12700" cap="rnd" cmpd="sng" algn="ctr">
                <a:noFill/>
                <a:prstDash val="solid"/>
                <a:round/>
                <a:headEnd/>
                <a:tailEnd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19" name="iŝľíḍè">
                <a:extLst>
                  <a:ext uri="{FF2B5EF4-FFF2-40B4-BE49-F238E27FC236}">
                    <a16:creationId xmlns:a16="http://schemas.microsoft.com/office/drawing/2014/main" id="{85D6C74E-F8C4-45E6-9238-402A78E523B3}"/>
                  </a:ext>
                </a:extLst>
              </p:cNvPr>
              <p:cNvSpPr/>
              <p:nvPr/>
            </p:nvSpPr>
            <p:spPr bwMode="auto">
              <a:xfrm>
                <a:off x="5751343" y="4160244"/>
                <a:ext cx="264447" cy="240835"/>
              </a:xfrm>
              <a:custGeom>
                <a:avLst/>
                <a:gdLst>
                  <a:gd name="connsiteX0" fmla="*/ 125329 w 533400"/>
                  <a:gd name="connsiteY0" fmla="*/ 229221 h 485775"/>
                  <a:gd name="connsiteX1" fmla="*/ 125329 w 533400"/>
                  <a:gd name="connsiteY1" fmla="*/ 276846 h 485775"/>
                  <a:gd name="connsiteX2" fmla="*/ 144379 w 533400"/>
                  <a:gd name="connsiteY2" fmla="*/ 276846 h 485775"/>
                  <a:gd name="connsiteX3" fmla="*/ 144379 w 533400"/>
                  <a:gd name="connsiteY3" fmla="*/ 229221 h 485775"/>
                  <a:gd name="connsiteX4" fmla="*/ 392029 w 533400"/>
                  <a:gd name="connsiteY4" fmla="*/ 229221 h 485775"/>
                  <a:gd name="connsiteX5" fmla="*/ 392029 w 533400"/>
                  <a:gd name="connsiteY5" fmla="*/ 276846 h 485775"/>
                  <a:gd name="connsiteX6" fmla="*/ 411079 w 533400"/>
                  <a:gd name="connsiteY6" fmla="*/ 276846 h 485775"/>
                  <a:gd name="connsiteX7" fmla="*/ 411079 w 533400"/>
                  <a:gd name="connsiteY7" fmla="*/ 229221 h 485775"/>
                  <a:gd name="connsiteX8" fmla="*/ 534904 w 533400"/>
                  <a:gd name="connsiteY8" fmla="*/ 229221 h 485775"/>
                  <a:gd name="connsiteX9" fmla="*/ 534904 w 533400"/>
                  <a:gd name="connsiteY9" fmla="*/ 457821 h 485775"/>
                  <a:gd name="connsiteX10" fmla="*/ 506329 w 533400"/>
                  <a:gd name="connsiteY10" fmla="*/ 486396 h 485775"/>
                  <a:gd name="connsiteX11" fmla="*/ 30079 w 533400"/>
                  <a:gd name="connsiteY11" fmla="*/ 486396 h 485775"/>
                  <a:gd name="connsiteX12" fmla="*/ 1504 w 533400"/>
                  <a:gd name="connsiteY12" fmla="*/ 457821 h 485775"/>
                  <a:gd name="connsiteX13" fmla="*/ 1504 w 533400"/>
                  <a:gd name="connsiteY13" fmla="*/ 229221 h 485775"/>
                  <a:gd name="connsiteX14" fmla="*/ 125329 w 533400"/>
                  <a:gd name="connsiteY14" fmla="*/ 229221 h 485775"/>
                  <a:gd name="connsiteX15" fmla="*/ 372979 w 533400"/>
                  <a:gd name="connsiteY15" fmla="*/ 621 h 485775"/>
                  <a:gd name="connsiteX16" fmla="*/ 411079 w 533400"/>
                  <a:gd name="connsiteY16" fmla="*/ 36816 h 485775"/>
                  <a:gd name="connsiteX17" fmla="*/ 411079 w 533400"/>
                  <a:gd name="connsiteY17" fmla="*/ 38721 h 485775"/>
                  <a:gd name="connsiteX18" fmla="*/ 411079 w 533400"/>
                  <a:gd name="connsiteY18" fmla="*/ 114921 h 485775"/>
                  <a:gd name="connsiteX19" fmla="*/ 506329 w 533400"/>
                  <a:gd name="connsiteY19" fmla="*/ 114921 h 485775"/>
                  <a:gd name="connsiteX20" fmla="*/ 534904 w 533400"/>
                  <a:gd name="connsiteY20" fmla="*/ 143496 h 485775"/>
                  <a:gd name="connsiteX21" fmla="*/ 534904 w 533400"/>
                  <a:gd name="connsiteY21" fmla="*/ 210171 h 485775"/>
                  <a:gd name="connsiteX22" fmla="*/ 1504 w 533400"/>
                  <a:gd name="connsiteY22" fmla="*/ 210171 h 485775"/>
                  <a:gd name="connsiteX23" fmla="*/ 1504 w 533400"/>
                  <a:gd name="connsiteY23" fmla="*/ 143496 h 485775"/>
                  <a:gd name="connsiteX24" fmla="*/ 30079 w 533400"/>
                  <a:gd name="connsiteY24" fmla="*/ 114921 h 485775"/>
                  <a:gd name="connsiteX25" fmla="*/ 125329 w 533400"/>
                  <a:gd name="connsiteY25" fmla="*/ 114921 h 485775"/>
                  <a:gd name="connsiteX26" fmla="*/ 125329 w 533400"/>
                  <a:gd name="connsiteY26" fmla="*/ 38721 h 485775"/>
                  <a:gd name="connsiteX27" fmla="*/ 161524 w 533400"/>
                  <a:gd name="connsiteY27" fmla="*/ 621 h 485775"/>
                  <a:gd name="connsiteX28" fmla="*/ 163429 w 533400"/>
                  <a:gd name="connsiteY28" fmla="*/ 621 h 485775"/>
                  <a:gd name="connsiteX29" fmla="*/ 372979 w 533400"/>
                  <a:gd name="connsiteY29" fmla="*/ 621 h 485775"/>
                  <a:gd name="connsiteX30" fmla="*/ 372979 w 533400"/>
                  <a:gd name="connsiteY30" fmla="*/ 19671 h 485775"/>
                  <a:gd name="connsiteX31" fmla="*/ 163429 w 533400"/>
                  <a:gd name="connsiteY31" fmla="*/ 19671 h 485775"/>
                  <a:gd name="connsiteX32" fmla="*/ 144474 w 533400"/>
                  <a:gd name="connsiteY32" fmla="*/ 37292 h 485775"/>
                  <a:gd name="connsiteX33" fmla="*/ 144379 w 533400"/>
                  <a:gd name="connsiteY33" fmla="*/ 38721 h 485775"/>
                  <a:gd name="connsiteX34" fmla="*/ 144379 w 533400"/>
                  <a:gd name="connsiteY34" fmla="*/ 114921 h 485775"/>
                  <a:gd name="connsiteX35" fmla="*/ 392029 w 533400"/>
                  <a:gd name="connsiteY35" fmla="*/ 114921 h 485775"/>
                  <a:gd name="connsiteX36" fmla="*/ 392029 w 533400"/>
                  <a:gd name="connsiteY36" fmla="*/ 38721 h 485775"/>
                  <a:gd name="connsiteX37" fmla="*/ 375836 w 533400"/>
                  <a:gd name="connsiteY37" fmla="*/ 19862 h 485775"/>
                  <a:gd name="connsiteX38" fmla="*/ 374408 w 533400"/>
                  <a:gd name="connsiteY38" fmla="*/ 19671 h 485775"/>
                  <a:gd name="connsiteX39" fmla="*/ 372979 w 533400"/>
                  <a:gd name="connsiteY39" fmla="*/ 1967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33400" h="485775">
                    <a:moveTo>
                      <a:pt x="125329" y="229221"/>
                    </a:moveTo>
                    <a:lnTo>
                      <a:pt x="125329" y="276846"/>
                    </a:lnTo>
                    <a:lnTo>
                      <a:pt x="144379" y="276846"/>
                    </a:lnTo>
                    <a:lnTo>
                      <a:pt x="144379" y="229221"/>
                    </a:lnTo>
                    <a:lnTo>
                      <a:pt x="392029" y="229221"/>
                    </a:lnTo>
                    <a:lnTo>
                      <a:pt x="392029" y="276846"/>
                    </a:lnTo>
                    <a:lnTo>
                      <a:pt x="411079" y="276846"/>
                    </a:lnTo>
                    <a:lnTo>
                      <a:pt x="411079" y="229221"/>
                    </a:lnTo>
                    <a:lnTo>
                      <a:pt x="534904" y="229221"/>
                    </a:lnTo>
                    <a:lnTo>
                      <a:pt x="534904" y="457821"/>
                    </a:lnTo>
                    <a:cubicBezTo>
                      <a:pt x="534904" y="473632"/>
                      <a:pt x="522141" y="486396"/>
                      <a:pt x="506329" y="486396"/>
                    </a:cubicBezTo>
                    <a:lnTo>
                      <a:pt x="30079" y="486396"/>
                    </a:lnTo>
                    <a:cubicBezTo>
                      <a:pt x="14267" y="486396"/>
                      <a:pt x="1504" y="473632"/>
                      <a:pt x="1504" y="457821"/>
                    </a:cubicBezTo>
                    <a:lnTo>
                      <a:pt x="1504" y="229221"/>
                    </a:lnTo>
                    <a:lnTo>
                      <a:pt x="125329" y="229221"/>
                    </a:lnTo>
                    <a:close/>
                    <a:moveTo>
                      <a:pt x="372979" y="621"/>
                    </a:moveTo>
                    <a:cubicBezTo>
                      <a:pt x="393363" y="621"/>
                      <a:pt x="410031" y="16623"/>
                      <a:pt x="411079" y="36816"/>
                    </a:cubicBezTo>
                    <a:lnTo>
                      <a:pt x="411079" y="38721"/>
                    </a:lnTo>
                    <a:lnTo>
                      <a:pt x="411079" y="114921"/>
                    </a:lnTo>
                    <a:lnTo>
                      <a:pt x="506329" y="114921"/>
                    </a:lnTo>
                    <a:cubicBezTo>
                      <a:pt x="522141" y="114921"/>
                      <a:pt x="534904" y="127685"/>
                      <a:pt x="534904" y="143496"/>
                    </a:cubicBezTo>
                    <a:lnTo>
                      <a:pt x="534904" y="210171"/>
                    </a:lnTo>
                    <a:lnTo>
                      <a:pt x="1504" y="210171"/>
                    </a:lnTo>
                    <a:lnTo>
                      <a:pt x="1504" y="143496"/>
                    </a:lnTo>
                    <a:cubicBezTo>
                      <a:pt x="1504" y="127685"/>
                      <a:pt x="14267" y="114921"/>
                      <a:pt x="30079" y="114921"/>
                    </a:cubicBezTo>
                    <a:lnTo>
                      <a:pt x="125329" y="114921"/>
                    </a:lnTo>
                    <a:lnTo>
                      <a:pt x="125329" y="38721"/>
                    </a:lnTo>
                    <a:cubicBezTo>
                      <a:pt x="125329" y="18337"/>
                      <a:pt x="141331" y="1669"/>
                      <a:pt x="161524" y="621"/>
                    </a:cubicBezTo>
                    <a:lnTo>
                      <a:pt x="163429" y="621"/>
                    </a:lnTo>
                    <a:lnTo>
                      <a:pt x="372979" y="621"/>
                    </a:lnTo>
                    <a:close/>
                    <a:moveTo>
                      <a:pt x="372979" y="19671"/>
                    </a:moveTo>
                    <a:lnTo>
                      <a:pt x="163429" y="19671"/>
                    </a:lnTo>
                    <a:cubicBezTo>
                      <a:pt x="153428" y="19671"/>
                      <a:pt x="145141" y="27482"/>
                      <a:pt x="144474" y="37292"/>
                    </a:cubicBezTo>
                    <a:lnTo>
                      <a:pt x="144379" y="38721"/>
                    </a:lnTo>
                    <a:lnTo>
                      <a:pt x="144379" y="114921"/>
                    </a:lnTo>
                    <a:lnTo>
                      <a:pt x="392029" y="114921"/>
                    </a:lnTo>
                    <a:lnTo>
                      <a:pt x="392029" y="38721"/>
                    </a:lnTo>
                    <a:cubicBezTo>
                      <a:pt x="392029" y="29196"/>
                      <a:pt x="384981" y="21290"/>
                      <a:pt x="375836" y="19862"/>
                    </a:cubicBezTo>
                    <a:lnTo>
                      <a:pt x="374408" y="19671"/>
                    </a:lnTo>
                    <a:lnTo>
                      <a:pt x="372979" y="196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  <p:grpSp>
          <p:nvGrpSpPr>
            <p:cNvPr id="15" name="îṥḻiḑé">
              <a:extLst>
                <a:ext uri="{FF2B5EF4-FFF2-40B4-BE49-F238E27FC236}">
                  <a16:creationId xmlns:a16="http://schemas.microsoft.com/office/drawing/2014/main" id="{313FA33D-D963-49EF-9003-F1F48B626A73}"/>
                </a:ext>
              </a:extLst>
            </p:cNvPr>
            <p:cNvGrpSpPr/>
            <p:nvPr/>
          </p:nvGrpSpPr>
          <p:grpSpPr>
            <a:xfrm>
              <a:off x="715520" y="4068176"/>
              <a:ext cx="752444" cy="752441"/>
              <a:chOff x="10453302" y="4457264"/>
              <a:chExt cx="622067" cy="622065"/>
            </a:xfrm>
          </p:grpSpPr>
          <p:sp>
            <p:nvSpPr>
              <p:cNvPr id="16" name="i$ḷîḓé">
                <a:extLst>
                  <a:ext uri="{FF2B5EF4-FFF2-40B4-BE49-F238E27FC236}">
                    <a16:creationId xmlns:a16="http://schemas.microsoft.com/office/drawing/2014/main" id="{10F70F9E-0196-428B-9BF6-565068FFDE2A}"/>
                  </a:ext>
                </a:extLst>
              </p:cNvPr>
              <p:cNvSpPr/>
              <p:nvPr/>
            </p:nvSpPr>
            <p:spPr>
              <a:xfrm>
                <a:off x="10453302" y="4457264"/>
                <a:ext cx="622067" cy="622065"/>
              </a:xfrm>
              <a:prstGeom prst="ellipse">
                <a:avLst/>
              </a:prstGeom>
              <a:solidFill>
                <a:srgbClr val="6667AB"/>
              </a:solidFill>
              <a:ln w="12700" cap="rnd" cmpd="sng" algn="ctr">
                <a:noFill/>
                <a:prstDash val="solid"/>
                <a:round/>
                <a:headEnd/>
                <a:tailEnd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17" name="ïṥḻîḑe">
                <a:extLst>
                  <a:ext uri="{FF2B5EF4-FFF2-40B4-BE49-F238E27FC236}">
                    <a16:creationId xmlns:a16="http://schemas.microsoft.com/office/drawing/2014/main" id="{668A470E-3D39-43AC-9BE9-FF5A898F8EF8}"/>
                  </a:ext>
                </a:extLst>
              </p:cNvPr>
              <p:cNvSpPr/>
              <p:nvPr/>
            </p:nvSpPr>
            <p:spPr bwMode="auto">
              <a:xfrm>
                <a:off x="10625394" y="4665245"/>
                <a:ext cx="276247" cy="214745"/>
              </a:xfrm>
              <a:custGeom>
                <a:avLst/>
                <a:gdLst>
                  <a:gd name="connsiteX0" fmla="*/ 486767 w 514350"/>
                  <a:gd name="connsiteY0" fmla="*/ 621 h 409575"/>
                  <a:gd name="connsiteX1" fmla="*/ 515342 w 514350"/>
                  <a:gd name="connsiteY1" fmla="*/ 29196 h 409575"/>
                  <a:gd name="connsiteX2" fmla="*/ 515342 w 514350"/>
                  <a:gd name="connsiteY2" fmla="*/ 324471 h 409575"/>
                  <a:gd name="connsiteX3" fmla="*/ 486767 w 514350"/>
                  <a:gd name="connsiteY3" fmla="*/ 353046 h 409575"/>
                  <a:gd name="connsiteX4" fmla="*/ 192159 w 514350"/>
                  <a:gd name="connsiteY4" fmla="*/ 353046 h 409575"/>
                  <a:gd name="connsiteX5" fmla="*/ 115387 w 514350"/>
                  <a:gd name="connsiteY5" fmla="*/ 410196 h 409575"/>
                  <a:gd name="connsiteX6" fmla="*/ 115387 w 514350"/>
                  <a:gd name="connsiteY6" fmla="*/ 353046 h 409575"/>
                  <a:gd name="connsiteX7" fmla="*/ 29567 w 514350"/>
                  <a:gd name="connsiteY7" fmla="*/ 353046 h 409575"/>
                  <a:gd name="connsiteX8" fmla="*/ 992 w 514350"/>
                  <a:gd name="connsiteY8" fmla="*/ 324471 h 409575"/>
                  <a:gd name="connsiteX9" fmla="*/ 992 w 514350"/>
                  <a:gd name="connsiteY9" fmla="*/ 29196 h 409575"/>
                  <a:gd name="connsiteX10" fmla="*/ 29567 w 514350"/>
                  <a:gd name="connsiteY10" fmla="*/ 621 h 409575"/>
                  <a:gd name="connsiteX11" fmla="*/ 486767 w 514350"/>
                  <a:gd name="connsiteY11" fmla="*/ 621 h 409575"/>
                  <a:gd name="connsiteX12" fmla="*/ 124817 w 514350"/>
                  <a:gd name="connsiteY12" fmla="*/ 143496 h 409575"/>
                  <a:gd name="connsiteX13" fmla="*/ 91480 w 514350"/>
                  <a:gd name="connsiteY13" fmla="*/ 176834 h 409575"/>
                  <a:gd name="connsiteX14" fmla="*/ 124817 w 514350"/>
                  <a:gd name="connsiteY14" fmla="*/ 210171 h 409575"/>
                  <a:gd name="connsiteX15" fmla="*/ 158155 w 514350"/>
                  <a:gd name="connsiteY15" fmla="*/ 176834 h 409575"/>
                  <a:gd name="connsiteX16" fmla="*/ 124817 w 514350"/>
                  <a:gd name="connsiteY16" fmla="*/ 143496 h 409575"/>
                  <a:gd name="connsiteX17" fmla="*/ 258167 w 514350"/>
                  <a:gd name="connsiteY17" fmla="*/ 143496 h 409575"/>
                  <a:gd name="connsiteX18" fmla="*/ 224830 w 514350"/>
                  <a:gd name="connsiteY18" fmla="*/ 176834 h 409575"/>
                  <a:gd name="connsiteX19" fmla="*/ 258167 w 514350"/>
                  <a:gd name="connsiteY19" fmla="*/ 210171 h 409575"/>
                  <a:gd name="connsiteX20" fmla="*/ 291505 w 514350"/>
                  <a:gd name="connsiteY20" fmla="*/ 176834 h 409575"/>
                  <a:gd name="connsiteX21" fmla="*/ 258167 w 514350"/>
                  <a:gd name="connsiteY21" fmla="*/ 143496 h 409575"/>
                  <a:gd name="connsiteX22" fmla="*/ 391517 w 514350"/>
                  <a:gd name="connsiteY22" fmla="*/ 143496 h 409575"/>
                  <a:gd name="connsiteX23" fmla="*/ 358180 w 514350"/>
                  <a:gd name="connsiteY23" fmla="*/ 176834 h 409575"/>
                  <a:gd name="connsiteX24" fmla="*/ 391517 w 514350"/>
                  <a:gd name="connsiteY24" fmla="*/ 210171 h 409575"/>
                  <a:gd name="connsiteX25" fmla="*/ 424855 w 514350"/>
                  <a:gd name="connsiteY25" fmla="*/ 176834 h 409575"/>
                  <a:gd name="connsiteX26" fmla="*/ 391517 w 514350"/>
                  <a:gd name="connsiteY26" fmla="*/ 143496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4350" h="409575">
                    <a:moveTo>
                      <a:pt x="486767" y="621"/>
                    </a:moveTo>
                    <a:cubicBezTo>
                      <a:pt x="502579" y="621"/>
                      <a:pt x="515342" y="13385"/>
                      <a:pt x="515342" y="29196"/>
                    </a:cubicBezTo>
                    <a:lnTo>
                      <a:pt x="515342" y="324471"/>
                    </a:lnTo>
                    <a:cubicBezTo>
                      <a:pt x="515342" y="340282"/>
                      <a:pt x="502579" y="353046"/>
                      <a:pt x="486767" y="353046"/>
                    </a:cubicBezTo>
                    <a:lnTo>
                      <a:pt x="192159" y="353046"/>
                    </a:lnTo>
                    <a:lnTo>
                      <a:pt x="115387" y="410196"/>
                    </a:lnTo>
                    <a:lnTo>
                      <a:pt x="115387" y="353046"/>
                    </a:lnTo>
                    <a:lnTo>
                      <a:pt x="29567" y="353046"/>
                    </a:lnTo>
                    <a:cubicBezTo>
                      <a:pt x="13755" y="353046"/>
                      <a:pt x="992" y="340282"/>
                      <a:pt x="992" y="324471"/>
                    </a:cubicBezTo>
                    <a:lnTo>
                      <a:pt x="992" y="29196"/>
                    </a:lnTo>
                    <a:cubicBezTo>
                      <a:pt x="992" y="13385"/>
                      <a:pt x="13755" y="621"/>
                      <a:pt x="29567" y="621"/>
                    </a:cubicBezTo>
                    <a:lnTo>
                      <a:pt x="486767" y="621"/>
                    </a:lnTo>
                    <a:close/>
                    <a:moveTo>
                      <a:pt x="124817" y="143496"/>
                    </a:moveTo>
                    <a:cubicBezTo>
                      <a:pt x="106434" y="143496"/>
                      <a:pt x="91480" y="158450"/>
                      <a:pt x="91480" y="176834"/>
                    </a:cubicBezTo>
                    <a:cubicBezTo>
                      <a:pt x="91480" y="195217"/>
                      <a:pt x="106434" y="210171"/>
                      <a:pt x="124817" y="210171"/>
                    </a:cubicBezTo>
                    <a:cubicBezTo>
                      <a:pt x="143200" y="210171"/>
                      <a:pt x="158155" y="195217"/>
                      <a:pt x="158155" y="176834"/>
                    </a:cubicBezTo>
                    <a:cubicBezTo>
                      <a:pt x="158155" y="158450"/>
                      <a:pt x="143200" y="143496"/>
                      <a:pt x="124817" y="143496"/>
                    </a:cubicBezTo>
                    <a:close/>
                    <a:moveTo>
                      <a:pt x="258167" y="143496"/>
                    </a:moveTo>
                    <a:cubicBezTo>
                      <a:pt x="239784" y="143496"/>
                      <a:pt x="224830" y="158450"/>
                      <a:pt x="224830" y="176834"/>
                    </a:cubicBezTo>
                    <a:cubicBezTo>
                      <a:pt x="224830" y="195217"/>
                      <a:pt x="239784" y="210171"/>
                      <a:pt x="258167" y="210171"/>
                    </a:cubicBezTo>
                    <a:cubicBezTo>
                      <a:pt x="276550" y="210171"/>
                      <a:pt x="291505" y="195217"/>
                      <a:pt x="291505" y="176834"/>
                    </a:cubicBezTo>
                    <a:cubicBezTo>
                      <a:pt x="291505" y="158450"/>
                      <a:pt x="276550" y="143496"/>
                      <a:pt x="258167" y="143496"/>
                    </a:cubicBezTo>
                    <a:close/>
                    <a:moveTo>
                      <a:pt x="391517" y="143496"/>
                    </a:moveTo>
                    <a:cubicBezTo>
                      <a:pt x="373134" y="143496"/>
                      <a:pt x="358180" y="158450"/>
                      <a:pt x="358180" y="176834"/>
                    </a:cubicBezTo>
                    <a:cubicBezTo>
                      <a:pt x="358180" y="195217"/>
                      <a:pt x="373134" y="210171"/>
                      <a:pt x="391517" y="210171"/>
                    </a:cubicBezTo>
                    <a:cubicBezTo>
                      <a:pt x="409900" y="210171"/>
                      <a:pt x="424855" y="195217"/>
                      <a:pt x="424855" y="176834"/>
                    </a:cubicBezTo>
                    <a:cubicBezTo>
                      <a:pt x="424855" y="158450"/>
                      <a:pt x="409900" y="143496"/>
                      <a:pt x="391517" y="1434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6410C1CB-6566-4612-B7CA-069652358D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04738" y="1834815"/>
            <a:ext cx="2316748" cy="3475122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-4365" b="-4365"/>
            </a:stretch>
          </a:blipFill>
          <a:ln w="12700" cap="flat" cmpd="sng" algn="ctr">
            <a:noFill/>
            <a:prstDash val="solid"/>
            <a:miter lim="800000"/>
          </a:ln>
          <a:effectLst>
            <a:outerShdw blurRad="762000" algn="ctr" rotWithShape="0">
              <a:prstClr val="black">
                <a:alpha val="15000"/>
              </a:prstClr>
            </a:outerShdw>
          </a:effectLst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B5C55C88-60A2-40CF-A7C7-33DD06AA2EF2}"/>
              </a:ext>
            </a:extLst>
          </p:cNvPr>
          <p:cNvGrpSpPr/>
          <p:nvPr/>
        </p:nvGrpSpPr>
        <p:grpSpPr>
          <a:xfrm>
            <a:off x="7976381" y="1829452"/>
            <a:ext cx="3587261" cy="3475122"/>
            <a:chOff x="7976381" y="1829452"/>
            <a:chExt cx="3587261" cy="3475122"/>
          </a:xfrm>
        </p:grpSpPr>
        <p:sp>
          <p:nvSpPr>
            <p:cNvPr id="26" name="Rectangle 11">
              <a:extLst>
                <a:ext uri="{FF2B5EF4-FFF2-40B4-BE49-F238E27FC236}">
                  <a16:creationId xmlns:a16="http://schemas.microsoft.com/office/drawing/2014/main" id="{AFD14D07-D884-4933-AC20-71487076D229}"/>
                </a:ext>
              </a:extLst>
            </p:cNvPr>
            <p:cNvSpPr/>
            <p:nvPr/>
          </p:nvSpPr>
          <p:spPr>
            <a:xfrm>
              <a:off x="7976381" y="1829452"/>
              <a:ext cx="3587261" cy="3475122"/>
            </a:xfrm>
            <a:prstGeom prst="rect">
              <a:avLst/>
            </a:prstGeom>
            <a:solidFill>
              <a:srgbClr val="6667AB"/>
            </a:solidFill>
            <a:ln w="6350" cap="flat" cmpd="sng" algn="ctr">
              <a:noFill/>
              <a:prstDash val="solid"/>
              <a:miter lim="800000"/>
            </a:ln>
            <a:effectLst>
              <a:outerShdw blurRad="762000" algn="ctr" rotWithShape="0">
                <a:prstClr val="black">
                  <a:alpha val="15000"/>
                </a:prstClr>
              </a:outerShdw>
            </a:effectLst>
          </p:spPr>
          <p:txBody>
            <a:bodyPr lIns="121926" tIns="60963" rIns="121926" bIns="60963" anchor="ctr"/>
            <a:lstStyle/>
            <a:p>
              <a:pPr algn="ctr" defTabSz="913765">
                <a:defRPr/>
              </a:pPr>
              <a:endParaRPr lang="en-US" sz="900" kern="0" dirty="0">
                <a:solidFill>
                  <a:srgbClr val="FFFFFF"/>
                </a:solidFill>
                <a:latin typeface="思源宋体 CN Heavy" panose="02020900000000000000" pitchFamily="18" charset="-122"/>
                <a:ea typeface="思源宋体 CN" panose="02020400000000000000" pitchFamily="18" charset="-122"/>
                <a:sym typeface="+mn-lt"/>
              </a:endParaRPr>
            </a:p>
          </p:txBody>
        </p:sp>
        <p:sp>
          <p:nvSpPr>
            <p:cNvPr id="27" name="文本">
              <a:extLst>
                <a:ext uri="{FF2B5EF4-FFF2-40B4-BE49-F238E27FC236}">
                  <a16:creationId xmlns:a16="http://schemas.microsoft.com/office/drawing/2014/main" id="{604F9E46-8F26-4CAA-8266-0B15FB905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5285" y="1899469"/>
              <a:ext cx="2529452" cy="651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t"/>
            <a:lstStyle/>
            <a:p>
              <a:pPr algn="ctr" defTabSz="914332">
                <a:lnSpc>
                  <a:spcPct val="150000"/>
                </a:lnSpc>
                <a:defRPr/>
              </a:pPr>
              <a:r>
                <a:rPr lang="zh-CN" altLang="en-US" sz="2000" b="1" kern="0" dirty="0">
                  <a:solidFill>
                    <a:prstClr val="white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添加标题</a:t>
              </a:r>
              <a:endParaRPr lang="en-US" altLang="zh-CN" sz="2000" b="1" kern="0" dirty="0">
                <a:solidFill>
                  <a:prstClr val="white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 algn="ctr" defTabSz="914332">
                <a:lnSpc>
                  <a:spcPct val="150000"/>
                </a:lnSpc>
                <a:defRPr/>
              </a:pPr>
              <a:r>
                <a:rPr lang="zh-CN" altLang="en-US" sz="1600" kern="0" dirty="0">
                  <a:solidFill>
                    <a:prstClr val="white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单击此处添加合适的文字加以说明，可调整文字大小或者颜色等属性。</a:t>
              </a:r>
            </a:p>
          </p:txBody>
        </p:sp>
        <p:sp>
          <p:nvSpPr>
            <p:cNvPr id="28" name="文本">
              <a:extLst>
                <a:ext uri="{FF2B5EF4-FFF2-40B4-BE49-F238E27FC236}">
                  <a16:creationId xmlns:a16="http://schemas.microsoft.com/office/drawing/2014/main" id="{34237E1A-1D81-4EFB-BCB0-603E171A7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5285" y="3587151"/>
              <a:ext cx="2529452" cy="651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t"/>
            <a:lstStyle/>
            <a:p>
              <a:pPr algn="ctr" defTabSz="914332">
                <a:lnSpc>
                  <a:spcPct val="150000"/>
                </a:lnSpc>
                <a:defRPr/>
              </a:pPr>
              <a:r>
                <a:rPr lang="zh-CN" altLang="en-US" sz="2000" b="1" kern="0" dirty="0">
                  <a:solidFill>
                    <a:prstClr val="white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添加标题</a:t>
              </a:r>
              <a:endParaRPr lang="en-US" altLang="zh-CN" sz="2000" b="1" kern="0" dirty="0">
                <a:solidFill>
                  <a:prstClr val="white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 algn="ctr" defTabSz="914332">
                <a:lnSpc>
                  <a:spcPct val="150000"/>
                </a:lnSpc>
                <a:defRPr/>
              </a:pPr>
              <a:r>
                <a:rPr lang="zh-CN" altLang="en-US" sz="1600" kern="0" dirty="0">
                  <a:solidFill>
                    <a:prstClr val="white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单击此处添加合适的文字加以说明，可调整文字大小或者颜色等属性。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064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9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形状, 背景图案&#10;&#10;描述已自动生成">
            <a:extLst>
              <a:ext uri="{FF2B5EF4-FFF2-40B4-BE49-F238E27FC236}">
                <a16:creationId xmlns:a16="http://schemas.microsoft.com/office/drawing/2014/main" id="{82A21149-93F7-4163-B1A9-38932B1E1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0029079-5D05-4F1B-94B7-CC142552B676}"/>
              </a:ext>
            </a:extLst>
          </p:cNvPr>
          <p:cNvSpPr txBox="1"/>
          <p:nvPr/>
        </p:nvSpPr>
        <p:spPr>
          <a:xfrm>
            <a:off x="2537361" y="2184920"/>
            <a:ext cx="71172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感谢您的观看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F6B9438-A80F-4EA7-83FA-DC0B01BC8627}"/>
              </a:ext>
            </a:extLst>
          </p:cNvPr>
          <p:cNvSpPr txBox="1"/>
          <p:nvPr/>
        </p:nvSpPr>
        <p:spPr>
          <a:xfrm>
            <a:off x="3047999" y="3426568"/>
            <a:ext cx="6096000" cy="679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25000"/>
              </a:lnSpc>
              <a:spcAft>
                <a:spcPts val="800"/>
              </a:spcAft>
              <a:defRPr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Please click here to add appropriate text to explain, you can directly copy and paste the text content.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25E38C6-B354-4842-A970-1D41DA31BD3F}"/>
              </a:ext>
            </a:extLst>
          </p:cNvPr>
          <p:cNvSpPr/>
          <p:nvPr/>
        </p:nvSpPr>
        <p:spPr>
          <a:xfrm>
            <a:off x="5129660" y="4309978"/>
            <a:ext cx="1932679" cy="422369"/>
          </a:xfrm>
          <a:prstGeom prst="roundRect">
            <a:avLst>
              <a:gd name="adj" fmla="val 50000"/>
            </a:avLst>
          </a:prstGeom>
          <a:solidFill>
            <a:srgbClr val="6667A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noProof="0" dirty="0">
                <a:solidFill>
                  <a:prstClr val="white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+mn-ea"/>
              </a:rPr>
              <a:t>汇报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sym typeface="+mn-ea"/>
              </a:rPr>
              <a:t>人：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sym typeface="+mn-ea"/>
              </a:rPr>
              <a:t>HRise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sym typeface="+mn-ea"/>
              </a:rPr>
              <a:t> 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818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75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25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25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卡通人物&#10;&#10;低可信度描述已自动生成">
            <a:extLst>
              <a:ext uri="{FF2B5EF4-FFF2-40B4-BE49-F238E27FC236}">
                <a16:creationId xmlns:a16="http://schemas.microsoft.com/office/drawing/2014/main" id="{AE52C47A-7B27-4EFF-910B-A02459775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6F524657-0611-40E6-A7B3-A22D5A73850E}"/>
              </a:ext>
            </a:extLst>
          </p:cNvPr>
          <p:cNvGrpSpPr/>
          <p:nvPr/>
        </p:nvGrpSpPr>
        <p:grpSpPr>
          <a:xfrm>
            <a:off x="1553576" y="2110288"/>
            <a:ext cx="2637424" cy="2637424"/>
            <a:chOff x="1210676" y="2202186"/>
            <a:chExt cx="2637424" cy="2637424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86F1760-FDD6-4CC8-B1F4-A737AED5E7CF}"/>
                </a:ext>
              </a:extLst>
            </p:cNvPr>
            <p:cNvGrpSpPr/>
            <p:nvPr/>
          </p:nvGrpSpPr>
          <p:grpSpPr>
            <a:xfrm>
              <a:off x="1210676" y="2202186"/>
              <a:ext cx="2637424" cy="2637424"/>
              <a:chOff x="3212213" y="251533"/>
              <a:chExt cx="6830968" cy="6830968"/>
            </a:xfrm>
          </p:grpSpPr>
          <p:sp>
            <p:nvSpPr>
              <p:cNvPr id="16" name="泪滴形 15">
                <a:extLst>
                  <a:ext uri="{FF2B5EF4-FFF2-40B4-BE49-F238E27FC236}">
                    <a16:creationId xmlns:a16="http://schemas.microsoft.com/office/drawing/2014/main" id="{32EBE759-FFD8-490D-8929-DDD28B5BA0F7}"/>
                  </a:ext>
                </a:extLst>
              </p:cNvPr>
              <p:cNvSpPr/>
              <p:nvPr/>
            </p:nvSpPr>
            <p:spPr>
              <a:xfrm>
                <a:off x="3212213" y="251533"/>
                <a:ext cx="6830968" cy="6830968"/>
              </a:xfrm>
              <a:prstGeom prst="teardrop">
                <a:avLst/>
              </a:prstGeom>
              <a:solidFill>
                <a:srgbClr val="9A91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>
                      <a:lumMod val="100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AF84D170-635F-4754-BFBB-3FCF64C52D0F}"/>
                  </a:ext>
                </a:extLst>
              </p:cNvPr>
              <p:cNvSpPr/>
              <p:nvPr/>
            </p:nvSpPr>
            <p:spPr>
              <a:xfrm>
                <a:off x="3751998" y="791318"/>
                <a:ext cx="5751398" cy="5751398"/>
              </a:xfrm>
              <a:prstGeom prst="ellipse">
                <a:avLst/>
              </a:prstGeom>
              <a:solidFill>
                <a:srgbClr val="6667A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F084C7B-8821-4773-8B5D-609818A15915}"/>
                </a:ext>
              </a:extLst>
            </p:cNvPr>
            <p:cNvSpPr txBox="1"/>
            <p:nvPr/>
          </p:nvSpPr>
          <p:spPr>
            <a:xfrm>
              <a:off x="1465127" y="2966900"/>
              <a:ext cx="2128522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bg1"/>
                  </a:solidFill>
                  <a:latin typeface="Arial Black" panose="020B0A04020102020204" pitchFamily="34" charset="0"/>
                  <a:ea typeface="思源宋体 CN Heavy" panose="02020900000000000000" pitchFamily="18" charset="-122"/>
                </a:rPr>
                <a:t>PART </a:t>
              </a:r>
              <a:r>
                <a:rPr lang="en-US" altLang="zh-CN" sz="6600" dirty="0">
                  <a:solidFill>
                    <a:schemeClr val="bg1"/>
                  </a:solidFill>
                  <a:latin typeface="Arial Black" panose="020B0A04020102020204" pitchFamily="34" charset="0"/>
                  <a:ea typeface="思源宋体 CN Heavy" panose="02020900000000000000" pitchFamily="18" charset="-122"/>
                </a:rPr>
                <a:t>01</a:t>
              </a:r>
              <a:endParaRPr lang="zh-CN" altLang="en-US" dirty="0">
                <a:latin typeface="Arial Black" panose="020B0A04020102020204" pitchFamily="34" charset="0"/>
                <a:ea typeface="思源宋体 CN" panose="02020400000000000000" pitchFamily="18" charset="-122"/>
              </a:endParaRPr>
            </a:p>
          </p:txBody>
        </p:sp>
      </p:grpSp>
      <p:sp>
        <p:nvSpPr>
          <p:cNvPr id="18" name="文本框 20">
            <a:extLst>
              <a:ext uri="{FF2B5EF4-FFF2-40B4-BE49-F238E27FC236}">
                <a16:creationId xmlns:a16="http://schemas.microsoft.com/office/drawing/2014/main" id="{C4213F5E-ED73-4F7B-95FC-8E75EFFFB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0796" y="2687852"/>
            <a:ext cx="450552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rPr>
              <a:t>项目介绍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6EDFDE5-4E27-4F9F-98C5-40ED539CAD53}"/>
              </a:ext>
            </a:extLst>
          </p:cNvPr>
          <p:cNvSpPr/>
          <p:nvPr/>
        </p:nvSpPr>
        <p:spPr>
          <a:xfrm>
            <a:off x="4505917" y="3429000"/>
            <a:ext cx="52952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Introduction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937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D62CC5AE-57CF-4171-ACFD-AF8E0D3F1644}"/>
              </a:ext>
            </a:extLst>
          </p:cNvPr>
          <p:cNvGrpSpPr/>
          <p:nvPr/>
        </p:nvGrpSpPr>
        <p:grpSpPr>
          <a:xfrm>
            <a:off x="256403" y="334456"/>
            <a:ext cx="6061582" cy="543697"/>
            <a:chOff x="256403" y="334456"/>
            <a:chExt cx="6061582" cy="54369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2E6EB5F-8CF4-4983-8482-5A6A3F351ADE}"/>
                </a:ext>
              </a:extLst>
            </p:cNvPr>
            <p:cNvGrpSpPr/>
            <p:nvPr/>
          </p:nvGrpSpPr>
          <p:grpSpPr>
            <a:xfrm>
              <a:off x="256403" y="334456"/>
              <a:ext cx="543697" cy="543697"/>
              <a:chOff x="3212213" y="251533"/>
              <a:chExt cx="6830968" cy="6830968"/>
            </a:xfrm>
          </p:grpSpPr>
          <p:sp>
            <p:nvSpPr>
              <p:cNvPr id="5" name="泪滴形 4">
                <a:extLst>
                  <a:ext uri="{FF2B5EF4-FFF2-40B4-BE49-F238E27FC236}">
                    <a16:creationId xmlns:a16="http://schemas.microsoft.com/office/drawing/2014/main" id="{3EA77AD1-374D-456F-AC1A-DD54C0983A5A}"/>
                  </a:ext>
                </a:extLst>
              </p:cNvPr>
              <p:cNvSpPr/>
              <p:nvPr/>
            </p:nvSpPr>
            <p:spPr>
              <a:xfrm>
                <a:off x="3212213" y="251533"/>
                <a:ext cx="6830968" cy="6830968"/>
              </a:xfrm>
              <a:prstGeom prst="teardrop">
                <a:avLst/>
              </a:prstGeom>
              <a:solidFill>
                <a:srgbClr val="6667A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100000"/>
                    </a:prst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4CF5A50-DD92-471E-A2A4-D94CAE035D1C}"/>
                  </a:ext>
                </a:extLst>
              </p:cNvPr>
              <p:cNvSpPr/>
              <p:nvPr/>
            </p:nvSpPr>
            <p:spPr>
              <a:xfrm>
                <a:off x="4516361" y="1555681"/>
                <a:ext cx="4222672" cy="4222672"/>
              </a:xfrm>
              <a:prstGeom prst="ellipse">
                <a:avLst/>
              </a:prstGeom>
              <a:solidFill>
                <a:srgbClr val="9A91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7" name="文本框 20">
              <a:extLst>
                <a:ext uri="{FF2B5EF4-FFF2-40B4-BE49-F238E27FC236}">
                  <a16:creationId xmlns:a16="http://schemas.microsoft.com/office/drawing/2014/main" id="{D1F418C0-18E4-4327-9084-B7DF9744E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685" y="344694"/>
              <a:ext cx="54493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defTabSz="1219170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一、项目介绍：背景及其目的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15BF13A-ABC3-4777-92A7-9351C4564F29}"/>
              </a:ext>
            </a:extLst>
          </p:cNvPr>
          <p:cNvGrpSpPr/>
          <p:nvPr/>
        </p:nvGrpSpPr>
        <p:grpSpPr>
          <a:xfrm>
            <a:off x="1092960" y="1951356"/>
            <a:ext cx="2222501" cy="3385646"/>
            <a:chOff x="1092960" y="1618851"/>
            <a:chExt cx="2222501" cy="3385646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93061E6D-657C-4A28-AB69-11A911FC9D70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092960" y="2080879"/>
              <a:ext cx="2222501" cy="2923618"/>
            </a:xfrm>
            <a:custGeom>
              <a:avLst/>
              <a:gdLst>
                <a:gd name="connsiteX0" fmla="*/ 0 w 2222501"/>
                <a:gd name="connsiteY0" fmla="*/ 0 h 2923618"/>
                <a:gd name="connsiteX1" fmla="*/ 541117 w 2222501"/>
                <a:gd name="connsiteY1" fmla="*/ 0 h 2923618"/>
                <a:gd name="connsiteX2" fmla="*/ 706982 w 2222501"/>
                <a:gd name="connsiteY2" fmla="*/ 434237 h 2923618"/>
                <a:gd name="connsiteX3" fmla="*/ 1515314 w 2222501"/>
                <a:gd name="connsiteY3" fmla="*/ 434237 h 2923618"/>
                <a:gd name="connsiteX4" fmla="*/ 1681178 w 2222501"/>
                <a:gd name="connsiteY4" fmla="*/ 0 h 2923618"/>
                <a:gd name="connsiteX5" fmla="*/ 2222501 w 2222501"/>
                <a:gd name="connsiteY5" fmla="*/ 0 h 2923618"/>
                <a:gd name="connsiteX6" fmla="*/ 2222501 w 2222501"/>
                <a:gd name="connsiteY6" fmla="*/ 2923618 h 2923618"/>
                <a:gd name="connsiteX7" fmla="*/ 0 w 2222501"/>
                <a:gd name="connsiteY7" fmla="*/ 2923618 h 2923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22501" h="2923618">
                  <a:moveTo>
                    <a:pt x="0" y="0"/>
                  </a:moveTo>
                  <a:lnTo>
                    <a:pt x="541117" y="0"/>
                  </a:lnTo>
                  <a:cubicBezTo>
                    <a:pt x="532886" y="156210"/>
                    <a:pt x="587728" y="314962"/>
                    <a:pt x="706982" y="434237"/>
                  </a:cubicBezTo>
                  <a:cubicBezTo>
                    <a:pt x="930261" y="657370"/>
                    <a:pt x="1292035" y="657370"/>
                    <a:pt x="1515314" y="434237"/>
                  </a:cubicBezTo>
                  <a:cubicBezTo>
                    <a:pt x="1634567" y="314962"/>
                    <a:pt x="1689410" y="156210"/>
                    <a:pt x="1681178" y="0"/>
                  </a:cubicBezTo>
                  <a:lnTo>
                    <a:pt x="2222501" y="0"/>
                  </a:lnTo>
                  <a:lnTo>
                    <a:pt x="2222501" y="2923618"/>
                  </a:lnTo>
                  <a:lnTo>
                    <a:pt x="0" y="2923618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  <a:effectLst>
              <a:outerShdw blurRad="762000" algn="ctr" rotWithShape="0">
                <a:prstClr val="black">
                  <a:alpha val="15000"/>
                </a:prstClr>
              </a:outerShdw>
            </a:effectLst>
          </p:spPr>
          <p:txBody>
            <a:bodyPr wrap="square" lIns="22860" rIns="22860">
              <a:noAutofit/>
            </a:bodyPr>
            <a:lstStyle/>
            <a:p>
              <a:pPr algn="ctr" defTabSz="914217">
                <a:defRPr sz="3600">
                  <a:solidFill>
                    <a:srgbClr val="737572"/>
                  </a:solidFill>
                  <a:latin typeface="Lato Light"/>
                  <a:ea typeface="Lato Light"/>
                  <a:cs typeface="Lato Light"/>
                  <a:sym typeface="Lato Light"/>
                </a:defRPr>
              </a:pPr>
              <a:endParaRPr dirty="0"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1" name="PA_库_Circle ">
              <a:extLst>
                <a:ext uri="{FF2B5EF4-FFF2-40B4-BE49-F238E27FC236}">
                  <a16:creationId xmlns:a16="http://schemas.microsoft.com/office/drawing/2014/main" id="{EF68E33C-B019-4A26-A2EF-6E102B7192A3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1713648" y="1618851"/>
              <a:ext cx="981125" cy="981125"/>
            </a:xfrm>
            <a:prstGeom prst="teardrop">
              <a:avLst/>
            </a:prstGeom>
            <a:solidFill>
              <a:srgbClr val="6667AB"/>
            </a:solidFill>
            <a:ln w="12700">
              <a:miter lim="400000"/>
            </a:ln>
            <a:effectLst>
              <a:outerShdw blurRad="762000" algn="ctr" rotWithShape="0">
                <a:prstClr val="black">
                  <a:alpha val="15000"/>
                </a:prstClr>
              </a:outerShdw>
            </a:effectLst>
          </p:spPr>
          <p:txBody>
            <a:bodyPr lIns="22860" rIns="22860"/>
            <a:lstStyle/>
            <a:p>
              <a:pPr algn="ctr" defTabSz="914217">
                <a:defRPr sz="3600">
                  <a:solidFill>
                    <a:srgbClr val="737572"/>
                  </a:solidFill>
                  <a:latin typeface="Lato Light"/>
                  <a:ea typeface="Lato Light"/>
                  <a:cs typeface="Lato Light"/>
                  <a:sym typeface="Lato Light"/>
                </a:defRPr>
              </a:pPr>
              <a:endParaRPr dirty="0"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2" name="PA_库_形状 ">
              <a:extLst>
                <a:ext uri="{FF2B5EF4-FFF2-40B4-BE49-F238E27FC236}">
                  <a16:creationId xmlns:a16="http://schemas.microsoft.com/office/drawing/2014/main" id="{0AB24566-6B7C-4FF1-8EA6-F8872645C3FF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2058438" y="1986887"/>
              <a:ext cx="291545" cy="245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05" y="2376"/>
                  </a:moveTo>
                  <a:cubicBezTo>
                    <a:pt x="995" y="2376"/>
                    <a:pt x="995" y="2376"/>
                    <a:pt x="995" y="2376"/>
                  </a:cubicBezTo>
                  <a:cubicBezTo>
                    <a:pt x="497" y="2376"/>
                    <a:pt x="0" y="1782"/>
                    <a:pt x="0" y="1188"/>
                  </a:cubicBezTo>
                  <a:cubicBezTo>
                    <a:pt x="0" y="297"/>
                    <a:pt x="497" y="0"/>
                    <a:pt x="995" y="0"/>
                  </a:cubicBezTo>
                  <a:cubicBezTo>
                    <a:pt x="20605" y="0"/>
                    <a:pt x="20605" y="0"/>
                    <a:pt x="20605" y="0"/>
                  </a:cubicBezTo>
                  <a:cubicBezTo>
                    <a:pt x="21103" y="0"/>
                    <a:pt x="21600" y="297"/>
                    <a:pt x="21600" y="1188"/>
                  </a:cubicBezTo>
                  <a:cubicBezTo>
                    <a:pt x="21600" y="1782"/>
                    <a:pt x="21103" y="2376"/>
                    <a:pt x="20605" y="2376"/>
                  </a:cubicBezTo>
                  <a:close/>
                  <a:moveTo>
                    <a:pt x="995" y="6281"/>
                  </a:moveTo>
                  <a:cubicBezTo>
                    <a:pt x="6786" y="6281"/>
                    <a:pt x="6786" y="6281"/>
                    <a:pt x="6786" y="6281"/>
                  </a:cubicBezTo>
                  <a:cubicBezTo>
                    <a:pt x="11049" y="6281"/>
                    <a:pt x="11049" y="6281"/>
                    <a:pt x="11049" y="6281"/>
                  </a:cubicBezTo>
                  <a:cubicBezTo>
                    <a:pt x="12043" y="6281"/>
                    <a:pt x="12043" y="6281"/>
                    <a:pt x="12043" y="6281"/>
                  </a:cubicBezTo>
                  <a:cubicBezTo>
                    <a:pt x="16591" y="6281"/>
                    <a:pt x="16591" y="6281"/>
                    <a:pt x="16591" y="6281"/>
                  </a:cubicBezTo>
                  <a:cubicBezTo>
                    <a:pt x="17088" y="6281"/>
                    <a:pt x="17586" y="6875"/>
                    <a:pt x="17586" y="7469"/>
                  </a:cubicBezTo>
                  <a:cubicBezTo>
                    <a:pt x="17586" y="8105"/>
                    <a:pt x="17088" y="8699"/>
                    <a:pt x="16591" y="8699"/>
                  </a:cubicBezTo>
                  <a:cubicBezTo>
                    <a:pt x="14566" y="8699"/>
                    <a:pt x="14566" y="8699"/>
                    <a:pt x="14566" y="8699"/>
                  </a:cubicBezTo>
                  <a:cubicBezTo>
                    <a:pt x="6786" y="8699"/>
                    <a:pt x="6786" y="8699"/>
                    <a:pt x="6786" y="8699"/>
                  </a:cubicBezTo>
                  <a:cubicBezTo>
                    <a:pt x="995" y="8699"/>
                    <a:pt x="995" y="8699"/>
                    <a:pt x="995" y="8699"/>
                  </a:cubicBezTo>
                  <a:cubicBezTo>
                    <a:pt x="497" y="8699"/>
                    <a:pt x="0" y="8105"/>
                    <a:pt x="0" y="7469"/>
                  </a:cubicBezTo>
                  <a:cubicBezTo>
                    <a:pt x="0" y="6875"/>
                    <a:pt x="497" y="6281"/>
                    <a:pt x="995" y="6281"/>
                  </a:cubicBezTo>
                  <a:close/>
                  <a:moveTo>
                    <a:pt x="995" y="12604"/>
                  </a:moveTo>
                  <a:cubicBezTo>
                    <a:pt x="20605" y="12604"/>
                    <a:pt x="20605" y="12604"/>
                    <a:pt x="20605" y="12604"/>
                  </a:cubicBezTo>
                  <a:cubicBezTo>
                    <a:pt x="21103" y="12604"/>
                    <a:pt x="21600" y="13198"/>
                    <a:pt x="21600" y="13792"/>
                  </a:cubicBezTo>
                  <a:cubicBezTo>
                    <a:pt x="21600" y="14683"/>
                    <a:pt x="21103" y="14980"/>
                    <a:pt x="20605" y="14980"/>
                  </a:cubicBezTo>
                  <a:cubicBezTo>
                    <a:pt x="995" y="14980"/>
                    <a:pt x="995" y="14980"/>
                    <a:pt x="995" y="14980"/>
                  </a:cubicBezTo>
                  <a:cubicBezTo>
                    <a:pt x="497" y="14980"/>
                    <a:pt x="0" y="14683"/>
                    <a:pt x="0" y="13792"/>
                  </a:cubicBezTo>
                  <a:cubicBezTo>
                    <a:pt x="0" y="13198"/>
                    <a:pt x="497" y="12604"/>
                    <a:pt x="995" y="12604"/>
                  </a:cubicBezTo>
                  <a:close/>
                  <a:moveTo>
                    <a:pt x="995" y="19181"/>
                  </a:moveTo>
                  <a:cubicBezTo>
                    <a:pt x="6786" y="19181"/>
                    <a:pt x="6786" y="19181"/>
                    <a:pt x="6786" y="19181"/>
                  </a:cubicBezTo>
                  <a:cubicBezTo>
                    <a:pt x="11049" y="19181"/>
                    <a:pt x="11049" y="19181"/>
                    <a:pt x="11049" y="19181"/>
                  </a:cubicBezTo>
                  <a:cubicBezTo>
                    <a:pt x="14566" y="19181"/>
                    <a:pt x="14566" y="19181"/>
                    <a:pt x="14566" y="19181"/>
                  </a:cubicBezTo>
                  <a:cubicBezTo>
                    <a:pt x="15063" y="19181"/>
                    <a:pt x="15561" y="19478"/>
                    <a:pt x="15561" y="20369"/>
                  </a:cubicBezTo>
                  <a:cubicBezTo>
                    <a:pt x="15561" y="20963"/>
                    <a:pt x="15063" y="21600"/>
                    <a:pt x="14566" y="21600"/>
                  </a:cubicBezTo>
                  <a:cubicBezTo>
                    <a:pt x="11049" y="21600"/>
                    <a:pt x="11049" y="21600"/>
                    <a:pt x="11049" y="21600"/>
                  </a:cubicBezTo>
                  <a:cubicBezTo>
                    <a:pt x="995" y="21600"/>
                    <a:pt x="995" y="21600"/>
                    <a:pt x="995" y="21600"/>
                  </a:cubicBezTo>
                  <a:cubicBezTo>
                    <a:pt x="497" y="21600"/>
                    <a:pt x="0" y="20963"/>
                    <a:pt x="0" y="20369"/>
                  </a:cubicBezTo>
                  <a:cubicBezTo>
                    <a:pt x="0" y="19478"/>
                    <a:pt x="497" y="19181"/>
                    <a:pt x="995" y="19181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22860" rIns="22860" anchor="ctr"/>
            <a:lstStyle/>
            <a:p>
              <a:pPr defTabSz="914217">
                <a:defRPr sz="3600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defRPr>
              </a:pPr>
              <a:endParaRPr dirty="0"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2FACE35D-C023-41BA-88A7-9B6DE6F58029}"/>
                </a:ext>
              </a:extLst>
            </p:cNvPr>
            <p:cNvGrpSpPr/>
            <p:nvPr/>
          </p:nvGrpSpPr>
          <p:grpSpPr>
            <a:xfrm>
              <a:off x="1150500" y="2916289"/>
              <a:ext cx="2107421" cy="1672549"/>
              <a:chOff x="1150500" y="2916289"/>
              <a:chExt cx="2107421" cy="1672549"/>
            </a:xfrm>
          </p:grpSpPr>
          <p:sp>
            <p:nvSpPr>
              <p:cNvPr id="14" name="PA_库_UniqueSlides ">
                <a:extLst>
                  <a:ext uri="{FF2B5EF4-FFF2-40B4-BE49-F238E27FC236}">
                    <a16:creationId xmlns:a16="http://schemas.microsoft.com/office/drawing/2014/main" id="{09D6F891-FC4A-4908-BC53-0B8EEA117804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1920478" y="2916289"/>
                <a:ext cx="567463" cy="35907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>
                <a:lvl1pPr>
                  <a:defRPr sz="4000">
                    <a:solidFill>
                      <a:srgbClr val="A6AAA9"/>
                    </a:solidFill>
                    <a:latin typeface="Lato Light"/>
                    <a:ea typeface="Lato Light"/>
                    <a:cs typeface="Lato Light"/>
                    <a:sym typeface="Lato Light"/>
                  </a:defRPr>
                </a:lvl1pPr>
              </a:lstStyle>
              <a:p>
                <a:pPr algn="ctr"/>
                <a:r>
                  <a:rPr lang="zh-CN" altLang="en-US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 CN" panose="02020400000000000000" pitchFamily="18" charset="-122"/>
                    <a:ea typeface="思源宋体 CN" panose="02020400000000000000" pitchFamily="18" charset="-122"/>
                    <a:cs typeface="+mn-ea"/>
                    <a:sym typeface="+mn-lt"/>
                  </a:rPr>
                  <a:t>背景</a:t>
                </a:r>
                <a:endParaRPr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+mn-lt"/>
                </a:endParaRPr>
              </a:p>
            </p:txBody>
          </p:sp>
          <p:sp>
            <p:nvSpPr>
              <p:cNvPr id="15" name="PA_库_Create awesome and Unique presentation slides with these creative layouts It’s easy to change colors">
                <a:extLst>
                  <a:ext uri="{FF2B5EF4-FFF2-40B4-BE49-F238E27FC236}">
                    <a16:creationId xmlns:a16="http://schemas.microsoft.com/office/drawing/2014/main" id="{0C59EE6E-D386-46A9-907F-6BC565E38EC5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1150500" y="3429546"/>
                <a:ext cx="2107421" cy="115929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5400" tIns="25400" rIns="25400" bIns="25400" anchor="ctr">
                <a:spAutoFit/>
              </a:bodyPr>
              <a:lstStyle>
                <a:lvl1pPr>
                  <a:lnSpc>
                    <a:spcPct val="130000"/>
                  </a:lnSpc>
                  <a:defRPr sz="2400">
                    <a:solidFill>
                      <a:srgbClr val="53585F"/>
                    </a:solidFill>
                    <a:latin typeface="Lato Light"/>
                    <a:ea typeface="Lato Light"/>
                    <a:cs typeface="Lato Light"/>
                    <a:sym typeface="Lato Light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思源宋体 CN" panose="02020400000000000000" pitchFamily="18" charset="-122"/>
                    <a:ea typeface="思源宋体 CN" panose="02020400000000000000" pitchFamily="18" charset="-122"/>
                    <a:cs typeface="+mn-cs"/>
                    <a:sym typeface="+mn-ea"/>
                  </a:rPr>
                  <a:t>对数据进行分析，尝试找出各个维度因素与是否脱发的相关性关系。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  <a:sym typeface="+mn-ea"/>
                </a:endParaRPr>
              </a:p>
            </p:txBody>
          </p:sp>
        </p:grp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1486B51-D864-4D0E-B457-CE6774A5E769}"/>
              </a:ext>
            </a:extLst>
          </p:cNvPr>
          <p:cNvGrpSpPr/>
          <p:nvPr/>
        </p:nvGrpSpPr>
        <p:grpSpPr>
          <a:xfrm>
            <a:off x="3676704" y="1951356"/>
            <a:ext cx="2222501" cy="3385646"/>
            <a:chOff x="3676704" y="1618851"/>
            <a:chExt cx="2222501" cy="3385646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5DFBBED3-BE53-4149-99F6-9291D3356263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3676704" y="2080879"/>
              <a:ext cx="2222501" cy="2923618"/>
            </a:xfrm>
            <a:custGeom>
              <a:avLst/>
              <a:gdLst>
                <a:gd name="connsiteX0" fmla="*/ 0 w 2222501"/>
                <a:gd name="connsiteY0" fmla="*/ 0 h 2923618"/>
                <a:gd name="connsiteX1" fmla="*/ 541118 w 2222501"/>
                <a:gd name="connsiteY1" fmla="*/ 0 h 2923618"/>
                <a:gd name="connsiteX2" fmla="*/ 706982 w 2222501"/>
                <a:gd name="connsiteY2" fmla="*/ 434237 h 2923618"/>
                <a:gd name="connsiteX3" fmla="*/ 1515314 w 2222501"/>
                <a:gd name="connsiteY3" fmla="*/ 434237 h 2923618"/>
                <a:gd name="connsiteX4" fmla="*/ 1681178 w 2222501"/>
                <a:gd name="connsiteY4" fmla="*/ 0 h 2923618"/>
                <a:gd name="connsiteX5" fmla="*/ 2222501 w 2222501"/>
                <a:gd name="connsiteY5" fmla="*/ 0 h 2923618"/>
                <a:gd name="connsiteX6" fmla="*/ 2222501 w 2222501"/>
                <a:gd name="connsiteY6" fmla="*/ 2923618 h 2923618"/>
                <a:gd name="connsiteX7" fmla="*/ 0 w 2222501"/>
                <a:gd name="connsiteY7" fmla="*/ 2923618 h 2923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22501" h="2923618">
                  <a:moveTo>
                    <a:pt x="0" y="0"/>
                  </a:moveTo>
                  <a:lnTo>
                    <a:pt x="541118" y="0"/>
                  </a:lnTo>
                  <a:cubicBezTo>
                    <a:pt x="532886" y="156210"/>
                    <a:pt x="587728" y="314962"/>
                    <a:pt x="706982" y="434237"/>
                  </a:cubicBezTo>
                  <a:cubicBezTo>
                    <a:pt x="930261" y="657370"/>
                    <a:pt x="1292035" y="657370"/>
                    <a:pt x="1515314" y="434237"/>
                  </a:cubicBezTo>
                  <a:cubicBezTo>
                    <a:pt x="1634567" y="314962"/>
                    <a:pt x="1689410" y="156210"/>
                    <a:pt x="1681178" y="0"/>
                  </a:cubicBezTo>
                  <a:lnTo>
                    <a:pt x="2222501" y="0"/>
                  </a:lnTo>
                  <a:lnTo>
                    <a:pt x="2222501" y="2923618"/>
                  </a:lnTo>
                  <a:lnTo>
                    <a:pt x="0" y="2923618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  <a:effectLst>
              <a:outerShdw blurRad="762000" algn="ctr" rotWithShape="0">
                <a:prstClr val="black">
                  <a:alpha val="15000"/>
                </a:prstClr>
              </a:outerShdw>
            </a:effectLst>
          </p:spPr>
          <p:txBody>
            <a:bodyPr wrap="square" lIns="22860" rIns="22860">
              <a:noAutofit/>
            </a:bodyPr>
            <a:lstStyle/>
            <a:p>
              <a:pPr defTabSz="914217"/>
              <a:endParaRPr sz="3600" dirty="0">
                <a:solidFill>
                  <a:srgbClr val="737572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8" name="PA_库_Circle ">
              <a:extLst>
                <a:ext uri="{FF2B5EF4-FFF2-40B4-BE49-F238E27FC236}">
                  <a16:creationId xmlns:a16="http://schemas.microsoft.com/office/drawing/2014/main" id="{4E2FCA1E-6AAA-4C51-A04C-66BFD0C4C043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297391" y="1618851"/>
              <a:ext cx="981126" cy="981125"/>
            </a:xfrm>
            <a:prstGeom prst="teardrop">
              <a:avLst/>
            </a:prstGeom>
            <a:solidFill>
              <a:srgbClr val="9A91EB"/>
            </a:solidFill>
            <a:ln w="12700">
              <a:miter lim="400000"/>
            </a:ln>
            <a:effectLst>
              <a:outerShdw blurRad="762000" algn="ctr" rotWithShape="0">
                <a:prstClr val="black">
                  <a:alpha val="15000"/>
                </a:prstClr>
              </a:outerShdw>
            </a:effectLst>
          </p:spPr>
          <p:txBody>
            <a:bodyPr lIns="22860" rIns="22860"/>
            <a:lstStyle/>
            <a:p>
              <a:pPr defTabSz="914217">
                <a:defRPr sz="3600">
                  <a:solidFill>
                    <a:srgbClr val="737572"/>
                  </a:solidFill>
                  <a:latin typeface="Lato Light"/>
                  <a:ea typeface="Lato Light"/>
                  <a:cs typeface="Lato Light"/>
                  <a:sym typeface="Lato Light"/>
                </a:defRPr>
              </a:pPr>
              <a:endParaRPr dirty="0"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9" name="PA_库_形状 ">
              <a:extLst>
                <a:ext uri="{FF2B5EF4-FFF2-40B4-BE49-F238E27FC236}">
                  <a16:creationId xmlns:a16="http://schemas.microsoft.com/office/drawing/2014/main" id="{5C0041F1-6F17-4076-8725-CF643334993D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4642182" y="1980536"/>
              <a:ext cx="291545" cy="257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88" y="9654"/>
                  </a:moveTo>
                  <a:cubicBezTo>
                    <a:pt x="14814" y="9654"/>
                    <a:pt x="12825" y="7683"/>
                    <a:pt x="12825" y="4827"/>
                  </a:cubicBezTo>
                  <a:cubicBezTo>
                    <a:pt x="12825" y="1971"/>
                    <a:pt x="14814" y="0"/>
                    <a:pt x="17088" y="0"/>
                  </a:cubicBezTo>
                  <a:cubicBezTo>
                    <a:pt x="19575" y="0"/>
                    <a:pt x="21600" y="1971"/>
                    <a:pt x="21600" y="4827"/>
                  </a:cubicBezTo>
                  <a:cubicBezTo>
                    <a:pt x="21600" y="7683"/>
                    <a:pt x="19575" y="9654"/>
                    <a:pt x="17088" y="9654"/>
                  </a:cubicBezTo>
                  <a:close/>
                  <a:moveTo>
                    <a:pt x="19078" y="3660"/>
                  </a:moveTo>
                  <a:cubicBezTo>
                    <a:pt x="18083" y="3660"/>
                    <a:pt x="18083" y="3660"/>
                    <a:pt x="18083" y="3660"/>
                  </a:cubicBezTo>
                  <a:cubicBezTo>
                    <a:pt x="18083" y="2534"/>
                    <a:pt x="18083" y="2534"/>
                    <a:pt x="18083" y="2534"/>
                  </a:cubicBezTo>
                  <a:cubicBezTo>
                    <a:pt x="18083" y="1971"/>
                    <a:pt x="17834" y="1408"/>
                    <a:pt x="17088" y="1408"/>
                  </a:cubicBezTo>
                  <a:cubicBezTo>
                    <a:pt x="16591" y="1408"/>
                    <a:pt x="16058" y="1971"/>
                    <a:pt x="16058" y="2534"/>
                  </a:cubicBezTo>
                  <a:cubicBezTo>
                    <a:pt x="16058" y="3660"/>
                    <a:pt x="16058" y="3660"/>
                    <a:pt x="16058" y="3660"/>
                  </a:cubicBezTo>
                  <a:cubicBezTo>
                    <a:pt x="15063" y="3660"/>
                    <a:pt x="15063" y="3660"/>
                    <a:pt x="15063" y="3660"/>
                  </a:cubicBezTo>
                  <a:cubicBezTo>
                    <a:pt x="14566" y="3660"/>
                    <a:pt x="14068" y="4264"/>
                    <a:pt x="14068" y="4827"/>
                  </a:cubicBezTo>
                  <a:cubicBezTo>
                    <a:pt x="14068" y="5390"/>
                    <a:pt x="14566" y="5953"/>
                    <a:pt x="15063" y="5953"/>
                  </a:cubicBezTo>
                  <a:cubicBezTo>
                    <a:pt x="16058" y="5953"/>
                    <a:pt x="16058" y="5953"/>
                    <a:pt x="16058" y="5953"/>
                  </a:cubicBezTo>
                  <a:cubicBezTo>
                    <a:pt x="16058" y="7079"/>
                    <a:pt x="16058" y="7079"/>
                    <a:pt x="16058" y="7079"/>
                  </a:cubicBezTo>
                  <a:cubicBezTo>
                    <a:pt x="16058" y="7683"/>
                    <a:pt x="16591" y="8246"/>
                    <a:pt x="17088" y="8246"/>
                  </a:cubicBezTo>
                  <a:cubicBezTo>
                    <a:pt x="17834" y="8246"/>
                    <a:pt x="18083" y="7683"/>
                    <a:pt x="18083" y="7079"/>
                  </a:cubicBezTo>
                  <a:cubicBezTo>
                    <a:pt x="18083" y="5953"/>
                    <a:pt x="18083" y="5953"/>
                    <a:pt x="18083" y="5953"/>
                  </a:cubicBezTo>
                  <a:cubicBezTo>
                    <a:pt x="19078" y="5953"/>
                    <a:pt x="19078" y="5953"/>
                    <a:pt x="19078" y="5953"/>
                  </a:cubicBezTo>
                  <a:cubicBezTo>
                    <a:pt x="19824" y="5953"/>
                    <a:pt x="20072" y="5390"/>
                    <a:pt x="20072" y="4827"/>
                  </a:cubicBezTo>
                  <a:cubicBezTo>
                    <a:pt x="20072" y="4264"/>
                    <a:pt x="19824" y="3660"/>
                    <a:pt x="19078" y="3660"/>
                  </a:cubicBezTo>
                  <a:close/>
                  <a:moveTo>
                    <a:pt x="8278" y="13073"/>
                  </a:moveTo>
                  <a:cubicBezTo>
                    <a:pt x="16839" y="12509"/>
                    <a:pt x="16839" y="12509"/>
                    <a:pt x="16839" y="12509"/>
                  </a:cubicBezTo>
                  <a:cubicBezTo>
                    <a:pt x="17586" y="10780"/>
                    <a:pt x="17586" y="10780"/>
                    <a:pt x="17586" y="10780"/>
                  </a:cubicBezTo>
                  <a:cubicBezTo>
                    <a:pt x="18332" y="10780"/>
                    <a:pt x="19326" y="10498"/>
                    <a:pt x="20072" y="9935"/>
                  </a:cubicBezTo>
                  <a:cubicBezTo>
                    <a:pt x="18332" y="13917"/>
                    <a:pt x="18332" y="13917"/>
                    <a:pt x="18332" y="13917"/>
                  </a:cubicBezTo>
                  <a:cubicBezTo>
                    <a:pt x="18332" y="14480"/>
                    <a:pt x="17834" y="14762"/>
                    <a:pt x="17586" y="14762"/>
                  </a:cubicBezTo>
                  <a:cubicBezTo>
                    <a:pt x="8775" y="15325"/>
                    <a:pt x="8775" y="15325"/>
                    <a:pt x="8775" y="15325"/>
                  </a:cubicBezTo>
                  <a:cubicBezTo>
                    <a:pt x="9308" y="17055"/>
                    <a:pt x="9308" y="17055"/>
                    <a:pt x="9308" y="17055"/>
                  </a:cubicBezTo>
                  <a:cubicBezTo>
                    <a:pt x="18829" y="17055"/>
                    <a:pt x="18829" y="17055"/>
                    <a:pt x="18829" y="17055"/>
                  </a:cubicBezTo>
                  <a:cubicBezTo>
                    <a:pt x="19824" y="17055"/>
                    <a:pt x="20854" y="17899"/>
                    <a:pt x="20854" y="19307"/>
                  </a:cubicBezTo>
                  <a:cubicBezTo>
                    <a:pt x="20854" y="20474"/>
                    <a:pt x="19824" y="21600"/>
                    <a:pt x="18829" y="21600"/>
                  </a:cubicBezTo>
                  <a:cubicBezTo>
                    <a:pt x="17834" y="21600"/>
                    <a:pt x="16839" y="20474"/>
                    <a:pt x="16839" y="19307"/>
                  </a:cubicBezTo>
                  <a:cubicBezTo>
                    <a:pt x="7532" y="19307"/>
                    <a:pt x="7532" y="19307"/>
                    <a:pt x="7532" y="19307"/>
                  </a:cubicBezTo>
                  <a:cubicBezTo>
                    <a:pt x="7532" y="20474"/>
                    <a:pt x="6537" y="21600"/>
                    <a:pt x="5542" y="21600"/>
                  </a:cubicBezTo>
                  <a:cubicBezTo>
                    <a:pt x="4263" y="21600"/>
                    <a:pt x="3517" y="20474"/>
                    <a:pt x="3517" y="19307"/>
                  </a:cubicBezTo>
                  <a:cubicBezTo>
                    <a:pt x="3517" y="17899"/>
                    <a:pt x="4263" y="17055"/>
                    <a:pt x="5542" y="17055"/>
                  </a:cubicBezTo>
                  <a:cubicBezTo>
                    <a:pt x="7283" y="17055"/>
                    <a:pt x="7283" y="17055"/>
                    <a:pt x="7283" y="17055"/>
                  </a:cubicBezTo>
                  <a:cubicBezTo>
                    <a:pt x="3268" y="4545"/>
                    <a:pt x="3268" y="4545"/>
                    <a:pt x="3268" y="4545"/>
                  </a:cubicBezTo>
                  <a:cubicBezTo>
                    <a:pt x="995" y="4545"/>
                    <a:pt x="995" y="4545"/>
                    <a:pt x="995" y="4545"/>
                  </a:cubicBezTo>
                  <a:cubicBezTo>
                    <a:pt x="497" y="4545"/>
                    <a:pt x="0" y="3942"/>
                    <a:pt x="0" y="3379"/>
                  </a:cubicBezTo>
                  <a:cubicBezTo>
                    <a:pt x="0" y="2534"/>
                    <a:pt x="497" y="2253"/>
                    <a:pt x="995" y="2253"/>
                  </a:cubicBezTo>
                  <a:cubicBezTo>
                    <a:pt x="4014" y="2253"/>
                    <a:pt x="4014" y="2253"/>
                    <a:pt x="4014" y="2253"/>
                  </a:cubicBezTo>
                  <a:cubicBezTo>
                    <a:pt x="4512" y="2253"/>
                    <a:pt x="5009" y="2534"/>
                    <a:pt x="5009" y="2816"/>
                  </a:cubicBezTo>
                  <a:cubicBezTo>
                    <a:pt x="5542" y="4827"/>
                    <a:pt x="5542" y="4827"/>
                    <a:pt x="5542" y="4827"/>
                  </a:cubicBezTo>
                  <a:cubicBezTo>
                    <a:pt x="11795" y="4827"/>
                    <a:pt x="11795" y="4827"/>
                    <a:pt x="11795" y="4827"/>
                  </a:cubicBezTo>
                  <a:cubicBezTo>
                    <a:pt x="11795" y="5672"/>
                    <a:pt x="12043" y="6516"/>
                    <a:pt x="12292" y="7079"/>
                  </a:cubicBezTo>
                  <a:cubicBezTo>
                    <a:pt x="6288" y="7079"/>
                    <a:pt x="6288" y="7079"/>
                    <a:pt x="6288" y="7079"/>
                  </a:cubicBezTo>
                  <a:lnTo>
                    <a:pt x="8278" y="13073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22860" rIns="22860" anchor="ctr"/>
            <a:lstStyle/>
            <a:p>
              <a:pPr defTabSz="914217">
                <a:defRPr sz="3600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defRPr>
              </a:pPr>
              <a:endParaRPr dirty="0"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25F902F3-DD01-47CD-9659-237FD73AC17F}"/>
                </a:ext>
              </a:extLst>
            </p:cNvPr>
            <p:cNvGrpSpPr/>
            <p:nvPr/>
          </p:nvGrpSpPr>
          <p:grpSpPr>
            <a:xfrm>
              <a:off x="3734244" y="2916289"/>
              <a:ext cx="2107421" cy="1672549"/>
              <a:chOff x="1150500" y="2916289"/>
              <a:chExt cx="2107421" cy="1672549"/>
            </a:xfrm>
          </p:grpSpPr>
          <p:sp>
            <p:nvSpPr>
              <p:cNvPr id="21" name="PA_库_UniqueSlides ">
                <a:extLst>
                  <a:ext uri="{FF2B5EF4-FFF2-40B4-BE49-F238E27FC236}">
                    <a16:creationId xmlns:a16="http://schemas.microsoft.com/office/drawing/2014/main" id="{24B47CD5-8144-4769-90E8-8C80D0E9A489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1662395" y="2916289"/>
                <a:ext cx="1083631" cy="35907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>
                <a:lvl1pPr>
                  <a:defRPr sz="4000">
                    <a:solidFill>
                      <a:srgbClr val="A6AAA9"/>
                    </a:solidFill>
                    <a:latin typeface="Lato Light"/>
                    <a:ea typeface="Lato Light"/>
                    <a:cs typeface="Lato Light"/>
                    <a:sym typeface="Lato Light"/>
                  </a:defRPr>
                </a:lvl1pPr>
              </a:lstStyle>
              <a:p>
                <a:pPr algn="ctr"/>
                <a:r>
                  <a:rPr lang="zh-CN" altLang="en-US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 CN" panose="02020400000000000000" pitchFamily="18" charset="-122"/>
                    <a:ea typeface="思源宋体 CN" panose="02020400000000000000" pitchFamily="18" charset="-122"/>
                    <a:cs typeface="+mn-ea"/>
                    <a:sym typeface="+mn-lt"/>
                  </a:rPr>
                  <a:t>总体分析</a:t>
                </a:r>
                <a:endParaRPr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+mn-lt"/>
                </a:endParaRPr>
              </a:p>
            </p:txBody>
          </p:sp>
          <p:sp>
            <p:nvSpPr>
              <p:cNvPr id="22" name="PA_库_Create awesome and Unique presentation slides with these creative layouts It’s easy to change colors">
                <a:extLst>
                  <a:ext uri="{FF2B5EF4-FFF2-40B4-BE49-F238E27FC236}">
                    <a16:creationId xmlns:a16="http://schemas.microsoft.com/office/drawing/2014/main" id="{FDAA396F-91C7-41CB-8AB0-4671CF2FB310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>
                <a:off x="1150500" y="3429546"/>
                <a:ext cx="2107421" cy="115929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5400" tIns="25400" rIns="25400" bIns="25400" anchor="ctr">
                <a:spAutoFit/>
              </a:bodyPr>
              <a:lstStyle>
                <a:lvl1pPr>
                  <a:lnSpc>
                    <a:spcPct val="130000"/>
                  </a:lnSpc>
                  <a:defRPr sz="2400">
                    <a:solidFill>
                      <a:srgbClr val="53585F"/>
                    </a:solidFill>
                    <a:latin typeface="Lato Light"/>
                    <a:ea typeface="Lato Light"/>
                    <a:cs typeface="Lato Light"/>
                    <a:sym typeface="Lato Light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思源宋体 CN" panose="02020400000000000000" pitchFamily="18" charset="-122"/>
                    <a:ea typeface="思源宋体 CN" panose="02020400000000000000" pitchFamily="18" charset="-122"/>
                    <a:cs typeface="+mn-cs"/>
                    <a:sym typeface="+mn-ea"/>
                  </a:rPr>
                  <a:t>总体单个因素分析寻找该因素是否与脱发有关系。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  <a:sym typeface="+mn-ea"/>
                </a:endParaRPr>
              </a:p>
            </p:txBody>
          </p: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B8F9777-B434-462B-A251-006A4817A56E}"/>
              </a:ext>
            </a:extLst>
          </p:cNvPr>
          <p:cNvGrpSpPr/>
          <p:nvPr/>
        </p:nvGrpSpPr>
        <p:grpSpPr>
          <a:xfrm>
            <a:off x="6260448" y="1951356"/>
            <a:ext cx="2222501" cy="3385646"/>
            <a:chOff x="6260449" y="1618851"/>
            <a:chExt cx="2222501" cy="3385646"/>
          </a:xfrm>
        </p:grpSpPr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50F4E983-C768-46AD-8EED-7A94491B4B7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6260449" y="2080879"/>
              <a:ext cx="2222501" cy="2923618"/>
            </a:xfrm>
            <a:custGeom>
              <a:avLst/>
              <a:gdLst>
                <a:gd name="connsiteX0" fmla="*/ 0 w 2222501"/>
                <a:gd name="connsiteY0" fmla="*/ 0 h 2923618"/>
                <a:gd name="connsiteX1" fmla="*/ 541117 w 2222501"/>
                <a:gd name="connsiteY1" fmla="*/ 0 h 2923618"/>
                <a:gd name="connsiteX2" fmla="*/ 706982 w 2222501"/>
                <a:gd name="connsiteY2" fmla="*/ 434237 h 2923618"/>
                <a:gd name="connsiteX3" fmla="*/ 1515314 w 2222501"/>
                <a:gd name="connsiteY3" fmla="*/ 434237 h 2923618"/>
                <a:gd name="connsiteX4" fmla="*/ 1681178 w 2222501"/>
                <a:gd name="connsiteY4" fmla="*/ 0 h 2923618"/>
                <a:gd name="connsiteX5" fmla="*/ 2222501 w 2222501"/>
                <a:gd name="connsiteY5" fmla="*/ 0 h 2923618"/>
                <a:gd name="connsiteX6" fmla="*/ 2222501 w 2222501"/>
                <a:gd name="connsiteY6" fmla="*/ 2923618 h 2923618"/>
                <a:gd name="connsiteX7" fmla="*/ 0 w 2222501"/>
                <a:gd name="connsiteY7" fmla="*/ 2923618 h 2923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22501" h="2923618">
                  <a:moveTo>
                    <a:pt x="0" y="0"/>
                  </a:moveTo>
                  <a:lnTo>
                    <a:pt x="541117" y="0"/>
                  </a:lnTo>
                  <a:cubicBezTo>
                    <a:pt x="532886" y="156210"/>
                    <a:pt x="587728" y="314962"/>
                    <a:pt x="706982" y="434237"/>
                  </a:cubicBezTo>
                  <a:cubicBezTo>
                    <a:pt x="930261" y="657370"/>
                    <a:pt x="1292035" y="657370"/>
                    <a:pt x="1515314" y="434237"/>
                  </a:cubicBezTo>
                  <a:cubicBezTo>
                    <a:pt x="1634567" y="314962"/>
                    <a:pt x="1689410" y="156210"/>
                    <a:pt x="1681178" y="0"/>
                  </a:cubicBezTo>
                  <a:lnTo>
                    <a:pt x="2222501" y="0"/>
                  </a:lnTo>
                  <a:lnTo>
                    <a:pt x="2222501" y="2923618"/>
                  </a:lnTo>
                  <a:lnTo>
                    <a:pt x="0" y="2923618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  <a:effectLst>
              <a:outerShdw blurRad="762000" algn="ctr" rotWithShape="0">
                <a:prstClr val="black">
                  <a:alpha val="15000"/>
                </a:prstClr>
              </a:outerShdw>
            </a:effectLst>
          </p:spPr>
          <p:txBody>
            <a:bodyPr wrap="square" lIns="22860" rIns="22860">
              <a:noAutofit/>
            </a:bodyPr>
            <a:lstStyle/>
            <a:p>
              <a:pPr defTabSz="914217"/>
              <a:endParaRPr sz="3600" dirty="0">
                <a:solidFill>
                  <a:srgbClr val="737572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25" name="PA_库_Circle ">
              <a:extLst>
                <a:ext uri="{FF2B5EF4-FFF2-40B4-BE49-F238E27FC236}">
                  <a16:creationId xmlns:a16="http://schemas.microsoft.com/office/drawing/2014/main" id="{C05DE0F5-1EAF-4D27-B204-59E5B602539E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6881134" y="1618851"/>
              <a:ext cx="981125" cy="981125"/>
            </a:xfrm>
            <a:prstGeom prst="teardrop">
              <a:avLst/>
            </a:prstGeom>
            <a:solidFill>
              <a:srgbClr val="6667AB"/>
            </a:solidFill>
            <a:ln w="12700">
              <a:miter lim="400000"/>
            </a:ln>
            <a:effectLst>
              <a:outerShdw blurRad="762000" algn="ctr" rotWithShape="0">
                <a:prstClr val="black">
                  <a:alpha val="15000"/>
                </a:prstClr>
              </a:outerShdw>
            </a:effectLst>
          </p:spPr>
          <p:txBody>
            <a:bodyPr lIns="22860" rIns="22860"/>
            <a:lstStyle/>
            <a:p>
              <a:pPr defTabSz="914217">
                <a:defRPr sz="3600">
                  <a:solidFill>
                    <a:srgbClr val="737572"/>
                  </a:solidFill>
                  <a:latin typeface="Lato Light"/>
                  <a:ea typeface="Lato Light"/>
                  <a:cs typeface="Lato Light"/>
                  <a:sym typeface="Lato Light"/>
                </a:defRPr>
              </a:pPr>
              <a:endParaRPr dirty="0"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26" name="PA_库_形状 ">
              <a:extLst>
                <a:ext uri="{FF2B5EF4-FFF2-40B4-BE49-F238E27FC236}">
                  <a16:creationId xmlns:a16="http://schemas.microsoft.com/office/drawing/2014/main" id="{4DBA08FE-BFD3-4783-905C-867DD05CB44F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7225927" y="1986887"/>
              <a:ext cx="291544" cy="245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996"/>
                  </a:moveTo>
                  <a:lnTo>
                    <a:pt x="21600" y="9294"/>
                  </a:lnTo>
                  <a:cubicBezTo>
                    <a:pt x="21600" y="9888"/>
                    <a:pt x="21102" y="10482"/>
                    <a:pt x="20604" y="10482"/>
                  </a:cubicBezTo>
                  <a:cubicBezTo>
                    <a:pt x="19607" y="10482"/>
                    <a:pt x="19607" y="10482"/>
                    <a:pt x="19607" y="10482"/>
                  </a:cubicBezTo>
                  <a:cubicBezTo>
                    <a:pt x="17579" y="20709"/>
                    <a:pt x="17579" y="20709"/>
                    <a:pt x="17579" y="20709"/>
                  </a:cubicBezTo>
                  <a:cubicBezTo>
                    <a:pt x="17330" y="21303"/>
                    <a:pt x="17081" y="21600"/>
                    <a:pt x="16583" y="21600"/>
                  </a:cubicBezTo>
                  <a:cubicBezTo>
                    <a:pt x="16333" y="21600"/>
                    <a:pt x="16333" y="21600"/>
                    <a:pt x="16333" y="21600"/>
                  </a:cubicBezTo>
                  <a:cubicBezTo>
                    <a:pt x="16084" y="21600"/>
                    <a:pt x="16084" y="21600"/>
                    <a:pt x="16084" y="21600"/>
                  </a:cubicBezTo>
                  <a:cubicBezTo>
                    <a:pt x="5017" y="21600"/>
                    <a:pt x="5017" y="21600"/>
                    <a:pt x="5017" y="21600"/>
                  </a:cubicBezTo>
                  <a:cubicBezTo>
                    <a:pt x="4519" y="21600"/>
                    <a:pt x="4270" y="21303"/>
                    <a:pt x="4021" y="20709"/>
                  </a:cubicBezTo>
                  <a:cubicBezTo>
                    <a:pt x="1993" y="10482"/>
                    <a:pt x="1993" y="10482"/>
                    <a:pt x="1993" y="10482"/>
                  </a:cubicBezTo>
                  <a:cubicBezTo>
                    <a:pt x="996" y="10482"/>
                    <a:pt x="996" y="10482"/>
                    <a:pt x="996" y="10482"/>
                  </a:cubicBezTo>
                  <a:cubicBezTo>
                    <a:pt x="498" y="10482"/>
                    <a:pt x="0" y="9888"/>
                    <a:pt x="0" y="9294"/>
                  </a:cubicBezTo>
                  <a:cubicBezTo>
                    <a:pt x="0" y="8402"/>
                    <a:pt x="498" y="8105"/>
                    <a:pt x="996" y="8105"/>
                  </a:cubicBezTo>
                  <a:cubicBezTo>
                    <a:pt x="5017" y="8105"/>
                    <a:pt x="5017" y="8105"/>
                    <a:pt x="5017" y="8105"/>
                  </a:cubicBezTo>
                  <a:cubicBezTo>
                    <a:pt x="8291" y="8105"/>
                    <a:pt x="8291" y="8105"/>
                    <a:pt x="8291" y="8105"/>
                  </a:cubicBezTo>
                  <a:cubicBezTo>
                    <a:pt x="12561" y="8105"/>
                    <a:pt x="12561" y="8105"/>
                    <a:pt x="12561" y="8105"/>
                  </a:cubicBezTo>
                  <a:cubicBezTo>
                    <a:pt x="15088" y="8105"/>
                    <a:pt x="15088" y="8105"/>
                    <a:pt x="15088" y="8105"/>
                  </a:cubicBezTo>
                  <a:cubicBezTo>
                    <a:pt x="16583" y="8105"/>
                    <a:pt x="16583" y="8105"/>
                    <a:pt x="16583" y="8105"/>
                  </a:cubicBezTo>
                  <a:cubicBezTo>
                    <a:pt x="20604" y="8105"/>
                    <a:pt x="20604" y="8105"/>
                    <a:pt x="20604" y="8105"/>
                  </a:cubicBezTo>
                  <a:cubicBezTo>
                    <a:pt x="21102" y="8105"/>
                    <a:pt x="21351" y="8402"/>
                    <a:pt x="21600" y="8996"/>
                  </a:cubicBezTo>
                  <a:close/>
                  <a:moveTo>
                    <a:pt x="7793" y="11712"/>
                  </a:moveTo>
                  <a:cubicBezTo>
                    <a:pt x="7793" y="10779"/>
                    <a:pt x="7295" y="10482"/>
                    <a:pt x="6761" y="10482"/>
                  </a:cubicBezTo>
                  <a:cubicBezTo>
                    <a:pt x="6263" y="10482"/>
                    <a:pt x="5765" y="10779"/>
                    <a:pt x="5765" y="11712"/>
                  </a:cubicBezTo>
                  <a:cubicBezTo>
                    <a:pt x="5765" y="17993"/>
                    <a:pt x="5765" y="17993"/>
                    <a:pt x="5765" y="17993"/>
                  </a:cubicBezTo>
                  <a:cubicBezTo>
                    <a:pt x="5765" y="18587"/>
                    <a:pt x="6263" y="19181"/>
                    <a:pt x="6761" y="19181"/>
                  </a:cubicBezTo>
                  <a:cubicBezTo>
                    <a:pt x="7295" y="19181"/>
                    <a:pt x="7793" y="18587"/>
                    <a:pt x="7793" y="17993"/>
                  </a:cubicBezTo>
                  <a:lnTo>
                    <a:pt x="7793" y="11712"/>
                  </a:lnTo>
                  <a:close/>
                  <a:moveTo>
                    <a:pt x="11814" y="11712"/>
                  </a:moveTo>
                  <a:cubicBezTo>
                    <a:pt x="11814" y="10779"/>
                    <a:pt x="11316" y="10482"/>
                    <a:pt x="10818" y="10482"/>
                  </a:cubicBezTo>
                  <a:cubicBezTo>
                    <a:pt x="10320" y="10482"/>
                    <a:pt x="9786" y="10779"/>
                    <a:pt x="9786" y="11712"/>
                  </a:cubicBezTo>
                  <a:cubicBezTo>
                    <a:pt x="9786" y="17993"/>
                    <a:pt x="9786" y="17993"/>
                    <a:pt x="9786" y="17993"/>
                  </a:cubicBezTo>
                  <a:cubicBezTo>
                    <a:pt x="9786" y="18587"/>
                    <a:pt x="10320" y="19181"/>
                    <a:pt x="10818" y="19181"/>
                  </a:cubicBezTo>
                  <a:cubicBezTo>
                    <a:pt x="11316" y="19181"/>
                    <a:pt x="11814" y="18587"/>
                    <a:pt x="11814" y="17993"/>
                  </a:cubicBezTo>
                  <a:lnTo>
                    <a:pt x="11814" y="11712"/>
                  </a:lnTo>
                  <a:close/>
                  <a:moveTo>
                    <a:pt x="15835" y="11712"/>
                  </a:moveTo>
                  <a:cubicBezTo>
                    <a:pt x="15835" y="10779"/>
                    <a:pt x="15337" y="10482"/>
                    <a:pt x="14839" y="10482"/>
                  </a:cubicBezTo>
                  <a:cubicBezTo>
                    <a:pt x="14341" y="10482"/>
                    <a:pt x="13807" y="10779"/>
                    <a:pt x="13807" y="11712"/>
                  </a:cubicBezTo>
                  <a:cubicBezTo>
                    <a:pt x="13807" y="17993"/>
                    <a:pt x="13807" y="17993"/>
                    <a:pt x="13807" y="17993"/>
                  </a:cubicBezTo>
                  <a:cubicBezTo>
                    <a:pt x="13807" y="18587"/>
                    <a:pt x="14341" y="19181"/>
                    <a:pt x="14839" y="19181"/>
                  </a:cubicBezTo>
                  <a:cubicBezTo>
                    <a:pt x="15337" y="19181"/>
                    <a:pt x="15835" y="18587"/>
                    <a:pt x="15835" y="17993"/>
                  </a:cubicBezTo>
                  <a:lnTo>
                    <a:pt x="15835" y="11712"/>
                  </a:lnTo>
                  <a:close/>
                  <a:moveTo>
                    <a:pt x="12063" y="1782"/>
                  </a:moveTo>
                  <a:cubicBezTo>
                    <a:pt x="11814" y="1485"/>
                    <a:pt x="11814" y="1485"/>
                    <a:pt x="11814" y="1188"/>
                  </a:cubicBezTo>
                  <a:cubicBezTo>
                    <a:pt x="11814" y="594"/>
                    <a:pt x="12312" y="0"/>
                    <a:pt x="12811" y="0"/>
                  </a:cubicBezTo>
                  <a:cubicBezTo>
                    <a:pt x="13309" y="0"/>
                    <a:pt x="13558" y="297"/>
                    <a:pt x="13807" y="594"/>
                  </a:cubicBezTo>
                  <a:cubicBezTo>
                    <a:pt x="16333" y="6917"/>
                    <a:pt x="16333" y="6917"/>
                    <a:pt x="16333" y="6917"/>
                  </a:cubicBezTo>
                  <a:cubicBezTo>
                    <a:pt x="14056" y="6917"/>
                    <a:pt x="14056" y="6917"/>
                    <a:pt x="14056" y="6917"/>
                  </a:cubicBezTo>
                  <a:lnTo>
                    <a:pt x="12063" y="1782"/>
                  </a:lnTo>
                  <a:close/>
                  <a:moveTo>
                    <a:pt x="9537" y="1782"/>
                  </a:moveTo>
                  <a:cubicBezTo>
                    <a:pt x="7544" y="6917"/>
                    <a:pt x="7544" y="6917"/>
                    <a:pt x="7544" y="6917"/>
                  </a:cubicBezTo>
                  <a:cubicBezTo>
                    <a:pt x="5267" y="6917"/>
                    <a:pt x="5267" y="6917"/>
                    <a:pt x="5267" y="6917"/>
                  </a:cubicBezTo>
                  <a:cubicBezTo>
                    <a:pt x="7793" y="594"/>
                    <a:pt x="7793" y="594"/>
                    <a:pt x="7793" y="594"/>
                  </a:cubicBezTo>
                  <a:cubicBezTo>
                    <a:pt x="8042" y="297"/>
                    <a:pt x="8291" y="0"/>
                    <a:pt x="8789" y="0"/>
                  </a:cubicBezTo>
                  <a:cubicBezTo>
                    <a:pt x="9288" y="0"/>
                    <a:pt x="9786" y="594"/>
                    <a:pt x="9786" y="1188"/>
                  </a:cubicBezTo>
                  <a:cubicBezTo>
                    <a:pt x="9786" y="1485"/>
                    <a:pt x="9786" y="1485"/>
                    <a:pt x="9537" y="1782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22860" rIns="22860" anchor="ctr"/>
            <a:lstStyle/>
            <a:p>
              <a:pPr defTabSz="914217">
                <a:defRPr sz="3600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defRPr>
              </a:pPr>
              <a:endParaRPr dirty="0"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8C56F909-21DC-4E21-9D95-0C6E8D41EC9A}"/>
                </a:ext>
              </a:extLst>
            </p:cNvPr>
            <p:cNvGrpSpPr/>
            <p:nvPr/>
          </p:nvGrpSpPr>
          <p:grpSpPr>
            <a:xfrm>
              <a:off x="6317986" y="2916289"/>
              <a:ext cx="2107421" cy="1857215"/>
              <a:chOff x="1150500" y="2916289"/>
              <a:chExt cx="2107421" cy="1857215"/>
            </a:xfrm>
          </p:grpSpPr>
          <p:sp>
            <p:nvSpPr>
              <p:cNvPr id="28" name="PA_库_UniqueSlides ">
                <a:extLst>
                  <a:ext uri="{FF2B5EF4-FFF2-40B4-BE49-F238E27FC236}">
                    <a16:creationId xmlns:a16="http://schemas.microsoft.com/office/drawing/2014/main" id="{FC93CBB1-D504-46A0-8CC1-648DC47D2D24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1533354" y="2916289"/>
                <a:ext cx="1341714" cy="35907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>
                <a:lvl1pPr>
                  <a:defRPr sz="4000">
                    <a:solidFill>
                      <a:srgbClr val="A6AAA9"/>
                    </a:solidFill>
                    <a:latin typeface="Lato Light"/>
                    <a:ea typeface="Lato Light"/>
                    <a:cs typeface="Lato Light"/>
                    <a:sym typeface="Lato Light"/>
                  </a:defRPr>
                </a:lvl1pPr>
              </a:lstStyle>
              <a:p>
                <a:pPr algn="ctr"/>
                <a:r>
                  <a:rPr lang="zh-CN" altLang="en-US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 CN" panose="02020400000000000000" pitchFamily="18" charset="-122"/>
                    <a:ea typeface="思源宋体 CN" panose="02020400000000000000" pitchFamily="18" charset="-122"/>
                    <a:cs typeface="+mn-ea"/>
                    <a:sym typeface="+mn-lt"/>
                  </a:rPr>
                  <a:t>多因素聚类</a:t>
                </a:r>
                <a:endParaRPr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+mn-lt"/>
                </a:endParaRPr>
              </a:p>
            </p:txBody>
          </p:sp>
          <p:sp>
            <p:nvSpPr>
              <p:cNvPr id="29" name="PA_库_Create awesome and Unique presentation slides with these creative layouts It’s easy to change colors">
                <a:extLst>
                  <a:ext uri="{FF2B5EF4-FFF2-40B4-BE49-F238E27FC236}">
                    <a16:creationId xmlns:a16="http://schemas.microsoft.com/office/drawing/2014/main" id="{DF8A5445-C8E5-4EBE-876D-140882CEBBB5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1150500" y="3244880"/>
                <a:ext cx="2107421" cy="15286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5400" tIns="25400" rIns="25400" bIns="25400" anchor="ctr">
                <a:spAutoFit/>
              </a:bodyPr>
              <a:lstStyle>
                <a:lvl1pPr>
                  <a:lnSpc>
                    <a:spcPct val="130000"/>
                  </a:lnSpc>
                  <a:defRPr sz="2400">
                    <a:solidFill>
                      <a:srgbClr val="53585F"/>
                    </a:solidFill>
                    <a:latin typeface="Lato Light"/>
                    <a:ea typeface="Lato Light"/>
                    <a:cs typeface="Lato Light"/>
                    <a:sym typeface="Lato Light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思源宋体 CN" panose="02020400000000000000" pitchFamily="18" charset="-122"/>
                    <a:ea typeface="思源宋体 CN" panose="02020400000000000000" pitchFamily="18" charset="-122"/>
                    <a:cs typeface="+mn-cs"/>
                    <a:sym typeface="+mn-ea"/>
                  </a:rPr>
                  <a:t>尝试建立模型，针对各个维度进行聚类分析，探索是否存在不同类型的脱发群体。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  <a:sym typeface="+mn-ea"/>
                </a:endParaRPr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77A8BB3-5240-4CB2-B682-CD5B08352CAC}"/>
              </a:ext>
            </a:extLst>
          </p:cNvPr>
          <p:cNvGrpSpPr/>
          <p:nvPr/>
        </p:nvGrpSpPr>
        <p:grpSpPr>
          <a:xfrm>
            <a:off x="8844193" y="1951356"/>
            <a:ext cx="2222501" cy="3385646"/>
            <a:chOff x="8844193" y="1618851"/>
            <a:chExt cx="2222501" cy="3385646"/>
          </a:xfrm>
        </p:grpSpPr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D35E4912-6FEF-405E-9F84-A2869FE5D45E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8844193" y="2080879"/>
              <a:ext cx="2222501" cy="2923618"/>
            </a:xfrm>
            <a:custGeom>
              <a:avLst/>
              <a:gdLst>
                <a:gd name="connsiteX0" fmla="*/ 0 w 2222501"/>
                <a:gd name="connsiteY0" fmla="*/ 0 h 2923618"/>
                <a:gd name="connsiteX1" fmla="*/ 541117 w 2222501"/>
                <a:gd name="connsiteY1" fmla="*/ 0 h 2923618"/>
                <a:gd name="connsiteX2" fmla="*/ 706982 w 2222501"/>
                <a:gd name="connsiteY2" fmla="*/ 434237 h 2923618"/>
                <a:gd name="connsiteX3" fmla="*/ 1515313 w 2222501"/>
                <a:gd name="connsiteY3" fmla="*/ 434237 h 2923618"/>
                <a:gd name="connsiteX4" fmla="*/ 1681178 w 2222501"/>
                <a:gd name="connsiteY4" fmla="*/ 0 h 2923618"/>
                <a:gd name="connsiteX5" fmla="*/ 2222501 w 2222501"/>
                <a:gd name="connsiteY5" fmla="*/ 0 h 2923618"/>
                <a:gd name="connsiteX6" fmla="*/ 2222501 w 2222501"/>
                <a:gd name="connsiteY6" fmla="*/ 2923618 h 2923618"/>
                <a:gd name="connsiteX7" fmla="*/ 0 w 2222501"/>
                <a:gd name="connsiteY7" fmla="*/ 2923618 h 2923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22501" h="2923618">
                  <a:moveTo>
                    <a:pt x="0" y="0"/>
                  </a:moveTo>
                  <a:lnTo>
                    <a:pt x="541117" y="0"/>
                  </a:lnTo>
                  <a:cubicBezTo>
                    <a:pt x="532886" y="156210"/>
                    <a:pt x="587728" y="314962"/>
                    <a:pt x="706982" y="434237"/>
                  </a:cubicBezTo>
                  <a:cubicBezTo>
                    <a:pt x="930261" y="657370"/>
                    <a:pt x="1292035" y="657370"/>
                    <a:pt x="1515313" y="434237"/>
                  </a:cubicBezTo>
                  <a:cubicBezTo>
                    <a:pt x="1634567" y="314962"/>
                    <a:pt x="1689409" y="156210"/>
                    <a:pt x="1681178" y="0"/>
                  </a:cubicBezTo>
                  <a:lnTo>
                    <a:pt x="2222501" y="0"/>
                  </a:lnTo>
                  <a:lnTo>
                    <a:pt x="2222501" y="2923618"/>
                  </a:lnTo>
                  <a:lnTo>
                    <a:pt x="0" y="2923618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  <a:effectLst>
              <a:outerShdw blurRad="762000" algn="ctr" rotWithShape="0">
                <a:prstClr val="black">
                  <a:alpha val="15000"/>
                </a:prstClr>
              </a:outerShdw>
            </a:effectLst>
          </p:spPr>
          <p:txBody>
            <a:bodyPr wrap="square" lIns="22860" rIns="22860">
              <a:noAutofit/>
            </a:bodyPr>
            <a:lstStyle/>
            <a:p>
              <a:pPr defTabSz="914217"/>
              <a:endParaRPr sz="3600" dirty="0">
                <a:solidFill>
                  <a:srgbClr val="737572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32" name="PA_库_Circle ">
              <a:extLst>
                <a:ext uri="{FF2B5EF4-FFF2-40B4-BE49-F238E27FC236}">
                  <a16:creationId xmlns:a16="http://schemas.microsoft.com/office/drawing/2014/main" id="{8A629440-390C-460E-AB7E-E26292FCD2E8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9464876" y="1618851"/>
              <a:ext cx="981126" cy="981125"/>
            </a:xfrm>
            <a:prstGeom prst="teardrop">
              <a:avLst/>
            </a:prstGeom>
            <a:solidFill>
              <a:srgbClr val="9A91EB"/>
            </a:solidFill>
            <a:ln w="12700">
              <a:miter lim="400000"/>
            </a:ln>
            <a:effectLst>
              <a:outerShdw blurRad="762000" algn="ctr" rotWithShape="0">
                <a:prstClr val="black">
                  <a:alpha val="15000"/>
                </a:prstClr>
              </a:outerShdw>
            </a:effectLst>
          </p:spPr>
          <p:txBody>
            <a:bodyPr lIns="22860" rIns="22860"/>
            <a:lstStyle/>
            <a:p>
              <a:pPr defTabSz="914217">
                <a:defRPr sz="3600">
                  <a:solidFill>
                    <a:srgbClr val="737572"/>
                  </a:solidFill>
                  <a:latin typeface="Lato Light"/>
                  <a:ea typeface="Lato Light"/>
                  <a:cs typeface="Lato Light"/>
                  <a:sym typeface="Lato Light"/>
                </a:defRPr>
              </a:pPr>
              <a:endParaRPr dirty="0"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33" name="PA_库_形状 ">
              <a:extLst>
                <a:ext uri="{FF2B5EF4-FFF2-40B4-BE49-F238E27FC236}">
                  <a16:creationId xmlns:a16="http://schemas.microsoft.com/office/drawing/2014/main" id="{508A2469-0768-4699-A659-CABCCE7323E5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809671" y="1963603"/>
              <a:ext cx="291546" cy="291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29" y="21600"/>
                  </a:moveTo>
                  <a:cubicBezTo>
                    <a:pt x="2771" y="21600"/>
                    <a:pt x="2771" y="21600"/>
                    <a:pt x="2771" y="21600"/>
                  </a:cubicBezTo>
                  <a:cubicBezTo>
                    <a:pt x="1279" y="21600"/>
                    <a:pt x="0" y="20321"/>
                    <a:pt x="0" y="18829"/>
                  </a:cubicBezTo>
                  <a:cubicBezTo>
                    <a:pt x="0" y="2771"/>
                    <a:pt x="0" y="2771"/>
                    <a:pt x="0" y="2771"/>
                  </a:cubicBezTo>
                  <a:cubicBezTo>
                    <a:pt x="0" y="1243"/>
                    <a:pt x="1279" y="0"/>
                    <a:pt x="2771" y="0"/>
                  </a:cubicBezTo>
                  <a:cubicBezTo>
                    <a:pt x="18829" y="0"/>
                    <a:pt x="18829" y="0"/>
                    <a:pt x="18829" y="0"/>
                  </a:cubicBezTo>
                  <a:cubicBezTo>
                    <a:pt x="20357" y="0"/>
                    <a:pt x="21600" y="1243"/>
                    <a:pt x="21600" y="2771"/>
                  </a:cubicBezTo>
                  <a:cubicBezTo>
                    <a:pt x="21600" y="18829"/>
                    <a:pt x="21600" y="18829"/>
                    <a:pt x="21600" y="18829"/>
                  </a:cubicBezTo>
                  <a:cubicBezTo>
                    <a:pt x="21600" y="20321"/>
                    <a:pt x="20357" y="21600"/>
                    <a:pt x="18829" y="21600"/>
                  </a:cubicBezTo>
                  <a:close/>
                  <a:moveTo>
                    <a:pt x="10800" y="6537"/>
                  </a:moveTo>
                  <a:cubicBezTo>
                    <a:pt x="9024" y="6537"/>
                    <a:pt x="7780" y="7532"/>
                    <a:pt x="7034" y="9024"/>
                  </a:cubicBezTo>
                  <a:cubicBezTo>
                    <a:pt x="7034" y="9272"/>
                    <a:pt x="7034" y="9272"/>
                    <a:pt x="6786" y="9272"/>
                  </a:cubicBezTo>
                  <a:lnTo>
                    <a:pt x="6786" y="9805"/>
                  </a:lnTo>
                  <a:cubicBezTo>
                    <a:pt x="6786" y="9805"/>
                    <a:pt x="6786" y="9805"/>
                    <a:pt x="6786" y="10054"/>
                  </a:cubicBezTo>
                  <a:cubicBezTo>
                    <a:pt x="6786" y="10054"/>
                    <a:pt x="6786" y="10054"/>
                    <a:pt x="6786" y="10303"/>
                  </a:cubicBezTo>
                  <a:cubicBezTo>
                    <a:pt x="6786" y="10551"/>
                    <a:pt x="6537" y="10551"/>
                    <a:pt x="6537" y="10800"/>
                  </a:cubicBezTo>
                  <a:cubicBezTo>
                    <a:pt x="6537" y="13038"/>
                    <a:pt x="8526" y="15063"/>
                    <a:pt x="10800" y="15063"/>
                  </a:cubicBezTo>
                  <a:cubicBezTo>
                    <a:pt x="13074" y="15063"/>
                    <a:pt x="15063" y="13038"/>
                    <a:pt x="15063" y="10800"/>
                  </a:cubicBezTo>
                  <a:cubicBezTo>
                    <a:pt x="15063" y="10551"/>
                    <a:pt x="14814" y="10551"/>
                    <a:pt x="14814" y="10303"/>
                  </a:cubicBezTo>
                  <a:cubicBezTo>
                    <a:pt x="14814" y="10054"/>
                    <a:pt x="14814" y="10054"/>
                    <a:pt x="14814" y="10054"/>
                  </a:cubicBezTo>
                  <a:cubicBezTo>
                    <a:pt x="14814" y="9805"/>
                    <a:pt x="14814" y="9805"/>
                    <a:pt x="14814" y="9805"/>
                  </a:cubicBezTo>
                  <a:lnTo>
                    <a:pt x="14814" y="9272"/>
                  </a:lnTo>
                  <a:cubicBezTo>
                    <a:pt x="14566" y="9272"/>
                    <a:pt x="14566" y="9272"/>
                    <a:pt x="14566" y="9024"/>
                  </a:cubicBezTo>
                  <a:cubicBezTo>
                    <a:pt x="13820" y="7532"/>
                    <a:pt x="12576" y="6537"/>
                    <a:pt x="10800" y="6537"/>
                  </a:cubicBezTo>
                  <a:close/>
                  <a:moveTo>
                    <a:pt x="19078" y="3517"/>
                  </a:moveTo>
                  <a:cubicBezTo>
                    <a:pt x="19078" y="3020"/>
                    <a:pt x="18580" y="2522"/>
                    <a:pt x="18083" y="2522"/>
                  </a:cubicBezTo>
                  <a:cubicBezTo>
                    <a:pt x="15809" y="2522"/>
                    <a:pt x="15809" y="2522"/>
                    <a:pt x="15809" y="2522"/>
                  </a:cubicBezTo>
                  <a:cubicBezTo>
                    <a:pt x="15312" y="2522"/>
                    <a:pt x="14814" y="3020"/>
                    <a:pt x="14814" y="3517"/>
                  </a:cubicBezTo>
                  <a:cubicBezTo>
                    <a:pt x="14814" y="5755"/>
                    <a:pt x="14814" y="5755"/>
                    <a:pt x="14814" y="5755"/>
                  </a:cubicBezTo>
                  <a:cubicBezTo>
                    <a:pt x="14814" y="6288"/>
                    <a:pt x="15312" y="6786"/>
                    <a:pt x="15809" y="6786"/>
                  </a:cubicBezTo>
                  <a:cubicBezTo>
                    <a:pt x="18083" y="6786"/>
                    <a:pt x="18083" y="6786"/>
                    <a:pt x="18083" y="6786"/>
                  </a:cubicBezTo>
                  <a:cubicBezTo>
                    <a:pt x="18580" y="6786"/>
                    <a:pt x="19078" y="6288"/>
                    <a:pt x="19078" y="5755"/>
                  </a:cubicBezTo>
                  <a:lnTo>
                    <a:pt x="19078" y="3517"/>
                  </a:lnTo>
                  <a:close/>
                  <a:moveTo>
                    <a:pt x="19078" y="9024"/>
                  </a:moveTo>
                  <a:cubicBezTo>
                    <a:pt x="17088" y="9024"/>
                    <a:pt x="17088" y="9024"/>
                    <a:pt x="17088" y="9024"/>
                  </a:cubicBezTo>
                  <a:cubicBezTo>
                    <a:pt x="17337" y="9557"/>
                    <a:pt x="17337" y="10303"/>
                    <a:pt x="17337" y="10800"/>
                  </a:cubicBezTo>
                  <a:cubicBezTo>
                    <a:pt x="17337" y="14317"/>
                    <a:pt x="14317" y="17337"/>
                    <a:pt x="10800" y="17337"/>
                  </a:cubicBezTo>
                  <a:cubicBezTo>
                    <a:pt x="7283" y="17337"/>
                    <a:pt x="4263" y="14317"/>
                    <a:pt x="4263" y="10800"/>
                  </a:cubicBezTo>
                  <a:cubicBezTo>
                    <a:pt x="4263" y="10303"/>
                    <a:pt x="4263" y="9557"/>
                    <a:pt x="4512" y="9024"/>
                  </a:cubicBezTo>
                  <a:cubicBezTo>
                    <a:pt x="2522" y="9024"/>
                    <a:pt x="2522" y="9024"/>
                    <a:pt x="2522" y="9024"/>
                  </a:cubicBezTo>
                  <a:cubicBezTo>
                    <a:pt x="2522" y="18083"/>
                    <a:pt x="2522" y="18083"/>
                    <a:pt x="2522" y="18083"/>
                  </a:cubicBezTo>
                  <a:cubicBezTo>
                    <a:pt x="2522" y="18580"/>
                    <a:pt x="3020" y="19078"/>
                    <a:pt x="3517" y="19078"/>
                  </a:cubicBezTo>
                  <a:cubicBezTo>
                    <a:pt x="18083" y="19078"/>
                    <a:pt x="18083" y="19078"/>
                    <a:pt x="18083" y="19078"/>
                  </a:cubicBezTo>
                  <a:cubicBezTo>
                    <a:pt x="18580" y="19078"/>
                    <a:pt x="19078" y="18580"/>
                    <a:pt x="19078" y="18083"/>
                  </a:cubicBezTo>
                  <a:lnTo>
                    <a:pt x="19078" y="9024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22860" rIns="22860" anchor="ctr"/>
            <a:lstStyle/>
            <a:p>
              <a:pPr defTabSz="914217">
                <a:defRPr sz="3600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defRPr>
              </a:pPr>
              <a:endParaRPr dirty="0"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11E92290-B21D-4F7B-A633-79D63A08CA69}"/>
                </a:ext>
              </a:extLst>
            </p:cNvPr>
            <p:cNvGrpSpPr/>
            <p:nvPr/>
          </p:nvGrpSpPr>
          <p:grpSpPr>
            <a:xfrm>
              <a:off x="8901729" y="2916289"/>
              <a:ext cx="2107421" cy="1672549"/>
              <a:chOff x="1150500" y="2916289"/>
              <a:chExt cx="2107421" cy="1672549"/>
            </a:xfrm>
          </p:grpSpPr>
          <p:sp>
            <p:nvSpPr>
              <p:cNvPr id="35" name="PA_库_UniqueSlides ">
                <a:extLst>
                  <a:ext uri="{FF2B5EF4-FFF2-40B4-BE49-F238E27FC236}">
                    <a16:creationId xmlns:a16="http://schemas.microsoft.com/office/drawing/2014/main" id="{80D6D1C2-F049-4EDF-87E3-D608713A0B5E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1662395" y="2916289"/>
                <a:ext cx="1083631" cy="35907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>
                <a:lvl1pPr>
                  <a:defRPr sz="4000">
                    <a:solidFill>
                      <a:srgbClr val="A6AAA9"/>
                    </a:solidFill>
                    <a:latin typeface="Lato Light"/>
                    <a:ea typeface="Lato Light"/>
                    <a:cs typeface="Lato Light"/>
                    <a:sym typeface="Lato Light"/>
                  </a:defRPr>
                </a:lvl1pPr>
              </a:lstStyle>
              <a:p>
                <a:pPr algn="ctr"/>
                <a:r>
                  <a:rPr lang="zh-CN" altLang="en-US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 CN" panose="02020400000000000000" pitchFamily="18" charset="-122"/>
                    <a:ea typeface="思源宋体 CN" panose="02020400000000000000" pitchFamily="18" charset="-122"/>
                    <a:cs typeface="+mn-ea"/>
                    <a:sym typeface="+mn-lt"/>
                  </a:rPr>
                  <a:t>最值因素</a:t>
                </a:r>
                <a:endParaRPr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+mn-lt"/>
                </a:endParaRPr>
              </a:p>
            </p:txBody>
          </p:sp>
          <p:sp>
            <p:nvSpPr>
              <p:cNvPr id="36" name="PA_库_Create awesome and Unique presentation slides with these creative layouts It’s easy to change colors">
                <a:extLst>
                  <a:ext uri="{FF2B5EF4-FFF2-40B4-BE49-F238E27FC236}">
                    <a16:creationId xmlns:a16="http://schemas.microsoft.com/office/drawing/2014/main" id="{090EF966-D91C-4A78-8905-2E0A9B032830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1150500" y="3429546"/>
                <a:ext cx="2107421" cy="115929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5400" tIns="25400" rIns="25400" bIns="25400" anchor="ctr">
                <a:spAutoFit/>
              </a:bodyPr>
              <a:lstStyle>
                <a:lvl1pPr>
                  <a:lnSpc>
                    <a:spcPct val="130000"/>
                  </a:lnSpc>
                  <a:defRPr sz="2400">
                    <a:solidFill>
                      <a:srgbClr val="53585F"/>
                    </a:solidFill>
                    <a:latin typeface="Lato Light"/>
                    <a:ea typeface="Lato Light"/>
                    <a:cs typeface="Lato Light"/>
                    <a:sym typeface="Lato Light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思源宋体 CN" panose="02020400000000000000" pitchFamily="18" charset="-122"/>
                    <a:ea typeface="思源宋体 CN" panose="02020400000000000000" pitchFamily="18" charset="-122"/>
                    <a:cs typeface="+mn-cs"/>
                    <a:sym typeface="+mn-ea"/>
                  </a:rPr>
                  <a:t>使用算法尝试识别最能预测脱发的关键因素是什么。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  <a:sym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4157188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D62CC5AE-57CF-4171-ACFD-AF8E0D3F1644}"/>
              </a:ext>
            </a:extLst>
          </p:cNvPr>
          <p:cNvGrpSpPr/>
          <p:nvPr/>
        </p:nvGrpSpPr>
        <p:grpSpPr>
          <a:xfrm>
            <a:off x="256403" y="334456"/>
            <a:ext cx="4902884" cy="543697"/>
            <a:chOff x="256403" y="334456"/>
            <a:chExt cx="4902884" cy="54369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2E6EB5F-8CF4-4983-8482-5A6A3F351ADE}"/>
                </a:ext>
              </a:extLst>
            </p:cNvPr>
            <p:cNvGrpSpPr/>
            <p:nvPr/>
          </p:nvGrpSpPr>
          <p:grpSpPr>
            <a:xfrm>
              <a:off x="256403" y="334456"/>
              <a:ext cx="543697" cy="543697"/>
              <a:chOff x="3212213" y="251533"/>
              <a:chExt cx="6830968" cy="6830968"/>
            </a:xfrm>
          </p:grpSpPr>
          <p:sp>
            <p:nvSpPr>
              <p:cNvPr id="5" name="泪滴形 4">
                <a:extLst>
                  <a:ext uri="{FF2B5EF4-FFF2-40B4-BE49-F238E27FC236}">
                    <a16:creationId xmlns:a16="http://schemas.microsoft.com/office/drawing/2014/main" id="{3EA77AD1-374D-456F-AC1A-DD54C0983A5A}"/>
                  </a:ext>
                </a:extLst>
              </p:cNvPr>
              <p:cNvSpPr/>
              <p:nvPr/>
            </p:nvSpPr>
            <p:spPr>
              <a:xfrm>
                <a:off x="3212213" y="251533"/>
                <a:ext cx="6830968" cy="6830968"/>
              </a:xfrm>
              <a:prstGeom prst="teardrop">
                <a:avLst/>
              </a:prstGeom>
              <a:solidFill>
                <a:srgbClr val="6667A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100000"/>
                    </a:prst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4CF5A50-DD92-471E-A2A4-D94CAE035D1C}"/>
                  </a:ext>
                </a:extLst>
              </p:cNvPr>
              <p:cNvSpPr/>
              <p:nvPr/>
            </p:nvSpPr>
            <p:spPr>
              <a:xfrm>
                <a:off x="4516361" y="1555681"/>
                <a:ext cx="4222672" cy="4222672"/>
              </a:xfrm>
              <a:prstGeom prst="ellipse">
                <a:avLst/>
              </a:prstGeom>
              <a:solidFill>
                <a:srgbClr val="9A91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7" name="文本框 20">
              <a:extLst>
                <a:ext uri="{FF2B5EF4-FFF2-40B4-BE49-F238E27FC236}">
                  <a16:creationId xmlns:a16="http://schemas.microsoft.com/office/drawing/2014/main" id="{D1F418C0-18E4-4327-9084-B7DF9744E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685" y="344694"/>
              <a:ext cx="42906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defTabSz="1219170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一、项目介绍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：数据情况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955124"/>
            <a:ext cx="9801225" cy="2409825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528251" y="3788229"/>
            <a:ext cx="115362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、了解数据：首先对数据初步了解，公有人员脱发调查数据</a:t>
            </a:r>
            <a:r>
              <a:rPr lang="en-US" altLang="zh-CN" dirty="0" smtClean="0"/>
              <a:t>999</a:t>
            </a:r>
            <a:r>
              <a:rPr lang="zh-CN" altLang="en-US" dirty="0" smtClean="0"/>
              <a:t>条，主要涉及家族史，荷尔蒙变化，病史，药物史，营养情况，压力情况，不良护发习惯，暴露脱发环境，吸烟，体重减轻等因素。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、数据特殊处理：讲</a:t>
            </a:r>
            <a:r>
              <a:rPr lang="en-US" altLang="zh-CN" dirty="0" smtClean="0"/>
              <a:t>csv</a:t>
            </a:r>
            <a:r>
              <a:rPr lang="zh-CN" altLang="en-US" dirty="0" smtClean="0"/>
              <a:t>文件转换成了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xlsx</a:t>
            </a:r>
            <a:r>
              <a:rPr lang="zh-CN" altLang="en-US" dirty="0" smtClean="0"/>
              <a:t>文件方便后续使用，并进行了数据库建表以便进行数据汇总使用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①特殊字段处理：对其中的</a:t>
            </a:r>
            <a:r>
              <a:rPr lang="en-US" altLang="zh-CN" dirty="0" smtClean="0"/>
              <a:t>Yes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No</a:t>
            </a:r>
            <a:r>
              <a:rPr lang="zh-CN" altLang="en-US" dirty="0" smtClean="0"/>
              <a:t>进行了数值化处理，变为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，其他特征维度字段均有对照说明，所以进行了字典化处理，转换为了</a:t>
            </a:r>
            <a:r>
              <a:rPr lang="en-US" altLang="zh-CN" dirty="0" smtClean="0"/>
              <a:t>1,2,3,4</a:t>
            </a:r>
            <a:r>
              <a:rPr lang="zh-CN" altLang="en-US" dirty="0" smtClean="0"/>
              <a:t>等形式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②空值和缺失值处理：目前发现的字典值存在</a:t>
            </a:r>
            <a:r>
              <a:rPr lang="en-US" altLang="zh-CN" dirty="0" smtClean="0"/>
              <a:t>No Data</a:t>
            </a:r>
            <a:r>
              <a:rPr lang="zh-CN" altLang="en-US" dirty="0" smtClean="0"/>
              <a:t>现象，认为是暂无此历史，进行保留。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③重复值处理：导入数据库的时候，发现了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值重复的数据</a:t>
            </a:r>
            <a:r>
              <a:rPr lang="en-US" altLang="zh-CN" dirty="0" smtClean="0"/>
              <a:t>4</a:t>
            </a:r>
            <a:r>
              <a:rPr lang="zh-CN" altLang="en-US" dirty="0" smtClean="0"/>
              <a:t>对，但是经过对比数据无重复，所以修正了对应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，使其在表中数据唯一。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④异常值处理：数据中无异常值，无需处理。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35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window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515" y="1987419"/>
            <a:ext cx="8376679" cy="3962302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D62CC5AE-57CF-4171-ACFD-AF8E0D3F1644}"/>
              </a:ext>
            </a:extLst>
          </p:cNvPr>
          <p:cNvGrpSpPr/>
          <p:nvPr/>
        </p:nvGrpSpPr>
        <p:grpSpPr>
          <a:xfrm>
            <a:off x="256403" y="334456"/>
            <a:ext cx="4902884" cy="543697"/>
            <a:chOff x="256403" y="334456"/>
            <a:chExt cx="4902884" cy="543697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2E6EB5F-8CF4-4983-8482-5A6A3F351ADE}"/>
                </a:ext>
              </a:extLst>
            </p:cNvPr>
            <p:cNvGrpSpPr/>
            <p:nvPr/>
          </p:nvGrpSpPr>
          <p:grpSpPr>
            <a:xfrm>
              <a:off x="256403" y="334456"/>
              <a:ext cx="543697" cy="543697"/>
              <a:chOff x="3212213" y="251533"/>
              <a:chExt cx="6830968" cy="6830968"/>
            </a:xfrm>
          </p:grpSpPr>
          <p:sp>
            <p:nvSpPr>
              <p:cNvPr id="6" name="泪滴形 5">
                <a:extLst>
                  <a:ext uri="{FF2B5EF4-FFF2-40B4-BE49-F238E27FC236}">
                    <a16:creationId xmlns:a16="http://schemas.microsoft.com/office/drawing/2014/main" id="{3EA77AD1-374D-456F-AC1A-DD54C0983A5A}"/>
                  </a:ext>
                </a:extLst>
              </p:cNvPr>
              <p:cNvSpPr/>
              <p:nvPr/>
            </p:nvSpPr>
            <p:spPr>
              <a:xfrm>
                <a:off x="3212213" y="251533"/>
                <a:ext cx="6830968" cy="6830968"/>
              </a:xfrm>
              <a:prstGeom prst="teardrop">
                <a:avLst/>
              </a:prstGeom>
              <a:solidFill>
                <a:srgbClr val="6667A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100000"/>
                    </a:prst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14CF5A50-DD92-471E-A2A4-D94CAE035D1C}"/>
                  </a:ext>
                </a:extLst>
              </p:cNvPr>
              <p:cNvSpPr/>
              <p:nvPr/>
            </p:nvSpPr>
            <p:spPr>
              <a:xfrm>
                <a:off x="4516361" y="1555681"/>
                <a:ext cx="4222672" cy="4222672"/>
              </a:xfrm>
              <a:prstGeom prst="ellipse">
                <a:avLst/>
              </a:prstGeom>
              <a:solidFill>
                <a:srgbClr val="9A91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5" name="文本框 20">
              <a:extLst>
                <a:ext uri="{FF2B5EF4-FFF2-40B4-BE49-F238E27FC236}">
                  <a16:creationId xmlns:a16="http://schemas.microsoft.com/office/drawing/2014/main" id="{D1F418C0-18E4-4327-9084-B7DF9744E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685" y="344694"/>
              <a:ext cx="42906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defTabSz="1219170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一、项目介绍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：分析框架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94309FF-4E0A-4F43-A4A2-842DA5B68D4E}"/>
              </a:ext>
            </a:extLst>
          </p:cNvPr>
          <p:cNvGrpSpPr/>
          <p:nvPr/>
        </p:nvGrpSpPr>
        <p:grpSpPr>
          <a:xfrm>
            <a:off x="256403" y="1279201"/>
            <a:ext cx="3112759" cy="2400657"/>
            <a:chOff x="7662420" y="2375980"/>
            <a:chExt cx="3258010" cy="2305062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66EADC8-970A-4360-BBEB-690EA8B2CE60}"/>
                </a:ext>
              </a:extLst>
            </p:cNvPr>
            <p:cNvGrpSpPr/>
            <p:nvPr/>
          </p:nvGrpSpPr>
          <p:grpSpPr>
            <a:xfrm>
              <a:off x="7662420" y="2456190"/>
              <a:ext cx="683866" cy="683864"/>
              <a:chOff x="7662420" y="2480101"/>
              <a:chExt cx="683866" cy="683864"/>
            </a:xfrm>
          </p:grpSpPr>
          <p:sp>
            <p:nvSpPr>
              <p:cNvPr id="12" name="圆形">
                <a:extLst>
                  <a:ext uri="{FF2B5EF4-FFF2-40B4-BE49-F238E27FC236}">
                    <a16:creationId xmlns:a16="http://schemas.microsoft.com/office/drawing/2014/main" id="{02C28B7B-8EF3-4706-A25B-F570FAEE40EC}"/>
                  </a:ext>
                </a:extLst>
              </p:cNvPr>
              <p:cNvSpPr/>
              <p:nvPr/>
            </p:nvSpPr>
            <p:spPr>
              <a:xfrm>
                <a:off x="7662420" y="2480101"/>
                <a:ext cx="683866" cy="683864"/>
              </a:xfrm>
              <a:prstGeom prst="ellipse">
                <a:avLst/>
              </a:prstGeom>
              <a:solidFill>
                <a:srgbClr val="9A91E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6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宋体 CN" panose="02020400000000000000" pitchFamily="18" charset="-122"/>
                </a:endParaRPr>
              </a:p>
            </p:txBody>
          </p:sp>
          <p:sp>
            <p:nvSpPr>
              <p:cNvPr id="13" name="图标">
                <a:extLst>
                  <a:ext uri="{FF2B5EF4-FFF2-40B4-BE49-F238E27FC236}">
                    <a16:creationId xmlns:a16="http://schemas.microsoft.com/office/drawing/2014/main" id="{9681C5BD-9A41-4665-B240-ED5C900FC5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72462" y="2673517"/>
                <a:ext cx="274867" cy="297032"/>
              </a:xfrm>
              <a:custGeom>
                <a:avLst/>
                <a:gdLst>
                  <a:gd name="T0" fmla="*/ 154 w 208"/>
                  <a:gd name="T1" fmla="*/ 168 h 224"/>
                  <a:gd name="T2" fmla="*/ 172 w 208"/>
                  <a:gd name="T3" fmla="*/ 137 h 224"/>
                  <a:gd name="T4" fmla="*/ 172 w 208"/>
                  <a:gd name="T5" fmla="*/ 136 h 224"/>
                  <a:gd name="T6" fmla="*/ 172 w 208"/>
                  <a:gd name="T7" fmla="*/ 4 h 224"/>
                  <a:gd name="T8" fmla="*/ 148 w 208"/>
                  <a:gd name="T9" fmla="*/ 0 h 224"/>
                  <a:gd name="T10" fmla="*/ 144 w 208"/>
                  <a:gd name="T11" fmla="*/ 136 h 224"/>
                  <a:gd name="T12" fmla="*/ 144 w 208"/>
                  <a:gd name="T13" fmla="*/ 136 h 224"/>
                  <a:gd name="T14" fmla="*/ 164 w 208"/>
                  <a:gd name="T15" fmla="*/ 8 h 224"/>
                  <a:gd name="T16" fmla="*/ 152 w 208"/>
                  <a:gd name="T17" fmla="*/ 12 h 224"/>
                  <a:gd name="T18" fmla="*/ 152 w 208"/>
                  <a:gd name="T19" fmla="*/ 20 h 224"/>
                  <a:gd name="T20" fmla="*/ 164 w 208"/>
                  <a:gd name="T21" fmla="*/ 135 h 224"/>
                  <a:gd name="T22" fmla="*/ 152 w 208"/>
                  <a:gd name="T23" fmla="*/ 135 h 224"/>
                  <a:gd name="T24" fmla="*/ 188 w 208"/>
                  <a:gd name="T25" fmla="*/ 32 h 224"/>
                  <a:gd name="T26" fmla="*/ 200 w 208"/>
                  <a:gd name="T27" fmla="*/ 52 h 224"/>
                  <a:gd name="T28" fmla="*/ 188 w 208"/>
                  <a:gd name="T29" fmla="*/ 216 h 224"/>
                  <a:gd name="T30" fmla="*/ 8 w 208"/>
                  <a:gd name="T31" fmla="*/ 204 h 224"/>
                  <a:gd name="T32" fmla="*/ 20 w 208"/>
                  <a:gd name="T33" fmla="*/ 40 h 224"/>
                  <a:gd name="T34" fmla="*/ 128 w 208"/>
                  <a:gd name="T35" fmla="*/ 32 h 224"/>
                  <a:gd name="T36" fmla="*/ 0 w 208"/>
                  <a:gd name="T37" fmla="*/ 52 h 224"/>
                  <a:gd name="T38" fmla="*/ 20 w 208"/>
                  <a:gd name="T39" fmla="*/ 224 h 224"/>
                  <a:gd name="T40" fmla="*/ 208 w 208"/>
                  <a:gd name="T41" fmla="*/ 204 h 224"/>
                  <a:gd name="T42" fmla="*/ 188 w 208"/>
                  <a:gd name="T43" fmla="*/ 32 h 224"/>
                  <a:gd name="T44" fmla="*/ 92 w 208"/>
                  <a:gd name="T45" fmla="*/ 84 h 224"/>
                  <a:gd name="T46" fmla="*/ 92 w 208"/>
                  <a:gd name="T47" fmla="*/ 76 h 224"/>
                  <a:gd name="T48" fmla="*/ 28 w 208"/>
                  <a:gd name="T49" fmla="*/ 80 h 224"/>
                  <a:gd name="T50" fmla="*/ 32 w 208"/>
                  <a:gd name="T51" fmla="*/ 116 h 224"/>
                  <a:gd name="T52" fmla="*/ 124 w 208"/>
                  <a:gd name="T53" fmla="*/ 112 h 224"/>
                  <a:gd name="T54" fmla="*/ 32 w 208"/>
                  <a:gd name="T55" fmla="*/ 108 h 224"/>
                  <a:gd name="T56" fmla="*/ 32 w 208"/>
                  <a:gd name="T57" fmla="*/ 116 h 224"/>
                  <a:gd name="T58" fmla="*/ 32 w 208"/>
                  <a:gd name="T59" fmla="*/ 140 h 224"/>
                  <a:gd name="T60" fmla="*/ 32 w 208"/>
                  <a:gd name="T61" fmla="*/ 148 h 224"/>
                  <a:gd name="T62" fmla="*/ 128 w 208"/>
                  <a:gd name="T63" fmla="*/ 144 h 224"/>
                  <a:gd name="T64" fmla="*/ 124 w 208"/>
                  <a:gd name="T65" fmla="*/ 172 h 224"/>
                  <a:gd name="T66" fmla="*/ 28 w 208"/>
                  <a:gd name="T67" fmla="*/ 176 h 224"/>
                  <a:gd name="T68" fmla="*/ 124 w 208"/>
                  <a:gd name="T69" fmla="*/ 180 h 224"/>
                  <a:gd name="T70" fmla="*/ 124 w 208"/>
                  <a:gd name="T71" fmla="*/ 172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08" h="224">
                    <a:moveTo>
                      <a:pt x="144" y="136"/>
                    </a:moveTo>
                    <a:cubicBezTo>
                      <a:pt x="154" y="168"/>
                      <a:pt x="154" y="168"/>
                      <a:pt x="154" y="168"/>
                    </a:cubicBezTo>
                    <a:cubicBezTo>
                      <a:pt x="162" y="168"/>
                      <a:pt x="162" y="168"/>
                      <a:pt x="162" y="168"/>
                    </a:cubicBezTo>
                    <a:cubicBezTo>
                      <a:pt x="172" y="137"/>
                      <a:pt x="172" y="137"/>
                      <a:pt x="172" y="137"/>
                    </a:cubicBezTo>
                    <a:cubicBezTo>
                      <a:pt x="172" y="137"/>
                      <a:pt x="172" y="137"/>
                      <a:pt x="172" y="137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2" y="4"/>
                      <a:pt x="172" y="4"/>
                      <a:pt x="172" y="4"/>
                    </a:cubicBezTo>
                    <a:cubicBezTo>
                      <a:pt x="172" y="2"/>
                      <a:pt x="170" y="0"/>
                      <a:pt x="168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146" y="0"/>
                      <a:pt x="144" y="2"/>
                      <a:pt x="144" y="4"/>
                    </a:cubicBezTo>
                    <a:cubicBezTo>
                      <a:pt x="144" y="136"/>
                      <a:pt x="144" y="136"/>
                      <a:pt x="144" y="136"/>
                    </a:cubicBezTo>
                    <a:cubicBezTo>
                      <a:pt x="145" y="136"/>
                      <a:pt x="145" y="136"/>
                      <a:pt x="145" y="136"/>
                    </a:cubicBezTo>
                    <a:lnTo>
                      <a:pt x="144" y="136"/>
                    </a:lnTo>
                    <a:close/>
                    <a:moveTo>
                      <a:pt x="152" y="8"/>
                    </a:moveTo>
                    <a:cubicBezTo>
                      <a:pt x="164" y="8"/>
                      <a:pt x="164" y="8"/>
                      <a:pt x="164" y="8"/>
                    </a:cubicBezTo>
                    <a:cubicBezTo>
                      <a:pt x="164" y="12"/>
                      <a:pt x="164" y="12"/>
                      <a:pt x="164" y="12"/>
                    </a:cubicBezTo>
                    <a:cubicBezTo>
                      <a:pt x="152" y="12"/>
                      <a:pt x="152" y="12"/>
                      <a:pt x="152" y="12"/>
                    </a:cubicBezTo>
                    <a:lnTo>
                      <a:pt x="152" y="8"/>
                    </a:lnTo>
                    <a:close/>
                    <a:moveTo>
                      <a:pt x="152" y="20"/>
                    </a:moveTo>
                    <a:cubicBezTo>
                      <a:pt x="164" y="20"/>
                      <a:pt x="164" y="20"/>
                      <a:pt x="164" y="20"/>
                    </a:cubicBezTo>
                    <a:cubicBezTo>
                      <a:pt x="164" y="135"/>
                      <a:pt x="164" y="135"/>
                      <a:pt x="164" y="135"/>
                    </a:cubicBezTo>
                    <a:cubicBezTo>
                      <a:pt x="158" y="154"/>
                      <a:pt x="158" y="154"/>
                      <a:pt x="158" y="154"/>
                    </a:cubicBezTo>
                    <a:cubicBezTo>
                      <a:pt x="152" y="135"/>
                      <a:pt x="152" y="135"/>
                      <a:pt x="152" y="135"/>
                    </a:cubicBezTo>
                    <a:lnTo>
                      <a:pt x="152" y="20"/>
                    </a:lnTo>
                    <a:close/>
                    <a:moveTo>
                      <a:pt x="188" y="32"/>
                    </a:moveTo>
                    <a:cubicBezTo>
                      <a:pt x="188" y="40"/>
                      <a:pt x="188" y="40"/>
                      <a:pt x="188" y="40"/>
                    </a:cubicBezTo>
                    <a:cubicBezTo>
                      <a:pt x="195" y="40"/>
                      <a:pt x="200" y="45"/>
                      <a:pt x="200" y="52"/>
                    </a:cubicBezTo>
                    <a:cubicBezTo>
                      <a:pt x="200" y="204"/>
                      <a:pt x="200" y="204"/>
                      <a:pt x="200" y="204"/>
                    </a:cubicBezTo>
                    <a:cubicBezTo>
                      <a:pt x="200" y="211"/>
                      <a:pt x="195" y="216"/>
                      <a:pt x="188" y="216"/>
                    </a:cubicBezTo>
                    <a:cubicBezTo>
                      <a:pt x="20" y="216"/>
                      <a:pt x="20" y="216"/>
                      <a:pt x="20" y="216"/>
                    </a:cubicBezTo>
                    <a:cubicBezTo>
                      <a:pt x="13" y="216"/>
                      <a:pt x="8" y="211"/>
                      <a:pt x="8" y="204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8" y="45"/>
                      <a:pt x="13" y="40"/>
                      <a:pt x="20" y="40"/>
                    </a:cubicBezTo>
                    <a:cubicBezTo>
                      <a:pt x="128" y="40"/>
                      <a:pt x="128" y="40"/>
                      <a:pt x="128" y="40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9" y="32"/>
                      <a:pt x="0" y="41"/>
                      <a:pt x="0" y="52"/>
                    </a:cubicBezTo>
                    <a:cubicBezTo>
                      <a:pt x="0" y="204"/>
                      <a:pt x="0" y="204"/>
                      <a:pt x="0" y="204"/>
                    </a:cubicBezTo>
                    <a:cubicBezTo>
                      <a:pt x="0" y="215"/>
                      <a:pt x="9" y="224"/>
                      <a:pt x="20" y="224"/>
                    </a:cubicBezTo>
                    <a:cubicBezTo>
                      <a:pt x="188" y="224"/>
                      <a:pt x="188" y="224"/>
                      <a:pt x="188" y="224"/>
                    </a:cubicBezTo>
                    <a:cubicBezTo>
                      <a:pt x="199" y="224"/>
                      <a:pt x="208" y="215"/>
                      <a:pt x="208" y="204"/>
                    </a:cubicBezTo>
                    <a:cubicBezTo>
                      <a:pt x="208" y="52"/>
                      <a:pt x="208" y="52"/>
                      <a:pt x="208" y="52"/>
                    </a:cubicBezTo>
                    <a:cubicBezTo>
                      <a:pt x="208" y="41"/>
                      <a:pt x="199" y="32"/>
                      <a:pt x="188" y="32"/>
                    </a:cubicBezTo>
                    <a:close/>
                    <a:moveTo>
                      <a:pt x="32" y="84"/>
                    </a:moveTo>
                    <a:cubicBezTo>
                      <a:pt x="92" y="84"/>
                      <a:pt x="92" y="84"/>
                      <a:pt x="92" y="84"/>
                    </a:cubicBezTo>
                    <a:cubicBezTo>
                      <a:pt x="94" y="84"/>
                      <a:pt x="96" y="82"/>
                      <a:pt x="96" y="80"/>
                    </a:cubicBezTo>
                    <a:cubicBezTo>
                      <a:pt x="96" y="78"/>
                      <a:pt x="94" y="76"/>
                      <a:pt x="92" y="76"/>
                    </a:cubicBezTo>
                    <a:cubicBezTo>
                      <a:pt x="32" y="76"/>
                      <a:pt x="32" y="76"/>
                      <a:pt x="32" y="76"/>
                    </a:cubicBezTo>
                    <a:cubicBezTo>
                      <a:pt x="30" y="76"/>
                      <a:pt x="28" y="78"/>
                      <a:pt x="28" y="80"/>
                    </a:cubicBezTo>
                    <a:cubicBezTo>
                      <a:pt x="28" y="82"/>
                      <a:pt x="30" y="84"/>
                      <a:pt x="32" y="84"/>
                    </a:cubicBezTo>
                    <a:close/>
                    <a:moveTo>
                      <a:pt x="32" y="116"/>
                    </a:moveTo>
                    <a:cubicBezTo>
                      <a:pt x="120" y="116"/>
                      <a:pt x="120" y="116"/>
                      <a:pt x="120" y="116"/>
                    </a:cubicBezTo>
                    <a:cubicBezTo>
                      <a:pt x="122" y="116"/>
                      <a:pt x="124" y="114"/>
                      <a:pt x="124" y="112"/>
                    </a:cubicBezTo>
                    <a:cubicBezTo>
                      <a:pt x="124" y="110"/>
                      <a:pt x="122" y="108"/>
                      <a:pt x="120" y="108"/>
                    </a:cubicBezTo>
                    <a:cubicBezTo>
                      <a:pt x="32" y="108"/>
                      <a:pt x="32" y="108"/>
                      <a:pt x="32" y="108"/>
                    </a:cubicBezTo>
                    <a:cubicBezTo>
                      <a:pt x="30" y="108"/>
                      <a:pt x="28" y="110"/>
                      <a:pt x="28" y="112"/>
                    </a:cubicBezTo>
                    <a:cubicBezTo>
                      <a:pt x="28" y="114"/>
                      <a:pt x="30" y="116"/>
                      <a:pt x="32" y="116"/>
                    </a:cubicBezTo>
                    <a:close/>
                    <a:moveTo>
                      <a:pt x="124" y="140"/>
                    </a:moveTo>
                    <a:cubicBezTo>
                      <a:pt x="32" y="140"/>
                      <a:pt x="32" y="140"/>
                      <a:pt x="32" y="140"/>
                    </a:cubicBezTo>
                    <a:cubicBezTo>
                      <a:pt x="30" y="140"/>
                      <a:pt x="28" y="142"/>
                      <a:pt x="28" y="144"/>
                    </a:cubicBezTo>
                    <a:cubicBezTo>
                      <a:pt x="28" y="146"/>
                      <a:pt x="30" y="148"/>
                      <a:pt x="32" y="148"/>
                    </a:cubicBezTo>
                    <a:cubicBezTo>
                      <a:pt x="124" y="148"/>
                      <a:pt x="124" y="148"/>
                      <a:pt x="124" y="148"/>
                    </a:cubicBezTo>
                    <a:cubicBezTo>
                      <a:pt x="126" y="148"/>
                      <a:pt x="128" y="146"/>
                      <a:pt x="128" y="144"/>
                    </a:cubicBezTo>
                    <a:cubicBezTo>
                      <a:pt x="128" y="142"/>
                      <a:pt x="126" y="140"/>
                      <a:pt x="124" y="140"/>
                    </a:cubicBezTo>
                    <a:close/>
                    <a:moveTo>
                      <a:pt x="124" y="172"/>
                    </a:moveTo>
                    <a:cubicBezTo>
                      <a:pt x="32" y="172"/>
                      <a:pt x="32" y="172"/>
                      <a:pt x="32" y="172"/>
                    </a:cubicBezTo>
                    <a:cubicBezTo>
                      <a:pt x="30" y="172"/>
                      <a:pt x="28" y="174"/>
                      <a:pt x="28" y="176"/>
                    </a:cubicBezTo>
                    <a:cubicBezTo>
                      <a:pt x="28" y="178"/>
                      <a:pt x="30" y="180"/>
                      <a:pt x="32" y="180"/>
                    </a:cubicBezTo>
                    <a:cubicBezTo>
                      <a:pt x="124" y="180"/>
                      <a:pt x="124" y="180"/>
                      <a:pt x="124" y="180"/>
                    </a:cubicBezTo>
                    <a:cubicBezTo>
                      <a:pt x="126" y="180"/>
                      <a:pt x="128" y="178"/>
                      <a:pt x="128" y="176"/>
                    </a:cubicBezTo>
                    <a:cubicBezTo>
                      <a:pt x="128" y="174"/>
                      <a:pt x="126" y="172"/>
                      <a:pt x="124" y="17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6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宋体 CN" panose="02020400000000000000" pitchFamily="18" charset="-122"/>
                </a:endParaRPr>
              </a:p>
            </p:txBody>
          </p:sp>
        </p:grpSp>
        <p:sp>
          <p:nvSpPr>
            <p:cNvPr id="11" name="文本框 1">
              <a:extLst>
                <a:ext uri="{FF2B5EF4-FFF2-40B4-BE49-F238E27FC236}">
                  <a16:creationId xmlns:a16="http://schemas.microsoft.com/office/drawing/2014/main" id="{8DA898FF-F5FA-4F1D-B74D-E68C39BB0111}"/>
                </a:ext>
              </a:extLst>
            </p:cNvPr>
            <p:cNvSpPr/>
            <p:nvPr/>
          </p:nvSpPr>
          <p:spPr>
            <a:xfrm>
              <a:off x="8367497" y="2375980"/>
              <a:ext cx="2552933" cy="23050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分析框架和指题</a:t>
              </a:r>
              <a:endPara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本</a:t>
              </a: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次规划从各个分支因素到因素组合逐个进行分析，先展示不同因素的单独影响，再展示因素聚合出来的影响操作。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262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卡通人物&#10;&#10;低可信度描述已自动生成">
            <a:extLst>
              <a:ext uri="{FF2B5EF4-FFF2-40B4-BE49-F238E27FC236}">
                <a16:creationId xmlns:a16="http://schemas.microsoft.com/office/drawing/2014/main" id="{42F41B6D-EB65-417E-8415-C70799DE1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ADA00EEE-C01A-4251-B333-4536D8AF2169}"/>
              </a:ext>
            </a:extLst>
          </p:cNvPr>
          <p:cNvGrpSpPr/>
          <p:nvPr/>
        </p:nvGrpSpPr>
        <p:grpSpPr>
          <a:xfrm>
            <a:off x="1553576" y="2110288"/>
            <a:ext cx="2637424" cy="2637424"/>
            <a:chOff x="1210676" y="2202186"/>
            <a:chExt cx="2637424" cy="263742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B92D0CE-2657-4538-AC15-1AA6D74F94A1}"/>
                </a:ext>
              </a:extLst>
            </p:cNvPr>
            <p:cNvGrpSpPr/>
            <p:nvPr/>
          </p:nvGrpSpPr>
          <p:grpSpPr>
            <a:xfrm>
              <a:off x="1210676" y="2202186"/>
              <a:ext cx="2637424" cy="2637424"/>
              <a:chOff x="3212213" y="251533"/>
              <a:chExt cx="6830968" cy="6830968"/>
            </a:xfrm>
          </p:grpSpPr>
          <p:sp>
            <p:nvSpPr>
              <p:cNvPr id="4" name="泪滴形 3">
                <a:extLst>
                  <a:ext uri="{FF2B5EF4-FFF2-40B4-BE49-F238E27FC236}">
                    <a16:creationId xmlns:a16="http://schemas.microsoft.com/office/drawing/2014/main" id="{A5CE88B2-F23C-4F15-9ABB-EE528CBD1CBF}"/>
                  </a:ext>
                </a:extLst>
              </p:cNvPr>
              <p:cNvSpPr/>
              <p:nvPr/>
            </p:nvSpPr>
            <p:spPr>
              <a:xfrm>
                <a:off x="3212213" y="251533"/>
                <a:ext cx="6830968" cy="6830968"/>
              </a:xfrm>
              <a:prstGeom prst="teardrop">
                <a:avLst/>
              </a:prstGeom>
              <a:solidFill>
                <a:srgbClr val="9A91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100000"/>
                    </a:prst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0186CA6-5C2A-4A1B-9BD8-C270F75C5419}"/>
                  </a:ext>
                </a:extLst>
              </p:cNvPr>
              <p:cNvSpPr/>
              <p:nvPr/>
            </p:nvSpPr>
            <p:spPr>
              <a:xfrm>
                <a:off x="3751998" y="791318"/>
                <a:ext cx="5751398" cy="5751398"/>
              </a:xfrm>
              <a:prstGeom prst="ellipse">
                <a:avLst/>
              </a:prstGeom>
              <a:solidFill>
                <a:srgbClr val="6667A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8F25710-030D-44C0-80A4-3D07AAA549A3}"/>
                </a:ext>
              </a:extLst>
            </p:cNvPr>
            <p:cNvSpPr txBox="1"/>
            <p:nvPr/>
          </p:nvSpPr>
          <p:spPr>
            <a:xfrm>
              <a:off x="1465127" y="2966900"/>
              <a:ext cx="2128522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  <a:ea typeface="思源宋体 CN Heavy" panose="02020900000000000000" pitchFamily="18" charset="-122"/>
                  <a:cs typeface="+mn-cs"/>
                </a:rPr>
                <a:t>PART </a:t>
              </a:r>
              <a:r>
                <a:rPr kumimoji="0" lang="en-US" altLang="zh-CN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  <a:ea typeface="思源宋体 CN Heavy" panose="02020900000000000000" pitchFamily="18" charset="-122"/>
                  <a:cs typeface="+mn-cs"/>
                </a:rPr>
                <a:t>02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思源宋体 CN" panose="02020400000000000000" pitchFamily="18" charset="-122"/>
                <a:cs typeface="+mn-cs"/>
              </a:endParaRPr>
            </a:p>
          </p:txBody>
        </p:sp>
      </p:grpSp>
      <p:sp>
        <p:nvSpPr>
          <p:cNvPr id="11" name="文本框 20">
            <a:extLst>
              <a:ext uri="{FF2B5EF4-FFF2-40B4-BE49-F238E27FC236}">
                <a16:creationId xmlns:a16="http://schemas.microsoft.com/office/drawing/2014/main" id="{59802AE5-A711-44B8-8E4D-FBD03D5A2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0796" y="2687852"/>
            <a:ext cx="450552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rPr>
              <a:t>总体表现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60F06EE-CAD4-45A2-AF1D-7D457C480403}"/>
              </a:ext>
            </a:extLst>
          </p:cNvPr>
          <p:cNvSpPr/>
          <p:nvPr/>
        </p:nvSpPr>
        <p:spPr>
          <a:xfrm>
            <a:off x="4505917" y="3429000"/>
            <a:ext cx="52952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Overview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rPr>
              <a:t>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5632859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D62CC5AE-57CF-4171-ACFD-AF8E0D3F1644}"/>
              </a:ext>
            </a:extLst>
          </p:cNvPr>
          <p:cNvGrpSpPr/>
          <p:nvPr/>
        </p:nvGrpSpPr>
        <p:grpSpPr>
          <a:xfrm>
            <a:off x="256403" y="334456"/>
            <a:ext cx="4462554" cy="543697"/>
            <a:chOff x="256403" y="334456"/>
            <a:chExt cx="4462554" cy="54369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2E6EB5F-8CF4-4983-8482-5A6A3F351ADE}"/>
                </a:ext>
              </a:extLst>
            </p:cNvPr>
            <p:cNvGrpSpPr/>
            <p:nvPr/>
          </p:nvGrpSpPr>
          <p:grpSpPr>
            <a:xfrm>
              <a:off x="256403" y="334456"/>
              <a:ext cx="543697" cy="543697"/>
              <a:chOff x="3212213" y="251533"/>
              <a:chExt cx="6830968" cy="6830968"/>
            </a:xfrm>
          </p:grpSpPr>
          <p:sp>
            <p:nvSpPr>
              <p:cNvPr id="5" name="泪滴形 4">
                <a:extLst>
                  <a:ext uri="{FF2B5EF4-FFF2-40B4-BE49-F238E27FC236}">
                    <a16:creationId xmlns:a16="http://schemas.microsoft.com/office/drawing/2014/main" id="{3EA77AD1-374D-456F-AC1A-DD54C0983A5A}"/>
                  </a:ext>
                </a:extLst>
              </p:cNvPr>
              <p:cNvSpPr/>
              <p:nvPr/>
            </p:nvSpPr>
            <p:spPr>
              <a:xfrm>
                <a:off x="3212213" y="251533"/>
                <a:ext cx="6830968" cy="6830968"/>
              </a:xfrm>
              <a:prstGeom prst="teardrop">
                <a:avLst/>
              </a:prstGeom>
              <a:solidFill>
                <a:srgbClr val="6667A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100000"/>
                    </a:prst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4CF5A50-DD92-471E-A2A4-D94CAE035D1C}"/>
                  </a:ext>
                </a:extLst>
              </p:cNvPr>
              <p:cNvSpPr/>
              <p:nvPr/>
            </p:nvSpPr>
            <p:spPr>
              <a:xfrm>
                <a:off x="4516361" y="1555681"/>
                <a:ext cx="4222672" cy="4222672"/>
              </a:xfrm>
              <a:prstGeom prst="ellipse">
                <a:avLst/>
              </a:prstGeom>
              <a:solidFill>
                <a:srgbClr val="9A91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7" name="文本框 20">
              <a:extLst>
                <a:ext uri="{FF2B5EF4-FFF2-40B4-BE49-F238E27FC236}">
                  <a16:creationId xmlns:a16="http://schemas.microsoft.com/office/drawing/2014/main" id="{D1F418C0-18E4-4327-9084-B7DF9744E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685" y="344694"/>
              <a:ext cx="385027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二、总体表现：家族史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3A3642A3-283A-470C-947A-1A846A768B5F}"/>
              </a:ext>
            </a:extLst>
          </p:cNvPr>
          <p:cNvSpPr/>
          <p:nvPr/>
        </p:nvSpPr>
        <p:spPr>
          <a:xfrm>
            <a:off x="0" y="3722000"/>
            <a:ext cx="12192000" cy="3135999"/>
          </a:xfrm>
          <a:prstGeom prst="rect">
            <a:avLst/>
          </a:prstGeom>
          <a:solidFill>
            <a:srgbClr val="6667A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sym typeface="思源黑体 CN Bold" panose="020B0800000000000000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046A28C-E327-41E6-8638-F9619734840B}"/>
              </a:ext>
            </a:extLst>
          </p:cNvPr>
          <p:cNvGrpSpPr/>
          <p:nvPr/>
        </p:nvGrpSpPr>
        <p:grpSpPr>
          <a:xfrm>
            <a:off x="4718957" y="1812609"/>
            <a:ext cx="2754086" cy="3420000"/>
            <a:chOff x="4718957" y="1677255"/>
            <a:chExt cx="2754086" cy="3420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237936E-3573-43D8-920F-0CAAD7FF4E89}"/>
                </a:ext>
              </a:extLst>
            </p:cNvPr>
            <p:cNvSpPr/>
            <p:nvPr/>
          </p:nvSpPr>
          <p:spPr>
            <a:xfrm>
              <a:off x="4718957" y="1677255"/>
              <a:ext cx="2754086" cy="3420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0A6DB5D6-D086-4699-B87D-EDF46FE0B5B7}"/>
                </a:ext>
              </a:extLst>
            </p:cNvPr>
            <p:cNvGrpSpPr/>
            <p:nvPr/>
          </p:nvGrpSpPr>
          <p:grpSpPr>
            <a:xfrm>
              <a:off x="4844716" y="3073683"/>
              <a:ext cx="2374667" cy="1652916"/>
              <a:chOff x="3274505" y="4582243"/>
              <a:chExt cx="2374667" cy="1652916"/>
            </a:xfrm>
          </p:grpSpPr>
          <p:sp>
            <p:nvSpPr>
              <p:cNvPr id="14" name="TextBox 11">
                <a:extLst>
                  <a:ext uri="{FF2B5EF4-FFF2-40B4-BE49-F238E27FC236}">
                    <a16:creationId xmlns:a16="http://schemas.microsoft.com/office/drawing/2014/main" id="{1D0755E5-6C87-4843-8BBB-B1A096639A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74505" y="5170509"/>
                <a:ext cx="2374667" cy="1064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algn="ctr" hangingPunct="0">
                  <a:lnSpc>
                    <a:spcPct val="150000"/>
                  </a:lnSpc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 CN" panose="02020400000000000000" pitchFamily="18" charset="-122"/>
                    <a:ea typeface="思源宋体 CN" panose="02020400000000000000" pitchFamily="18" charset="-122"/>
                    <a:cs typeface="+mn-ea"/>
                    <a:sym typeface="思源黑体 CN Bold" panose="020B0800000000000000" pitchFamily="34" charset="-122"/>
                  </a:rPr>
                  <a:t>请在此处添加文本内容，与标题相关并符合整体语言风格内容请简洁。</a:t>
                </a:r>
              </a:p>
            </p:txBody>
          </p:sp>
          <p:cxnSp>
            <p:nvCxnSpPr>
              <p:cNvPr id="15" name="Straight Connector 12">
                <a:extLst>
                  <a:ext uri="{FF2B5EF4-FFF2-40B4-BE49-F238E27FC236}">
                    <a16:creationId xmlns:a16="http://schemas.microsoft.com/office/drawing/2014/main" id="{227E2115-8065-42B9-9AC9-BDFD76BD833F}"/>
                  </a:ext>
                </a:extLst>
              </p:cNvPr>
              <p:cNvCxnSpPr/>
              <p:nvPr/>
            </p:nvCxnSpPr>
            <p:spPr>
              <a:xfrm>
                <a:off x="4317976" y="5014599"/>
                <a:ext cx="415627" cy="0"/>
              </a:xfrm>
              <a:prstGeom prst="line">
                <a:avLst/>
              </a:prstGeom>
              <a:noFill/>
              <a:ln w="25400" cap="rnd" cmpd="sng" algn="ctr">
                <a:solidFill>
                  <a:srgbClr val="9A91EB"/>
                </a:solidFill>
                <a:prstDash val="solid"/>
                <a:miter lim="800000"/>
              </a:ln>
              <a:effectLst/>
            </p:spPr>
          </p:cxnSp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1410BC23-8575-4423-B32F-CE116B75E2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82354" y="4582243"/>
                <a:ext cx="168687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algn="ctr" defTabSz="457200">
                  <a:buSzPct val="25000"/>
                  <a:defRPr/>
                </a:pPr>
                <a:r>
                  <a:rPr lang="zh-CN" altLang="en-US" sz="2000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添加标题</a:t>
                </a:r>
                <a:endParaRPr lang="en-US" altLang="zh-CN" sz="2000" b="1" kern="0" spc="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Montserrat"/>
                  <a:sym typeface="思源宋体 CN" panose="02020400000000000000" pitchFamily="18" charset="-122"/>
                </a:endParaRPr>
              </a:p>
            </p:txBody>
          </p:sp>
        </p:grpSp>
        <p:pic>
          <p:nvPicPr>
            <p:cNvPr id="13" name="图片占位符 10">
              <a:extLst>
                <a:ext uri="{FF2B5EF4-FFF2-40B4-BE49-F238E27FC236}">
                  <a16:creationId xmlns:a16="http://schemas.microsoft.com/office/drawing/2014/main" id="{B7AB8858-5FA0-4B13-BA6E-E4A4A7D4ADDF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56000" y="1820580"/>
              <a:ext cx="1080000" cy="1080000"/>
            </a:xfrm>
            <a:prstGeom prst="ellipse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93209D9-C3DB-4BFE-B4F7-5225F51896AC}"/>
              </a:ext>
            </a:extLst>
          </p:cNvPr>
          <p:cNvGrpSpPr/>
          <p:nvPr/>
        </p:nvGrpSpPr>
        <p:grpSpPr>
          <a:xfrm>
            <a:off x="8254101" y="1812609"/>
            <a:ext cx="2754086" cy="3420000"/>
            <a:chOff x="8254101" y="1677255"/>
            <a:chExt cx="2754086" cy="34200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3B58501-1702-4415-84F8-6EF568B89914}"/>
                </a:ext>
              </a:extLst>
            </p:cNvPr>
            <p:cNvSpPr/>
            <p:nvPr/>
          </p:nvSpPr>
          <p:spPr>
            <a:xfrm>
              <a:off x="8254101" y="1677255"/>
              <a:ext cx="2754086" cy="3420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531A6EBD-CC6B-4CCF-A16D-101F05EE59EA}"/>
                </a:ext>
              </a:extLst>
            </p:cNvPr>
            <p:cNvGrpSpPr/>
            <p:nvPr/>
          </p:nvGrpSpPr>
          <p:grpSpPr>
            <a:xfrm>
              <a:off x="8502315" y="3073683"/>
              <a:ext cx="2268254" cy="1652916"/>
              <a:chOff x="6122547" y="4582243"/>
              <a:chExt cx="2268254" cy="1652916"/>
            </a:xfrm>
          </p:grpSpPr>
          <p:sp>
            <p:nvSpPr>
              <p:cNvPr id="21" name="TextBox 15">
                <a:extLst>
                  <a:ext uri="{FF2B5EF4-FFF2-40B4-BE49-F238E27FC236}">
                    <a16:creationId xmlns:a16="http://schemas.microsoft.com/office/drawing/2014/main" id="{2E9E0675-ECF8-448E-A23B-626C884009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2547" y="5170509"/>
                <a:ext cx="2268254" cy="1064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algn="ctr" hangingPunct="0">
                  <a:lnSpc>
                    <a:spcPct val="150000"/>
                  </a:lnSpc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 CN" panose="02020400000000000000" pitchFamily="18" charset="-122"/>
                    <a:ea typeface="思源宋体 CN" panose="02020400000000000000" pitchFamily="18" charset="-122"/>
                    <a:cs typeface="+mn-ea"/>
                    <a:sym typeface="思源黑体 CN Bold" panose="020B0800000000000000" pitchFamily="34" charset="-122"/>
                  </a:rPr>
                  <a:t>请在此处添加文本内容，与标题相关并符合整体语言风格内容请简洁。</a:t>
                </a:r>
              </a:p>
            </p:txBody>
          </p:sp>
          <p:cxnSp>
            <p:nvCxnSpPr>
              <p:cNvPr id="22" name="Straight Connector 16">
                <a:extLst>
                  <a:ext uri="{FF2B5EF4-FFF2-40B4-BE49-F238E27FC236}">
                    <a16:creationId xmlns:a16="http://schemas.microsoft.com/office/drawing/2014/main" id="{0C7AA688-28C9-4A97-922F-2D1DDDEC40A2}"/>
                  </a:ext>
                </a:extLst>
              </p:cNvPr>
              <p:cNvCxnSpPr/>
              <p:nvPr/>
            </p:nvCxnSpPr>
            <p:spPr>
              <a:xfrm>
                <a:off x="7043563" y="5014599"/>
                <a:ext cx="415627" cy="0"/>
              </a:xfrm>
              <a:prstGeom prst="line">
                <a:avLst/>
              </a:prstGeom>
              <a:noFill/>
              <a:ln w="25400" cap="rnd" cmpd="sng" algn="ctr">
                <a:solidFill>
                  <a:srgbClr val="6667AB"/>
                </a:solidFill>
                <a:prstDash val="solid"/>
                <a:miter lim="800000"/>
              </a:ln>
              <a:effectLst/>
            </p:spPr>
          </p:cxnSp>
          <p:sp>
            <p:nvSpPr>
              <p:cNvPr id="23" name="TextBox 17">
                <a:extLst>
                  <a:ext uri="{FF2B5EF4-FFF2-40B4-BE49-F238E27FC236}">
                    <a16:creationId xmlns:a16="http://schemas.microsoft.com/office/drawing/2014/main" id="{B5422753-397C-4E50-AC28-9C434428DA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07941" y="4582243"/>
                <a:ext cx="168687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algn="ctr" defTabSz="457200">
                  <a:buSzPct val="25000"/>
                  <a:defRPr/>
                </a:pPr>
                <a:r>
                  <a:rPr lang="zh-CN" altLang="en-US" sz="2000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添加标题</a:t>
                </a:r>
                <a:endParaRPr lang="en-US" altLang="zh-CN" sz="2000" b="1" kern="0" spc="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Montserrat"/>
                  <a:sym typeface="思源宋体 CN" panose="02020400000000000000" pitchFamily="18" charset="-122"/>
                </a:endParaRPr>
              </a:p>
            </p:txBody>
          </p:sp>
        </p:grpSp>
        <p:pic>
          <p:nvPicPr>
            <p:cNvPr id="20" name="图片占位符 12">
              <a:extLst>
                <a:ext uri="{FF2B5EF4-FFF2-40B4-BE49-F238E27FC236}">
                  <a16:creationId xmlns:a16="http://schemas.microsoft.com/office/drawing/2014/main" id="{1312FCCB-C1CE-491A-9D45-BDFB0CB0AE4D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157172" y="1819995"/>
              <a:ext cx="1080000" cy="1080000"/>
            </a:xfrm>
            <a:prstGeom prst="ellipse">
              <a:avLst/>
            </a:prstGeom>
          </p:spPr>
        </p:pic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4E0CD27-3BD2-4684-BB87-3B812DE8B478}"/>
              </a:ext>
            </a:extLst>
          </p:cNvPr>
          <p:cNvGrpSpPr/>
          <p:nvPr/>
        </p:nvGrpSpPr>
        <p:grpSpPr>
          <a:xfrm>
            <a:off x="1183813" y="1812609"/>
            <a:ext cx="2754086" cy="3420000"/>
            <a:chOff x="1183813" y="1677255"/>
            <a:chExt cx="2754086" cy="3420000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5103A06-3BD1-4D2C-A528-F3D4CFC51562}"/>
                </a:ext>
              </a:extLst>
            </p:cNvPr>
            <p:cNvSpPr/>
            <p:nvPr/>
          </p:nvSpPr>
          <p:spPr>
            <a:xfrm>
              <a:off x="1183813" y="1677255"/>
              <a:ext cx="2754086" cy="3420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endParaRPr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05FC8496-DEDA-416A-8346-B7661EAA4668}"/>
                </a:ext>
              </a:extLst>
            </p:cNvPr>
            <p:cNvGrpSpPr/>
            <p:nvPr/>
          </p:nvGrpSpPr>
          <p:grpSpPr>
            <a:xfrm>
              <a:off x="1357263" y="3089725"/>
              <a:ext cx="2404174" cy="1668958"/>
              <a:chOff x="596609" y="4598285"/>
              <a:chExt cx="2404174" cy="1668958"/>
            </a:xfrm>
          </p:grpSpPr>
          <p:sp>
            <p:nvSpPr>
              <p:cNvPr id="28" name="TextBox 7">
                <a:extLst>
                  <a:ext uri="{FF2B5EF4-FFF2-40B4-BE49-F238E27FC236}">
                    <a16:creationId xmlns:a16="http://schemas.microsoft.com/office/drawing/2014/main" id="{681F181A-0D8E-4A21-819D-233917BF6D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6609" y="5202593"/>
                <a:ext cx="2404174" cy="1064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algn="ctr" hangingPunct="0">
                  <a:lnSpc>
                    <a:spcPct val="150000"/>
                  </a:lnSpc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 CN" panose="02020400000000000000" pitchFamily="18" charset="-122"/>
                    <a:ea typeface="思源宋体 CN" panose="02020400000000000000" pitchFamily="18" charset="-122"/>
                    <a:cs typeface="+mn-ea"/>
                    <a:sym typeface="思源黑体 CN Bold" panose="020B0800000000000000" pitchFamily="34" charset="-122"/>
                  </a:rPr>
                  <a:t>请在此处添加文本内容，与标题相关并符合整体语言风格内容请简洁。</a:t>
                </a:r>
              </a:p>
            </p:txBody>
          </p:sp>
          <p:cxnSp>
            <p:nvCxnSpPr>
              <p:cNvPr id="29" name="Straight Connector 8">
                <a:extLst>
                  <a:ext uri="{FF2B5EF4-FFF2-40B4-BE49-F238E27FC236}">
                    <a16:creationId xmlns:a16="http://schemas.microsoft.com/office/drawing/2014/main" id="{0E2300B0-CA48-4B59-9F73-C5C72CFCA7DE}"/>
                  </a:ext>
                </a:extLst>
              </p:cNvPr>
              <p:cNvCxnSpPr/>
              <p:nvPr/>
            </p:nvCxnSpPr>
            <p:spPr>
              <a:xfrm>
                <a:off x="1592389" y="5078767"/>
                <a:ext cx="415627" cy="0"/>
              </a:xfrm>
              <a:prstGeom prst="line">
                <a:avLst/>
              </a:prstGeom>
              <a:noFill/>
              <a:ln w="25400" cap="rnd" cmpd="sng" algn="ctr">
                <a:solidFill>
                  <a:srgbClr val="6667AB"/>
                </a:solidFill>
                <a:prstDash val="solid"/>
                <a:miter lim="800000"/>
              </a:ln>
              <a:effectLst/>
            </p:spPr>
          </p:cxnSp>
          <p:sp>
            <p:nvSpPr>
              <p:cNvPr id="30" name="TextBox 9">
                <a:extLst>
                  <a:ext uri="{FF2B5EF4-FFF2-40B4-BE49-F238E27FC236}">
                    <a16:creationId xmlns:a16="http://schemas.microsoft.com/office/drawing/2014/main" id="{FB56D741-BF28-4F3A-B96D-8D541F5D13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6767" y="4598285"/>
                <a:ext cx="168687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tabLst/>
                  <a:defRPr/>
                </a:pPr>
                <a:r>
                  <a:rPr lang="zh-CN" altLang="en-US" sz="2000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添加</a:t>
                </a: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标题</a:t>
                </a:r>
                <a:endParaRPr kumimoji="0" lang="en-US" altLang="zh-CN" sz="2000" b="1" i="0" u="none" strike="noStrike" kern="0" cap="none" spc="15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Montserrat"/>
                  <a:sym typeface="思源宋体 CN" panose="02020400000000000000" pitchFamily="18" charset="-122"/>
                </a:endParaRPr>
              </a:p>
            </p:txBody>
          </p:sp>
        </p:grpSp>
        <p:pic>
          <p:nvPicPr>
            <p:cNvPr id="27" name="图片占位符 6">
              <a:extLst>
                <a:ext uri="{FF2B5EF4-FFF2-40B4-BE49-F238E27FC236}">
                  <a16:creationId xmlns:a16="http://schemas.microsoft.com/office/drawing/2014/main" id="{39B31240-A3F9-4122-842F-98FE895E1F45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20856" y="1820580"/>
              <a:ext cx="1080000" cy="1080000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002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0">
        <p14:pan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D62CC5AE-57CF-4171-ACFD-AF8E0D3F1644}"/>
              </a:ext>
            </a:extLst>
          </p:cNvPr>
          <p:cNvGrpSpPr/>
          <p:nvPr/>
        </p:nvGrpSpPr>
        <p:grpSpPr>
          <a:xfrm>
            <a:off x="256403" y="334456"/>
            <a:ext cx="3160036" cy="543697"/>
            <a:chOff x="256403" y="334456"/>
            <a:chExt cx="3160036" cy="54369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2E6EB5F-8CF4-4983-8482-5A6A3F351ADE}"/>
                </a:ext>
              </a:extLst>
            </p:cNvPr>
            <p:cNvGrpSpPr/>
            <p:nvPr/>
          </p:nvGrpSpPr>
          <p:grpSpPr>
            <a:xfrm>
              <a:off x="256403" y="334456"/>
              <a:ext cx="543697" cy="543697"/>
              <a:chOff x="3212213" y="251533"/>
              <a:chExt cx="6830968" cy="6830968"/>
            </a:xfrm>
          </p:grpSpPr>
          <p:sp>
            <p:nvSpPr>
              <p:cNvPr id="5" name="泪滴形 4">
                <a:extLst>
                  <a:ext uri="{FF2B5EF4-FFF2-40B4-BE49-F238E27FC236}">
                    <a16:creationId xmlns:a16="http://schemas.microsoft.com/office/drawing/2014/main" id="{3EA77AD1-374D-456F-AC1A-DD54C0983A5A}"/>
                  </a:ext>
                </a:extLst>
              </p:cNvPr>
              <p:cNvSpPr/>
              <p:nvPr/>
            </p:nvSpPr>
            <p:spPr>
              <a:xfrm>
                <a:off x="3212213" y="251533"/>
                <a:ext cx="6830968" cy="6830968"/>
              </a:xfrm>
              <a:prstGeom prst="teardrop">
                <a:avLst/>
              </a:prstGeom>
              <a:solidFill>
                <a:srgbClr val="6667A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100000"/>
                    </a:prst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4CF5A50-DD92-471E-A2A4-D94CAE035D1C}"/>
                  </a:ext>
                </a:extLst>
              </p:cNvPr>
              <p:cNvSpPr/>
              <p:nvPr/>
            </p:nvSpPr>
            <p:spPr>
              <a:xfrm>
                <a:off x="4516361" y="1555681"/>
                <a:ext cx="4222672" cy="4222672"/>
              </a:xfrm>
              <a:prstGeom prst="ellipse">
                <a:avLst/>
              </a:prstGeom>
              <a:solidFill>
                <a:srgbClr val="9A91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7" name="文本框 20">
              <a:extLst>
                <a:ext uri="{FF2B5EF4-FFF2-40B4-BE49-F238E27FC236}">
                  <a16:creationId xmlns:a16="http://schemas.microsoft.com/office/drawing/2014/main" id="{D1F418C0-18E4-4327-9084-B7DF9744E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685" y="344694"/>
              <a:ext cx="254775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单击添加标题</a:t>
              </a:r>
            </a:p>
          </p:txBody>
        </p:sp>
      </p:grp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B46C7842-88AF-4694-BD13-6BFB3736BE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8376386"/>
              </p:ext>
            </p:extLst>
          </p:nvPr>
        </p:nvGraphicFramePr>
        <p:xfrm>
          <a:off x="696299" y="1396854"/>
          <a:ext cx="5835953" cy="4331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18A9F2C6-77D8-4EDE-BB40-02F11F12F5D8}"/>
              </a:ext>
            </a:extLst>
          </p:cNvPr>
          <p:cNvGrpSpPr/>
          <p:nvPr/>
        </p:nvGrpSpPr>
        <p:grpSpPr>
          <a:xfrm>
            <a:off x="6804254" y="1690675"/>
            <a:ext cx="4777171" cy="1249316"/>
            <a:chOff x="6718529" y="1766875"/>
            <a:chExt cx="4777171" cy="1249316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1733DE0A-C311-4CAE-B19C-D4A428FA85CD}"/>
                </a:ext>
              </a:extLst>
            </p:cNvPr>
            <p:cNvGrpSpPr/>
            <p:nvPr/>
          </p:nvGrpSpPr>
          <p:grpSpPr>
            <a:xfrm>
              <a:off x="6718529" y="2048391"/>
              <a:ext cx="686284" cy="686284"/>
              <a:chOff x="6718531" y="1766875"/>
              <a:chExt cx="686284" cy="686284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66E00AD6-7F0A-4234-837E-F0A434F7E691}"/>
                  </a:ext>
                </a:extLst>
              </p:cNvPr>
              <p:cNvGrpSpPr/>
              <p:nvPr/>
            </p:nvGrpSpPr>
            <p:grpSpPr>
              <a:xfrm>
                <a:off x="6718531" y="1766875"/>
                <a:ext cx="686284" cy="686284"/>
                <a:chOff x="6357074" y="1008628"/>
                <a:chExt cx="1676757" cy="1676757"/>
              </a:xfrm>
            </p:grpSpPr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DB8BCAE3-B9A4-4177-8951-CFE8012DB53C}"/>
                    </a:ext>
                  </a:extLst>
                </p:cNvPr>
                <p:cNvSpPr/>
                <p:nvPr/>
              </p:nvSpPr>
              <p:spPr>
                <a:xfrm>
                  <a:off x="6357074" y="1008628"/>
                  <a:ext cx="1676757" cy="1676757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思源宋体 CN" panose="02020400000000000000" pitchFamily="18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69054807-33F5-42C8-8CCF-05834B88A577}"/>
                    </a:ext>
                  </a:extLst>
                </p:cNvPr>
                <p:cNvSpPr/>
                <p:nvPr/>
              </p:nvSpPr>
              <p:spPr>
                <a:xfrm>
                  <a:off x="6552150" y="1193250"/>
                  <a:ext cx="1307513" cy="1307513"/>
                </a:xfrm>
                <a:prstGeom prst="ellipse">
                  <a:avLst/>
                </a:prstGeom>
                <a:solidFill>
                  <a:srgbClr val="6667AB"/>
                </a:solidFill>
                <a:ln>
                  <a:noFill/>
                </a:ln>
                <a:effectLst>
                  <a:outerShdw blurRad="139700" dist="101600" dir="5400000" algn="t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思源宋体 CN" panose="02020400000000000000" pitchFamily="18" charset="-122"/>
                    <a:ea typeface="思源黑体" panose="020B0500000000000000" pitchFamily="34" charset="-122"/>
                  </a:endParaRPr>
                </a:p>
              </p:txBody>
            </p:sp>
          </p:grpSp>
          <p:grpSp>
            <p:nvGrpSpPr>
              <p:cNvPr id="26" name="Group 216">
                <a:extLst>
                  <a:ext uri="{FF2B5EF4-FFF2-40B4-BE49-F238E27FC236}">
                    <a16:creationId xmlns:a16="http://schemas.microsoft.com/office/drawing/2014/main" id="{5D6A9E0E-D78E-4F3C-BCCD-8B0F0F7FFD06}"/>
                  </a:ext>
                </a:extLst>
              </p:cNvPr>
              <p:cNvGrpSpPr/>
              <p:nvPr/>
            </p:nvGrpSpPr>
            <p:grpSpPr>
              <a:xfrm>
                <a:off x="6909087" y="1966217"/>
                <a:ext cx="305172" cy="246941"/>
                <a:chOff x="1209675" y="6354763"/>
                <a:chExt cx="449263" cy="363538"/>
              </a:xfrm>
              <a:solidFill>
                <a:schemeClr val="bg1"/>
              </a:solidFill>
            </p:grpSpPr>
            <p:sp>
              <p:nvSpPr>
                <p:cNvPr id="27" name="Freeform 205">
                  <a:extLst>
                    <a:ext uri="{FF2B5EF4-FFF2-40B4-BE49-F238E27FC236}">
                      <a16:creationId xmlns:a16="http://schemas.microsoft.com/office/drawing/2014/main" id="{B2D3ADF6-F59E-4AB0-83F3-B844017629DB}"/>
                    </a:ext>
                  </a:extLst>
                </p:cNvPr>
                <p:cNvSpPr/>
                <p:nvPr/>
              </p:nvSpPr>
              <p:spPr bwMode="auto">
                <a:xfrm>
                  <a:off x="1560513" y="6529388"/>
                  <a:ext cx="96838" cy="188913"/>
                </a:xfrm>
                <a:custGeom>
                  <a:avLst/>
                  <a:gdLst>
                    <a:gd name="T0" fmla="*/ 31 w 126"/>
                    <a:gd name="T1" fmla="*/ 0 h 245"/>
                    <a:gd name="T2" fmla="*/ 0 w 126"/>
                    <a:gd name="T3" fmla="*/ 39 h 245"/>
                    <a:gd name="T4" fmla="*/ 0 w 126"/>
                    <a:gd name="T5" fmla="*/ 245 h 245"/>
                    <a:gd name="T6" fmla="*/ 126 w 126"/>
                    <a:gd name="T7" fmla="*/ 245 h 245"/>
                    <a:gd name="T8" fmla="*/ 125 w 126"/>
                    <a:gd name="T9" fmla="*/ 74 h 245"/>
                    <a:gd name="T10" fmla="*/ 31 w 126"/>
                    <a:gd name="T11" fmla="*/ 0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6" h="245">
                      <a:moveTo>
                        <a:pt x="31" y="0"/>
                      </a:move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0" y="245"/>
                        <a:pt x="0" y="245"/>
                        <a:pt x="0" y="245"/>
                      </a:cubicBezTo>
                      <a:cubicBezTo>
                        <a:pt x="126" y="245"/>
                        <a:pt x="126" y="245"/>
                        <a:pt x="126" y="245"/>
                      </a:cubicBezTo>
                      <a:cubicBezTo>
                        <a:pt x="125" y="74"/>
                        <a:pt x="125" y="74"/>
                        <a:pt x="125" y="74"/>
                      </a:cubicBezTo>
                      <a:cubicBezTo>
                        <a:pt x="99" y="52"/>
                        <a:pt x="31" y="0"/>
                        <a:pt x="3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defTabSz="1219200">
                    <a:defRPr/>
                  </a:pPr>
                  <a:endParaRPr lang="en-AU" sz="2400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思源宋体 CN" panose="02020400000000000000" pitchFamily="18" charset="-122"/>
                    <a:ea typeface="Microsoft YaHei UI" panose="020B0503020204020204" charset="-122"/>
                  </a:endParaRPr>
                </a:p>
              </p:txBody>
            </p:sp>
            <p:sp>
              <p:nvSpPr>
                <p:cNvPr id="28" name="Freeform 207">
                  <a:extLst>
                    <a:ext uri="{FF2B5EF4-FFF2-40B4-BE49-F238E27FC236}">
                      <a16:creationId xmlns:a16="http://schemas.microsoft.com/office/drawing/2014/main" id="{B4DB0224-E8DD-43DD-8FAD-E7A76BD586EC}"/>
                    </a:ext>
                  </a:extLst>
                </p:cNvPr>
                <p:cNvSpPr/>
                <p:nvPr/>
              </p:nvSpPr>
              <p:spPr bwMode="auto">
                <a:xfrm>
                  <a:off x="1209675" y="6354763"/>
                  <a:ext cx="449263" cy="339725"/>
                </a:xfrm>
                <a:custGeom>
                  <a:avLst/>
                  <a:gdLst>
                    <a:gd name="T0" fmla="*/ 236 w 585"/>
                    <a:gd name="T1" fmla="*/ 248 h 442"/>
                    <a:gd name="T2" fmla="*/ 76 w 585"/>
                    <a:gd name="T3" fmla="*/ 428 h 442"/>
                    <a:gd name="T4" fmla="*/ 46 w 585"/>
                    <a:gd name="T5" fmla="*/ 442 h 442"/>
                    <a:gd name="T6" fmla="*/ 18 w 585"/>
                    <a:gd name="T7" fmla="*/ 432 h 442"/>
                    <a:gd name="T8" fmla="*/ 15 w 585"/>
                    <a:gd name="T9" fmla="*/ 374 h 442"/>
                    <a:gd name="T10" fmla="*/ 206 w 585"/>
                    <a:gd name="T11" fmla="*/ 158 h 442"/>
                    <a:gd name="T12" fmla="*/ 237 w 585"/>
                    <a:gd name="T13" fmla="*/ 144 h 442"/>
                    <a:gd name="T14" fmla="*/ 268 w 585"/>
                    <a:gd name="T15" fmla="*/ 158 h 442"/>
                    <a:gd name="T16" fmla="*/ 323 w 585"/>
                    <a:gd name="T17" fmla="*/ 224 h 442"/>
                    <a:gd name="T18" fmla="*/ 425 w 585"/>
                    <a:gd name="T19" fmla="*/ 101 h 442"/>
                    <a:gd name="T20" fmla="*/ 330 w 585"/>
                    <a:gd name="T21" fmla="*/ 19 h 442"/>
                    <a:gd name="T22" fmla="*/ 566 w 585"/>
                    <a:gd name="T23" fmla="*/ 0 h 442"/>
                    <a:gd name="T24" fmla="*/ 585 w 585"/>
                    <a:gd name="T25" fmla="*/ 239 h 442"/>
                    <a:gd name="T26" fmla="*/ 487 w 585"/>
                    <a:gd name="T27" fmla="*/ 154 h 442"/>
                    <a:gd name="T28" fmla="*/ 355 w 585"/>
                    <a:gd name="T29" fmla="*/ 314 h 442"/>
                    <a:gd name="T30" fmla="*/ 324 w 585"/>
                    <a:gd name="T31" fmla="*/ 329 h 442"/>
                    <a:gd name="T32" fmla="*/ 292 w 585"/>
                    <a:gd name="T33" fmla="*/ 314 h 442"/>
                    <a:gd name="T34" fmla="*/ 236 w 585"/>
                    <a:gd name="T35" fmla="*/ 248 h 4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85" h="442">
                      <a:moveTo>
                        <a:pt x="236" y="248"/>
                      </a:moveTo>
                      <a:cubicBezTo>
                        <a:pt x="76" y="428"/>
                        <a:pt x="76" y="428"/>
                        <a:pt x="76" y="428"/>
                      </a:cubicBezTo>
                      <a:cubicBezTo>
                        <a:pt x="68" y="438"/>
                        <a:pt x="57" y="442"/>
                        <a:pt x="46" y="442"/>
                      </a:cubicBezTo>
                      <a:cubicBezTo>
                        <a:pt x="36" y="442"/>
                        <a:pt x="26" y="439"/>
                        <a:pt x="18" y="432"/>
                      </a:cubicBezTo>
                      <a:cubicBezTo>
                        <a:pt x="1" y="417"/>
                        <a:pt x="0" y="391"/>
                        <a:pt x="15" y="374"/>
                      </a:cubicBezTo>
                      <a:cubicBezTo>
                        <a:pt x="206" y="158"/>
                        <a:pt x="206" y="158"/>
                        <a:pt x="206" y="158"/>
                      </a:cubicBezTo>
                      <a:cubicBezTo>
                        <a:pt x="214" y="149"/>
                        <a:pt x="225" y="143"/>
                        <a:pt x="237" y="144"/>
                      </a:cubicBezTo>
                      <a:cubicBezTo>
                        <a:pt x="249" y="144"/>
                        <a:pt x="260" y="149"/>
                        <a:pt x="268" y="158"/>
                      </a:cubicBezTo>
                      <a:cubicBezTo>
                        <a:pt x="323" y="224"/>
                        <a:pt x="323" y="224"/>
                        <a:pt x="323" y="224"/>
                      </a:cubicBezTo>
                      <a:cubicBezTo>
                        <a:pt x="425" y="101"/>
                        <a:pt x="425" y="101"/>
                        <a:pt x="425" y="101"/>
                      </a:cubicBezTo>
                      <a:cubicBezTo>
                        <a:pt x="330" y="19"/>
                        <a:pt x="330" y="19"/>
                        <a:pt x="330" y="19"/>
                      </a:cubicBezTo>
                      <a:cubicBezTo>
                        <a:pt x="566" y="0"/>
                        <a:pt x="566" y="0"/>
                        <a:pt x="566" y="0"/>
                      </a:cubicBezTo>
                      <a:cubicBezTo>
                        <a:pt x="585" y="239"/>
                        <a:pt x="585" y="239"/>
                        <a:pt x="585" y="239"/>
                      </a:cubicBezTo>
                      <a:cubicBezTo>
                        <a:pt x="487" y="154"/>
                        <a:pt x="487" y="154"/>
                        <a:pt x="487" y="154"/>
                      </a:cubicBezTo>
                      <a:cubicBezTo>
                        <a:pt x="355" y="314"/>
                        <a:pt x="355" y="314"/>
                        <a:pt x="355" y="314"/>
                      </a:cubicBezTo>
                      <a:cubicBezTo>
                        <a:pt x="348" y="323"/>
                        <a:pt x="336" y="329"/>
                        <a:pt x="324" y="329"/>
                      </a:cubicBezTo>
                      <a:cubicBezTo>
                        <a:pt x="311" y="329"/>
                        <a:pt x="300" y="324"/>
                        <a:pt x="292" y="314"/>
                      </a:cubicBezTo>
                      <a:lnTo>
                        <a:pt x="236" y="2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defTabSz="1219200">
                    <a:defRPr/>
                  </a:pPr>
                  <a:endParaRPr lang="en-AU" sz="2400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思源宋体 CN" panose="02020400000000000000" pitchFamily="18" charset="-122"/>
                    <a:ea typeface="Microsoft YaHei UI" panose="020B0503020204020204" charset="-122"/>
                  </a:endParaRPr>
                </a:p>
              </p:txBody>
            </p:sp>
            <p:sp>
              <p:nvSpPr>
                <p:cNvPr id="29" name="Freeform 208">
                  <a:extLst>
                    <a:ext uri="{FF2B5EF4-FFF2-40B4-BE49-F238E27FC236}">
                      <a16:creationId xmlns:a16="http://schemas.microsoft.com/office/drawing/2014/main" id="{9CB317BF-26C4-4824-88B3-4B5AA54C29D5}"/>
                    </a:ext>
                  </a:extLst>
                </p:cNvPr>
                <p:cNvSpPr/>
                <p:nvPr/>
              </p:nvSpPr>
              <p:spPr bwMode="auto">
                <a:xfrm>
                  <a:off x="1417638" y="6589713"/>
                  <a:ext cx="119063" cy="127000"/>
                </a:xfrm>
                <a:custGeom>
                  <a:avLst/>
                  <a:gdLst>
                    <a:gd name="T0" fmla="*/ 98 w 153"/>
                    <a:gd name="T1" fmla="*/ 64 h 167"/>
                    <a:gd name="T2" fmla="*/ 62 w 153"/>
                    <a:gd name="T3" fmla="*/ 83 h 167"/>
                    <a:gd name="T4" fmla="*/ 1 w 153"/>
                    <a:gd name="T5" fmla="*/ 56 h 167"/>
                    <a:gd name="T6" fmla="*/ 0 w 153"/>
                    <a:gd name="T7" fmla="*/ 167 h 167"/>
                    <a:gd name="T8" fmla="*/ 150 w 153"/>
                    <a:gd name="T9" fmla="*/ 167 h 167"/>
                    <a:gd name="T10" fmla="*/ 153 w 153"/>
                    <a:gd name="T11" fmla="*/ 0 h 167"/>
                    <a:gd name="T12" fmla="*/ 98 w 153"/>
                    <a:gd name="T13" fmla="*/ 64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3" h="167">
                      <a:moveTo>
                        <a:pt x="98" y="64"/>
                      </a:moveTo>
                      <a:cubicBezTo>
                        <a:pt x="76" y="83"/>
                        <a:pt x="62" y="83"/>
                        <a:pt x="62" y="83"/>
                      </a:cubicBezTo>
                      <a:cubicBezTo>
                        <a:pt x="43" y="86"/>
                        <a:pt x="15" y="67"/>
                        <a:pt x="1" y="56"/>
                      </a:cubicBezTo>
                      <a:cubicBezTo>
                        <a:pt x="0" y="167"/>
                        <a:pt x="0" y="167"/>
                        <a:pt x="0" y="167"/>
                      </a:cubicBezTo>
                      <a:cubicBezTo>
                        <a:pt x="150" y="167"/>
                        <a:pt x="150" y="167"/>
                        <a:pt x="150" y="167"/>
                      </a:cubicBezTo>
                      <a:cubicBezTo>
                        <a:pt x="153" y="0"/>
                        <a:pt x="153" y="0"/>
                        <a:pt x="153" y="0"/>
                      </a:cubicBezTo>
                      <a:cubicBezTo>
                        <a:pt x="132" y="24"/>
                        <a:pt x="116" y="47"/>
                        <a:pt x="98" y="6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defTabSz="1219200">
                    <a:defRPr/>
                  </a:pPr>
                  <a:endParaRPr lang="en-AU" sz="2400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思源宋体 CN" panose="02020400000000000000" pitchFamily="18" charset="-122"/>
                    <a:ea typeface="Microsoft YaHei UI" panose="020B0503020204020204" charset="-122"/>
                  </a:endParaRPr>
                </a:p>
              </p:txBody>
            </p:sp>
            <p:sp>
              <p:nvSpPr>
                <p:cNvPr id="30" name="Freeform 209">
                  <a:extLst>
                    <a:ext uri="{FF2B5EF4-FFF2-40B4-BE49-F238E27FC236}">
                      <a16:creationId xmlns:a16="http://schemas.microsoft.com/office/drawing/2014/main" id="{5F0ECF2C-8FD4-4691-98DD-06B925097DA2}"/>
                    </a:ext>
                  </a:extLst>
                </p:cNvPr>
                <p:cNvSpPr/>
                <p:nvPr/>
              </p:nvSpPr>
              <p:spPr bwMode="auto">
                <a:xfrm>
                  <a:off x="1295400" y="6600825"/>
                  <a:ext cx="96838" cy="115888"/>
                </a:xfrm>
                <a:custGeom>
                  <a:avLst/>
                  <a:gdLst>
                    <a:gd name="T0" fmla="*/ 0 w 61"/>
                    <a:gd name="T1" fmla="*/ 73 h 73"/>
                    <a:gd name="T2" fmla="*/ 61 w 61"/>
                    <a:gd name="T3" fmla="*/ 73 h 73"/>
                    <a:gd name="T4" fmla="*/ 61 w 61"/>
                    <a:gd name="T5" fmla="*/ 0 h 73"/>
                    <a:gd name="T6" fmla="*/ 0 w 61"/>
                    <a:gd name="T7" fmla="*/ 70 h 73"/>
                    <a:gd name="T8" fmla="*/ 0 w 61"/>
                    <a:gd name="T9" fmla="*/ 7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73">
                      <a:moveTo>
                        <a:pt x="0" y="73"/>
                      </a:moveTo>
                      <a:lnTo>
                        <a:pt x="61" y="73"/>
                      </a:lnTo>
                      <a:lnTo>
                        <a:pt x="61" y="0"/>
                      </a:lnTo>
                      <a:lnTo>
                        <a:pt x="0" y="7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defTabSz="1219200">
                    <a:defRPr/>
                  </a:pPr>
                  <a:endParaRPr lang="en-AU" sz="2400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思源宋体 CN" panose="02020400000000000000" pitchFamily="18" charset="-122"/>
                    <a:ea typeface="Microsoft YaHei UI" panose="020B0503020204020204" charset="-122"/>
                  </a:endParaRPr>
                </a:p>
              </p:txBody>
            </p:sp>
          </p:grpSp>
        </p:grpSp>
        <p:sp>
          <p:nvSpPr>
            <p:cNvPr id="41" name="TextBox 7">
              <a:extLst>
                <a:ext uri="{FF2B5EF4-FFF2-40B4-BE49-F238E27FC236}">
                  <a16:creationId xmlns:a16="http://schemas.microsoft.com/office/drawing/2014/main" id="{31BBBAF0-FD8E-4BF4-A857-EAA3AF4A29A7}"/>
                </a:ext>
              </a:extLst>
            </p:cNvPr>
            <p:cNvSpPr txBox="1"/>
            <p:nvPr/>
          </p:nvSpPr>
          <p:spPr>
            <a:xfrm>
              <a:off x="7526423" y="1766875"/>
              <a:ext cx="3969277" cy="1249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  <a:sym typeface="+mn-ea"/>
                </a:rPr>
                <a:t>添加标题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sym typeface="+mn-ea"/>
              </a:endParaRPr>
            </a:p>
            <a:p>
              <a:pPr marL="0" marR="0" lvl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  <a:sym typeface="+mn-ea"/>
                </a:rPr>
                <a:t>单击此处输入您的文本说明，可根据需要适当地更改文字的颜色或者大小等属性。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CC20BF8D-283F-4A70-96EC-8C226059FA4B}"/>
              </a:ext>
            </a:extLst>
          </p:cNvPr>
          <p:cNvGrpSpPr/>
          <p:nvPr/>
        </p:nvGrpSpPr>
        <p:grpSpPr>
          <a:xfrm>
            <a:off x="6804254" y="3001285"/>
            <a:ext cx="4777170" cy="1249316"/>
            <a:chOff x="6718529" y="3047824"/>
            <a:chExt cx="4777170" cy="1249316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C114966-B7CE-4C59-AC39-1A8091F64207}"/>
                </a:ext>
              </a:extLst>
            </p:cNvPr>
            <p:cNvGrpSpPr/>
            <p:nvPr/>
          </p:nvGrpSpPr>
          <p:grpSpPr>
            <a:xfrm>
              <a:off x="6718529" y="3329340"/>
              <a:ext cx="686284" cy="686284"/>
              <a:chOff x="5563444" y="2431497"/>
              <a:chExt cx="514780" cy="514780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94634173-64C8-4086-9180-09135E1EB215}"/>
                  </a:ext>
                </a:extLst>
              </p:cNvPr>
              <p:cNvGrpSpPr/>
              <p:nvPr/>
            </p:nvGrpSpPr>
            <p:grpSpPr>
              <a:xfrm>
                <a:off x="5563444" y="2431497"/>
                <a:ext cx="514780" cy="514780"/>
                <a:chOff x="6357074" y="1008628"/>
                <a:chExt cx="1676757" cy="1676757"/>
              </a:xfrm>
            </p:grpSpPr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AC7F039C-BEE1-4A9B-8B3D-6072D363B924}"/>
                    </a:ext>
                  </a:extLst>
                </p:cNvPr>
                <p:cNvSpPr/>
                <p:nvPr/>
              </p:nvSpPr>
              <p:spPr>
                <a:xfrm>
                  <a:off x="6357074" y="1008628"/>
                  <a:ext cx="1676757" cy="1676757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思源宋体 CN" panose="02020400000000000000" pitchFamily="18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EF380A60-683B-46BE-8A59-A089D8A0373F}"/>
                    </a:ext>
                  </a:extLst>
                </p:cNvPr>
                <p:cNvSpPr/>
                <p:nvPr/>
              </p:nvSpPr>
              <p:spPr>
                <a:xfrm>
                  <a:off x="6552150" y="1193250"/>
                  <a:ext cx="1307513" cy="1307513"/>
                </a:xfrm>
                <a:prstGeom prst="ellipse">
                  <a:avLst/>
                </a:prstGeom>
                <a:solidFill>
                  <a:srgbClr val="9A91EB"/>
                </a:solidFill>
                <a:ln>
                  <a:noFill/>
                </a:ln>
                <a:effectLst>
                  <a:outerShdw blurRad="139700" dist="101600" dir="5400000" algn="t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思源宋体 CN" panose="02020400000000000000" pitchFamily="18" charset="-122"/>
                    <a:ea typeface="思源黑体" panose="020B0500000000000000" pitchFamily="34" charset="-122"/>
                  </a:endParaRPr>
                </a:p>
              </p:txBody>
            </p:sp>
          </p:grpSp>
          <p:grpSp>
            <p:nvGrpSpPr>
              <p:cNvPr id="12" name="Group 35">
                <a:extLst>
                  <a:ext uri="{FF2B5EF4-FFF2-40B4-BE49-F238E27FC236}">
                    <a16:creationId xmlns:a16="http://schemas.microsoft.com/office/drawing/2014/main" id="{132A7214-074D-4124-B077-D1972C979DEF}"/>
                  </a:ext>
                </a:extLst>
              </p:cNvPr>
              <p:cNvGrpSpPr/>
              <p:nvPr/>
            </p:nvGrpSpPr>
            <p:grpSpPr>
              <a:xfrm>
                <a:off x="5726076" y="2598698"/>
                <a:ext cx="214349" cy="180377"/>
                <a:chOff x="4605338" y="3814763"/>
                <a:chExt cx="420688" cy="354013"/>
              </a:xfrm>
              <a:solidFill>
                <a:schemeClr val="bg1"/>
              </a:solidFill>
            </p:grpSpPr>
            <p:sp>
              <p:nvSpPr>
                <p:cNvPr id="13" name="Freeform 32">
                  <a:extLst>
                    <a:ext uri="{FF2B5EF4-FFF2-40B4-BE49-F238E27FC236}">
                      <a16:creationId xmlns:a16="http://schemas.microsoft.com/office/drawing/2014/main" id="{D609AEC8-4809-47AB-B2C1-4364330D724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05338" y="3814763"/>
                  <a:ext cx="420688" cy="354013"/>
                </a:xfrm>
                <a:custGeom>
                  <a:avLst/>
                  <a:gdLst>
                    <a:gd name="T0" fmla="*/ 507 w 548"/>
                    <a:gd name="T1" fmla="*/ 0 h 462"/>
                    <a:gd name="T2" fmla="*/ 41 w 548"/>
                    <a:gd name="T3" fmla="*/ 0 h 462"/>
                    <a:gd name="T4" fmla="*/ 0 w 548"/>
                    <a:gd name="T5" fmla="*/ 41 h 462"/>
                    <a:gd name="T6" fmla="*/ 0 w 548"/>
                    <a:gd name="T7" fmla="*/ 369 h 462"/>
                    <a:gd name="T8" fmla="*/ 41 w 548"/>
                    <a:gd name="T9" fmla="*/ 409 h 462"/>
                    <a:gd name="T10" fmla="*/ 226 w 548"/>
                    <a:gd name="T11" fmla="*/ 409 h 462"/>
                    <a:gd name="T12" fmla="*/ 226 w 548"/>
                    <a:gd name="T13" fmla="*/ 416 h 462"/>
                    <a:gd name="T14" fmla="*/ 223 w 548"/>
                    <a:gd name="T15" fmla="*/ 428 h 462"/>
                    <a:gd name="T16" fmla="*/ 177 w 548"/>
                    <a:gd name="T17" fmla="*/ 445 h 462"/>
                    <a:gd name="T18" fmla="*/ 160 w 548"/>
                    <a:gd name="T19" fmla="*/ 449 h 462"/>
                    <a:gd name="T20" fmla="*/ 151 w 548"/>
                    <a:gd name="T21" fmla="*/ 449 h 462"/>
                    <a:gd name="T22" fmla="*/ 142 w 548"/>
                    <a:gd name="T23" fmla="*/ 455 h 462"/>
                    <a:gd name="T24" fmla="*/ 142 w 548"/>
                    <a:gd name="T25" fmla="*/ 455 h 462"/>
                    <a:gd name="T26" fmla="*/ 151 w 548"/>
                    <a:gd name="T27" fmla="*/ 462 h 462"/>
                    <a:gd name="T28" fmla="*/ 397 w 548"/>
                    <a:gd name="T29" fmla="*/ 462 h 462"/>
                    <a:gd name="T30" fmla="*/ 406 w 548"/>
                    <a:gd name="T31" fmla="*/ 455 h 462"/>
                    <a:gd name="T32" fmla="*/ 406 w 548"/>
                    <a:gd name="T33" fmla="*/ 455 h 462"/>
                    <a:gd name="T34" fmla="*/ 402 w 548"/>
                    <a:gd name="T35" fmla="*/ 449 h 462"/>
                    <a:gd name="T36" fmla="*/ 389 w 548"/>
                    <a:gd name="T37" fmla="*/ 448 h 462"/>
                    <a:gd name="T38" fmla="*/ 329 w 548"/>
                    <a:gd name="T39" fmla="*/ 426 h 462"/>
                    <a:gd name="T40" fmla="*/ 322 w 548"/>
                    <a:gd name="T41" fmla="*/ 416 h 462"/>
                    <a:gd name="T42" fmla="*/ 322 w 548"/>
                    <a:gd name="T43" fmla="*/ 409 h 462"/>
                    <a:gd name="T44" fmla="*/ 507 w 548"/>
                    <a:gd name="T45" fmla="*/ 409 h 462"/>
                    <a:gd name="T46" fmla="*/ 548 w 548"/>
                    <a:gd name="T47" fmla="*/ 369 h 462"/>
                    <a:gd name="T48" fmla="*/ 548 w 548"/>
                    <a:gd name="T49" fmla="*/ 41 h 462"/>
                    <a:gd name="T50" fmla="*/ 507 w 548"/>
                    <a:gd name="T51" fmla="*/ 0 h 462"/>
                    <a:gd name="T52" fmla="*/ 510 w 548"/>
                    <a:gd name="T53" fmla="*/ 330 h 462"/>
                    <a:gd name="T54" fmla="*/ 497 w 548"/>
                    <a:gd name="T55" fmla="*/ 344 h 462"/>
                    <a:gd name="T56" fmla="*/ 51 w 548"/>
                    <a:gd name="T57" fmla="*/ 344 h 462"/>
                    <a:gd name="T58" fmla="*/ 38 w 548"/>
                    <a:gd name="T59" fmla="*/ 330 h 462"/>
                    <a:gd name="T60" fmla="*/ 38 w 548"/>
                    <a:gd name="T61" fmla="*/ 50 h 462"/>
                    <a:gd name="T62" fmla="*/ 51 w 548"/>
                    <a:gd name="T63" fmla="*/ 36 h 462"/>
                    <a:gd name="T64" fmla="*/ 497 w 548"/>
                    <a:gd name="T65" fmla="*/ 36 h 462"/>
                    <a:gd name="T66" fmla="*/ 510 w 548"/>
                    <a:gd name="T67" fmla="*/ 50 h 462"/>
                    <a:gd name="T68" fmla="*/ 510 w 548"/>
                    <a:gd name="T69" fmla="*/ 330 h 4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48" h="462">
                      <a:moveTo>
                        <a:pt x="507" y="0"/>
                      </a:move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8" y="0"/>
                        <a:pt x="0" y="18"/>
                        <a:pt x="0" y="41"/>
                      </a:cubicBezTo>
                      <a:cubicBezTo>
                        <a:pt x="0" y="369"/>
                        <a:pt x="0" y="369"/>
                        <a:pt x="0" y="369"/>
                      </a:cubicBezTo>
                      <a:cubicBezTo>
                        <a:pt x="0" y="391"/>
                        <a:pt x="18" y="409"/>
                        <a:pt x="41" y="409"/>
                      </a:cubicBezTo>
                      <a:cubicBezTo>
                        <a:pt x="226" y="409"/>
                        <a:pt x="226" y="409"/>
                        <a:pt x="226" y="409"/>
                      </a:cubicBezTo>
                      <a:cubicBezTo>
                        <a:pt x="226" y="416"/>
                        <a:pt x="226" y="416"/>
                        <a:pt x="226" y="416"/>
                      </a:cubicBezTo>
                      <a:cubicBezTo>
                        <a:pt x="226" y="419"/>
                        <a:pt x="225" y="425"/>
                        <a:pt x="223" y="428"/>
                      </a:cubicBezTo>
                      <a:cubicBezTo>
                        <a:pt x="177" y="445"/>
                        <a:pt x="177" y="445"/>
                        <a:pt x="177" y="445"/>
                      </a:cubicBezTo>
                      <a:cubicBezTo>
                        <a:pt x="173" y="447"/>
                        <a:pt x="165" y="449"/>
                        <a:pt x="160" y="449"/>
                      </a:cubicBezTo>
                      <a:cubicBezTo>
                        <a:pt x="151" y="449"/>
                        <a:pt x="151" y="449"/>
                        <a:pt x="151" y="449"/>
                      </a:cubicBezTo>
                      <a:cubicBezTo>
                        <a:pt x="146" y="449"/>
                        <a:pt x="142" y="452"/>
                        <a:pt x="142" y="455"/>
                      </a:cubicBezTo>
                      <a:cubicBezTo>
                        <a:pt x="142" y="455"/>
                        <a:pt x="142" y="455"/>
                        <a:pt x="142" y="455"/>
                      </a:cubicBezTo>
                      <a:cubicBezTo>
                        <a:pt x="142" y="459"/>
                        <a:pt x="146" y="462"/>
                        <a:pt x="151" y="462"/>
                      </a:cubicBezTo>
                      <a:cubicBezTo>
                        <a:pt x="397" y="462"/>
                        <a:pt x="397" y="462"/>
                        <a:pt x="397" y="462"/>
                      </a:cubicBezTo>
                      <a:cubicBezTo>
                        <a:pt x="402" y="462"/>
                        <a:pt x="406" y="459"/>
                        <a:pt x="406" y="455"/>
                      </a:cubicBezTo>
                      <a:cubicBezTo>
                        <a:pt x="406" y="455"/>
                        <a:pt x="406" y="455"/>
                        <a:pt x="406" y="455"/>
                      </a:cubicBezTo>
                      <a:cubicBezTo>
                        <a:pt x="406" y="452"/>
                        <a:pt x="404" y="449"/>
                        <a:pt x="402" y="449"/>
                      </a:cubicBezTo>
                      <a:cubicBezTo>
                        <a:pt x="399" y="449"/>
                        <a:pt x="393" y="448"/>
                        <a:pt x="389" y="448"/>
                      </a:cubicBezTo>
                      <a:cubicBezTo>
                        <a:pt x="329" y="426"/>
                        <a:pt x="329" y="426"/>
                        <a:pt x="329" y="426"/>
                      </a:cubicBezTo>
                      <a:cubicBezTo>
                        <a:pt x="325" y="424"/>
                        <a:pt x="322" y="419"/>
                        <a:pt x="322" y="416"/>
                      </a:cubicBezTo>
                      <a:cubicBezTo>
                        <a:pt x="322" y="409"/>
                        <a:pt x="322" y="409"/>
                        <a:pt x="322" y="409"/>
                      </a:cubicBezTo>
                      <a:cubicBezTo>
                        <a:pt x="507" y="409"/>
                        <a:pt x="507" y="409"/>
                        <a:pt x="507" y="409"/>
                      </a:cubicBezTo>
                      <a:cubicBezTo>
                        <a:pt x="530" y="409"/>
                        <a:pt x="548" y="391"/>
                        <a:pt x="548" y="369"/>
                      </a:cubicBezTo>
                      <a:cubicBezTo>
                        <a:pt x="548" y="41"/>
                        <a:pt x="548" y="41"/>
                        <a:pt x="548" y="41"/>
                      </a:cubicBezTo>
                      <a:cubicBezTo>
                        <a:pt x="548" y="18"/>
                        <a:pt x="530" y="0"/>
                        <a:pt x="507" y="0"/>
                      </a:cubicBezTo>
                      <a:close/>
                      <a:moveTo>
                        <a:pt x="510" y="330"/>
                      </a:moveTo>
                      <a:cubicBezTo>
                        <a:pt x="510" y="337"/>
                        <a:pt x="504" y="343"/>
                        <a:pt x="497" y="344"/>
                      </a:cubicBezTo>
                      <a:cubicBezTo>
                        <a:pt x="51" y="344"/>
                        <a:pt x="51" y="344"/>
                        <a:pt x="51" y="344"/>
                      </a:cubicBezTo>
                      <a:cubicBezTo>
                        <a:pt x="44" y="343"/>
                        <a:pt x="38" y="337"/>
                        <a:pt x="38" y="330"/>
                      </a:cubicBezTo>
                      <a:cubicBezTo>
                        <a:pt x="38" y="50"/>
                        <a:pt x="38" y="50"/>
                        <a:pt x="38" y="50"/>
                      </a:cubicBezTo>
                      <a:cubicBezTo>
                        <a:pt x="38" y="42"/>
                        <a:pt x="44" y="36"/>
                        <a:pt x="51" y="36"/>
                      </a:cubicBezTo>
                      <a:cubicBezTo>
                        <a:pt x="497" y="36"/>
                        <a:pt x="497" y="36"/>
                        <a:pt x="497" y="36"/>
                      </a:cubicBezTo>
                      <a:cubicBezTo>
                        <a:pt x="504" y="36"/>
                        <a:pt x="510" y="42"/>
                        <a:pt x="510" y="50"/>
                      </a:cubicBezTo>
                      <a:lnTo>
                        <a:pt x="510" y="3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defTabSz="1219200">
                    <a:defRPr/>
                  </a:pPr>
                  <a:endParaRPr lang="en-AU" sz="2400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思源宋体 CN" panose="02020400000000000000" pitchFamily="18" charset="-122"/>
                    <a:ea typeface="Microsoft YaHei UI" panose="020B0503020204020204" charset="-122"/>
                  </a:endParaRPr>
                </a:p>
              </p:txBody>
            </p:sp>
            <p:sp>
              <p:nvSpPr>
                <p:cNvPr id="14" name="Oval 33">
                  <a:extLst>
                    <a:ext uri="{FF2B5EF4-FFF2-40B4-BE49-F238E27FC236}">
                      <a16:creationId xmlns:a16="http://schemas.microsoft.com/office/drawing/2014/main" id="{3DFBED75-2274-49AE-9632-248C9BBBC5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2363" y="4103688"/>
                  <a:ext cx="6350" cy="476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defTabSz="1219200">
                    <a:defRPr/>
                  </a:pPr>
                  <a:endParaRPr lang="en-AU" sz="2400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思源宋体 CN" panose="02020400000000000000" pitchFamily="18" charset="-122"/>
                    <a:ea typeface="Microsoft YaHei UI" panose="020B0503020204020204" charset="-122"/>
                  </a:endParaRPr>
                </a:p>
              </p:txBody>
            </p:sp>
            <p:sp>
              <p:nvSpPr>
                <p:cNvPr id="15" name="Freeform 34">
                  <a:extLst>
                    <a:ext uri="{FF2B5EF4-FFF2-40B4-BE49-F238E27FC236}">
                      <a16:creationId xmlns:a16="http://schemas.microsoft.com/office/drawing/2014/main" id="{8163B14F-B329-4D50-9933-A32A572DF453}"/>
                    </a:ext>
                  </a:extLst>
                </p:cNvPr>
                <p:cNvSpPr/>
                <p:nvPr/>
              </p:nvSpPr>
              <p:spPr bwMode="auto">
                <a:xfrm>
                  <a:off x="4943475" y="4100513"/>
                  <a:ext cx="47625" cy="9525"/>
                </a:xfrm>
                <a:custGeom>
                  <a:avLst/>
                  <a:gdLst>
                    <a:gd name="T0" fmla="*/ 63 w 63"/>
                    <a:gd name="T1" fmla="*/ 6 h 13"/>
                    <a:gd name="T2" fmla="*/ 57 w 63"/>
                    <a:gd name="T3" fmla="*/ 13 h 13"/>
                    <a:gd name="T4" fmla="*/ 6 w 63"/>
                    <a:gd name="T5" fmla="*/ 13 h 13"/>
                    <a:gd name="T6" fmla="*/ 0 w 63"/>
                    <a:gd name="T7" fmla="*/ 6 h 13"/>
                    <a:gd name="T8" fmla="*/ 0 w 63"/>
                    <a:gd name="T9" fmla="*/ 6 h 13"/>
                    <a:gd name="T10" fmla="*/ 6 w 63"/>
                    <a:gd name="T11" fmla="*/ 0 h 13"/>
                    <a:gd name="T12" fmla="*/ 57 w 63"/>
                    <a:gd name="T13" fmla="*/ 0 h 13"/>
                    <a:gd name="T14" fmla="*/ 63 w 63"/>
                    <a:gd name="T15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3" h="13">
                      <a:moveTo>
                        <a:pt x="63" y="6"/>
                      </a:moveTo>
                      <a:cubicBezTo>
                        <a:pt x="63" y="10"/>
                        <a:pt x="60" y="13"/>
                        <a:pt x="57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3" y="13"/>
                        <a:pt x="0" y="10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60" y="0"/>
                        <a:pt x="63" y="3"/>
                        <a:pt x="6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defTabSz="1219200">
                    <a:defRPr/>
                  </a:pPr>
                  <a:endParaRPr lang="en-AU" sz="2400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思源宋体 CN" panose="02020400000000000000" pitchFamily="18" charset="-122"/>
                    <a:ea typeface="Microsoft YaHei UI" panose="020B0503020204020204" charset="-122"/>
                  </a:endParaRPr>
                </a:p>
              </p:txBody>
            </p:sp>
            <p:sp>
              <p:nvSpPr>
                <p:cNvPr id="16" name="Freeform 35">
                  <a:extLst>
                    <a:ext uri="{FF2B5EF4-FFF2-40B4-BE49-F238E27FC236}">
                      <a16:creationId xmlns:a16="http://schemas.microsoft.com/office/drawing/2014/main" id="{E896EF4D-2A54-4561-A7AF-C05935AB5300}"/>
                    </a:ext>
                  </a:extLst>
                </p:cNvPr>
                <p:cNvSpPr/>
                <p:nvPr/>
              </p:nvSpPr>
              <p:spPr bwMode="auto">
                <a:xfrm>
                  <a:off x="4922838" y="3875088"/>
                  <a:ext cx="34925" cy="166688"/>
                </a:xfrm>
                <a:custGeom>
                  <a:avLst/>
                  <a:gdLst>
                    <a:gd name="T0" fmla="*/ 45 w 45"/>
                    <a:gd name="T1" fmla="*/ 193 h 216"/>
                    <a:gd name="T2" fmla="*/ 22 w 45"/>
                    <a:gd name="T3" fmla="*/ 216 h 216"/>
                    <a:gd name="T4" fmla="*/ 22 w 45"/>
                    <a:gd name="T5" fmla="*/ 216 h 216"/>
                    <a:gd name="T6" fmla="*/ 0 w 45"/>
                    <a:gd name="T7" fmla="*/ 193 h 216"/>
                    <a:gd name="T8" fmla="*/ 0 w 45"/>
                    <a:gd name="T9" fmla="*/ 23 h 216"/>
                    <a:gd name="T10" fmla="*/ 22 w 45"/>
                    <a:gd name="T11" fmla="*/ 0 h 216"/>
                    <a:gd name="T12" fmla="*/ 22 w 45"/>
                    <a:gd name="T13" fmla="*/ 0 h 216"/>
                    <a:gd name="T14" fmla="*/ 45 w 45"/>
                    <a:gd name="T15" fmla="*/ 23 h 216"/>
                    <a:gd name="T16" fmla="*/ 45 w 45"/>
                    <a:gd name="T17" fmla="*/ 193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" h="216">
                      <a:moveTo>
                        <a:pt x="45" y="193"/>
                      </a:moveTo>
                      <a:cubicBezTo>
                        <a:pt x="45" y="206"/>
                        <a:pt x="35" y="216"/>
                        <a:pt x="22" y="216"/>
                      </a:cubicBezTo>
                      <a:cubicBezTo>
                        <a:pt x="22" y="216"/>
                        <a:pt x="22" y="216"/>
                        <a:pt x="22" y="216"/>
                      </a:cubicBezTo>
                      <a:cubicBezTo>
                        <a:pt x="10" y="216"/>
                        <a:pt x="0" y="206"/>
                        <a:pt x="0" y="19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0"/>
                        <a:pt x="10" y="0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35" y="0"/>
                        <a:pt x="45" y="10"/>
                        <a:pt x="45" y="23"/>
                      </a:cubicBezTo>
                      <a:lnTo>
                        <a:pt x="45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defTabSz="1219200">
                    <a:defRPr/>
                  </a:pPr>
                  <a:endParaRPr lang="en-AU" sz="2400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思源宋体 CN" panose="02020400000000000000" pitchFamily="18" charset="-122"/>
                    <a:ea typeface="Microsoft YaHei UI" panose="020B0503020204020204" charset="-122"/>
                  </a:endParaRPr>
                </a:p>
              </p:txBody>
            </p:sp>
            <p:sp>
              <p:nvSpPr>
                <p:cNvPr id="17" name="Freeform 36">
                  <a:extLst>
                    <a:ext uri="{FF2B5EF4-FFF2-40B4-BE49-F238E27FC236}">
                      <a16:creationId xmlns:a16="http://schemas.microsoft.com/office/drawing/2014/main" id="{D4F13286-6BFE-4E07-BF40-3EB3B8B1763F}"/>
                    </a:ext>
                  </a:extLst>
                </p:cNvPr>
                <p:cNvSpPr/>
                <p:nvPr/>
              </p:nvSpPr>
              <p:spPr bwMode="auto">
                <a:xfrm>
                  <a:off x="4860925" y="3903663"/>
                  <a:ext cx="34925" cy="138113"/>
                </a:xfrm>
                <a:custGeom>
                  <a:avLst/>
                  <a:gdLst>
                    <a:gd name="T0" fmla="*/ 45 w 45"/>
                    <a:gd name="T1" fmla="*/ 157 h 180"/>
                    <a:gd name="T2" fmla="*/ 23 w 45"/>
                    <a:gd name="T3" fmla="*/ 180 h 180"/>
                    <a:gd name="T4" fmla="*/ 23 w 45"/>
                    <a:gd name="T5" fmla="*/ 180 h 180"/>
                    <a:gd name="T6" fmla="*/ 0 w 45"/>
                    <a:gd name="T7" fmla="*/ 157 h 180"/>
                    <a:gd name="T8" fmla="*/ 0 w 45"/>
                    <a:gd name="T9" fmla="*/ 23 h 180"/>
                    <a:gd name="T10" fmla="*/ 23 w 45"/>
                    <a:gd name="T11" fmla="*/ 0 h 180"/>
                    <a:gd name="T12" fmla="*/ 23 w 45"/>
                    <a:gd name="T13" fmla="*/ 0 h 180"/>
                    <a:gd name="T14" fmla="*/ 45 w 45"/>
                    <a:gd name="T15" fmla="*/ 23 h 180"/>
                    <a:gd name="T16" fmla="*/ 45 w 45"/>
                    <a:gd name="T17" fmla="*/ 157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" h="180">
                      <a:moveTo>
                        <a:pt x="45" y="157"/>
                      </a:moveTo>
                      <a:cubicBezTo>
                        <a:pt x="45" y="170"/>
                        <a:pt x="35" y="180"/>
                        <a:pt x="23" y="180"/>
                      </a:cubicBezTo>
                      <a:cubicBezTo>
                        <a:pt x="23" y="180"/>
                        <a:pt x="23" y="180"/>
                        <a:pt x="23" y="180"/>
                      </a:cubicBezTo>
                      <a:cubicBezTo>
                        <a:pt x="10" y="180"/>
                        <a:pt x="0" y="170"/>
                        <a:pt x="0" y="157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35" y="0"/>
                        <a:pt x="45" y="10"/>
                        <a:pt x="45" y="23"/>
                      </a:cubicBezTo>
                      <a:lnTo>
                        <a:pt x="45" y="1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defTabSz="1219200">
                    <a:defRPr/>
                  </a:pPr>
                  <a:endParaRPr lang="en-AU" sz="2400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思源宋体 CN" panose="02020400000000000000" pitchFamily="18" charset="-122"/>
                    <a:ea typeface="Microsoft YaHei UI" panose="020B0503020204020204" charset="-122"/>
                  </a:endParaRPr>
                </a:p>
              </p:txBody>
            </p:sp>
            <p:sp>
              <p:nvSpPr>
                <p:cNvPr id="18" name="Freeform 37">
                  <a:extLst>
                    <a:ext uri="{FF2B5EF4-FFF2-40B4-BE49-F238E27FC236}">
                      <a16:creationId xmlns:a16="http://schemas.microsoft.com/office/drawing/2014/main" id="{576DAA82-064B-43AC-9BEB-CF09F8031E0E}"/>
                    </a:ext>
                  </a:extLst>
                </p:cNvPr>
                <p:cNvSpPr/>
                <p:nvPr/>
              </p:nvSpPr>
              <p:spPr bwMode="auto">
                <a:xfrm>
                  <a:off x="4799013" y="3930650"/>
                  <a:ext cx="33338" cy="111125"/>
                </a:xfrm>
                <a:custGeom>
                  <a:avLst/>
                  <a:gdLst>
                    <a:gd name="T0" fmla="*/ 44 w 44"/>
                    <a:gd name="T1" fmla="*/ 121 h 144"/>
                    <a:gd name="T2" fmla="*/ 22 w 44"/>
                    <a:gd name="T3" fmla="*/ 144 h 144"/>
                    <a:gd name="T4" fmla="*/ 22 w 44"/>
                    <a:gd name="T5" fmla="*/ 144 h 144"/>
                    <a:gd name="T6" fmla="*/ 0 w 44"/>
                    <a:gd name="T7" fmla="*/ 121 h 144"/>
                    <a:gd name="T8" fmla="*/ 0 w 44"/>
                    <a:gd name="T9" fmla="*/ 23 h 144"/>
                    <a:gd name="T10" fmla="*/ 22 w 44"/>
                    <a:gd name="T11" fmla="*/ 0 h 144"/>
                    <a:gd name="T12" fmla="*/ 22 w 44"/>
                    <a:gd name="T13" fmla="*/ 0 h 144"/>
                    <a:gd name="T14" fmla="*/ 44 w 44"/>
                    <a:gd name="T15" fmla="*/ 23 h 144"/>
                    <a:gd name="T16" fmla="*/ 44 w 44"/>
                    <a:gd name="T17" fmla="*/ 121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144">
                      <a:moveTo>
                        <a:pt x="44" y="121"/>
                      </a:moveTo>
                      <a:cubicBezTo>
                        <a:pt x="44" y="134"/>
                        <a:pt x="34" y="144"/>
                        <a:pt x="22" y="144"/>
                      </a:cubicBezTo>
                      <a:cubicBezTo>
                        <a:pt x="22" y="144"/>
                        <a:pt x="22" y="144"/>
                        <a:pt x="22" y="144"/>
                      </a:cubicBezTo>
                      <a:cubicBezTo>
                        <a:pt x="10" y="144"/>
                        <a:pt x="0" y="134"/>
                        <a:pt x="0" y="121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0"/>
                        <a:pt x="10" y="0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34" y="0"/>
                        <a:pt x="44" y="10"/>
                        <a:pt x="44" y="23"/>
                      </a:cubicBezTo>
                      <a:lnTo>
                        <a:pt x="44" y="1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defTabSz="1219200">
                    <a:defRPr/>
                  </a:pPr>
                  <a:endParaRPr lang="en-AU" sz="2400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思源宋体 CN" panose="02020400000000000000" pitchFamily="18" charset="-122"/>
                    <a:ea typeface="Microsoft YaHei UI" panose="020B0503020204020204" charset="-122"/>
                  </a:endParaRPr>
                </a:p>
              </p:txBody>
            </p:sp>
            <p:sp>
              <p:nvSpPr>
                <p:cNvPr id="19" name="Freeform 38">
                  <a:extLst>
                    <a:ext uri="{FF2B5EF4-FFF2-40B4-BE49-F238E27FC236}">
                      <a16:creationId xmlns:a16="http://schemas.microsoft.com/office/drawing/2014/main" id="{A4BB8E45-60FE-419C-B63C-C1C78D98474E}"/>
                    </a:ext>
                  </a:extLst>
                </p:cNvPr>
                <p:cNvSpPr/>
                <p:nvPr/>
              </p:nvSpPr>
              <p:spPr bwMode="auto">
                <a:xfrm>
                  <a:off x="4737100" y="3959225"/>
                  <a:ext cx="34925" cy="82550"/>
                </a:xfrm>
                <a:custGeom>
                  <a:avLst/>
                  <a:gdLst>
                    <a:gd name="T0" fmla="*/ 45 w 45"/>
                    <a:gd name="T1" fmla="*/ 85 h 108"/>
                    <a:gd name="T2" fmla="*/ 22 w 45"/>
                    <a:gd name="T3" fmla="*/ 108 h 108"/>
                    <a:gd name="T4" fmla="*/ 22 w 45"/>
                    <a:gd name="T5" fmla="*/ 108 h 108"/>
                    <a:gd name="T6" fmla="*/ 0 w 45"/>
                    <a:gd name="T7" fmla="*/ 85 h 108"/>
                    <a:gd name="T8" fmla="*/ 0 w 45"/>
                    <a:gd name="T9" fmla="*/ 23 h 108"/>
                    <a:gd name="T10" fmla="*/ 22 w 45"/>
                    <a:gd name="T11" fmla="*/ 0 h 108"/>
                    <a:gd name="T12" fmla="*/ 22 w 45"/>
                    <a:gd name="T13" fmla="*/ 0 h 108"/>
                    <a:gd name="T14" fmla="*/ 45 w 45"/>
                    <a:gd name="T15" fmla="*/ 23 h 108"/>
                    <a:gd name="T16" fmla="*/ 45 w 45"/>
                    <a:gd name="T17" fmla="*/ 85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" h="108">
                      <a:moveTo>
                        <a:pt x="45" y="85"/>
                      </a:moveTo>
                      <a:cubicBezTo>
                        <a:pt x="45" y="98"/>
                        <a:pt x="35" y="108"/>
                        <a:pt x="22" y="108"/>
                      </a:cubicBezTo>
                      <a:cubicBezTo>
                        <a:pt x="22" y="108"/>
                        <a:pt x="22" y="108"/>
                        <a:pt x="22" y="108"/>
                      </a:cubicBezTo>
                      <a:cubicBezTo>
                        <a:pt x="10" y="108"/>
                        <a:pt x="0" y="98"/>
                        <a:pt x="0" y="85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0"/>
                        <a:pt x="10" y="0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35" y="0"/>
                        <a:pt x="45" y="10"/>
                        <a:pt x="45" y="23"/>
                      </a:cubicBezTo>
                      <a:lnTo>
                        <a:pt x="45" y="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defTabSz="1219200">
                    <a:defRPr/>
                  </a:pPr>
                  <a:endParaRPr lang="en-AU" sz="2400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思源宋体 CN" panose="02020400000000000000" pitchFamily="18" charset="-122"/>
                    <a:ea typeface="Microsoft YaHei UI" panose="020B0503020204020204" charset="-122"/>
                  </a:endParaRPr>
                </a:p>
              </p:txBody>
            </p:sp>
            <p:sp>
              <p:nvSpPr>
                <p:cNvPr id="20" name="Freeform 39">
                  <a:extLst>
                    <a:ext uri="{FF2B5EF4-FFF2-40B4-BE49-F238E27FC236}">
                      <a16:creationId xmlns:a16="http://schemas.microsoft.com/office/drawing/2014/main" id="{F8279EFB-E023-4E15-AD8D-827E0234565A}"/>
                    </a:ext>
                  </a:extLst>
                </p:cNvPr>
                <p:cNvSpPr/>
                <p:nvPr/>
              </p:nvSpPr>
              <p:spPr bwMode="auto">
                <a:xfrm>
                  <a:off x="4675188" y="3986213"/>
                  <a:ext cx="33338" cy="55563"/>
                </a:xfrm>
                <a:custGeom>
                  <a:avLst/>
                  <a:gdLst>
                    <a:gd name="T0" fmla="*/ 45 w 45"/>
                    <a:gd name="T1" fmla="*/ 49 h 72"/>
                    <a:gd name="T2" fmla="*/ 23 w 45"/>
                    <a:gd name="T3" fmla="*/ 72 h 72"/>
                    <a:gd name="T4" fmla="*/ 23 w 45"/>
                    <a:gd name="T5" fmla="*/ 72 h 72"/>
                    <a:gd name="T6" fmla="*/ 0 w 45"/>
                    <a:gd name="T7" fmla="*/ 49 h 72"/>
                    <a:gd name="T8" fmla="*/ 0 w 45"/>
                    <a:gd name="T9" fmla="*/ 23 h 72"/>
                    <a:gd name="T10" fmla="*/ 23 w 45"/>
                    <a:gd name="T11" fmla="*/ 0 h 72"/>
                    <a:gd name="T12" fmla="*/ 23 w 45"/>
                    <a:gd name="T13" fmla="*/ 0 h 72"/>
                    <a:gd name="T14" fmla="*/ 45 w 45"/>
                    <a:gd name="T15" fmla="*/ 23 h 72"/>
                    <a:gd name="T16" fmla="*/ 45 w 45"/>
                    <a:gd name="T17" fmla="*/ 49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" h="72">
                      <a:moveTo>
                        <a:pt x="45" y="49"/>
                      </a:moveTo>
                      <a:cubicBezTo>
                        <a:pt x="45" y="62"/>
                        <a:pt x="35" y="72"/>
                        <a:pt x="23" y="72"/>
                      </a:cubicBezTo>
                      <a:cubicBezTo>
                        <a:pt x="23" y="72"/>
                        <a:pt x="23" y="72"/>
                        <a:pt x="23" y="72"/>
                      </a:cubicBezTo>
                      <a:cubicBezTo>
                        <a:pt x="10" y="72"/>
                        <a:pt x="0" y="62"/>
                        <a:pt x="0" y="49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35" y="0"/>
                        <a:pt x="45" y="10"/>
                        <a:pt x="45" y="23"/>
                      </a:cubicBezTo>
                      <a:lnTo>
                        <a:pt x="45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defTabSz="1219200">
                    <a:defRPr/>
                  </a:pPr>
                  <a:endParaRPr lang="en-AU" sz="2400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思源宋体 CN" panose="02020400000000000000" pitchFamily="18" charset="-122"/>
                    <a:ea typeface="Microsoft YaHei UI" panose="020B0503020204020204" charset="-122"/>
                  </a:endParaRPr>
                </a:p>
              </p:txBody>
            </p:sp>
          </p:grpSp>
        </p:grpSp>
        <p:sp>
          <p:nvSpPr>
            <p:cNvPr id="45" name="TextBox 7">
              <a:extLst>
                <a:ext uri="{FF2B5EF4-FFF2-40B4-BE49-F238E27FC236}">
                  <a16:creationId xmlns:a16="http://schemas.microsoft.com/office/drawing/2014/main" id="{84C2B75C-BC32-4408-B2F6-7EF1B4E8790F}"/>
                </a:ext>
              </a:extLst>
            </p:cNvPr>
            <p:cNvSpPr txBox="1"/>
            <p:nvPr/>
          </p:nvSpPr>
          <p:spPr>
            <a:xfrm>
              <a:off x="7526423" y="3047824"/>
              <a:ext cx="3969276" cy="1249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  <a:sym typeface="+mn-ea"/>
                </a:rPr>
                <a:t>添加标题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sym typeface="+mn-ea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  <a:sym typeface="+mn-ea"/>
                </a:rPr>
                <a:t>单击此处输入您的文本说明，可根据需要适当地更改文字的颜色或者大小等属性。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C4D66EE8-463F-4827-89B0-B7CE679B9CE7}"/>
              </a:ext>
            </a:extLst>
          </p:cNvPr>
          <p:cNvGrpSpPr/>
          <p:nvPr/>
        </p:nvGrpSpPr>
        <p:grpSpPr>
          <a:xfrm>
            <a:off x="6804254" y="4311894"/>
            <a:ext cx="4777170" cy="1249316"/>
            <a:chOff x="6718529" y="4388094"/>
            <a:chExt cx="4777170" cy="1249316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0A11DA46-C790-4F02-B231-700FFFDBBC8E}"/>
                </a:ext>
              </a:extLst>
            </p:cNvPr>
            <p:cNvGrpSpPr/>
            <p:nvPr/>
          </p:nvGrpSpPr>
          <p:grpSpPr>
            <a:xfrm>
              <a:off x="6718529" y="4669610"/>
              <a:ext cx="686284" cy="686284"/>
              <a:chOff x="5563444" y="3436831"/>
              <a:chExt cx="514780" cy="514780"/>
            </a:xfrm>
          </p:grpSpPr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6514CB96-C3F9-4570-9364-87912172FEDB}"/>
                  </a:ext>
                </a:extLst>
              </p:cNvPr>
              <p:cNvGrpSpPr/>
              <p:nvPr/>
            </p:nvGrpSpPr>
            <p:grpSpPr>
              <a:xfrm>
                <a:off x="5563444" y="3436831"/>
                <a:ext cx="514780" cy="514780"/>
                <a:chOff x="6357074" y="1008628"/>
                <a:chExt cx="1676757" cy="1676757"/>
              </a:xfrm>
            </p:grpSpPr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91E9E0FD-FA66-4480-938B-B1558374A7E8}"/>
                    </a:ext>
                  </a:extLst>
                </p:cNvPr>
                <p:cNvSpPr/>
                <p:nvPr/>
              </p:nvSpPr>
              <p:spPr>
                <a:xfrm>
                  <a:off x="6357074" y="1008628"/>
                  <a:ext cx="1676757" cy="1676757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思源宋体 CN" panose="02020400000000000000" pitchFamily="18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CA3BD71A-F4E7-4152-B098-E986B45D152D}"/>
                    </a:ext>
                  </a:extLst>
                </p:cNvPr>
                <p:cNvSpPr/>
                <p:nvPr/>
              </p:nvSpPr>
              <p:spPr>
                <a:xfrm>
                  <a:off x="6552150" y="1193250"/>
                  <a:ext cx="1307513" cy="1307513"/>
                </a:xfrm>
                <a:prstGeom prst="ellipse">
                  <a:avLst/>
                </a:prstGeom>
                <a:solidFill>
                  <a:srgbClr val="6667AB"/>
                </a:solidFill>
                <a:ln>
                  <a:noFill/>
                </a:ln>
                <a:effectLst>
                  <a:outerShdw blurRad="139700" dist="101600" dir="5400000" algn="t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思源宋体 CN" panose="02020400000000000000" pitchFamily="18" charset="-122"/>
                    <a:ea typeface="思源黑体" panose="020B0500000000000000" pitchFamily="34" charset="-122"/>
                  </a:endParaRPr>
                </a:p>
              </p:txBody>
            </p:sp>
          </p:grpSp>
          <p:grpSp>
            <p:nvGrpSpPr>
              <p:cNvPr id="33" name="Group 242">
                <a:extLst>
                  <a:ext uri="{FF2B5EF4-FFF2-40B4-BE49-F238E27FC236}">
                    <a16:creationId xmlns:a16="http://schemas.microsoft.com/office/drawing/2014/main" id="{A923B70D-556B-4380-B299-C9464CDE19F6}"/>
                  </a:ext>
                </a:extLst>
              </p:cNvPr>
              <p:cNvGrpSpPr/>
              <p:nvPr/>
            </p:nvGrpSpPr>
            <p:grpSpPr>
              <a:xfrm>
                <a:off x="5709339" y="3607268"/>
                <a:ext cx="228100" cy="173906"/>
                <a:chOff x="2908300" y="2946400"/>
                <a:chExt cx="447675" cy="341313"/>
              </a:xfrm>
              <a:solidFill>
                <a:schemeClr val="bg1"/>
              </a:solidFill>
            </p:grpSpPr>
            <p:sp>
              <p:nvSpPr>
                <p:cNvPr id="34" name="Freeform 227">
                  <a:extLst>
                    <a:ext uri="{FF2B5EF4-FFF2-40B4-BE49-F238E27FC236}">
                      <a16:creationId xmlns:a16="http://schemas.microsoft.com/office/drawing/2014/main" id="{B2128306-C828-4C70-8A96-8CFFB08E8078}"/>
                    </a:ext>
                  </a:extLst>
                </p:cNvPr>
                <p:cNvSpPr/>
                <p:nvPr/>
              </p:nvSpPr>
              <p:spPr bwMode="auto">
                <a:xfrm>
                  <a:off x="2957513" y="2946400"/>
                  <a:ext cx="349250" cy="115888"/>
                </a:xfrm>
                <a:custGeom>
                  <a:avLst/>
                  <a:gdLst>
                    <a:gd name="T0" fmla="*/ 0 w 454"/>
                    <a:gd name="T1" fmla="*/ 136 h 152"/>
                    <a:gd name="T2" fmla="*/ 16 w 454"/>
                    <a:gd name="T3" fmla="*/ 119 h 152"/>
                    <a:gd name="T4" fmla="*/ 30 w 454"/>
                    <a:gd name="T5" fmla="*/ 127 h 152"/>
                    <a:gd name="T6" fmla="*/ 141 w 454"/>
                    <a:gd name="T7" fmla="*/ 79 h 152"/>
                    <a:gd name="T8" fmla="*/ 140 w 454"/>
                    <a:gd name="T9" fmla="*/ 75 h 152"/>
                    <a:gd name="T10" fmla="*/ 157 w 454"/>
                    <a:gd name="T11" fmla="*/ 58 h 152"/>
                    <a:gd name="T12" fmla="*/ 173 w 454"/>
                    <a:gd name="T13" fmla="*/ 75 h 152"/>
                    <a:gd name="T14" fmla="*/ 282 w 454"/>
                    <a:gd name="T15" fmla="*/ 97 h 152"/>
                    <a:gd name="T16" fmla="*/ 297 w 454"/>
                    <a:gd name="T17" fmla="*/ 86 h 152"/>
                    <a:gd name="T18" fmla="*/ 309 w 454"/>
                    <a:gd name="T19" fmla="*/ 92 h 152"/>
                    <a:gd name="T20" fmla="*/ 422 w 454"/>
                    <a:gd name="T21" fmla="*/ 22 h 152"/>
                    <a:gd name="T22" fmla="*/ 421 w 454"/>
                    <a:gd name="T23" fmla="*/ 17 h 152"/>
                    <a:gd name="T24" fmla="*/ 437 w 454"/>
                    <a:gd name="T25" fmla="*/ 0 h 152"/>
                    <a:gd name="T26" fmla="*/ 454 w 454"/>
                    <a:gd name="T27" fmla="*/ 17 h 152"/>
                    <a:gd name="T28" fmla="*/ 437 w 454"/>
                    <a:gd name="T29" fmla="*/ 33 h 152"/>
                    <a:gd name="T30" fmla="*/ 425 w 454"/>
                    <a:gd name="T31" fmla="*/ 27 h 152"/>
                    <a:gd name="T32" fmla="*/ 312 w 454"/>
                    <a:gd name="T33" fmla="*/ 97 h 152"/>
                    <a:gd name="T34" fmla="*/ 313 w 454"/>
                    <a:gd name="T35" fmla="*/ 103 h 152"/>
                    <a:gd name="T36" fmla="*/ 297 w 454"/>
                    <a:gd name="T37" fmla="*/ 119 h 152"/>
                    <a:gd name="T38" fmla="*/ 281 w 454"/>
                    <a:gd name="T39" fmla="*/ 103 h 152"/>
                    <a:gd name="T40" fmla="*/ 172 w 454"/>
                    <a:gd name="T41" fmla="*/ 81 h 152"/>
                    <a:gd name="T42" fmla="*/ 157 w 454"/>
                    <a:gd name="T43" fmla="*/ 91 h 152"/>
                    <a:gd name="T44" fmla="*/ 144 w 454"/>
                    <a:gd name="T45" fmla="*/ 84 h 152"/>
                    <a:gd name="T46" fmla="*/ 32 w 454"/>
                    <a:gd name="T47" fmla="*/ 132 h 152"/>
                    <a:gd name="T48" fmla="*/ 33 w 454"/>
                    <a:gd name="T49" fmla="*/ 136 h 152"/>
                    <a:gd name="T50" fmla="*/ 16 w 454"/>
                    <a:gd name="T51" fmla="*/ 152 h 152"/>
                    <a:gd name="T52" fmla="*/ 0 w 454"/>
                    <a:gd name="T53" fmla="*/ 136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454" h="152">
                      <a:moveTo>
                        <a:pt x="0" y="136"/>
                      </a:moveTo>
                      <a:cubicBezTo>
                        <a:pt x="0" y="127"/>
                        <a:pt x="7" y="119"/>
                        <a:pt x="16" y="119"/>
                      </a:cubicBezTo>
                      <a:cubicBezTo>
                        <a:pt x="22" y="119"/>
                        <a:pt x="27" y="122"/>
                        <a:pt x="30" y="127"/>
                      </a:cubicBezTo>
                      <a:cubicBezTo>
                        <a:pt x="141" y="79"/>
                        <a:pt x="141" y="79"/>
                        <a:pt x="141" y="79"/>
                      </a:cubicBezTo>
                      <a:cubicBezTo>
                        <a:pt x="141" y="77"/>
                        <a:pt x="140" y="76"/>
                        <a:pt x="140" y="75"/>
                      </a:cubicBezTo>
                      <a:cubicBezTo>
                        <a:pt x="140" y="66"/>
                        <a:pt x="148" y="58"/>
                        <a:pt x="157" y="58"/>
                      </a:cubicBezTo>
                      <a:cubicBezTo>
                        <a:pt x="166" y="58"/>
                        <a:pt x="173" y="66"/>
                        <a:pt x="173" y="75"/>
                      </a:cubicBezTo>
                      <a:cubicBezTo>
                        <a:pt x="282" y="97"/>
                        <a:pt x="282" y="97"/>
                        <a:pt x="282" y="97"/>
                      </a:cubicBezTo>
                      <a:cubicBezTo>
                        <a:pt x="284" y="91"/>
                        <a:pt x="290" y="86"/>
                        <a:pt x="297" y="86"/>
                      </a:cubicBezTo>
                      <a:cubicBezTo>
                        <a:pt x="302" y="86"/>
                        <a:pt x="306" y="88"/>
                        <a:pt x="309" y="92"/>
                      </a:cubicBezTo>
                      <a:cubicBezTo>
                        <a:pt x="422" y="22"/>
                        <a:pt x="422" y="22"/>
                        <a:pt x="422" y="22"/>
                      </a:cubicBezTo>
                      <a:cubicBezTo>
                        <a:pt x="421" y="20"/>
                        <a:pt x="421" y="18"/>
                        <a:pt x="421" y="17"/>
                      </a:cubicBezTo>
                      <a:cubicBezTo>
                        <a:pt x="421" y="8"/>
                        <a:pt x="428" y="0"/>
                        <a:pt x="437" y="0"/>
                      </a:cubicBezTo>
                      <a:cubicBezTo>
                        <a:pt x="446" y="0"/>
                        <a:pt x="454" y="8"/>
                        <a:pt x="454" y="17"/>
                      </a:cubicBezTo>
                      <a:cubicBezTo>
                        <a:pt x="454" y="26"/>
                        <a:pt x="446" y="33"/>
                        <a:pt x="437" y="33"/>
                      </a:cubicBezTo>
                      <a:cubicBezTo>
                        <a:pt x="432" y="33"/>
                        <a:pt x="428" y="31"/>
                        <a:pt x="425" y="27"/>
                      </a:cubicBezTo>
                      <a:cubicBezTo>
                        <a:pt x="312" y="97"/>
                        <a:pt x="312" y="97"/>
                        <a:pt x="312" y="97"/>
                      </a:cubicBezTo>
                      <a:cubicBezTo>
                        <a:pt x="313" y="99"/>
                        <a:pt x="313" y="101"/>
                        <a:pt x="313" y="103"/>
                      </a:cubicBezTo>
                      <a:cubicBezTo>
                        <a:pt x="313" y="112"/>
                        <a:pt x="306" y="119"/>
                        <a:pt x="297" y="119"/>
                      </a:cubicBezTo>
                      <a:cubicBezTo>
                        <a:pt x="288" y="119"/>
                        <a:pt x="281" y="112"/>
                        <a:pt x="281" y="103"/>
                      </a:cubicBezTo>
                      <a:cubicBezTo>
                        <a:pt x="172" y="81"/>
                        <a:pt x="172" y="81"/>
                        <a:pt x="172" y="81"/>
                      </a:cubicBezTo>
                      <a:cubicBezTo>
                        <a:pt x="170" y="87"/>
                        <a:pt x="164" y="91"/>
                        <a:pt x="157" y="91"/>
                      </a:cubicBezTo>
                      <a:cubicBezTo>
                        <a:pt x="151" y="91"/>
                        <a:pt x="147" y="88"/>
                        <a:pt x="144" y="84"/>
                      </a:cubicBezTo>
                      <a:cubicBezTo>
                        <a:pt x="32" y="132"/>
                        <a:pt x="32" y="132"/>
                        <a:pt x="32" y="132"/>
                      </a:cubicBezTo>
                      <a:cubicBezTo>
                        <a:pt x="33" y="134"/>
                        <a:pt x="33" y="134"/>
                        <a:pt x="33" y="136"/>
                      </a:cubicBezTo>
                      <a:cubicBezTo>
                        <a:pt x="33" y="145"/>
                        <a:pt x="26" y="152"/>
                        <a:pt x="16" y="152"/>
                      </a:cubicBezTo>
                      <a:cubicBezTo>
                        <a:pt x="7" y="152"/>
                        <a:pt x="0" y="145"/>
                        <a:pt x="0" y="1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defTabSz="1219200">
                    <a:defRPr/>
                  </a:pPr>
                  <a:endParaRPr lang="en-AU" sz="2400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思源宋体 CN" panose="02020400000000000000" pitchFamily="18" charset="-122"/>
                    <a:ea typeface="Microsoft YaHei UI" panose="020B0503020204020204" charset="-122"/>
                  </a:endParaRPr>
                </a:p>
              </p:txBody>
            </p:sp>
            <p:sp>
              <p:nvSpPr>
                <p:cNvPr id="35" name="Freeform 228">
                  <a:extLst>
                    <a:ext uri="{FF2B5EF4-FFF2-40B4-BE49-F238E27FC236}">
                      <a16:creationId xmlns:a16="http://schemas.microsoft.com/office/drawing/2014/main" id="{F1C4095A-3158-4E0B-B5EF-B486539E6334}"/>
                    </a:ext>
                  </a:extLst>
                </p:cNvPr>
                <p:cNvSpPr/>
                <p:nvPr/>
              </p:nvSpPr>
              <p:spPr bwMode="auto">
                <a:xfrm>
                  <a:off x="2908300" y="2987675"/>
                  <a:ext cx="447675" cy="300038"/>
                </a:xfrm>
                <a:custGeom>
                  <a:avLst/>
                  <a:gdLst>
                    <a:gd name="T0" fmla="*/ 568 w 581"/>
                    <a:gd name="T1" fmla="*/ 367 h 392"/>
                    <a:gd name="T2" fmla="*/ 550 w 581"/>
                    <a:gd name="T3" fmla="*/ 367 h 392"/>
                    <a:gd name="T4" fmla="*/ 550 w 581"/>
                    <a:gd name="T5" fmla="*/ 32 h 392"/>
                    <a:gd name="T6" fmla="*/ 518 w 581"/>
                    <a:gd name="T7" fmla="*/ 0 h 392"/>
                    <a:gd name="T8" fmla="*/ 483 w 581"/>
                    <a:gd name="T9" fmla="*/ 0 h 392"/>
                    <a:gd name="T10" fmla="*/ 451 w 581"/>
                    <a:gd name="T11" fmla="*/ 32 h 392"/>
                    <a:gd name="T12" fmla="*/ 451 w 581"/>
                    <a:gd name="T13" fmla="*/ 367 h 392"/>
                    <a:gd name="T14" fmla="*/ 410 w 581"/>
                    <a:gd name="T15" fmla="*/ 367 h 392"/>
                    <a:gd name="T16" fmla="*/ 410 w 581"/>
                    <a:gd name="T17" fmla="*/ 120 h 392"/>
                    <a:gd name="T18" fmla="*/ 379 w 581"/>
                    <a:gd name="T19" fmla="*/ 88 h 392"/>
                    <a:gd name="T20" fmla="*/ 343 w 581"/>
                    <a:gd name="T21" fmla="*/ 88 h 392"/>
                    <a:gd name="T22" fmla="*/ 311 w 581"/>
                    <a:gd name="T23" fmla="*/ 120 h 392"/>
                    <a:gd name="T24" fmla="*/ 311 w 581"/>
                    <a:gd name="T25" fmla="*/ 367 h 392"/>
                    <a:gd name="T26" fmla="*/ 270 w 581"/>
                    <a:gd name="T27" fmla="*/ 367 h 392"/>
                    <a:gd name="T28" fmla="*/ 270 w 581"/>
                    <a:gd name="T29" fmla="*/ 92 h 392"/>
                    <a:gd name="T30" fmla="*/ 239 w 581"/>
                    <a:gd name="T31" fmla="*/ 61 h 392"/>
                    <a:gd name="T32" fmla="*/ 203 w 581"/>
                    <a:gd name="T33" fmla="*/ 61 h 392"/>
                    <a:gd name="T34" fmla="*/ 171 w 581"/>
                    <a:gd name="T35" fmla="*/ 92 h 392"/>
                    <a:gd name="T36" fmla="*/ 171 w 581"/>
                    <a:gd name="T37" fmla="*/ 367 h 392"/>
                    <a:gd name="T38" fmla="*/ 131 w 581"/>
                    <a:gd name="T39" fmla="*/ 367 h 392"/>
                    <a:gd name="T40" fmla="*/ 131 w 581"/>
                    <a:gd name="T41" fmla="*/ 160 h 392"/>
                    <a:gd name="T42" fmla="*/ 99 w 581"/>
                    <a:gd name="T43" fmla="*/ 128 h 392"/>
                    <a:gd name="T44" fmla="*/ 63 w 581"/>
                    <a:gd name="T45" fmla="*/ 128 h 392"/>
                    <a:gd name="T46" fmla="*/ 32 w 581"/>
                    <a:gd name="T47" fmla="*/ 160 h 392"/>
                    <a:gd name="T48" fmla="*/ 32 w 581"/>
                    <a:gd name="T49" fmla="*/ 367 h 392"/>
                    <a:gd name="T50" fmla="*/ 11 w 581"/>
                    <a:gd name="T51" fmla="*/ 367 h 392"/>
                    <a:gd name="T52" fmla="*/ 0 w 581"/>
                    <a:gd name="T53" fmla="*/ 378 h 392"/>
                    <a:gd name="T54" fmla="*/ 0 w 581"/>
                    <a:gd name="T55" fmla="*/ 381 h 392"/>
                    <a:gd name="T56" fmla="*/ 11 w 581"/>
                    <a:gd name="T57" fmla="*/ 392 h 392"/>
                    <a:gd name="T58" fmla="*/ 568 w 581"/>
                    <a:gd name="T59" fmla="*/ 392 h 392"/>
                    <a:gd name="T60" fmla="*/ 581 w 581"/>
                    <a:gd name="T61" fmla="*/ 381 h 392"/>
                    <a:gd name="T62" fmla="*/ 581 w 581"/>
                    <a:gd name="T63" fmla="*/ 378 h 392"/>
                    <a:gd name="T64" fmla="*/ 568 w 581"/>
                    <a:gd name="T65" fmla="*/ 367 h 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81" h="392">
                      <a:moveTo>
                        <a:pt x="568" y="367"/>
                      </a:moveTo>
                      <a:cubicBezTo>
                        <a:pt x="550" y="367"/>
                        <a:pt x="550" y="367"/>
                        <a:pt x="550" y="367"/>
                      </a:cubicBezTo>
                      <a:cubicBezTo>
                        <a:pt x="550" y="32"/>
                        <a:pt x="550" y="32"/>
                        <a:pt x="550" y="32"/>
                      </a:cubicBezTo>
                      <a:cubicBezTo>
                        <a:pt x="550" y="14"/>
                        <a:pt x="536" y="0"/>
                        <a:pt x="518" y="0"/>
                      </a:cubicBezTo>
                      <a:cubicBezTo>
                        <a:pt x="483" y="0"/>
                        <a:pt x="483" y="0"/>
                        <a:pt x="483" y="0"/>
                      </a:cubicBezTo>
                      <a:cubicBezTo>
                        <a:pt x="465" y="0"/>
                        <a:pt x="451" y="14"/>
                        <a:pt x="451" y="32"/>
                      </a:cubicBezTo>
                      <a:cubicBezTo>
                        <a:pt x="451" y="367"/>
                        <a:pt x="451" y="367"/>
                        <a:pt x="451" y="367"/>
                      </a:cubicBezTo>
                      <a:cubicBezTo>
                        <a:pt x="410" y="367"/>
                        <a:pt x="410" y="367"/>
                        <a:pt x="410" y="367"/>
                      </a:cubicBezTo>
                      <a:cubicBezTo>
                        <a:pt x="410" y="120"/>
                        <a:pt x="410" y="120"/>
                        <a:pt x="410" y="120"/>
                      </a:cubicBezTo>
                      <a:cubicBezTo>
                        <a:pt x="410" y="102"/>
                        <a:pt x="396" y="88"/>
                        <a:pt x="379" y="88"/>
                      </a:cubicBezTo>
                      <a:cubicBezTo>
                        <a:pt x="343" y="88"/>
                        <a:pt x="343" y="88"/>
                        <a:pt x="343" y="88"/>
                      </a:cubicBezTo>
                      <a:cubicBezTo>
                        <a:pt x="325" y="88"/>
                        <a:pt x="311" y="102"/>
                        <a:pt x="311" y="120"/>
                      </a:cubicBezTo>
                      <a:cubicBezTo>
                        <a:pt x="311" y="367"/>
                        <a:pt x="311" y="367"/>
                        <a:pt x="311" y="367"/>
                      </a:cubicBezTo>
                      <a:cubicBezTo>
                        <a:pt x="270" y="367"/>
                        <a:pt x="270" y="367"/>
                        <a:pt x="270" y="367"/>
                      </a:cubicBezTo>
                      <a:cubicBezTo>
                        <a:pt x="270" y="92"/>
                        <a:pt x="270" y="92"/>
                        <a:pt x="270" y="92"/>
                      </a:cubicBezTo>
                      <a:cubicBezTo>
                        <a:pt x="270" y="75"/>
                        <a:pt x="256" y="61"/>
                        <a:pt x="239" y="61"/>
                      </a:cubicBezTo>
                      <a:cubicBezTo>
                        <a:pt x="203" y="61"/>
                        <a:pt x="203" y="61"/>
                        <a:pt x="203" y="61"/>
                      </a:cubicBezTo>
                      <a:cubicBezTo>
                        <a:pt x="186" y="61"/>
                        <a:pt x="171" y="75"/>
                        <a:pt x="171" y="92"/>
                      </a:cubicBezTo>
                      <a:cubicBezTo>
                        <a:pt x="171" y="367"/>
                        <a:pt x="171" y="367"/>
                        <a:pt x="171" y="367"/>
                      </a:cubicBezTo>
                      <a:cubicBezTo>
                        <a:pt x="131" y="367"/>
                        <a:pt x="131" y="367"/>
                        <a:pt x="131" y="367"/>
                      </a:cubicBezTo>
                      <a:cubicBezTo>
                        <a:pt x="131" y="160"/>
                        <a:pt x="131" y="160"/>
                        <a:pt x="131" y="160"/>
                      </a:cubicBezTo>
                      <a:cubicBezTo>
                        <a:pt x="131" y="143"/>
                        <a:pt x="117" y="128"/>
                        <a:pt x="99" y="128"/>
                      </a:cubicBezTo>
                      <a:cubicBezTo>
                        <a:pt x="63" y="128"/>
                        <a:pt x="63" y="128"/>
                        <a:pt x="63" y="128"/>
                      </a:cubicBezTo>
                      <a:cubicBezTo>
                        <a:pt x="46" y="128"/>
                        <a:pt x="32" y="143"/>
                        <a:pt x="32" y="160"/>
                      </a:cubicBezTo>
                      <a:cubicBezTo>
                        <a:pt x="32" y="367"/>
                        <a:pt x="32" y="367"/>
                        <a:pt x="32" y="367"/>
                      </a:cubicBezTo>
                      <a:cubicBezTo>
                        <a:pt x="11" y="367"/>
                        <a:pt x="11" y="367"/>
                        <a:pt x="11" y="367"/>
                      </a:cubicBezTo>
                      <a:cubicBezTo>
                        <a:pt x="4" y="367"/>
                        <a:pt x="0" y="372"/>
                        <a:pt x="0" y="378"/>
                      </a:cubicBezTo>
                      <a:cubicBezTo>
                        <a:pt x="0" y="381"/>
                        <a:pt x="0" y="381"/>
                        <a:pt x="0" y="381"/>
                      </a:cubicBezTo>
                      <a:cubicBezTo>
                        <a:pt x="0" y="387"/>
                        <a:pt x="4" y="392"/>
                        <a:pt x="11" y="392"/>
                      </a:cubicBezTo>
                      <a:cubicBezTo>
                        <a:pt x="568" y="392"/>
                        <a:pt x="568" y="392"/>
                        <a:pt x="568" y="392"/>
                      </a:cubicBezTo>
                      <a:cubicBezTo>
                        <a:pt x="575" y="392"/>
                        <a:pt x="581" y="387"/>
                        <a:pt x="581" y="381"/>
                      </a:cubicBezTo>
                      <a:cubicBezTo>
                        <a:pt x="581" y="378"/>
                        <a:pt x="581" y="378"/>
                        <a:pt x="581" y="378"/>
                      </a:cubicBezTo>
                      <a:cubicBezTo>
                        <a:pt x="581" y="372"/>
                        <a:pt x="575" y="367"/>
                        <a:pt x="568" y="3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defTabSz="1219200">
                    <a:defRPr/>
                  </a:pPr>
                  <a:endParaRPr lang="en-AU" sz="2400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思源宋体 CN" panose="02020400000000000000" pitchFamily="18" charset="-122"/>
                    <a:ea typeface="Microsoft YaHei UI" panose="020B0503020204020204" charset="-122"/>
                  </a:endParaRPr>
                </a:p>
              </p:txBody>
            </p:sp>
          </p:grpSp>
        </p:grpSp>
        <p:sp>
          <p:nvSpPr>
            <p:cNvPr id="49" name="TextBox 7">
              <a:extLst>
                <a:ext uri="{FF2B5EF4-FFF2-40B4-BE49-F238E27FC236}">
                  <a16:creationId xmlns:a16="http://schemas.microsoft.com/office/drawing/2014/main" id="{9F28F635-B9CD-413C-993B-4D976DF0F78C}"/>
                </a:ext>
              </a:extLst>
            </p:cNvPr>
            <p:cNvSpPr txBox="1"/>
            <p:nvPr/>
          </p:nvSpPr>
          <p:spPr>
            <a:xfrm>
              <a:off x="7526423" y="4388094"/>
              <a:ext cx="3969276" cy="1249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  <a:sym typeface="+mn-ea"/>
                </a:rPr>
                <a:t>添加标题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sym typeface="+mn-ea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  <a:sym typeface="+mn-ea"/>
                </a:rPr>
                <a:t>单击此处输入您的文本说明，可根据需要适当地更改文字的颜色或者大小等属性。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5919694"/>
      </p:ext>
    </p:extLst>
  </p:cSld>
  <p:clrMapOvr>
    <a:masterClrMapping/>
  </p:clrMapOvr>
  <p:transition spd="med" advTm="0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1818</Words>
  <Application>Microsoft Office PowerPoint</Application>
  <PresentationFormat>宽屏</PresentationFormat>
  <Paragraphs>202</Paragraphs>
  <Slides>25</Slides>
  <Notes>0</Notes>
  <HiddenSlides>0</HiddenSlides>
  <MMClips>1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5" baseType="lpstr">
      <vt:lpstr>Fira Sans</vt:lpstr>
      <vt:lpstr>Fira Sans Medium</vt:lpstr>
      <vt:lpstr>Lato Light</vt:lpstr>
      <vt:lpstr>Microsoft YaHei UI</vt:lpstr>
      <vt:lpstr>Montserrat</vt:lpstr>
      <vt:lpstr>阿里巴巴普惠体 M</vt:lpstr>
      <vt:lpstr>阿里巴巴普惠体 R</vt:lpstr>
      <vt:lpstr>等线</vt:lpstr>
      <vt:lpstr>思源黑体</vt:lpstr>
      <vt:lpstr>思源黑体 CN Bold</vt:lpstr>
      <vt:lpstr>思源宋体 CN</vt:lpstr>
      <vt:lpstr>思源宋体 CN Heavy</vt:lpstr>
      <vt:lpstr>宋体</vt:lpstr>
      <vt:lpstr>字魂105号-简雅黑</vt:lpstr>
      <vt:lpstr>字魂35号-经典雅黑</vt:lpstr>
      <vt:lpstr>Arial</vt:lpstr>
      <vt:lpstr>Arial Black</vt:lpstr>
      <vt:lpstr>Wingdings</vt:lpstr>
      <vt:lpstr>Office 主题​​</vt:lpstr>
      <vt:lpstr>CorelDRAW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A2125</dc:creator>
  <cp:lastModifiedBy>王啸(10039283)</cp:lastModifiedBy>
  <cp:revision>33</cp:revision>
  <dcterms:created xsi:type="dcterms:W3CDTF">2021-12-12T04:48:59Z</dcterms:created>
  <dcterms:modified xsi:type="dcterms:W3CDTF">2024-12-29T08:25:09Z</dcterms:modified>
</cp:coreProperties>
</file>