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F5712-B2DF-44B9-A108-3FBF47B11FD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E72D3-1CE2-496D-BCC0-6AB26D5E55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8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0517-963E-8979-12D3-5EE16BBA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936" y="358588"/>
            <a:ext cx="10889345" cy="1187339"/>
          </a:xfrm>
        </p:spPr>
        <p:txBody>
          <a:bodyPr>
            <a:noAutofit/>
          </a:bodyPr>
          <a:lstStyle/>
          <a:p>
            <a:r>
              <a:rPr lang="en-US" sz="4100" dirty="0"/>
              <a:t>Title: </a:t>
            </a:r>
            <a:r>
              <a:rPr lang="en-US" sz="4100" dirty="0" err="1"/>
              <a:t>Eazy</a:t>
            </a:r>
            <a:r>
              <a:rPr lang="en-US" sz="4100" dirty="0"/>
              <a:t> Parking – (A Online  Parking Sharing  &amp; Service  Platform)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A5532-0A85-AA91-F066-7E2C9337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118" y="4885764"/>
            <a:ext cx="8148918" cy="6052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1797-E450-FDFF-7177-3B33BECC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658471"/>
            <a:ext cx="10775577" cy="45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252-8E9F-A04B-6E60-E4E7451D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                    Project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8D059-FD03-4711-A6A7-916E8B37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r>
              <a:rPr lang="en-US" sz="2700" dirty="0"/>
              <a:t> Khalid Al Hassan – 1821505642</a:t>
            </a:r>
          </a:p>
          <a:p>
            <a:pPr algn="ctr"/>
            <a:r>
              <a:rPr lang="en-US" sz="2700" dirty="0"/>
              <a:t>Aman Bin Azad (Nafiz) – 2011173642</a:t>
            </a:r>
          </a:p>
          <a:p>
            <a:pPr algn="ctr"/>
            <a:r>
              <a:rPr lang="en-US" sz="2700" dirty="0"/>
              <a:t> Md. </a:t>
            </a:r>
            <a:r>
              <a:rPr lang="en-US" sz="2700" dirty="0" err="1"/>
              <a:t>Touhidur</a:t>
            </a:r>
            <a:r>
              <a:rPr lang="en-US" sz="2700" dirty="0"/>
              <a:t> Rahman – 2011873042</a:t>
            </a:r>
          </a:p>
          <a:p>
            <a:pPr marL="0" indent="0" algn="ctr">
              <a:buNone/>
            </a:pPr>
            <a:r>
              <a:rPr lang="en-US" sz="2700" dirty="0" err="1"/>
              <a:t>Faria</a:t>
            </a:r>
            <a:r>
              <a:rPr lang="en-US" sz="2700" dirty="0"/>
              <a:t> </a:t>
            </a:r>
            <a:r>
              <a:rPr lang="en-US" sz="2700" dirty="0" err="1"/>
              <a:t>Naznin</a:t>
            </a:r>
            <a:r>
              <a:rPr lang="en-US" sz="2700" dirty="0"/>
              <a:t> - 1931198042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84CC4-94ED-92F3-B12B-13B6DE211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2" y="2231215"/>
            <a:ext cx="2742640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59E05-43FC-84AD-7E66-ADA9D689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63" y="2231215"/>
            <a:ext cx="2899293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7F22-E709-3086-5C5F-B9C55B7F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92" y="223852"/>
            <a:ext cx="6137238" cy="9953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 Project general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6194-B3A4-E114-3C65-DCDF1C31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36376"/>
            <a:ext cx="11788588" cy="4276164"/>
          </a:xfrm>
        </p:spPr>
        <p:txBody>
          <a:bodyPr>
            <a:normAutofit/>
          </a:bodyPr>
          <a:lstStyle/>
          <a:p>
            <a:r>
              <a:rPr lang="en-US" sz="2900" dirty="0" err="1"/>
              <a:t>Eazy</a:t>
            </a:r>
            <a:r>
              <a:rPr lang="en-US" sz="2900" dirty="0"/>
              <a:t> Parking is an online parking and sharing service platform . With the help of </a:t>
            </a:r>
            <a:r>
              <a:rPr lang="en-US" sz="2900" dirty="0" err="1"/>
              <a:t>Eazy</a:t>
            </a:r>
            <a:r>
              <a:rPr lang="en-US" sz="2900" dirty="0"/>
              <a:t> parking vehicles owner can park their vehicles with safety and any hardship .Also the garage owners also gets the change to earn some money by renting their garages.</a:t>
            </a:r>
          </a:p>
        </p:txBody>
      </p:sp>
    </p:spTree>
    <p:extLst>
      <p:ext uri="{BB962C8B-B14F-4D97-AF65-F5344CB8AC3E}">
        <p14:creationId xmlns:p14="http://schemas.microsoft.com/office/powerpoint/2010/main" val="356792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774-8B7D-7AE2-7E01-8AA75E99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115" y="582439"/>
            <a:ext cx="9965167" cy="1102925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Does the project have a clear target market or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F982-2FF1-A70F-1584-120997F9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33" y="1890557"/>
            <a:ext cx="10058400" cy="4023360"/>
          </a:xfrm>
        </p:spPr>
        <p:txBody>
          <a:bodyPr>
            <a:normAutofit/>
          </a:bodyPr>
          <a:lstStyle/>
          <a:p>
            <a:r>
              <a:rPr lang="en-US" sz="3000" dirty="0"/>
              <a:t>Yes , Anyone aged 18 or above and have vehicle but faces issues regarding their vehicle parking and safety are the main target or audience in this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EB6B0-87D4-D86B-17EF-63B97574A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3415991"/>
            <a:ext cx="5002306" cy="24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D7E3-4474-F083-1476-16C27D5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339" y="403144"/>
            <a:ext cx="5934637" cy="851914"/>
          </a:xfrm>
        </p:spPr>
        <p:txBody>
          <a:bodyPr>
            <a:normAutofit/>
          </a:bodyPr>
          <a:lstStyle/>
          <a:p>
            <a:r>
              <a:rPr lang="en-US" sz="4000" dirty="0"/>
              <a:t>Problems and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4E19-E9A0-3D24-6A04-324F388B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7765"/>
            <a:ext cx="12111318" cy="4545106"/>
          </a:xfrm>
        </p:spPr>
        <p:txBody>
          <a:bodyPr>
            <a:normAutofit/>
          </a:bodyPr>
          <a:lstStyle/>
          <a:p>
            <a:r>
              <a:rPr lang="en-US" sz="3000" dirty="0"/>
              <a:t>Car parking are now a days great problem as the road areas are dense and cannot supply sufficient space for parking as well as security of the vehicles</a:t>
            </a:r>
          </a:p>
          <a:p>
            <a:r>
              <a:rPr lang="en-US" sz="3000" dirty="0"/>
              <a:t>are of great concern.</a:t>
            </a:r>
          </a:p>
          <a:p>
            <a:endParaRPr lang="en-US" sz="3000" dirty="0"/>
          </a:p>
          <a:p>
            <a:r>
              <a:rPr lang="en-US" sz="3000" dirty="0"/>
              <a:t>So, we introduce </a:t>
            </a:r>
            <a:r>
              <a:rPr lang="en-US" sz="3000" dirty="0" err="1"/>
              <a:t>Eazy</a:t>
            </a:r>
            <a:r>
              <a:rPr lang="en-US" sz="3000" dirty="0"/>
              <a:t> Parking. A online parking and sharing service platform. Where vehicle owner need not to stress anymore about their vehicle parking and security. As well as garage owners can also make a profit out of their garage.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838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F659-635E-B036-1269-AC482E86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515" y="72979"/>
            <a:ext cx="5375238" cy="753302"/>
          </a:xfrm>
        </p:spPr>
        <p:txBody>
          <a:bodyPr>
            <a:normAutofit/>
          </a:bodyPr>
          <a:lstStyle/>
          <a:p>
            <a:r>
              <a:rPr lang="en-US" sz="4100" dirty="0"/>
              <a:t>List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C888-A177-9B8F-0BA4-67944C2B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1063014"/>
            <a:ext cx="11770659" cy="4731971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Car owners and garage owners will register with the system.</a:t>
            </a:r>
          </a:p>
          <a:p>
            <a:r>
              <a:rPr lang="en-US" sz="3000" dirty="0"/>
              <a:t>Car owner's perspective:</a:t>
            </a:r>
          </a:p>
          <a:p>
            <a:r>
              <a:rPr lang="en-US" sz="3000" dirty="0"/>
              <a:t>1. Car owners can see the available parking spot, slots and fair.</a:t>
            </a:r>
          </a:p>
          <a:p>
            <a:r>
              <a:rPr lang="en-US" sz="3000" dirty="0"/>
              <a:t>2. Can also reserve the available spots and slots.</a:t>
            </a:r>
          </a:p>
          <a:p>
            <a:endParaRPr lang="en-US" sz="3000" dirty="0"/>
          </a:p>
          <a:p>
            <a:r>
              <a:rPr lang="en-US" sz="3000" dirty="0"/>
              <a:t>Garage owners' perspective:</a:t>
            </a:r>
          </a:p>
          <a:p>
            <a:r>
              <a:rPr lang="en-US" sz="3000" dirty="0"/>
              <a:t>1. Garage owners will add available parking spots, slots and fairs.</a:t>
            </a:r>
          </a:p>
          <a:p>
            <a:r>
              <a:rPr lang="en-US" sz="3000" dirty="0"/>
              <a:t>2. They can also view how many cars have been booked in his garage. And how many slots are available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753718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302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Title: Eazy Parking – (A Online  Parking Sharing  &amp; Service  Platform)</vt:lpstr>
      <vt:lpstr>                              Project Members</vt:lpstr>
      <vt:lpstr> Project general description</vt:lpstr>
      <vt:lpstr>Does the project have a clear target market or audience?</vt:lpstr>
      <vt:lpstr>Problems and Opportunity</vt:lpstr>
      <vt:lpstr>List of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Eazy Parking – (A Online  Parking Sharing  &amp; Service  Platform)</dc:title>
  <dc:creator>aman nafiz</dc:creator>
  <cp:lastModifiedBy>aman nafiz</cp:lastModifiedBy>
  <cp:revision>2</cp:revision>
  <dcterms:created xsi:type="dcterms:W3CDTF">2022-10-14T09:03:08Z</dcterms:created>
  <dcterms:modified xsi:type="dcterms:W3CDTF">2022-10-14T11:28:11Z</dcterms:modified>
</cp:coreProperties>
</file>