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920239"/>
          </a:xfrm>
          <a:prstGeom prst="rect"/>
          <a:noFill/>
        </p:spPr>
        <p:txBody>
          <a:bodyPr anchor="t" bIns="45720" lIns="91440" rIns="91440" rtlCol="0" tIns="45720" wrap="square">
            <a:spAutoFit/>
          </a:bodyPr>
          <a:p>
            <a:r>
              <a:rPr dirty="0" sz="2400" lang="en-US"/>
              <a:t>STUDENT NAME: </a:t>
            </a:r>
            <a:r>
              <a:rPr dirty="0" sz="2400" lang="en-US"/>
              <a:t>P</a:t>
            </a:r>
            <a:r>
              <a:rPr dirty="0" sz="2400" lang="en-US"/>
              <a:t>O</a:t>
            </a:r>
            <a:r>
              <a:rPr dirty="0" sz="2400" lang="en-US"/>
              <a:t>O</a:t>
            </a:r>
            <a:r>
              <a:rPr dirty="0" sz="2400" lang="en-US"/>
              <a:t>J</a:t>
            </a:r>
            <a:r>
              <a:rPr dirty="0" sz="2400" lang="en-US"/>
              <a:t>A</a:t>
            </a:r>
            <a:r>
              <a:rPr dirty="0" sz="2400" lang="en-US"/>
              <a:t>SHREE</a:t>
            </a:r>
            <a:r>
              <a:rPr dirty="0" sz="2400" lang="en-US"/>
              <a:t>.</a:t>
            </a:r>
            <a:r>
              <a:rPr dirty="0" sz="2400" lang="en-US"/>
              <a:t>P</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9</a:t>
            </a:r>
            <a:r>
              <a:rPr dirty="0" sz="2400" lang="en-US"/>
              <a:t>4</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ND </a:t>
            </a:r>
            <a:r>
              <a:rPr dirty="0" sz="2400" lang="en-US"/>
              <a:t>SCIENCE </a:t>
            </a:r>
            <a:r>
              <a:rPr dirty="0" sz="2400" lang="en-US"/>
              <a:t>/</a:t>
            </a:r>
            <a:r>
              <a:rPr dirty="0" sz="2400" lang="en-US"/>
              <a:t> </a:t>
            </a:r>
            <a:r>
              <a:rPr dirty="0" sz="2400" lang="en-US"/>
              <a:t> </a:t>
            </a:r>
            <a:r>
              <a:rPr dirty="0" sz="2400" lang="en-US"/>
              <a:t>M</a:t>
            </a:r>
            <a:r>
              <a:rPr dirty="0" sz="2400" lang="en-US"/>
              <a:t>A</a:t>
            </a:r>
            <a:r>
              <a:rPr dirty="0" sz="2400" lang="en-US"/>
              <a:t>D</a:t>
            </a:r>
            <a:r>
              <a:rPr dirty="0" sz="2400" lang="en-US"/>
              <a:t>R</a:t>
            </a:r>
            <a:r>
              <a:rPr dirty="0" sz="2400" lang="en-US"/>
              <a:t>AS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0058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242061" y="3429000"/>
            <a:ext cx="3088371"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377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606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606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0726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2403229" y="753740"/>
            <a:ext cx="4572000" cy="6136640"/>
          </a:xfrm>
          <a:prstGeom prst="rect"/>
        </p:spPr>
        <p:txBody>
          <a:bodyPr rtlCol="0" wrap="square">
            <a:spAutoFit/>
          </a:bodyPr>
          <a:p>
            <a:r>
              <a:rPr sz="2800" lang="en-US">
                <a:solidFill>
                  <a:srgbClr val="000000"/>
                </a:solidFill>
              </a:rPr>
              <a:t>1. Cover Page – Name, title, photo/logo
2. About Me – Short intro + skills
3. Projects/Work – Images + brief descriptions
4. Experience/Education – Timeline or list
5. Contact Page – Email, phone, social links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609601"/>
          </a:xfrm>
        </p:spPr>
        <p:txBody>
          <a:bodyPr/>
          <a:p>
            <a:r>
              <a:rPr dirty="0" lang="en-IN"/>
              <a:t>FEATURES AND FUNCTIONALITY</a:t>
            </a:r>
          </a:p>
        </p:txBody>
      </p:sp>
      <p:sp>
        <p:nvSpPr>
          <p:cNvPr id="1048672" name="Rectangle 2"/>
          <p:cNvSpPr/>
          <p:nvPr/>
        </p:nvSpPr>
        <p:spPr>
          <a:xfrm>
            <a:off x="3048000" y="1859340"/>
            <a:ext cx="6096000" cy="26060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2025-09-10T08:24:02Z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62a590acc1da415cb580c4d42d4b6f08</vt:lpwstr>
  </property>
</Properties>
</file>