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1615440"/>
          </a:xfrm>
          <a:prstGeom prst="rect"/>
          <a:noFill/>
        </p:spPr>
        <p:txBody>
          <a:bodyPr anchor="t" bIns="45720" lIns="91440" rIns="91440" rtlCol="0" tIns="45720" wrap="square">
            <a:spAutoFit/>
          </a:bodyPr>
          <a:p>
            <a:r>
              <a:rPr dirty="0" sz="2400" lang="en-US"/>
              <a:t>STUDENT NAME: </a:t>
            </a:r>
            <a:r>
              <a:rPr dirty="0" sz="2400" lang="en-US"/>
              <a:t>P</a:t>
            </a:r>
            <a:r>
              <a:rPr dirty="0" sz="2400" lang="en-US"/>
              <a:t>O</a:t>
            </a:r>
            <a:r>
              <a:rPr dirty="0" sz="2400" lang="en-US"/>
              <a:t>O</a:t>
            </a:r>
            <a:r>
              <a:rPr dirty="0" sz="2400" lang="en-US"/>
              <a:t>J</a:t>
            </a:r>
            <a:r>
              <a:rPr dirty="0" sz="2400" lang="en-US"/>
              <a:t>ASHREE </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9</a:t>
            </a:r>
            <a:r>
              <a:rPr dirty="0" sz="2400" lang="en-US"/>
              <a:t>4</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COLLEGE/ UNIVERSITY</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5499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005841"/>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6229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3774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0833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6229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0030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5499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26060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5499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4630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22911"/>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2606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4705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xfrm>
            <a:off x="11353418" y="6473337"/>
            <a:ext cx="151129"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20726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46685"/>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521336"/>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6" name=""/>
          <p:cNvSpPr txBox="1"/>
          <p:nvPr/>
        </p:nvSpPr>
        <p:spPr>
          <a:xfrm>
            <a:off x="739774" y="721360"/>
            <a:ext cx="4572000" cy="6136640"/>
          </a:xfrm>
          <a:prstGeom prst="rect"/>
        </p:spPr>
        <p:txBody>
          <a:bodyPr rtlCol="0" wrap="square">
            <a:spAutoFit/>
          </a:bodyPr>
          <a:p>
            <a:r>
              <a:rPr sz="2800" lang="en-US">
                <a:solidFill>
                  <a:srgbClr val="000000"/>
                </a:solidFill>
              </a:rPr>
              <a:t>1. Cover Page – Name, title, photo/logo
2. About Me – Short intro + skills
3. Projects/Work – Images + brief descriptions
4. Experience/Education – Timeline or list
5. Contact Page – Email, phone, social links</a:t>
            </a:r>
            <a:endParaRPr sz="2800" lang="en-US">
              <a:solidFill>
                <a:srgbClr val="000000"/>
              </a:solidFill>
            </a:endParaRPr>
          </a:p>
        </p:txBody>
      </p:sp>
      <p:pic>
        <p:nvPicPr>
          <p:cNvPr id="2097168" name=""/>
          <p:cNvPicPr>
            <a:picLocks/>
          </p:cNvPicPr>
          <p:nvPr/>
        </p:nvPicPr>
        <p:blipFill>
          <a:blip xmlns:r="http://schemas.openxmlformats.org/officeDocument/2006/relationships" r:embed="rId2"/>
          <a:stretch>
            <a:fillRect/>
          </a:stretch>
        </p:blipFill>
        <p:spPr>
          <a:xfrm rot="0">
            <a:off x="5855362" y="2615503"/>
            <a:ext cx="2954597" cy="6560944"/>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609601"/>
          </a:xfrm>
        </p:spPr>
        <p:txBody>
          <a:bodyPr/>
          <a:p>
            <a:r>
              <a:rPr dirty="0" lang="en-IN"/>
              <a:t>FEATURES AND FUNCTIONALITY</a:t>
            </a:r>
          </a:p>
        </p:txBody>
      </p:sp>
      <p:sp>
        <p:nvSpPr>
          <p:cNvPr id="1048672" name="Rectangle 2"/>
          <p:cNvSpPr/>
          <p:nvPr/>
        </p:nvSpPr>
        <p:spPr>
          <a:xfrm>
            <a:off x="3048000" y="1859340"/>
            <a:ext cx="6096000" cy="26060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2025-09-10T07:35:53Z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b56f83ce38b44080ade6abde06d02e83</vt:lpwstr>
  </property>
</Properties>
</file>