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0" r:id="rId7"/>
    <p:sldId id="269" r:id="rId8"/>
    <p:sldId id="264" r:id="rId9"/>
    <p:sldId id="267" r:id="rId10"/>
    <p:sldId id="268" r:id="rId11"/>
    <p:sldId id="263" r:id="rId12"/>
    <p:sldId id="265" r:id="rId13"/>
    <p:sldId id="262" r:id="rId14"/>
    <p:sldId id="271" r:id="rId15"/>
    <p:sldId id="272"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7628EB-C49A-465C-B4FC-6C87E44AAA90}" v="120" dt="2022-01-05T22:09:17.4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30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istan Guichard" userId="3ba910013b56e83d" providerId="LiveId" clId="{39AD2599-6E9E-4191-88B9-FD3B4ACEDF32}"/>
    <pc:docChg chg="custSel addSld delSld modSld">
      <pc:chgData name="Tristan Guichard" userId="3ba910013b56e83d" providerId="LiveId" clId="{39AD2599-6E9E-4191-88B9-FD3B4ACEDF32}" dt="2022-01-02T20:49:34.061" v="253" actId="20577"/>
      <pc:docMkLst>
        <pc:docMk/>
      </pc:docMkLst>
      <pc:sldChg chg="addSp delSp modSp">
        <pc:chgData name="Tristan Guichard" userId="3ba910013b56e83d" providerId="LiveId" clId="{39AD2599-6E9E-4191-88B9-FD3B4ACEDF32}" dt="2022-01-02T20:47:26.228" v="222"/>
        <pc:sldMkLst>
          <pc:docMk/>
          <pc:sldMk cId="3539254255" sldId="257"/>
        </pc:sldMkLst>
        <pc:picChg chg="add del mod">
          <ac:chgData name="Tristan Guichard" userId="3ba910013b56e83d" providerId="LiveId" clId="{39AD2599-6E9E-4191-88B9-FD3B4ACEDF32}" dt="2022-01-02T20:47:25.959" v="221" actId="478"/>
          <ac:picMkLst>
            <pc:docMk/>
            <pc:sldMk cId="3539254255" sldId="257"/>
            <ac:picMk id="5" creationId="{26507506-E9E1-476D-94F8-5192F14B5955}"/>
          </ac:picMkLst>
        </pc:picChg>
        <pc:picChg chg="add mod">
          <ac:chgData name="Tristan Guichard" userId="3ba910013b56e83d" providerId="LiveId" clId="{39AD2599-6E9E-4191-88B9-FD3B4ACEDF32}" dt="2022-01-02T20:47:26.228" v="222"/>
          <ac:picMkLst>
            <pc:docMk/>
            <pc:sldMk cId="3539254255" sldId="257"/>
            <ac:picMk id="6" creationId="{972CCE25-B4C9-4899-A955-BF9535438105}"/>
          </ac:picMkLst>
        </pc:picChg>
      </pc:sldChg>
      <pc:sldChg chg="addSp modSp">
        <pc:chgData name="Tristan Guichard" userId="3ba910013b56e83d" providerId="LiveId" clId="{39AD2599-6E9E-4191-88B9-FD3B4ACEDF32}" dt="2022-01-02T20:47:16.576" v="220" actId="1076"/>
        <pc:sldMkLst>
          <pc:docMk/>
          <pc:sldMk cId="3987866961" sldId="258"/>
        </pc:sldMkLst>
        <pc:picChg chg="add mod">
          <ac:chgData name="Tristan Guichard" userId="3ba910013b56e83d" providerId="LiveId" clId="{39AD2599-6E9E-4191-88B9-FD3B4ACEDF32}" dt="2022-01-02T20:47:16.576" v="220" actId="1076"/>
          <ac:picMkLst>
            <pc:docMk/>
            <pc:sldMk cId="3987866961" sldId="258"/>
            <ac:picMk id="6" creationId="{14725681-4D83-4208-A9AA-EEC55716B5F5}"/>
          </ac:picMkLst>
        </pc:picChg>
      </pc:sldChg>
      <pc:sldChg chg="addSp modSp">
        <pc:chgData name="Tristan Guichard" userId="3ba910013b56e83d" providerId="LiveId" clId="{39AD2599-6E9E-4191-88B9-FD3B4ACEDF32}" dt="2022-01-02T20:47:27.824" v="223"/>
        <pc:sldMkLst>
          <pc:docMk/>
          <pc:sldMk cId="3920872637" sldId="259"/>
        </pc:sldMkLst>
        <pc:picChg chg="add mod">
          <ac:chgData name="Tristan Guichard" userId="3ba910013b56e83d" providerId="LiveId" clId="{39AD2599-6E9E-4191-88B9-FD3B4ACEDF32}" dt="2022-01-02T20:47:27.824" v="223"/>
          <ac:picMkLst>
            <pc:docMk/>
            <pc:sldMk cId="3920872637" sldId="259"/>
            <ac:picMk id="7" creationId="{EA112C1B-4903-40BE-8F6C-1DDBB57DBFDB}"/>
          </ac:picMkLst>
        </pc:picChg>
      </pc:sldChg>
      <pc:sldChg chg="addSp delSp modSp mod">
        <pc:chgData name="Tristan Guichard" userId="3ba910013b56e83d" providerId="LiveId" clId="{39AD2599-6E9E-4191-88B9-FD3B4ACEDF32}" dt="2022-01-02T20:47:28.853" v="224"/>
        <pc:sldMkLst>
          <pc:docMk/>
          <pc:sldMk cId="4152358349" sldId="260"/>
        </pc:sldMkLst>
        <pc:spChg chg="add mod">
          <ac:chgData name="Tristan Guichard" userId="3ba910013b56e83d" providerId="LiveId" clId="{39AD2599-6E9E-4191-88B9-FD3B4ACEDF32}" dt="2022-01-02T20:43:48.149" v="163" actId="1076"/>
          <ac:spMkLst>
            <pc:docMk/>
            <pc:sldMk cId="4152358349" sldId="260"/>
            <ac:spMk id="3" creationId="{870E6507-5994-44D0-9B5C-F03CA19B0637}"/>
          </ac:spMkLst>
        </pc:spChg>
        <pc:spChg chg="mod">
          <ac:chgData name="Tristan Guichard" userId="3ba910013b56e83d" providerId="LiveId" clId="{39AD2599-6E9E-4191-88B9-FD3B4ACEDF32}" dt="2022-01-02T14:45:18.381" v="5" actId="20577"/>
          <ac:spMkLst>
            <pc:docMk/>
            <pc:sldMk cId="4152358349" sldId="260"/>
            <ac:spMk id="5" creationId="{563F6659-972D-4A25-BDEB-0C78E251D595}"/>
          </ac:spMkLst>
        </pc:spChg>
        <pc:picChg chg="add del mod">
          <ac:chgData name="Tristan Guichard" userId="3ba910013b56e83d" providerId="LiveId" clId="{39AD2599-6E9E-4191-88B9-FD3B4ACEDF32}" dt="2022-01-02T20:31:27.952" v="41" actId="478"/>
          <ac:picMkLst>
            <pc:docMk/>
            <pc:sldMk cId="4152358349" sldId="260"/>
            <ac:picMk id="7" creationId="{560BFFD0-8712-42C7-A622-DFD476EB6470}"/>
          </ac:picMkLst>
        </pc:picChg>
        <pc:picChg chg="add mod modCrop">
          <ac:chgData name="Tristan Guichard" userId="3ba910013b56e83d" providerId="LiveId" clId="{39AD2599-6E9E-4191-88B9-FD3B4ACEDF32}" dt="2022-01-02T20:44:16.364" v="167" actId="732"/>
          <ac:picMkLst>
            <pc:docMk/>
            <pc:sldMk cId="4152358349" sldId="260"/>
            <ac:picMk id="9" creationId="{0C0BDD13-5570-44F7-AA6E-39A91E9192E9}"/>
          </ac:picMkLst>
        </pc:picChg>
        <pc:picChg chg="add mod">
          <ac:chgData name="Tristan Guichard" userId="3ba910013b56e83d" providerId="LiveId" clId="{39AD2599-6E9E-4191-88B9-FD3B4ACEDF32}" dt="2022-01-02T20:47:28.853" v="224"/>
          <ac:picMkLst>
            <pc:docMk/>
            <pc:sldMk cId="4152358349" sldId="260"/>
            <ac:picMk id="10" creationId="{509361F9-7892-4BA6-B572-CEB1B4A04ADB}"/>
          </ac:picMkLst>
        </pc:picChg>
      </pc:sldChg>
      <pc:sldChg chg="addSp delSp modSp new del mod">
        <pc:chgData name="Tristan Guichard" userId="3ba910013b56e83d" providerId="LiveId" clId="{39AD2599-6E9E-4191-88B9-FD3B4ACEDF32}" dt="2022-01-02T20:44:40.059" v="171" actId="2696"/>
        <pc:sldMkLst>
          <pc:docMk/>
          <pc:sldMk cId="3251193294" sldId="261"/>
        </pc:sldMkLst>
        <pc:picChg chg="add del mod">
          <ac:chgData name="Tristan Guichard" userId="3ba910013b56e83d" providerId="LiveId" clId="{39AD2599-6E9E-4191-88B9-FD3B4ACEDF32}" dt="2022-01-02T20:42:46.645" v="97" actId="21"/>
          <ac:picMkLst>
            <pc:docMk/>
            <pc:sldMk cId="3251193294" sldId="261"/>
            <ac:picMk id="3" creationId="{EB2AE2D4-1D68-4EA7-A479-213292603C56}"/>
          </ac:picMkLst>
        </pc:picChg>
        <pc:picChg chg="add del mod modCrop">
          <ac:chgData name="Tristan Guichard" userId="3ba910013b56e83d" providerId="LiveId" clId="{39AD2599-6E9E-4191-88B9-FD3B4ACEDF32}" dt="2022-01-02T20:44:33.887" v="169" actId="21"/>
          <ac:picMkLst>
            <pc:docMk/>
            <pc:sldMk cId="3251193294" sldId="261"/>
            <ac:picMk id="5" creationId="{0155604C-CDF8-4635-AD48-0A5C4204DCF0}"/>
          </ac:picMkLst>
        </pc:picChg>
        <pc:picChg chg="add del">
          <ac:chgData name="Tristan Guichard" userId="3ba910013b56e83d" providerId="LiveId" clId="{39AD2599-6E9E-4191-88B9-FD3B4ACEDF32}" dt="2022-01-02T20:42:41.256" v="94" actId="21"/>
          <ac:picMkLst>
            <pc:docMk/>
            <pc:sldMk cId="3251193294" sldId="261"/>
            <ac:picMk id="7" creationId="{AA4F46F3-19D3-4C68-A173-5456188A3904}"/>
          </ac:picMkLst>
        </pc:picChg>
        <pc:picChg chg="add del mod">
          <ac:chgData name="Tristan Guichard" userId="3ba910013b56e83d" providerId="LiveId" clId="{39AD2599-6E9E-4191-88B9-FD3B4ACEDF32}" dt="2022-01-02T20:42:35.496" v="91" actId="21"/>
          <ac:picMkLst>
            <pc:docMk/>
            <pc:sldMk cId="3251193294" sldId="261"/>
            <ac:picMk id="9" creationId="{65D7EAED-CC5E-4CB7-82BF-7C70BB83836C}"/>
          </ac:picMkLst>
        </pc:picChg>
        <pc:picChg chg="add del">
          <ac:chgData name="Tristan Guichard" userId="3ba910013b56e83d" providerId="LiveId" clId="{39AD2599-6E9E-4191-88B9-FD3B4ACEDF32}" dt="2022-01-02T20:42:28.312" v="87" actId="21"/>
          <ac:picMkLst>
            <pc:docMk/>
            <pc:sldMk cId="3251193294" sldId="261"/>
            <ac:picMk id="11" creationId="{0583EE1E-A3B7-4CE9-B99F-BFFC816856CA}"/>
          </ac:picMkLst>
        </pc:picChg>
        <pc:picChg chg="add del">
          <ac:chgData name="Tristan Guichard" userId="3ba910013b56e83d" providerId="LiveId" clId="{39AD2599-6E9E-4191-88B9-FD3B4ACEDF32}" dt="2022-01-02T20:42:25.858" v="85" actId="21"/>
          <ac:picMkLst>
            <pc:docMk/>
            <pc:sldMk cId="3251193294" sldId="261"/>
            <ac:picMk id="13" creationId="{B1B8568A-DDC4-49CF-9A47-ECAC422EFCD2}"/>
          </ac:picMkLst>
        </pc:picChg>
        <pc:picChg chg="add del">
          <ac:chgData name="Tristan Guichard" userId="3ba910013b56e83d" providerId="LiveId" clId="{39AD2599-6E9E-4191-88B9-FD3B4ACEDF32}" dt="2022-01-02T20:42:18.241" v="82" actId="21"/>
          <ac:picMkLst>
            <pc:docMk/>
            <pc:sldMk cId="3251193294" sldId="261"/>
            <ac:picMk id="15" creationId="{06F24E2B-74C9-47BB-BF98-136EBB951AAE}"/>
          </ac:picMkLst>
        </pc:picChg>
        <pc:picChg chg="add del">
          <ac:chgData name="Tristan Guichard" userId="3ba910013b56e83d" providerId="LiveId" clId="{39AD2599-6E9E-4191-88B9-FD3B4ACEDF32}" dt="2022-01-02T20:42:14.947" v="80" actId="21"/>
          <ac:picMkLst>
            <pc:docMk/>
            <pc:sldMk cId="3251193294" sldId="261"/>
            <ac:picMk id="17" creationId="{C565F20D-1F03-48CA-996C-6BE66AED37AE}"/>
          </ac:picMkLst>
        </pc:picChg>
        <pc:picChg chg="add del">
          <ac:chgData name="Tristan Guichard" userId="3ba910013b56e83d" providerId="LiveId" clId="{39AD2599-6E9E-4191-88B9-FD3B4ACEDF32}" dt="2022-01-02T20:42:11.647" v="78" actId="21"/>
          <ac:picMkLst>
            <pc:docMk/>
            <pc:sldMk cId="3251193294" sldId="261"/>
            <ac:picMk id="19" creationId="{BB15337C-8BF9-49E9-82E7-B3002E217E83}"/>
          </ac:picMkLst>
        </pc:picChg>
        <pc:picChg chg="add del">
          <ac:chgData name="Tristan Guichard" userId="3ba910013b56e83d" providerId="LiveId" clId="{39AD2599-6E9E-4191-88B9-FD3B4ACEDF32}" dt="2022-01-02T20:42:08.071" v="76" actId="21"/>
          <ac:picMkLst>
            <pc:docMk/>
            <pc:sldMk cId="3251193294" sldId="261"/>
            <ac:picMk id="21" creationId="{B49FDC5B-39DD-48A4-98F5-001C75B7560F}"/>
          </ac:picMkLst>
        </pc:picChg>
        <pc:picChg chg="add del">
          <ac:chgData name="Tristan Guichard" userId="3ba910013b56e83d" providerId="LiveId" clId="{39AD2599-6E9E-4191-88B9-FD3B4ACEDF32}" dt="2022-01-02T20:42:04.468" v="75" actId="21"/>
          <ac:picMkLst>
            <pc:docMk/>
            <pc:sldMk cId="3251193294" sldId="261"/>
            <ac:picMk id="23" creationId="{C481B23A-823E-4D20-84DC-1CB79D4EF568}"/>
          </ac:picMkLst>
        </pc:picChg>
        <pc:picChg chg="add del mod">
          <ac:chgData name="Tristan Guichard" userId="3ba910013b56e83d" providerId="LiveId" clId="{39AD2599-6E9E-4191-88B9-FD3B4ACEDF32}" dt="2022-01-02T20:41:53.106" v="72" actId="21"/>
          <ac:picMkLst>
            <pc:docMk/>
            <pc:sldMk cId="3251193294" sldId="261"/>
            <ac:picMk id="25" creationId="{7AB3B687-FD8C-4FDD-AE70-9A20AF0F883B}"/>
          </ac:picMkLst>
        </pc:picChg>
      </pc:sldChg>
      <pc:sldChg chg="addSp modSp new mod">
        <pc:chgData name="Tristan Guichard" userId="3ba910013b56e83d" providerId="LiveId" clId="{39AD2599-6E9E-4191-88B9-FD3B4ACEDF32}" dt="2022-01-02T20:47:41.325" v="234"/>
        <pc:sldMkLst>
          <pc:docMk/>
          <pc:sldMk cId="3776677679" sldId="262"/>
        </pc:sldMkLst>
        <pc:spChg chg="add mod">
          <ac:chgData name="Tristan Guichard" userId="3ba910013b56e83d" providerId="LiveId" clId="{39AD2599-6E9E-4191-88B9-FD3B4ACEDF32}" dt="2022-01-02T14:46:39.788" v="21" actId="14100"/>
          <ac:spMkLst>
            <pc:docMk/>
            <pc:sldMk cId="3776677679" sldId="262"/>
            <ac:spMk id="3" creationId="{271CD67D-161B-48C9-B454-4E17FFFA27A0}"/>
          </ac:spMkLst>
        </pc:spChg>
        <pc:picChg chg="add mod">
          <ac:chgData name="Tristan Guichard" userId="3ba910013b56e83d" providerId="LiveId" clId="{39AD2599-6E9E-4191-88B9-FD3B4ACEDF32}" dt="2022-01-02T20:47:41.325" v="234"/>
          <ac:picMkLst>
            <pc:docMk/>
            <pc:sldMk cId="3776677679" sldId="262"/>
            <ac:picMk id="4" creationId="{FF7B2798-E252-41DA-A7B3-6DFAFAC98574}"/>
          </ac:picMkLst>
        </pc:picChg>
      </pc:sldChg>
      <pc:sldChg chg="addSp modSp new mod">
        <pc:chgData name="Tristan Guichard" userId="3ba910013b56e83d" providerId="LiveId" clId="{39AD2599-6E9E-4191-88B9-FD3B4ACEDF32}" dt="2022-01-02T20:47:33.110" v="228"/>
        <pc:sldMkLst>
          <pc:docMk/>
          <pc:sldMk cId="2738908004" sldId="263"/>
        </pc:sldMkLst>
        <pc:spChg chg="add mod">
          <ac:chgData name="Tristan Guichard" userId="3ba910013b56e83d" providerId="LiveId" clId="{39AD2599-6E9E-4191-88B9-FD3B4ACEDF32}" dt="2022-01-02T20:45:33.166" v="190"/>
          <ac:spMkLst>
            <pc:docMk/>
            <pc:sldMk cId="2738908004" sldId="263"/>
            <ac:spMk id="4" creationId="{2839F516-6665-4FD5-98B8-5BB3DAAEBE90}"/>
          </ac:spMkLst>
        </pc:spChg>
        <pc:picChg chg="add mod">
          <ac:chgData name="Tristan Guichard" userId="3ba910013b56e83d" providerId="LiveId" clId="{39AD2599-6E9E-4191-88B9-FD3B4ACEDF32}" dt="2022-01-02T20:42:54.763" v="100" actId="1076"/>
          <ac:picMkLst>
            <pc:docMk/>
            <pc:sldMk cId="2738908004" sldId="263"/>
            <ac:picMk id="2" creationId="{D9D533A5-0FCD-4249-821A-4F0F67726EDA}"/>
          </ac:picMkLst>
        </pc:picChg>
        <pc:picChg chg="add mod">
          <ac:chgData name="Tristan Guichard" userId="3ba910013b56e83d" providerId="LiveId" clId="{39AD2599-6E9E-4191-88B9-FD3B4ACEDF32}" dt="2022-01-02T20:42:56.626" v="101" actId="1076"/>
          <ac:picMkLst>
            <pc:docMk/>
            <pc:sldMk cId="2738908004" sldId="263"/>
            <ac:picMk id="3" creationId="{51172EBB-2CCA-42DF-A918-683B57619E91}"/>
          </ac:picMkLst>
        </pc:picChg>
        <pc:picChg chg="add mod">
          <ac:chgData name="Tristan Guichard" userId="3ba910013b56e83d" providerId="LiveId" clId="{39AD2599-6E9E-4191-88B9-FD3B4ACEDF32}" dt="2022-01-02T20:47:33.110" v="228"/>
          <ac:picMkLst>
            <pc:docMk/>
            <pc:sldMk cId="2738908004" sldId="263"/>
            <ac:picMk id="5" creationId="{A590438F-8DAE-4149-903E-6E8082342DB0}"/>
          </ac:picMkLst>
        </pc:picChg>
      </pc:sldChg>
      <pc:sldChg chg="addSp delSp modSp new mod">
        <pc:chgData name="Tristan Guichard" userId="3ba910013b56e83d" providerId="LiveId" clId="{39AD2599-6E9E-4191-88B9-FD3B4ACEDF32}" dt="2022-01-02T20:47:36.484" v="230" actId="1076"/>
        <pc:sldMkLst>
          <pc:docMk/>
          <pc:sldMk cId="55621097" sldId="264"/>
        </pc:sldMkLst>
        <pc:spChg chg="add mod">
          <ac:chgData name="Tristan Guichard" userId="3ba910013b56e83d" providerId="LiveId" clId="{39AD2599-6E9E-4191-88B9-FD3B4ACEDF32}" dt="2022-01-02T20:45:34.206" v="191"/>
          <ac:spMkLst>
            <pc:docMk/>
            <pc:sldMk cId="55621097" sldId="264"/>
            <ac:spMk id="4" creationId="{96AAEB09-366A-4356-9DEC-A468B3F6215D}"/>
          </ac:spMkLst>
        </pc:spChg>
        <pc:picChg chg="add mod">
          <ac:chgData name="Tristan Guichard" userId="3ba910013b56e83d" providerId="LiveId" clId="{39AD2599-6E9E-4191-88B9-FD3B4ACEDF32}" dt="2022-01-02T20:46:59.830" v="215" actId="1076"/>
          <ac:picMkLst>
            <pc:docMk/>
            <pc:sldMk cId="55621097" sldId="264"/>
            <ac:picMk id="2" creationId="{03988FED-6219-48F8-8330-B94EC35ED00C}"/>
          </ac:picMkLst>
        </pc:picChg>
        <pc:picChg chg="add mod">
          <ac:chgData name="Tristan Guichard" userId="3ba910013b56e83d" providerId="LiveId" clId="{39AD2599-6E9E-4191-88B9-FD3B4ACEDF32}" dt="2022-01-02T20:47:36.484" v="230" actId="1076"/>
          <ac:picMkLst>
            <pc:docMk/>
            <pc:sldMk cId="55621097" sldId="264"/>
            <ac:picMk id="3" creationId="{CCE5AAF9-F11E-43DC-AD00-AE1108D6813F}"/>
          </ac:picMkLst>
        </pc:picChg>
        <pc:picChg chg="add mod">
          <ac:chgData name="Tristan Guichard" userId="3ba910013b56e83d" providerId="LiveId" clId="{39AD2599-6E9E-4191-88B9-FD3B4ACEDF32}" dt="2022-01-02T20:47:01.496" v="216" actId="1076"/>
          <ac:picMkLst>
            <pc:docMk/>
            <pc:sldMk cId="55621097" sldId="264"/>
            <ac:picMk id="5" creationId="{F9C6F2A7-BE64-44D9-B378-2438A6D6E3FB}"/>
          </ac:picMkLst>
        </pc:picChg>
        <pc:picChg chg="add del mod">
          <ac:chgData name="Tristan Guichard" userId="3ba910013b56e83d" providerId="LiveId" clId="{39AD2599-6E9E-4191-88B9-FD3B4ACEDF32}" dt="2022-01-02T20:46:46.019" v="210" actId="21"/>
          <ac:picMkLst>
            <pc:docMk/>
            <pc:sldMk cId="55621097" sldId="264"/>
            <ac:picMk id="6" creationId="{B95736CD-0880-4857-BADC-D2847ECC2CAF}"/>
          </ac:picMkLst>
        </pc:picChg>
        <pc:picChg chg="add mod">
          <ac:chgData name="Tristan Guichard" userId="3ba910013b56e83d" providerId="LiveId" clId="{39AD2599-6E9E-4191-88B9-FD3B4ACEDF32}" dt="2022-01-02T20:47:34.864" v="229"/>
          <ac:picMkLst>
            <pc:docMk/>
            <pc:sldMk cId="55621097" sldId="264"/>
            <ac:picMk id="7" creationId="{5B6F8F8B-18C0-45C6-B56C-FAC841E9F429}"/>
          </ac:picMkLst>
        </pc:picChg>
      </pc:sldChg>
      <pc:sldChg chg="addSp delSp modSp new mod">
        <pc:chgData name="Tristan Guichard" userId="3ba910013b56e83d" providerId="LiveId" clId="{39AD2599-6E9E-4191-88B9-FD3B4ACEDF32}" dt="2022-01-02T20:47:37.972" v="231"/>
        <pc:sldMkLst>
          <pc:docMk/>
          <pc:sldMk cId="2406806450" sldId="265"/>
        </pc:sldMkLst>
        <pc:spChg chg="add mod">
          <ac:chgData name="Tristan Guichard" userId="3ba910013b56e83d" providerId="LiveId" clId="{39AD2599-6E9E-4191-88B9-FD3B4ACEDF32}" dt="2022-01-02T20:45:35.289" v="192"/>
          <ac:spMkLst>
            <pc:docMk/>
            <pc:sldMk cId="2406806450" sldId="265"/>
            <ac:spMk id="3" creationId="{F895A252-61BC-4F76-8D1F-37647DFD4D39}"/>
          </ac:spMkLst>
        </pc:spChg>
        <pc:picChg chg="add del mod modCrop">
          <ac:chgData name="Tristan Guichard" userId="3ba910013b56e83d" providerId="LiveId" clId="{39AD2599-6E9E-4191-88B9-FD3B4ACEDF32}" dt="2022-01-02T20:46:35.197" v="203" actId="21"/>
          <ac:picMkLst>
            <pc:docMk/>
            <pc:sldMk cId="2406806450" sldId="265"/>
            <ac:picMk id="2" creationId="{B66DB837-2950-4B5B-A640-82DE1F058FBA}"/>
          </ac:picMkLst>
        </pc:picChg>
        <pc:picChg chg="add mod">
          <ac:chgData name="Tristan Guichard" userId="3ba910013b56e83d" providerId="LiveId" clId="{39AD2599-6E9E-4191-88B9-FD3B4ACEDF32}" dt="2022-01-02T20:46:46.637" v="211"/>
          <ac:picMkLst>
            <pc:docMk/>
            <pc:sldMk cId="2406806450" sldId="265"/>
            <ac:picMk id="4" creationId="{293413E3-787F-4B6D-86EE-913CB169FF90}"/>
          </ac:picMkLst>
        </pc:picChg>
        <pc:picChg chg="add mod">
          <ac:chgData name="Tristan Guichard" userId="3ba910013b56e83d" providerId="LiveId" clId="{39AD2599-6E9E-4191-88B9-FD3B4ACEDF32}" dt="2022-01-02T20:47:37.972" v="231"/>
          <ac:picMkLst>
            <pc:docMk/>
            <pc:sldMk cId="2406806450" sldId="265"/>
            <ac:picMk id="5" creationId="{C78AC186-E22C-4625-873B-E6481A35C3AB}"/>
          </ac:picMkLst>
        </pc:picChg>
      </pc:sldChg>
      <pc:sldChg chg="addSp delSp modSp new mod">
        <pc:chgData name="Tristan Guichard" userId="3ba910013b56e83d" providerId="LiveId" clId="{39AD2599-6E9E-4191-88B9-FD3B4ACEDF32}" dt="2022-01-02T20:47:39.549" v="232"/>
        <pc:sldMkLst>
          <pc:docMk/>
          <pc:sldMk cId="1558168456" sldId="266"/>
        </pc:sldMkLst>
        <pc:spChg chg="add mod">
          <ac:chgData name="Tristan Guichard" userId="3ba910013b56e83d" providerId="LiveId" clId="{39AD2599-6E9E-4191-88B9-FD3B4ACEDF32}" dt="2022-01-02T20:45:36.710" v="193"/>
          <ac:spMkLst>
            <pc:docMk/>
            <pc:sldMk cId="1558168456" sldId="266"/>
            <ac:spMk id="3" creationId="{D3B875D3-19A4-4EC2-9A06-E88E02774515}"/>
          </ac:spMkLst>
        </pc:spChg>
        <pc:picChg chg="add del mod modCrop">
          <ac:chgData name="Tristan Guichard" userId="3ba910013b56e83d" providerId="LiveId" clId="{39AD2599-6E9E-4191-88B9-FD3B4ACEDF32}" dt="2022-01-02T20:46:28.596" v="200" actId="21"/>
          <ac:picMkLst>
            <pc:docMk/>
            <pc:sldMk cId="1558168456" sldId="266"/>
            <ac:picMk id="2" creationId="{E4E3B493-4157-44C9-BFC9-21B1D0DB3CA9}"/>
          </ac:picMkLst>
        </pc:picChg>
        <pc:picChg chg="add mod">
          <ac:chgData name="Tristan Guichard" userId="3ba910013b56e83d" providerId="LiveId" clId="{39AD2599-6E9E-4191-88B9-FD3B4ACEDF32}" dt="2022-01-02T20:47:39.549" v="232"/>
          <ac:picMkLst>
            <pc:docMk/>
            <pc:sldMk cId="1558168456" sldId="266"/>
            <ac:picMk id="4" creationId="{F909823C-848A-43A8-8D01-0BC219216293}"/>
          </ac:picMkLst>
        </pc:picChg>
      </pc:sldChg>
      <pc:sldChg chg="addSp modSp new mod">
        <pc:chgData name="Tristan Guichard" userId="3ba910013b56e83d" providerId="LiveId" clId="{39AD2599-6E9E-4191-88B9-FD3B4ACEDF32}" dt="2022-01-02T20:47:40.538" v="233"/>
        <pc:sldMkLst>
          <pc:docMk/>
          <pc:sldMk cId="1655479585" sldId="267"/>
        </pc:sldMkLst>
        <pc:spChg chg="add mod">
          <ac:chgData name="Tristan Guichard" userId="3ba910013b56e83d" providerId="LiveId" clId="{39AD2599-6E9E-4191-88B9-FD3B4ACEDF32}" dt="2022-01-02T20:45:37.235" v="194"/>
          <ac:spMkLst>
            <pc:docMk/>
            <pc:sldMk cId="1655479585" sldId="267"/>
            <ac:spMk id="3" creationId="{C99FFF60-5FE1-41A6-BD91-84D122877CCD}"/>
          </ac:spMkLst>
        </pc:spChg>
        <pc:picChg chg="add mod modCrop">
          <ac:chgData name="Tristan Guichard" userId="3ba910013b56e83d" providerId="LiveId" clId="{39AD2599-6E9E-4191-88B9-FD3B4ACEDF32}" dt="2022-01-02T20:45:48.103" v="196" actId="732"/>
          <ac:picMkLst>
            <pc:docMk/>
            <pc:sldMk cId="1655479585" sldId="267"/>
            <ac:picMk id="2" creationId="{40164929-CBD2-477C-BB55-B635E64FCC74}"/>
          </ac:picMkLst>
        </pc:picChg>
        <pc:picChg chg="add mod">
          <ac:chgData name="Tristan Guichard" userId="3ba910013b56e83d" providerId="LiveId" clId="{39AD2599-6E9E-4191-88B9-FD3B4ACEDF32}" dt="2022-01-02T20:47:40.538" v="233"/>
          <ac:picMkLst>
            <pc:docMk/>
            <pc:sldMk cId="1655479585" sldId="267"/>
            <ac:picMk id="4" creationId="{1394C2C6-37D7-4B8D-A973-9994040F45E2}"/>
          </ac:picMkLst>
        </pc:picChg>
      </pc:sldChg>
      <pc:sldChg chg="addSp modSp new">
        <pc:chgData name="Tristan Guichard" userId="3ba910013b56e83d" providerId="LiveId" clId="{39AD2599-6E9E-4191-88B9-FD3B4ACEDF32}" dt="2022-01-02T20:47:32.468" v="227"/>
        <pc:sldMkLst>
          <pc:docMk/>
          <pc:sldMk cId="1995292858" sldId="268"/>
        </pc:sldMkLst>
        <pc:spChg chg="add mod">
          <ac:chgData name="Tristan Guichard" userId="3ba910013b56e83d" providerId="LiveId" clId="{39AD2599-6E9E-4191-88B9-FD3B4ACEDF32}" dt="2022-01-02T20:45:31.083" v="189"/>
          <ac:spMkLst>
            <pc:docMk/>
            <pc:sldMk cId="1995292858" sldId="268"/>
            <ac:spMk id="4" creationId="{8F336280-9814-47B1-8AC5-0794F95996CA}"/>
          </ac:spMkLst>
        </pc:spChg>
        <pc:picChg chg="add mod">
          <ac:chgData name="Tristan Guichard" userId="3ba910013b56e83d" providerId="LiveId" clId="{39AD2599-6E9E-4191-88B9-FD3B4ACEDF32}" dt="2022-01-02T20:42:26.710" v="86"/>
          <ac:picMkLst>
            <pc:docMk/>
            <pc:sldMk cId="1995292858" sldId="268"/>
            <ac:picMk id="2" creationId="{8F711345-0E1A-4C48-8181-8478B30C2210}"/>
          </ac:picMkLst>
        </pc:picChg>
        <pc:picChg chg="add mod">
          <ac:chgData name="Tristan Guichard" userId="3ba910013b56e83d" providerId="LiveId" clId="{39AD2599-6E9E-4191-88B9-FD3B4ACEDF32}" dt="2022-01-02T20:42:29.049" v="88"/>
          <ac:picMkLst>
            <pc:docMk/>
            <pc:sldMk cId="1995292858" sldId="268"/>
            <ac:picMk id="3" creationId="{89AEDC00-8609-45E6-BCDF-7F91D6CFD12C}"/>
          </ac:picMkLst>
        </pc:picChg>
        <pc:picChg chg="add mod">
          <ac:chgData name="Tristan Guichard" userId="3ba910013b56e83d" providerId="LiveId" clId="{39AD2599-6E9E-4191-88B9-FD3B4ACEDF32}" dt="2022-01-02T20:47:32.468" v="227"/>
          <ac:picMkLst>
            <pc:docMk/>
            <pc:sldMk cId="1995292858" sldId="268"/>
            <ac:picMk id="5" creationId="{187EDD9A-1515-45F2-8B09-8EFA930F7950}"/>
          </ac:picMkLst>
        </pc:picChg>
      </pc:sldChg>
      <pc:sldChg chg="addSp modSp new">
        <pc:chgData name="Tristan Guichard" userId="3ba910013b56e83d" providerId="LiveId" clId="{39AD2599-6E9E-4191-88B9-FD3B4ACEDF32}" dt="2022-01-02T20:47:31.630" v="226"/>
        <pc:sldMkLst>
          <pc:docMk/>
          <pc:sldMk cId="3832718863" sldId="269"/>
        </pc:sldMkLst>
        <pc:spChg chg="add mod">
          <ac:chgData name="Tristan Guichard" userId="3ba910013b56e83d" providerId="LiveId" clId="{39AD2599-6E9E-4191-88B9-FD3B4ACEDF32}" dt="2022-01-02T20:45:29.212" v="188"/>
          <ac:spMkLst>
            <pc:docMk/>
            <pc:sldMk cId="3832718863" sldId="269"/>
            <ac:spMk id="3" creationId="{514BB895-7CDA-4C4A-BC7A-FE5AD0656814}"/>
          </ac:spMkLst>
        </pc:spChg>
        <pc:picChg chg="add mod">
          <ac:chgData name="Tristan Guichard" userId="3ba910013b56e83d" providerId="LiveId" clId="{39AD2599-6E9E-4191-88B9-FD3B4ACEDF32}" dt="2022-01-02T20:42:36.230" v="92"/>
          <ac:picMkLst>
            <pc:docMk/>
            <pc:sldMk cId="3832718863" sldId="269"/>
            <ac:picMk id="2" creationId="{D324ACC2-6290-4014-AEF3-5E824064AD1D}"/>
          </ac:picMkLst>
        </pc:picChg>
        <pc:picChg chg="add mod">
          <ac:chgData name="Tristan Guichard" userId="3ba910013b56e83d" providerId="LiveId" clId="{39AD2599-6E9E-4191-88B9-FD3B4ACEDF32}" dt="2022-01-02T20:47:31.630" v="226"/>
          <ac:picMkLst>
            <pc:docMk/>
            <pc:sldMk cId="3832718863" sldId="269"/>
            <ac:picMk id="4" creationId="{797E5E26-37D0-40C4-B2B2-AFCD569ACFC0}"/>
          </ac:picMkLst>
        </pc:picChg>
      </pc:sldChg>
      <pc:sldChg chg="addSp modSp new mod">
        <pc:chgData name="Tristan Guichard" userId="3ba910013b56e83d" providerId="LiveId" clId="{39AD2599-6E9E-4191-88B9-FD3B4ACEDF32}" dt="2022-01-02T20:49:34.061" v="253" actId="20577"/>
        <pc:sldMkLst>
          <pc:docMk/>
          <pc:sldMk cId="662156119" sldId="270"/>
        </pc:sldMkLst>
        <pc:spChg chg="add mod">
          <ac:chgData name="Tristan Guichard" userId="3ba910013b56e83d" providerId="LiveId" clId="{39AD2599-6E9E-4191-88B9-FD3B4ACEDF32}" dt="2022-01-02T20:45:22.892" v="187" actId="1076"/>
          <ac:spMkLst>
            <pc:docMk/>
            <pc:sldMk cId="662156119" sldId="270"/>
            <ac:spMk id="4" creationId="{2A5BDFBC-E043-4ECE-ABB2-5D956193E10D}"/>
          </ac:spMkLst>
        </pc:spChg>
        <pc:spChg chg="add mod">
          <ac:chgData name="Tristan Guichard" userId="3ba910013b56e83d" providerId="LiveId" clId="{39AD2599-6E9E-4191-88B9-FD3B4ACEDF32}" dt="2022-01-02T20:49:34.061" v="253" actId="20577"/>
          <ac:spMkLst>
            <pc:docMk/>
            <pc:sldMk cId="662156119" sldId="270"/>
            <ac:spMk id="7" creationId="{62A196C5-036A-4C95-BF39-43B0D08E5F92}"/>
          </ac:spMkLst>
        </pc:spChg>
        <pc:picChg chg="add mod modCrop">
          <ac:chgData name="Tristan Guichard" userId="3ba910013b56e83d" providerId="LiveId" clId="{39AD2599-6E9E-4191-88B9-FD3B4ACEDF32}" dt="2022-01-02T20:49:25.957" v="251" actId="1076"/>
          <ac:picMkLst>
            <pc:docMk/>
            <pc:sldMk cId="662156119" sldId="270"/>
            <ac:picMk id="2" creationId="{7EAA5CF2-0936-44E4-9437-4C1EC127FC41}"/>
          </ac:picMkLst>
        </pc:picChg>
        <pc:picChg chg="add mod modCrop">
          <ac:chgData name="Tristan Guichard" userId="3ba910013b56e83d" providerId="LiveId" clId="{39AD2599-6E9E-4191-88B9-FD3B4ACEDF32}" dt="2022-01-02T20:49:30.539" v="252" actId="1076"/>
          <ac:picMkLst>
            <pc:docMk/>
            <pc:sldMk cId="662156119" sldId="270"/>
            <ac:picMk id="3" creationId="{45BD8797-65E1-4DBB-A25B-411CFCF3A9A9}"/>
          </ac:picMkLst>
        </pc:picChg>
        <pc:picChg chg="add mod">
          <ac:chgData name="Tristan Guichard" userId="3ba910013b56e83d" providerId="LiveId" clId="{39AD2599-6E9E-4191-88B9-FD3B4ACEDF32}" dt="2022-01-02T20:47:29.963" v="225"/>
          <ac:picMkLst>
            <pc:docMk/>
            <pc:sldMk cId="662156119" sldId="270"/>
            <ac:picMk id="5" creationId="{5A8AC868-931C-4FB4-A68E-C01915A153AC}"/>
          </ac:picMkLst>
        </pc:picChg>
      </pc:sldChg>
    </pc:docChg>
  </pc:docChgLst>
  <pc:docChgLst>
    <pc:chgData name="Tristan Guichard" userId="3ba910013b56e83d" providerId="LiveId" clId="{567628EB-C49A-465C-B4FC-6C87E44AAA90}"/>
    <pc:docChg chg="undo custSel addSld delSld modSld sldOrd">
      <pc:chgData name="Tristan Guichard" userId="3ba910013b56e83d" providerId="LiveId" clId="{567628EB-C49A-465C-B4FC-6C87E44AAA90}" dt="2022-01-05T22:18:50.913" v="799" actId="1076"/>
      <pc:docMkLst>
        <pc:docMk/>
      </pc:docMkLst>
      <pc:sldChg chg="addSp modSp mod setBg">
        <pc:chgData name="Tristan Guichard" userId="3ba910013b56e83d" providerId="LiveId" clId="{567628EB-C49A-465C-B4FC-6C87E44AAA90}" dt="2022-01-05T21:52:03.696" v="392" actId="9405"/>
        <pc:sldMkLst>
          <pc:docMk/>
          <pc:sldMk cId="3539254255" sldId="257"/>
        </pc:sldMkLst>
        <pc:spChg chg="mod">
          <ac:chgData name="Tristan Guichard" userId="3ba910013b56e83d" providerId="LiveId" clId="{567628EB-C49A-465C-B4FC-6C87E44AAA90}" dt="2022-01-05T21:13:11.807" v="4" actId="20577"/>
          <ac:spMkLst>
            <pc:docMk/>
            <pc:sldMk cId="3539254255" sldId="257"/>
            <ac:spMk id="4" creationId="{092C5478-541D-4623-BFD9-02363E3D7257}"/>
          </ac:spMkLst>
        </pc:spChg>
        <pc:inkChg chg="add">
          <ac:chgData name="Tristan Guichard" userId="3ba910013b56e83d" providerId="LiveId" clId="{567628EB-C49A-465C-B4FC-6C87E44AAA90}" dt="2022-01-05T21:52:03.696" v="392" actId="9405"/>
          <ac:inkMkLst>
            <pc:docMk/>
            <pc:sldMk cId="3539254255" sldId="257"/>
            <ac:inkMk id="3" creationId="{FAFE0D4B-1FA7-4E3C-8C18-6C685DF62329}"/>
          </ac:inkMkLst>
        </pc:inkChg>
      </pc:sldChg>
      <pc:sldChg chg="addSp modSp mod setBg">
        <pc:chgData name="Tristan Guichard" userId="3ba910013b56e83d" providerId="LiveId" clId="{567628EB-C49A-465C-B4FC-6C87E44AAA90}" dt="2022-01-05T21:52:51.253" v="397" actId="9405"/>
        <pc:sldMkLst>
          <pc:docMk/>
          <pc:sldMk cId="3987866961" sldId="258"/>
        </pc:sldMkLst>
        <pc:spChg chg="mod">
          <ac:chgData name="Tristan Guichard" userId="3ba910013b56e83d" providerId="LiveId" clId="{567628EB-C49A-465C-B4FC-6C87E44AAA90}" dt="2022-01-05T21:52:31.677" v="393" actId="21"/>
          <ac:spMkLst>
            <pc:docMk/>
            <pc:sldMk cId="3987866961" sldId="258"/>
            <ac:spMk id="3" creationId="{5E3074DD-4285-4580-A301-8E16A1038884}"/>
          </ac:spMkLst>
        </pc:spChg>
        <pc:inkChg chg="add">
          <ac:chgData name="Tristan Guichard" userId="3ba910013b56e83d" providerId="LiveId" clId="{567628EB-C49A-465C-B4FC-6C87E44AAA90}" dt="2022-01-05T21:52:47.958" v="394" actId="9405"/>
          <ac:inkMkLst>
            <pc:docMk/>
            <pc:sldMk cId="3987866961" sldId="258"/>
            <ac:inkMk id="2" creationId="{23B42E4F-283E-4CF2-A9F1-29EAE5241A57}"/>
          </ac:inkMkLst>
        </pc:inkChg>
        <pc:inkChg chg="add">
          <ac:chgData name="Tristan Guichard" userId="3ba910013b56e83d" providerId="LiveId" clId="{567628EB-C49A-465C-B4FC-6C87E44AAA90}" dt="2022-01-05T21:52:49.074" v="395" actId="9405"/>
          <ac:inkMkLst>
            <pc:docMk/>
            <pc:sldMk cId="3987866961" sldId="258"/>
            <ac:inkMk id="4" creationId="{6F4F8730-E0F3-4AC2-91F8-93F4932EDB54}"/>
          </ac:inkMkLst>
        </pc:inkChg>
        <pc:inkChg chg="add">
          <ac:chgData name="Tristan Guichard" userId="3ba910013b56e83d" providerId="LiveId" clId="{567628EB-C49A-465C-B4FC-6C87E44AAA90}" dt="2022-01-05T21:52:50.053" v="396" actId="9405"/>
          <ac:inkMkLst>
            <pc:docMk/>
            <pc:sldMk cId="3987866961" sldId="258"/>
            <ac:inkMk id="8" creationId="{3291613C-6C47-4B45-85FE-E20B63992FE4}"/>
          </ac:inkMkLst>
        </pc:inkChg>
        <pc:inkChg chg="add">
          <ac:chgData name="Tristan Guichard" userId="3ba910013b56e83d" providerId="LiveId" clId="{567628EB-C49A-465C-B4FC-6C87E44AAA90}" dt="2022-01-05T21:52:51.253" v="397" actId="9405"/>
          <ac:inkMkLst>
            <pc:docMk/>
            <pc:sldMk cId="3987866961" sldId="258"/>
            <ac:inkMk id="10" creationId="{D6E1558F-FB2E-4B4C-BE85-A3500F907ADF}"/>
          </ac:inkMkLst>
        </pc:inkChg>
      </pc:sldChg>
      <pc:sldChg chg="addSp mod setBg">
        <pc:chgData name="Tristan Guichard" userId="3ba910013b56e83d" providerId="LiveId" clId="{567628EB-C49A-465C-B4FC-6C87E44AAA90}" dt="2022-01-05T21:53:43.719" v="411" actId="9405"/>
        <pc:sldMkLst>
          <pc:docMk/>
          <pc:sldMk cId="3920872637" sldId="259"/>
        </pc:sldMkLst>
        <pc:inkChg chg="add">
          <ac:chgData name="Tristan Guichard" userId="3ba910013b56e83d" providerId="LiveId" clId="{567628EB-C49A-465C-B4FC-6C87E44AAA90}" dt="2022-01-05T21:53:22.885" v="398" actId="9405"/>
          <ac:inkMkLst>
            <pc:docMk/>
            <pc:sldMk cId="3920872637" sldId="259"/>
            <ac:inkMk id="2" creationId="{4AB90308-E410-4395-BD12-B4AF0E11DFB5}"/>
          </ac:inkMkLst>
        </pc:inkChg>
        <pc:inkChg chg="add">
          <ac:chgData name="Tristan Guichard" userId="3ba910013b56e83d" providerId="LiveId" clId="{567628EB-C49A-465C-B4FC-6C87E44AAA90}" dt="2022-01-05T21:53:23.817" v="399" actId="9405"/>
          <ac:inkMkLst>
            <pc:docMk/>
            <pc:sldMk cId="3920872637" sldId="259"/>
            <ac:inkMk id="4" creationId="{AEDBBCB2-14E1-493B-A3E5-4A36850018E0}"/>
          </ac:inkMkLst>
        </pc:inkChg>
        <pc:inkChg chg="add">
          <ac:chgData name="Tristan Guichard" userId="3ba910013b56e83d" providerId="LiveId" clId="{567628EB-C49A-465C-B4FC-6C87E44AAA90}" dt="2022-01-05T21:53:24.842" v="400" actId="9405"/>
          <ac:inkMkLst>
            <pc:docMk/>
            <pc:sldMk cId="3920872637" sldId="259"/>
            <ac:inkMk id="5" creationId="{544D0BB3-9AED-47DF-B7B8-F0AA95040FED}"/>
          </ac:inkMkLst>
        </pc:inkChg>
        <pc:inkChg chg="add">
          <ac:chgData name="Tristan Guichard" userId="3ba910013b56e83d" providerId="LiveId" clId="{567628EB-C49A-465C-B4FC-6C87E44AAA90}" dt="2022-01-05T21:53:25.833" v="401" actId="9405"/>
          <ac:inkMkLst>
            <pc:docMk/>
            <pc:sldMk cId="3920872637" sldId="259"/>
            <ac:inkMk id="6" creationId="{5905AB8A-D426-4B65-8D50-688E146775CE}"/>
          </ac:inkMkLst>
        </pc:inkChg>
        <pc:inkChg chg="add">
          <ac:chgData name="Tristan Guichard" userId="3ba910013b56e83d" providerId="LiveId" clId="{567628EB-C49A-465C-B4FC-6C87E44AAA90}" dt="2022-01-05T21:53:27.171" v="402" actId="9405"/>
          <ac:inkMkLst>
            <pc:docMk/>
            <pc:sldMk cId="3920872637" sldId="259"/>
            <ac:inkMk id="9" creationId="{1413D231-77C7-47BD-8C73-795FF6D70DF6}"/>
          </ac:inkMkLst>
        </pc:inkChg>
        <pc:inkChg chg="add">
          <ac:chgData name="Tristan Guichard" userId="3ba910013b56e83d" providerId="LiveId" clId="{567628EB-C49A-465C-B4FC-6C87E44AAA90}" dt="2022-01-05T21:53:28.957" v="403" actId="9405"/>
          <ac:inkMkLst>
            <pc:docMk/>
            <pc:sldMk cId="3920872637" sldId="259"/>
            <ac:inkMk id="11" creationId="{65461E81-194C-49BA-924C-7A0F57C378EC}"/>
          </ac:inkMkLst>
        </pc:inkChg>
        <pc:inkChg chg="add">
          <ac:chgData name="Tristan Guichard" userId="3ba910013b56e83d" providerId="LiveId" clId="{567628EB-C49A-465C-B4FC-6C87E44AAA90}" dt="2022-01-05T21:53:36.400" v="404" actId="9405"/>
          <ac:inkMkLst>
            <pc:docMk/>
            <pc:sldMk cId="3920872637" sldId="259"/>
            <ac:inkMk id="13" creationId="{5C0FEDCA-5EB2-4DC3-B5B2-EED4720EAD0E}"/>
          </ac:inkMkLst>
        </pc:inkChg>
        <pc:inkChg chg="add">
          <ac:chgData name="Tristan Guichard" userId="3ba910013b56e83d" providerId="LiveId" clId="{567628EB-C49A-465C-B4FC-6C87E44AAA90}" dt="2022-01-05T21:53:37.475" v="405" actId="9405"/>
          <ac:inkMkLst>
            <pc:docMk/>
            <pc:sldMk cId="3920872637" sldId="259"/>
            <ac:inkMk id="15" creationId="{92226B25-9E75-4651-97D8-8D94BBE04519}"/>
          </ac:inkMkLst>
        </pc:inkChg>
        <pc:inkChg chg="add">
          <ac:chgData name="Tristan Guichard" userId="3ba910013b56e83d" providerId="LiveId" clId="{567628EB-C49A-465C-B4FC-6C87E44AAA90}" dt="2022-01-05T21:53:38.714" v="406" actId="9405"/>
          <ac:inkMkLst>
            <pc:docMk/>
            <pc:sldMk cId="3920872637" sldId="259"/>
            <ac:inkMk id="16" creationId="{581FA954-98F4-4493-8B85-DEDF53AE8923}"/>
          </ac:inkMkLst>
        </pc:inkChg>
        <pc:inkChg chg="add">
          <ac:chgData name="Tristan Guichard" userId="3ba910013b56e83d" providerId="LiveId" clId="{567628EB-C49A-465C-B4FC-6C87E44AAA90}" dt="2022-01-05T21:53:39.504" v="407" actId="9405"/>
          <ac:inkMkLst>
            <pc:docMk/>
            <pc:sldMk cId="3920872637" sldId="259"/>
            <ac:inkMk id="17" creationId="{62438083-CA43-4543-A733-84587E3EB5ED}"/>
          </ac:inkMkLst>
        </pc:inkChg>
        <pc:inkChg chg="add">
          <ac:chgData name="Tristan Guichard" userId="3ba910013b56e83d" providerId="LiveId" clId="{567628EB-C49A-465C-B4FC-6C87E44AAA90}" dt="2022-01-05T21:53:41.217" v="408" actId="9405"/>
          <ac:inkMkLst>
            <pc:docMk/>
            <pc:sldMk cId="3920872637" sldId="259"/>
            <ac:inkMk id="18" creationId="{ECA0A57C-4428-40B3-81F2-13430DB6C541}"/>
          </ac:inkMkLst>
        </pc:inkChg>
        <pc:inkChg chg="add">
          <ac:chgData name="Tristan Guichard" userId="3ba910013b56e83d" providerId="LiveId" clId="{567628EB-C49A-465C-B4FC-6C87E44AAA90}" dt="2022-01-05T21:53:42.088" v="409" actId="9405"/>
          <ac:inkMkLst>
            <pc:docMk/>
            <pc:sldMk cId="3920872637" sldId="259"/>
            <ac:inkMk id="19" creationId="{B5FD93BB-25EA-49CC-8B0C-6AADC52058FC}"/>
          </ac:inkMkLst>
        </pc:inkChg>
        <pc:inkChg chg="add">
          <ac:chgData name="Tristan Guichard" userId="3ba910013b56e83d" providerId="LiveId" clId="{567628EB-C49A-465C-B4FC-6C87E44AAA90}" dt="2022-01-05T21:53:42.901" v="410" actId="9405"/>
          <ac:inkMkLst>
            <pc:docMk/>
            <pc:sldMk cId="3920872637" sldId="259"/>
            <ac:inkMk id="20" creationId="{7ABD8823-5B76-4F44-B678-D1B7CB688E51}"/>
          </ac:inkMkLst>
        </pc:inkChg>
        <pc:inkChg chg="add">
          <ac:chgData name="Tristan Guichard" userId="3ba910013b56e83d" providerId="LiveId" clId="{567628EB-C49A-465C-B4FC-6C87E44AAA90}" dt="2022-01-05T21:53:43.719" v="411" actId="9405"/>
          <ac:inkMkLst>
            <pc:docMk/>
            <pc:sldMk cId="3920872637" sldId="259"/>
            <ac:inkMk id="21" creationId="{864FD6B3-F34B-493E-A860-A4C9B9BFC9C6}"/>
          </ac:inkMkLst>
        </pc:inkChg>
      </pc:sldChg>
      <pc:sldChg chg="addSp modSp mod setBg">
        <pc:chgData name="Tristan Guichard" userId="3ba910013b56e83d" providerId="LiveId" clId="{567628EB-C49A-465C-B4FC-6C87E44AAA90}" dt="2022-01-05T21:54:15.689" v="412" actId="9405"/>
        <pc:sldMkLst>
          <pc:docMk/>
          <pc:sldMk cId="4152358349" sldId="260"/>
        </pc:sldMkLst>
        <pc:spChg chg="mod">
          <ac:chgData name="Tristan Guichard" userId="3ba910013b56e83d" providerId="LiveId" clId="{567628EB-C49A-465C-B4FC-6C87E44AAA90}" dt="2022-01-05T21:19:44.349" v="34" actId="14100"/>
          <ac:spMkLst>
            <pc:docMk/>
            <pc:sldMk cId="4152358349" sldId="260"/>
            <ac:spMk id="3" creationId="{870E6507-5994-44D0-9B5C-F03CA19B0637}"/>
          </ac:spMkLst>
        </pc:spChg>
        <pc:picChg chg="mod">
          <ac:chgData name="Tristan Guichard" userId="3ba910013b56e83d" providerId="LiveId" clId="{567628EB-C49A-465C-B4FC-6C87E44AAA90}" dt="2022-01-05T21:48:37.938" v="366" actId="1440"/>
          <ac:picMkLst>
            <pc:docMk/>
            <pc:sldMk cId="4152358349" sldId="260"/>
            <ac:picMk id="2" creationId="{2BF21D22-5BF2-4608-934E-9DB3C42F0F54}"/>
          </ac:picMkLst>
        </pc:picChg>
        <pc:picChg chg="mod">
          <ac:chgData name="Tristan Guichard" userId="3ba910013b56e83d" providerId="LiveId" clId="{567628EB-C49A-465C-B4FC-6C87E44AAA90}" dt="2022-01-05T21:48:25.750" v="365" actId="1440"/>
          <ac:picMkLst>
            <pc:docMk/>
            <pc:sldMk cId="4152358349" sldId="260"/>
            <ac:picMk id="9" creationId="{0C0BDD13-5570-44F7-AA6E-39A91E9192E9}"/>
          </ac:picMkLst>
        </pc:picChg>
        <pc:inkChg chg="add">
          <ac:chgData name="Tristan Guichard" userId="3ba910013b56e83d" providerId="LiveId" clId="{567628EB-C49A-465C-B4FC-6C87E44AAA90}" dt="2022-01-05T21:54:15.689" v="412" actId="9405"/>
          <ac:inkMkLst>
            <pc:docMk/>
            <pc:sldMk cId="4152358349" sldId="260"/>
            <ac:inkMk id="6" creationId="{99EE5256-DBBE-4697-84FB-5EC761BB70F9}"/>
          </ac:inkMkLst>
        </pc:inkChg>
      </pc:sldChg>
      <pc:sldChg chg="addSp delSp modSp mod setBg">
        <pc:chgData name="Tristan Guichard" userId="3ba910013b56e83d" providerId="LiveId" clId="{567628EB-C49A-465C-B4FC-6C87E44AAA90}" dt="2022-01-05T22:08:13.079" v="769"/>
        <pc:sldMkLst>
          <pc:docMk/>
          <pc:sldMk cId="3776677679" sldId="262"/>
        </pc:sldMkLst>
        <pc:grpChg chg="mod">
          <ac:chgData name="Tristan Guichard" userId="3ba910013b56e83d" providerId="LiveId" clId="{567628EB-C49A-465C-B4FC-6C87E44AAA90}" dt="2022-01-05T22:07:35.566" v="750"/>
          <ac:grpSpMkLst>
            <pc:docMk/>
            <pc:sldMk cId="3776677679" sldId="262"/>
            <ac:grpSpMk id="12" creationId="{1747B2B2-9540-41E2-9FBF-4E910D44A5FA}"/>
          </ac:grpSpMkLst>
        </pc:grpChg>
        <pc:grpChg chg="mod">
          <ac:chgData name="Tristan Guichard" userId="3ba910013b56e83d" providerId="LiveId" clId="{567628EB-C49A-465C-B4FC-6C87E44AAA90}" dt="2022-01-05T22:07:35.566" v="750"/>
          <ac:grpSpMkLst>
            <pc:docMk/>
            <pc:sldMk cId="3776677679" sldId="262"/>
            <ac:grpSpMk id="13" creationId="{B3843C0B-C794-4CFD-8A0E-FF337E28478B}"/>
          </ac:grpSpMkLst>
        </pc:grpChg>
        <pc:grpChg chg="mod">
          <ac:chgData name="Tristan Guichard" userId="3ba910013b56e83d" providerId="LiveId" clId="{567628EB-C49A-465C-B4FC-6C87E44AAA90}" dt="2022-01-05T22:07:53.933" v="756"/>
          <ac:grpSpMkLst>
            <pc:docMk/>
            <pc:sldMk cId="3776677679" sldId="262"/>
            <ac:grpSpMk id="17" creationId="{7953CC76-111F-4589-BBC3-1E70E4EAA57C}"/>
          </ac:grpSpMkLst>
        </pc:grpChg>
        <pc:grpChg chg="del mod">
          <ac:chgData name="Tristan Guichard" userId="3ba910013b56e83d" providerId="LiveId" clId="{567628EB-C49A-465C-B4FC-6C87E44AAA90}" dt="2022-01-05T22:08:07.177" v="766"/>
          <ac:grpSpMkLst>
            <pc:docMk/>
            <pc:sldMk cId="3776677679" sldId="262"/>
            <ac:grpSpMk id="22" creationId="{7AAE151B-7AE5-46B3-BD6F-67138FCDDAAC}"/>
          </ac:grpSpMkLst>
        </pc:grpChg>
        <pc:grpChg chg="del mod">
          <ac:chgData name="Tristan Guichard" userId="3ba910013b56e83d" providerId="LiveId" clId="{567628EB-C49A-465C-B4FC-6C87E44AAA90}" dt="2022-01-05T22:08:13.079" v="769"/>
          <ac:grpSpMkLst>
            <pc:docMk/>
            <pc:sldMk cId="3776677679" sldId="262"/>
            <ac:grpSpMk id="26" creationId="{9E379833-62E3-4097-BD67-7ECE73B668A1}"/>
          </ac:grpSpMkLst>
        </pc:grpChg>
        <pc:grpChg chg="mod">
          <ac:chgData name="Tristan Guichard" userId="3ba910013b56e83d" providerId="LiveId" clId="{567628EB-C49A-465C-B4FC-6C87E44AAA90}" dt="2022-01-05T22:08:13.079" v="769"/>
          <ac:grpSpMkLst>
            <pc:docMk/>
            <pc:sldMk cId="3776677679" sldId="262"/>
            <ac:grpSpMk id="29" creationId="{6FD23745-A1D3-4455-9DBC-BBC9526D9C47}"/>
          </ac:grpSpMkLst>
        </pc:grpChg>
        <pc:picChg chg="add mod">
          <ac:chgData name="Tristan Guichard" userId="3ba910013b56e83d" providerId="LiveId" clId="{567628EB-C49A-465C-B4FC-6C87E44AAA90}" dt="2022-01-05T21:47:17.836" v="359" actId="1076"/>
          <ac:picMkLst>
            <pc:docMk/>
            <pc:sldMk cId="3776677679" sldId="262"/>
            <ac:picMk id="5" creationId="{CA018829-D1B9-4E52-94A5-494D8E91016A}"/>
          </ac:picMkLst>
        </pc:picChg>
        <pc:picChg chg="add mod">
          <ac:chgData name="Tristan Guichard" userId="3ba910013b56e83d" providerId="LiveId" clId="{567628EB-C49A-465C-B4FC-6C87E44AAA90}" dt="2022-01-05T21:47:47.607" v="361" actId="1440"/>
          <ac:picMkLst>
            <pc:docMk/>
            <pc:sldMk cId="3776677679" sldId="262"/>
            <ac:picMk id="7" creationId="{D025A79F-6734-498F-9EB4-997E0348A4E1}"/>
          </ac:picMkLst>
        </pc:picChg>
        <pc:inkChg chg="add mod">
          <ac:chgData name="Tristan Guichard" userId="3ba910013b56e83d" providerId="LiveId" clId="{567628EB-C49A-465C-B4FC-6C87E44AAA90}" dt="2022-01-05T22:07:35.566" v="750"/>
          <ac:inkMkLst>
            <pc:docMk/>
            <pc:sldMk cId="3776677679" sldId="262"/>
            <ac:inkMk id="8" creationId="{2F1CA2E5-F412-4D58-BF0A-AAE87E1E1EB9}"/>
          </ac:inkMkLst>
        </pc:inkChg>
        <pc:inkChg chg="add mod">
          <ac:chgData name="Tristan Guichard" userId="3ba910013b56e83d" providerId="LiveId" clId="{567628EB-C49A-465C-B4FC-6C87E44AAA90}" dt="2022-01-05T22:07:35.566" v="750"/>
          <ac:inkMkLst>
            <pc:docMk/>
            <pc:sldMk cId="3776677679" sldId="262"/>
            <ac:inkMk id="9" creationId="{D6F2CDB9-1111-46B6-B115-EFD1A8426D0E}"/>
          </ac:inkMkLst>
        </pc:inkChg>
        <pc:inkChg chg="add mod">
          <ac:chgData name="Tristan Guichard" userId="3ba910013b56e83d" providerId="LiveId" clId="{567628EB-C49A-465C-B4FC-6C87E44AAA90}" dt="2022-01-05T22:07:35.566" v="750"/>
          <ac:inkMkLst>
            <pc:docMk/>
            <pc:sldMk cId="3776677679" sldId="262"/>
            <ac:inkMk id="10" creationId="{6FC8993E-F5F4-499E-AFEB-6F41B923B83A}"/>
          </ac:inkMkLst>
        </pc:inkChg>
        <pc:inkChg chg="add mod">
          <ac:chgData name="Tristan Guichard" userId="3ba910013b56e83d" providerId="LiveId" clId="{567628EB-C49A-465C-B4FC-6C87E44AAA90}" dt="2022-01-05T22:07:35.566" v="750"/>
          <ac:inkMkLst>
            <pc:docMk/>
            <pc:sldMk cId="3776677679" sldId="262"/>
            <ac:inkMk id="11" creationId="{00474CB1-62DD-49F6-BF00-FCD24BDC68B0}"/>
          </ac:inkMkLst>
        </pc:inkChg>
        <pc:inkChg chg="add mod">
          <ac:chgData name="Tristan Guichard" userId="3ba910013b56e83d" providerId="LiveId" clId="{567628EB-C49A-465C-B4FC-6C87E44AAA90}" dt="2022-01-05T22:07:53.933" v="756"/>
          <ac:inkMkLst>
            <pc:docMk/>
            <pc:sldMk cId="3776677679" sldId="262"/>
            <ac:inkMk id="14" creationId="{15D05CF7-1320-47AE-893D-32C34D5C8E65}"/>
          </ac:inkMkLst>
        </pc:inkChg>
        <pc:inkChg chg="add del mod">
          <ac:chgData name="Tristan Guichard" userId="3ba910013b56e83d" providerId="LiveId" clId="{567628EB-C49A-465C-B4FC-6C87E44AAA90}" dt="2022-01-05T22:07:54.298" v="757" actId="9405"/>
          <ac:inkMkLst>
            <pc:docMk/>
            <pc:sldMk cId="3776677679" sldId="262"/>
            <ac:inkMk id="15" creationId="{B829F6FA-361A-4235-B4C1-6830CD780D73}"/>
          </ac:inkMkLst>
        </pc:inkChg>
        <pc:inkChg chg="add del mod">
          <ac:chgData name="Tristan Guichard" userId="3ba910013b56e83d" providerId="LiveId" clId="{567628EB-C49A-465C-B4FC-6C87E44AAA90}" dt="2022-01-05T22:07:53.933" v="756"/>
          <ac:inkMkLst>
            <pc:docMk/>
            <pc:sldMk cId="3776677679" sldId="262"/>
            <ac:inkMk id="16" creationId="{B89EB57B-3E39-4610-B302-7FDBC7B6D3A0}"/>
          </ac:inkMkLst>
        </pc:inkChg>
        <pc:inkChg chg="add mod">
          <ac:chgData name="Tristan Guichard" userId="3ba910013b56e83d" providerId="LiveId" clId="{567628EB-C49A-465C-B4FC-6C87E44AAA90}" dt="2022-01-05T22:08:13.079" v="769"/>
          <ac:inkMkLst>
            <pc:docMk/>
            <pc:sldMk cId="3776677679" sldId="262"/>
            <ac:inkMk id="18" creationId="{B8382C1B-BCC1-4F5D-8368-92E2B39842E1}"/>
          </ac:inkMkLst>
        </pc:inkChg>
        <pc:inkChg chg="add mod">
          <ac:chgData name="Tristan Guichard" userId="3ba910013b56e83d" providerId="LiveId" clId="{567628EB-C49A-465C-B4FC-6C87E44AAA90}" dt="2022-01-05T22:08:13.079" v="769"/>
          <ac:inkMkLst>
            <pc:docMk/>
            <pc:sldMk cId="3776677679" sldId="262"/>
            <ac:inkMk id="19" creationId="{8117551E-BAC5-4804-9C1C-6A57821C228B}"/>
          </ac:inkMkLst>
        </pc:inkChg>
        <pc:inkChg chg="add mod">
          <ac:chgData name="Tristan Guichard" userId="3ba910013b56e83d" providerId="LiveId" clId="{567628EB-C49A-465C-B4FC-6C87E44AAA90}" dt="2022-01-05T22:08:13.079" v="769"/>
          <ac:inkMkLst>
            <pc:docMk/>
            <pc:sldMk cId="3776677679" sldId="262"/>
            <ac:inkMk id="20" creationId="{5DE14CFE-7836-4AC6-9E48-CA5704054628}"/>
          </ac:inkMkLst>
        </pc:inkChg>
        <pc:inkChg chg="add mod">
          <ac:chgData name="Tristan Guichard" userId="3ba910013b56e83d" providerId="LiveId" clId="{567628EB-C49A-465C-B4FC-6C87E44AAA90}" dt="2022-01-05T22:08:13.079" v="769"/>
          <ac:inkMkLst>
            <pc:docMk/>
            <pc:sldMk cId="3776677679" sldId="262"/>
            <ac:inkMk id="21" creationId="{51C93B37-8C3B-42A6-BFE2-001BC3E50867}"/>
          </ac:inkMkLst>
        </pc:inkChg>
        <pc:inkChg chg="add mod">
          <ac:chgData name="Tristan Guichard" userId="3ba910013b56e83d" providerId="LiveId" clId="{567628EB-C49A-465C-B4FC-6C87E44AAA90}" dt="2022-01-05T22:08:13.079" v="769"/>
          <ac:inkMkLst>
            <pc:docMk/>
            <pc:sldMk cId="3776677679" sldId="262"/>
            <ac:inkMk id="23" creationId="{C334E4C7-499F-431F-ADC4-4D2433D3CCA3}"/>
          </ac:inkMkLst>
        </pc:inkChg>
        <pc:inkChg chg="add mod">
          <ac:chgData name="Tristan Guichard" userId="3ba910013b56e83d" providerId="LiveId" clId="{567628EB-C49A-465C-B4FC-6C87E44AAA90}" dt="2022-01-05T22:08:13.079" v="769"/>
          <ac:inkMkLst>
            <pc:docMk/>
            <pc:sldMk cId="3776677679" sldId="262"/>
            <ac:inkMk id="24" creationId="{2AF37D6A-CA41-4B2D-97C6-11A6FC4A2F99}"/>
          </ac:inkMkLst>
        </pc:inkChg>
        <pc:inkChg chg="add">
          <ac:chgData name="Tristan Guichard" userId="3ba910013b56e83d" providerId="LiveId" clId="{567628EB-C49A-465C-B4FC-6C87E44AAA90}" dt="2022-01-05T22:08:06.556" v="765" actId="9405"/>
          <ac:inkMkLst>
            <pc:docMk/>
            <pc:sldMk cId="3776677679" sldId="262"/>
            <ac:inkMk id="25" creationId="{946AFB48-6280-44C0-BB33-49E0F1AA1292}"/>
          </ac:inkMkLst>
        </pc:inkChg>
        <pc:inkChg chg="add mod">
          <ac:chgData name="Tristan Guichard" userId="3ba910013b56e83d" providerId="LiveId" clId="{567628EB-C49A-465C-B4FC-6C87E44AAA90}" dt="2022-01-05T22:08:13.079" v="769"/>
          <ac:inkMkLst>
            <pc:docMk/>
            <pc:sldMk cId="3776677679" sldId="262"/>
            <ac:inkMk id="27" creationId="{221AA13F-2B1E-4080-9710-D39016C6E17D}"/>
          </ac:inkMkLst>
        </pc:inkChg>
        <pc:inkChg chg="add mod">
          <ac:chgData name="Tristan Guichard" userId="3ba910013b56e83d" providerId="LiveId" clId="{567628EB-C49A-465C-B4FC-6C87E44AAA90}" dt="2022-01-05T22:08:13.079" v="769"/>
          <ac:inkMkLst>
            <pc:docMk/>
            <pc:sldMk cId="3776677679" sldId="262"/>
            <ac:inkMk id="28" creationId="{A110B1E7-046F-441B-A4D7-E6F0ADF70A35}"/>
          </ac:inkMkLst>
        </pc:inkChg>
      </pc:sldChg>
      <pc:sldChg chg="addSp delSp modSp mod setBg">
        <pc:chgData name="Tristan Guichard" userId="3ba910013b56e83d" providerId="LiveId" clId="{567628EB-C49A-465C-B4FC-6C87E44AAA90}" dt="2022-01-05T22:06:53.626" v="729"/>
        <pc:sldMkLst>
          <pc:docMk/>
          <pc:sldMk cId="2738908004" sldId="263"/>
        </pc:sldMkLst>
        <pc:spChg chg="add mod">
          <ac:chgData name="Tristan Guichard" userId="3ba910013b56e83d" providerId="LiveId" clId="{567628EB-C49A-465C-B4FC-6C87E44AAA90}" dt="2022-01-05T21:29:32.744" v="207" actId="1076"/>
          <ac:spMkLst>
            <pc:docMk/>
            <pc:sldMk cId="2738908004" sldId="263"/>
            <ac:spMk id="6" creationId="{0B947EDC-19F0-4507-B5C6-277708E25EE9}"/>
          </ac:spMkLst>
        </pc:spChg>
        <pc:grpChg chg="del mod">
          <ac:chgData name="Tristan Guichard" userId="3ba910013b56e83d" providerId="LiveId" clId="{567628EB-C49A-465C-B4FC-6C87E44AAA90}" dt="2022-01-05T22:05:40.071" v="659"/>
          <ac:grpSpMkLst>
            <pc:docMk/>
            <pc:sldMk cId="2738908004" sldId="263"/>
            <ac:grpSpMk id="11" creationId="{42698252-7E81-43B9-BB5C-ABE21E7C5F74}"/>
          </ac:grpSpMkLst>
        </pc:grpChg>
        <pc:grpChg chg="del mod">
          <ac:chgData name="Tristan Guichard" userId="3ba910013b56e83d" providerId="LiveId" clId="{567628EB-C49A-465C-B4FC-6C87E44AAA90}" dt="2022-01-05T22:05:40.071" v="659"/>
          <ac:grpSpMkLst>
            <pc:docMk/>
            <pc:sldMk cId="2738908004" sldId="263"/>
            <ac:grpSpMk id="14" creationId="{327708E2-C457-49C2-B425-862004A3CC65}"/>
          </ac:grpSpMkLst>
        </pc:grpChg>
        <pc:grpChg chg="mod">
          <ac:chgData name="Tristan Guichard" userId="3ba910013b56e83d" providerId="LiveId" clId="{567628EB-C49A-465C-B4FC-6C87E44AAA90}" dt="2022-01-05T22:05:40.071" v="659"/>
          <ac:grpSpMkLst>
            <pc:docMk/>
            <pc:sldMk cId="2738908004" sldId="263"/>
            <ac:grpSpMk id="16" creationId="{C9D4F81B-01E8-452F-97A3-2F36086B430C}"/>
          </ac:grpSpMkLst>
        </pc:grpChg>
        <pc:grpChg chg="mod">
          <ac:chgData name="Tristan Guichard" userId="3ba910013b56e83d" providerId="LiveId" clId="{567628EB-C49A-465C-B4FC-6C87E44AAA90}" dt="2022-01-05T22:06:19.439" v="706"/>
          <ac:grpSpMkLst>
            <pc:docMk/>
            <pc:sldMk cId="2738908004" sldId="263"/>
            <ac:grpSpMk id="25" creationId="{D3F58B1B-B06F-40E5-BF34-7D4D3C460B72}"/>
          </ac:grpSpMkLst>
        </pc:grpChg>
        <pc:grpChg chg="mod">
          <ac:chgData name="Tristan Guichard" userId="3ba910013b56e83d" providerId="LiveId" clId="{567628EB-C49A-465C-B4FC-6C87E44AAA90}" dt="2022-01-05T22:06:15.044" v="688"/>
          <ac:grpSpMkLst>
            <pc:docMk/>
            <pc:sldMk cId="2738908004" sldId="263"/>
            <ac:grpSpMk id="43" creationId="{F6BCD460-0F0E-41CF-A325-9768A1EDA8DD}"/>
          </ac:grpSpMkLst>
        </pc:grpChg>
        <pc:grpChg chg="del mod">
          <ac:chgData name="Tristan Guichard" userId="3ba910013b56e83d" providerId="LiveId" clId="{567628EB-C49A-465C-B4FC-6C87E44AAA90}" dt="2022-01-05T22:06:51.077" v="725"/>
          <ac:grpSpMkLst>
            <pc:docMk/>
            <pc:sldMk cId="2738908004" sldId="263"/>
            <ac:grpSpMk id="47" creationId="{2793EC3E-F6B9-4521-A8C3-BE0BB7D21B68}"/>
          </ac:grpSpMkLst>
        </pc:grpChg>
        <pc:grpChg chg="del mod">
          <ac:chgData name="Tristan Guichard" userId="3ba910013b56e83d" providerId="LiveId" clId="{567628EB-C49A-465C-B4FC-6C87E44AAA90}" dt="2022-01-05T22:06:51.077" v="725"/>
          <ac:grpSpMkLst>
            <pc:docMk/>
            <pc:sldMk cId="2738908004" sldId="263"/>
            <ac:grpSpMk id="51" creationId="{BCC3877F-AC84-4BD0-A122-3BA48FD47C4E}"/>
          </ac:grpSpMkLst>
        </pc:grpChg>
        <pc:grpChg chg="del mod">
          <ac:chgData name="Tristan Guichard" userId="3ba910013b56e83d" providerId="LiveId" clId="{567628EB-C49A-465C-B4FC-6C87E44AAA90}" dt="2022-01-05T22:06:53.626" v="729"/>
          <ac:grpSpMkLst>
            <pc:docMk/>
            <pc:sldMk cId="2738908004" sldId="263"/>
            <ac:grpSpMk id="60" creationId="{D6D62C53-4808-4453-809A-B6ABFA61B473}"/>
          </ac:grpSpMkLst>
        </pc:grpChg>
        <pc:grpChg chg="mod">
          <ac:chgData name="Tristan Guichard" userId="3ba910013b56e83d" providerId="LiveId" clId="{567628EB-C49A-465C-B4FC-6C87E44AAA90}" dt="2022-01-05T22:06:53.626" v="729"/>
          <ac:grpSpMkLst>
            <pc:docMk/>
            <pc:sldMk cId="2738908004" sldId="263"/>
            <ac:grpSpMk id="64" creationId="{57C1B9F8-BC5B-4378-82C5-1759F6B4E7D8}"/>
          </ac:grpSpMkLst>
        </pc:grpChg>
        <pc:picChg chg="mod">
          <ac:chgData name="Tristan Guichard" userId="3ba910013b56e83d" providerId="LiveId" clId="{567628EB-C49A-465C-B4FC-6C87E44AAA90}" dt="2022-01-05T21:50:59.169" v="390" actId="1440"/>
          <ac:picMkLst>
            <pc:docMk/>
            <pc:sldMk cId="2738908004" sldId="263"/>
            <ac:picMk id="2" creationId="{D9D533A5-0FCD-4249-821A-4F0F67726EDA}"/>
          </ac:picMkLst>
        </pc:picChg>
        <pc:picChg chg="mod">
          <ac:chgData name="Tristan Guichard" userId="3ba910013b56e83d" providerId="LiveId" clId="{567628EB-C49A-465C-B4FC-6C87E44AAA90}" dt="2022-01-05T21:50:55.555" v="389" actId="1440"/>
          <ac:picMkLst>
            <pc:docMk/>
            <pc:sldMk cId="2738908004" sldId="263"/>
            <ac:picMk id="3" creationId="{51172EBB-2CCA-42DF-A918-683B57619E91}"/>
          </ac:picMkLst>
        </pc:picChg>
        <pc:inkChg chg="add">
          <ac:chgData name="Tristan Guichard" userId="3ba910013b56e83d" providerId="LiveId" clId="{567628EB-C49A-465C-B4FC-6C87E44AAA90}" dt="2022-01-05T22:05:32.312" v="650" actId="9405"/>
          <ac:inkMkLst>
            <pc:docMk/>
            <pc:sldMk cId="2738908004" sldId="263"/>
            <ac:inkMk id="7" creationId="{727E0B27-3492-4170-B28F-DDC13244A8DD}"/>
          </ac:inkMkLst>
        </pc:inkChg>
        <pc:inkChg chg="add mod">
          <ac:chgData name="Tristan Guichard" userId="3ba910013b56e83d" providerId="LiveId" clId="{567628EB-C49A-465C-B4FC-6C87E44AAA90}" dt="2022-01-05T22:05:40.071" v="659"/>
          <ac:inkMkLst>
            <pc:docMk/>
            <pc:sldMk cId="2738908004" sldId="263"/>
            <ac:inkMk id="8" creationId="{8A96AB3F-6E1D-4765-9439-E24F62FAED34}"/>
          </ac:inkMkLst>
        </pc:inkChg>
        <pc:inkChg chg="add mod">
          <ac:chgData name="Tristan Guichard" userId="3ba910013b56e83d" providerId="LiveId" clId="{567628EB-C49A-465C-B4FC-6C87E44AAA90}" dt="2022-01-05T22:05:40.071" v="659"/>
          <ac:inkMkLst>
            <pc:docMk/>
            <pc:sldMk cId="2738908004" sldId="263"/>
            <ac:inkMk id="9" creationId="{CF8AE3F2-C8A5-425E-AF76-77972268525A}"/>
          </ac:inkMkLst>
        </pc:inkChg>
        <pc:inkChg chg="add mod">
          <ac:chgData name="Tristan Guichard" userId="3ba910013b56e83d" providerId="LiveId" clId="{567628EB-C49A-465C-B4FC-6C87E44AAA90}" dt="2022-01-05T22:05:40.071" v="659"/>
          <ac:inkMkLst>
            <pc:docMk/>
            <pc:sldMk cId="2738908004" sldId="263"/>
            <ac:inkMk id="10" creationId="{10B7ECCC-ECF6-4A18-ABC0-3C4EB0E8A98A}"/>
          </ac:inkMkLst>
        </pc:inkChg>
        <pc:inkChg chg="add mod">
          <ac:chgData name="Tristan Guichard" userId="3ba910013b56e83d" providerId="LiveId" clId="{567628EB-C49A-465C-B4FC-6C87E44AAA90}" dt="2022-01-05T22:05:40.071" v="659"/>
          <ac:inkMkLst>
            <pc:docMk/>
            <pc:sldMk cId="2738908004" sldId="263"/>
            <ac:inkMk id="12" creationId="{DFAAD3D8-2E04-4C2E-824A-3DE0A449B3EE}"/>
          </ac:inkMkLst>
        </pc:inkChg>
        <pc:inkChg chg="add mod">
          <ac:chgData name="Tristan Guichard" userId="3ba910013b56e83d" providerId="LiveId" clId="{567628EB-C49A-465C-B4FC-6C87E44AAA90}" dt="2022-01-05T22:05:40.071" v="659"/>
          <ac:inkMkLst>
            <pc:docMk/>
            <pc:sldMk cId="2738908004" sldId="263"/>
            <ac:inkMk id="13" creationId="{F0C04D56-465A-457A-97AA-401AACA9FFC8}"/>
          </ac:inkMkLst>
        </pc:inkChg>
        <pc:inkChg chg="add mod">
          <ac:chgData name="Tristan Guichard" userId="3ba910013b56e83d" providerId="LiveId" clId="{567628EB-C49A-465C-B4FC-6C87E44AAA90}" dt="2022-01-05T22:05:40.071" v="659"/>
          <ac:inkMkLst>
            <pc:docMk/>
            <pc:sldMk cId="2738908004" sldId="263"/>
            <ac:inkMk id="15" creationId="{7A4A6626-2663-4DE7-9401-9F912673BE22}"/>
          </ac:inkMkLst>
        </pc:inkChg>
        <pc:inkChg chg="add">
          <ac:chgData name="Tristan Guichard" userId="3ba910013b56e83d" providerId="LiveId" clId="{567628EB-C49A-465C-B4FC-6C87E44AAA90}" dt="2022-01-05T22:05:44.907" v="660" actId="9405"/>
          <ac:inkMkLst>
            <pc:docMk/>
            <pc:sldMk cId="2738908004" sldId="263"/>
            <ac:inkMk id="17" creationId="{ADCA4CB1-0E76-4938-AE89-A395DF61E87A}"/>
          </ac:inkMkLst>
        </pc:inkChg>
        <pc:inkChg chg="add mod">
          <ac:chgData name="Tristan Guichard" userId="3ba910013b56e83d" providerId="LiveId" clId="{567628EB-C49A-465C-B4FC-6C87E44AAA90}" dt="2022-01-05T22:06:53.626" v="729"/>
          <ac:inkMkLst>
            <pc:docMk/>
            <pc:sldMk cId="2738908004" sldId="263"/>
            <ac:inkMk id="18" creationId="{4C1586E0-1C6B-4EC7-B65A-60EB92DA6C2D}"/>
          </ac:inkMkLst>
        </pc:inkChg>
        <pc:inkChg chg="add mod">
          <ac:chgData name="Tristan Guichard" userId="3ba910013b56e83d" providerId="LiveId" clId="{567628EB-C49A-465C-B4FC-6C87E44AAA90}" dt="2022-01-05T22:06:53.626" v="729"/>
          <ac:inkMkLst>
            <pc:docMk/>
            <pc:sldMk cId="2738908004" sldId="263"/>
            <ac:inkMk id="19" creationId="{4749100E-4EC6-457B-A36D-0702F3BE4171}"/>
          </ac:inkMkLst>
        </pc:inkChg>
        <pc:inkChg chg="add mod">
          <ac:chgData name="Tristan Guichard" userId="3ba910013b56e83d" providerId="LiveId" clId="{567628EB-C49A-465C-B4FC-6C87E44AAA90}" dt="2022-01-05T22:06:53.626" v="729"/>
          <ac:inkMkLst>
            <pc:docMk/>
            <pc:sldMk cId="2738908004" sldId="263"/>
            <ac:inkMk id="20" creationId="{69F6EBED-91DA-452C-9318-4C8BC244A39A}"/>
          </ac:inkMkLst>
        </pc:inkChg>
        <pc:inkChg chg="add mod">
          <ac:chgData name="Tristan Guichard" userId="3ba910013b56e83d" providerId="LiveId" clId="{567628EB-C49A-465C-B4FC-6C87E44AAA90}" dt="2022-01-05T22:06:53.626" v="729"/>
          <ac:inkMkLst>
            <pc:docMk/>
            <pc:sldMk cId="2738908004" sldId="263"/>
            <ac:inkMk id="21" creationId="{660B63F0-09AE-4A1C-A7B0-259C4CF1FEB9}"/>
          </ac:inkMkLst>
        </pc:inkChg>
        <pc:inkChg chg="add del mod">
          <ac:chgData name="Tristan Guichard" userId="3ba910013b56e83d" providerId="LiveId" clId="{567628EB-C49A-465C-B4FC-6C87E44AAA90}" dt="2022-01-05T22:06:20.042" v="708" actId="9405"/>
          <ac:inkMkLst>
            <pc:docMk/>
            <pc:sldMk cId="2738908004" sldId="263"/>
            <ac:inkMk id="22" creationId="{73563FC0-4DAA-4C1B-936D-EB2F24597027}"/>
          </ac:inkMkLst>
        </pc:inkChg>
        <pc:inkChg chg="add del mod">
          <ac:chgData name="Tristan Guichard" userId="3ba910013b56e83d" providerId="LiveId" clId="{567628EB-C49A-465C-B4FC-6C87E44AAA90}" dt="2022-01-05T22:06:19.757" v="707" actId="9405"/>
          <ac:inkMkLst>
            <pc:docMk/>
            <pc:sldMk cId="2738908004" sldId="263"/>
            <ac:inkMk id="23" creationId="{80CB2869-7C60-4AA9-9421-66D0221D6AA7}"/>
          </ac:inkMkLst>
        </pc:inkChg>
        <pc:inkChg chg="add del mod">
          <ac:chgData name="Tristan Guichard" userId="3ba910013b56e83d" providerId="LiveId" clId="{567628EB-C49A-465C-B4FC-6C87E44AAA90}" dt="2022-01-05T22:06:19.439" v="706"/>
          <ac:inkMkLst>
            <pc:docMk/>
            <pc:sldMk cId="2738908004" sldId="263"/>
            <ac:inkMk id="24" creationId="{B6344269-B457-4D12-A712-324BAE34EA29}"/>
          </ac:inkMkLst>
        </pc:inkChg>
        <pc:inkChg chg="add del mod">
          <ac:chgData name="Tristan Guichard" userId="3ba910013b56e83d" providerId="LiveId" clId="{567628EB-C49A-465C-B4FC-6C87E44AAA90}" dt="2022-01-05T22:06:18.558" v="704" actId="9405"/>
          <ac:inkMkLst>
            <pc:docMk/>
            <pc:sldMk cId="2738908004" sldId="263"/>
            <ac:inkMk id="26" creationId="{38D2E12F-026C-4D34-9F21-C568C4F63D53}"/>
          </ac:inkMkLst>
        </pc:inkChg>
        <pc:inkChg chg="add del mod">
          <ac:chgData name="Tristan Guichard" userId="3ba910013b56e83d" providerId="LiveId" clId="{567628EB-C49A-465C-B4FC-6C87E44AAA90}" dt="2022-01-05T22:06:18.251" v="703" actId="9405"/>
          <ac:inkMkLst>
            <pc:docMk/>
            <pc:sldMk cId="2738908004" sldId="263"/>
            <ac:inkMk id="27" creationId="{96BFA15B-1FBA-42A1-8796-21F22A5ECE7E}"/>
          </ac:inkMkLst>
        </pc:inkChg>
        <pc:inkChg chg="add del">
          <ac:chgData name="Tristan Guichard" userId="3ba910013b56e83d" providerId="LiveId" clId="{567628EB-C49A-465C-B4FC-6C87E44AAA90}" dt="2022-01-05T22:06:17.968" v="702" actId="9405"/>
          <ac:inkMkLst>
            <pc:docMk/>
            <pc:sldMk cId="2738908004" sldId="263"/>
            <ac:inkMk id="28" creationId="{425E4CDE-AC16-4983-B997-57EC75FEBB7E}"/>
          </ac:inkMkLst>
        </pc:inkChg>
        <pc:inkChg chg="add del mod">
          <ac:chgData name="Tristan Guichard" userId="3ba910013b56e83d" providerId="LiveId" clId="{567628EB-C49A-465C-B4FC-6C87E44AAA90}" dt="2022-01-05T22:06:17.794" v="701" actId="9405"/>
          <ac:inkMkLst>
            <pc:docMk/>
            <pc:sldMk cId="2738908004" sldId="263"/>
            <ac:inkMk id="29" creationId="{665DBABE-6AC2-425C-8A3E-D4AA6204660E}"/>
          </ac:inkMkLst>
        </pc:inkChg>
        <pc:inkChg chg="add del mod">
          <ac:chgData name="Tristan Guichard" userId="3ba910013b56e83d" providerId="LiveId" clId="{567628EB-C49A-465C-B4FC-6C87E44AAA90}" dt="2022-01-05T22:06:17.615" v="700" actId="9405"/>
          <ac:inkMkLst>
            <pc:docMk/>
            <pc:sldMk cId="2738908004" sldId="263"/>
            <ac:inkMk id="30" creationId="{D0544CDE-19CF-4737-AD46-93923655818B}"/>
          </ac:inkMkLst>
        </pc:inkChg>
        <pc:inkChg chg="add del mod">
          <ac:chgData name="Tristan Guichard" userId="3ba910013b56e83d" providerId="LiveId" clId="{567628EB-C49A-465C-B4FC-6C87E44AAA90}" dt="2022-01-05T22:06:17.422" v="699" actId="9405"/>
          <ac:inkMkLst>
            <pc:docMk/>
            <pc:sldMk cId="2738908004" sldId="263"/>
            <ac:inkMk id="31" creationId="{EBE445C3-D5F7-4142-8362-4C5D9974EFAE}"/>
          </ac:inkMkLst>
        </pc:inkChg>
        <pc:inkChg chg="add del mod">
          <ac:chgData name="Tristan Guichard" userId="3ba910013b56e83d" providerId="LiveId" clId="{567628EB-C49A-465C-B4FC-6C87E44AAA90}" dt="2022-01-05T22:06:17.254" v="698" actId="9405"/>
          <ac:inkMkLst>
            <pc:docMk/>
            <pc:sldMk cId="2738908004" sldId="263"/>
            <ac:inkMk id="32" creationId="{E51C740C-DBCA-4E55-AF81-64A3BE3EC8C1}"/>
          </ac:inkMkLst>
        </pc:inkChg>
        <pc:inkChg chg="add del mod">
          <ac:chgData name="Tristan Guichard" userId="3ba910013b56e83d" providerId="LiveId" clId="{567628EB-C49A-465C-B4FC-6C87E44AAA90}" dt="2022-01-05T22:06:17.077" v="697" actId="9405"/>
          <ac:inkMkLst>
            <pc:docMk/>
            <pc:sldMk cId="2738908004" sldId="263"/>
            <ac:inkMk id="33" creationId="{6D27B1E7-D76D-4B64-AD22-CF2A0E67527D}"/>
          </ac:inkMkLst>
        </pc:inkChg>
        <pc:inkChg chg="add del mod">
          <ac:chgData name="Tristan Guichard" userId="3ba910013b56e83d" providerId="LiveId" clId="{567628EB-C49A-465C-B4FC-6C87E44AAA90}" dt="2022-01-05T22:06:16.909" v="696" actId="9405"/>
          <ac:inkMkLst>
            <pc:docMk/>
            <pc:sldMk cId="2738908004" sldId="263"/>
            <ac:inkMk id="34" creationId="{A226DDA4-C7B4-4B95-8CFC-FFA02BE4EDFD}"/>
          </ac:inkMkLst>
        </pc:inkChg>
        <pc:inkChg chg="add del mod">
          <ac:chgData name="Tristan Guichard" userId="3ba910013b56e83d" providerId="LiveId" clId="{567628EB-C49A-465C-B4FC-6C87E44AAA90}" dt="2022-01-05T22:06:16.754" v="695" actId="9405"/>
          <ac:inkMkLst>
            <pc:docMk/>
            <pc:sldMk cId="2738908004" sldId="263"/>
            <ac:inkMk id="35" creationId="{EAF65065-84AC-47E9-AFF3-A069D5246E94}"/>
          </ac:inkMkLst>
        </pc:inkChg>
        <pc:inkChg chg="add del mod">
          <ac:chgData name="Tristan Guichard" userId="3ba910013b56e83d" providerId="LiveId" clId="{567628EB-C49A-465C-B4FC-6C87E44AAA90}" dt="2022-01-05T22:06:16.592" v="694" actId="9405"/>
          <ac:inkMkLst>
            <pc:docMk/>
            <pc:sldMk cId="2738908004" sldId="263"/>
            <ac:inkMk id="36" creationId="{39D9E0BD-FBDB-45EB-A207-9FA0C7E11041}"/>
          </ac:inkMkLst>
        </pc:inkChg>
        <pc:inkChg chg="add del mod">
          <ac:chgData name="Tristan Guichard" userId="3ba910013b56e83d" providerId="LiveId" clId="{567628EB-C49A-465C-B4FC-6C87E44AAA90}" dt="2022-01-05T22:06:16.429" v="693" actId="9405"/>
          <ac:inkMkLst>
            <pc:docMk/>
            <pc:sldMk cId="2738908004" sldId="263"/>
            <ac:inkMk id="37" creationId="{FC34A286-B30D-4E64-9BA7-B98C540FABA0}"/>
          </ac:inkMkLst>
        </pc:inkChg>
        <pc:inkChg chg="add del mod">
          <ac:chgData name="Tristan Guichard" userId="3ba910013b56e83d" providerId="LiveId" clId="{567628EB-C49A-465C-B4FC-6C87E44AAA90}" dt="2022-01-05T22:06:16.243" v="692" actId="9405"/>
          <ac:inkMkLst>
            <pc:docMk/>
            <pc:sldMk cId="2738908004" sldId="263"/>
            <ac:inkMk id="38" creationId="{66724E8B-9EE1-400B-9D8A-B60A6B10E11D}"/>
          </ac:inkMkLst>
        </pc:inkChg>
        <pc:inkChg chg="add del mod">
          <ac:chgData name="Tristan Guichard" userId="3ba910013b56e83d" providerId="LiveId" clId="{567628EB-C49A-465C-B4FC-6C87E44AAA90}" dt="2022-01-05T22:06:16.035" v="691" actId="9405"/>
          <ac:inkMkLst>
            <pc:docMk/>
            <pc:sldMk cId="2738908004" sldId="263"/>
            <ac:inkMk id="39" creationId="{EED254B9-41C6-4987-A25A-F0A83B1FC274}"/>
          </ac:inkMkLst>
        </pc:inkChg>
        <pc:inkChg chg="add del mod">
          <ac:chgData name="Tristan Guichard" userId="3ba910013b56e83d" providerId="LiveId" clId="{567628EB-C49A-465C-B4FC-6C87E44AAA90}" dt="2022-01-05T22:06:15.799" v="690" actId="9405"/>
          <ac:inkMkLst>
            <pc:docMk/>
            <pc:sldMk cId="2738908004" sldId="263"/>
            <ac:inkMk id="40" creationId="{294F0664-86F5-46AE-93F3-114BA1405DE0}"/>
          </ac:inkMkLst>
        </pc:inkChg>
        <pc:inkChg chg="add del mod">
          <ac:chgData name="Tristan Guichard" userId="3ba910013b56e83d" providerId="LiveId" clId="{567628EB-C49A-465C-B4FC-6C87E44AAA90}" dt="2022-01-05T22:06:15.434" v="689" actId="9405"/>
          <ac:inkMkLst>
            <pc:docMk/>
            <pc:sldMk cId="2738908004" sldId="263"/>
            <ac:inkMk id="41" creationId="{E5C1355E-180F-43D4-8976-E21FC51083C4}"/>
          </ac:inkMkLst>
        </pc:inkChg>
        <pc:inkChg chg="add del mod">
          <ac:chgData name="Tristan Guichard" userId="3ba910013b56e83d" providerId="LiveId" clId="{567628EB-C49A-465C-B4FC-6C87E44AAA90}" dt="2022-01-05T22:06:15.044" v="688"/>
          <ac:inkMkLst>
            <pc:docMk/>
            <pc:sldMk cId="2738908004" sldId="263"/>
            <ac:inkMk id="42" creationId="{2E3133C7-0418-46E6-8117-677BF003B604}"/>
          </ac:inkMkLst>
        </pc:inkChg>
        <pc:inkChg chg="add mod">
          <ac:chgData name="Tristan Guichard" userId="3ba910013b56e83d" providerId="LiveId" clId="{567628EB-C49A-465C-B4FC-6C87E44AAA90}" dt="2022-01-05T22:06:53.626" v="729"/>
          <ac:inkMkLst>
            <pc:docMk/>
            <pc:sldMk cId="2738908004" sldId="263"/>
            <ac:inkMk id="44" creationId="{A1C62EC3-555B-4016-A707-41C8877F27D8}"/>
          </ac:inkMkLst>
        </pc:inkChg>
        <pc:inkChg chg="add mod">
          <ac:chgData name="Tristan Guichard" userId="3ba910013b56e83d" providerId="LiveId" clId="{567628EB-C49A-465C-B4FC-6C87E44AAA90}" dt="2022-01-05T22:06:53.626" v="729"/>
          <ac:inkMkLst>
            <pc:docMk/>
            <pc:sldMk cId="2738908004" sldId="263"/>
            <ac:inkMk id="45" creationId="{3ECB43D4-4EC5-4E09-B34D-3A3C4E0B9C9B}"/>
          </ac:inkMkLst>
        </pc:inkChg>
        <pc:inkChg chg="add mod">
          <ac:chgData name="Tristan Guichard" userId="3ba910013b56e83d" providerId="LiveId" clId="{567628EB-C49A-465C-B4FC-6C87E44AAA90}" dt="2022-01-05T22:06:53.626" v="729"/>
          <ac:inkMkLst>
            <pc:docMk/>
            <pc:sldMk cId="2738908004" sldId="263"/>
            <ac:inkMk id="46" creationId="{5EA6BBAF-811C-452C-8AE9-DAE8AFDD9199}"/>
          </ac:inkMkLst>
        </pc:inkChg>
        <pc:inkChg chg="add mod">
          <ac:chgData name="Tristan Guichard" userId="3ba910013b56e83d" providerId="LiveId" clId="{567628EB-C49A-465C-B4FC-6C87E44AAA90}" dt="2022-01-05T22:06:53.626" v="729"/>
          <ac:inkMkLst>
            <pc:docMk/>
            <pc:sldMk cId="2738908004" sldId="263"/>
            <ac:inkMk id="48" creationId="{4AACA99E-D0B3-40D7-BBB3-5F1F42BE3F73}"/>
          </ac:inkMkLst>
        </pc:inkChg>
        <pc:inkChg chg="add mod">
          <ac:chgData name="Tristan Guichard" userId="3ba910013b56e83d" providerId="LiveId" clId="{567628EB-C49A-465C-B4FC-6C87E44AAA90}" dt="2022-01-05T22:06:53.626" v="729"/>
          <ac:inkMkLst>
            <pc:docMk/>
            <pc:sldMk cId="2738908004" sldId="263"/>
            <ac:inkMk id="49" creationId="{B79DB8E4-F11E-4FC6-8A6F-601BEBB7E9B2}"/>
          </ac:inkMkLst>
        </pc:inkChg>
        <pc:inkChg chg="add mod">
          <ac:chgData name="Tristan Guichard" userId="3ba910013b56e83d" providerId="LiveId" clId="{567628EB-C49A-465C-B4FC-6C87E44AAA90}" dt="2022-01-05T22:06:53.626" v="729"/>
          <ac:inkMkLst>
            <pc:docMk/>
            <pc:sldMk cId="2738908004" sldId="263"/>
            <ac:inkMk id="50" creationId="{7D708F4A-C1F8-494D-A412-892FE486DBB8}"/>
          </ac:inkMkLst>
        </pc:inkChg>
        <pc:inkChg chg="add mod">
          <ac:chgData name="Tristan Guichard" userId="3ba910013b56e83d" providerId="LiveId" clId="{567628EB-C49A-465C-B4FC-6C87E44AAA90}" dt="2022-01-05T22:06:53.626" v="729"/>
          <ac:inkMkLst>
            <pc:docMk/>
            <pc:sldMk cId="2738908004" sldId="263"/>
            <ac:inkMk id="52" creationId="{ED19E228-8107-49EC-9656-507BAF4D9C2B}"/>
          </ac:inkMkLst>
        </pc:inkChg>
        <pc:inkChg chg="add mod">
          <ac:chgData name="Tristan Guichard" userId="3ba910013b56e83d" providerId="LiveId" clId="{567628EB-C49A-465C-B4FC-6C87E44AAA90}" dt="2022-01-05T22:06:53.626" v="729"/>
          <ac:inkMkLst>
            <pc:docMk/>
            <pc:sldMk cId="2738908004" sldId="263"/>
            <ac:inkMk id="53" creationId="{7ABC68FA-DACC-4AD5-BA51-009342AC9C09}"/>
          </ac:inkMkLst>
        </pc:inkChg>
        <pc:inkChg chg="add mod">
          <ac:chgData name="Tristan Guichard" userId="3ba910013b56e83d" providerId="LiveId" clId="{567628EB-C49A-465C-B4FC-6C87E44AAA90}" dt="2022-01-05T22:06:53.626" v="729"/>
          <ac:inkMkLst>
            <pc:docMk/>
            <pc:sldMk cId="2738908004" sldId="263"/>
            <ac:inkMk id="54" creationId="{EE82BBEE-690B-4E1C-9C74-DBD80BCF52D5}"/>
          </ac:inkMkLst>
        </pc:inkChg>
        <pc:inkChg chg="add mod">
          <ac:chgData name="Tristan Guichard" userId="3ba910013b56e83d" providerId="LiveId" clId="{567628EB-C49A-465C-B4FC-6C87E44AAA90}" dt="2022-01-05T22:06:53.626" v="729"/>
          <ac:inkMkLst>
            <pc:docMk/>
            <pc:sldMk cId="2738908004" sldId="263"/>
            <ac:inkMk id="55" creationId="{8B8500BA-BD63-4215-A778-0C53A1AE1A9E}"/>
          </ac:inkMkLst>
        </pc:inkChg>
        <pc:inkChg chg="add mod">
          <ac:chgData name="Tristan Guichard" userId="3ba910013b56e83d" providerId="LiveId" clId="{567628EB-C49A-465C-B4FC-6C87E44AAA90}" dt="2022-01-05T22:06:53.626" v="729"/>
          <ac:inkMkLst>
            <pc:docMk/>
            <pc:sldMk cId="2738908004" sldId="263"/>
            <ac:inkMk id="56" creationId="{24DC2446-18A1-4506-9DA4-318C8504BAED}"/>
          </ac:inkMkLst>
        </pc:inkChg>
        <pc:inkChg chg="add mod">
          <ac:chgData name="Tristan Guichard" userId="3ba910013b56e83d" providerId="LiveId" clId="{567628EB-C49A-465C-B4FC-6C87E44AAA90}" dt="2022-01-05T22:06:53.626" v="729"/>
          <ac:inkMkLst>
            <pc:docMk/>
            <pc:sldMk cId="2738908004" sldId="263"/>
            <ac:inkMk id="57" creationId="{4BDA3E80-AA7F-4421-9CFF-407C96ECC1F0}"/>
          </ac:inkMkLst>
        </pc:inkChg>
        <pc:inkChg chg="add mod">
          <ac:chgData name="Tristan Guichard" userId="3ba910013b56e83d" providerId="LiveId" clId="{567628EB-C49A-465C-B4FC-6C87E44AAA90}" dt="2022-01-05T22:06:53.626" v="729"/>
          <ac:inkMkLst>
            <pc:docMk/>
            <pc:sldMk cId="2738908004" sldId="263"/>
            <ac:inkMk id="58" creationId="{317A914F-A8AE-4A75-8992-B99C7C916BA5}"/>
          </ac:inkMkLst>
        </pc:inkChg>
        <pc:inkChg chg="add mod">
          <ac:chgData name="Tristan Guichard" userId="3ba910013b56e83d" providerId="LiveId" clId="{567628EB-C49A-465C-B4FC-6C87E44AAA90}" dt="2022-01-05T22:06:53.626" v="729"/>
          <ac:inkMkLst>
            <pc:docMk/>
            <pc:sldMk cId="2738908004" sldId="263"/>
            <ac:inkMk id="59" creationId="{13B153E3-CB2E-4ECC-8685-610A7FEE8A77}"/>
          </ac:inkMkLst>
        </pc:inkChg>
        <pc:inkChg chg="add mod">
          <ac:chgData name="Tristan Guichard" userId="3ba910013b56e83d" providerId="LiveId" clId="{567628EB-C49A-465C-B4FC-6C87E44AAA90}" dt="2022-01-05T22:06:53.626" v="729"/>
          <ac:inkMkLst>
            <pc:docMk/>
            <pc:sldMk cId="2738908004" sldId="263"/>
            <ac:inkMk id="61" creationId="{0382109A-B44C-4127-B0D2-C4945A0D08AA}"/>
          </ac:inkMkLst>
        </pc:inkChg>
        <pc:inkChg chg="add mod">
          <ac:chgData name="Tristan Guichard" userId="3ba910013b56e83d" providerId="LiveId" clId="{567628EB-C49A-465C-B4FC-6C87E44AAA90}" dt="2022-01-05T22:06:53.626" v="729"/>
          <ac:inkMkLst>
            <pc:docMk/>
            <pc:sldMk cId="2738908004" sldId="263"/>
            <ac:inkMk id="62" creationId="{62D90DA2-1871-4EA9-9067-92B59D640CC6}"/>
          </ac:inkMkLst>
        </pc:inkChg>
        <pc:inkChg chg="add mod">
          <ac:chgData name="Tristan Guichard" userId="3ba910013b56e83d" providerId="LiveId" clId="{567628EB-C49A-465C-B4FC-6C87E44AAA90}" dt="2022-01-05T22:06:53.626" v="729"/>
          <ac:inkMkLst>
            <pc:docMk/>
            <pc:sldMk cId="2738908004" sldId="263"/>
            <ac:inkMk id="63" creationId="{AC7721B0-B02F-445A-8DFE-311B2EE074AD}"/>
          </ac:inkMkLst>
        </pc:inkChg>
      </pc:sldChg>
      <pc:sldChg chg="addSp delSp modSp mod ord setBg setClrOvrMap">
        <pc:chgData name="Tristan Guichard" userId="3ba910013b56e83d" providerId="LiveId" clId="{567628EB-C49A-465C-B4FC-6C87E44AAA90}" dt="2022-01-05T21:59:40.906" v="565" actId="9405"/>
        <pc:sldMkLst>
          <pc:docMk/>
          <pc:sldMk cId="55621097" sldId="264"/>
        </pc:sldMkLst>
        <pc:spChg chg="mod ord">
          <ac:chgData name="Tristan Guichard" userId="3ba910013b56e83d" providerId="LiveId" clId="{567628EB-C49A-465C-B4FC-6C87E44AAA90}" dt="2022-01-05T21:18:22.131" v="30" actId="26606"/>
          <ac:spMkLst>
            <pc:docMk/>
            <pc:sldMk cId="55621097" sldId="264"/>
            <ac:spMk id="4" creationId="{96AAEB09-366A-4356-9DEC-A468B3F6215D}"/>
          </ac:spMkLst>
        </pc:spChg>
        <pc:spChg chg="add mod">
          <ac:chgData name="Tristan Guichard" userId="3ba910013b56e83d" providerId="LiveId" clId="{567628EB-C49A-465C-B4FC-6C87E44AAA90}" dt="2022-01-05T21:50:01.876" v="377" actId="1076"/>
          <ac:spMkLst>
            <pc:docMk/>
            <pc:sldMk cId="55621097" sldId="264"/>
            <ac:spMk id="9" creationId="{A89E0ED6-AED4-44A4-BCBE-B7D2A99DFAF1}"/>
          </ac:spMkLst>
        </pc:spChg>
        <pc:spChg chg="add del">
          <ac:chgData name="Tristan Guichard" userId="3ba910013b56e83d" providerId="LiveId" clId="{567628EB-C49A-465C-B4FC-6C87E44AAA90}" dt="2022-01-05T21:18:22.131" v="30" actId="26606"/>
          <ac:spMkLst>
            <pc:docMk/>
            <pc:sldMk cId="55621097" sldId="264"/>
            <ac:spMk id="12" creationId="{10A05691-F36F-44DD-904C-144D68CAF7BD}"/>
          </ac:spMkLst>
        </pc:spChg>
        <pc:grpChg chg="mod">
          <ac:chgData name="Tristan Guichard" userId="3ba910013b56e83d" providerId="LiveId" clId="{567628EB-C49A-465C-B4FC-6C87E44AAA90}" dt="2022-01-05T21:59:21.564" v="554"/>
          <ac:grpSpMkLst>
            <pc:docMk/>
            <pc:sldMk cId="55621097" sldId="264"/>
            <ac:grpSpMk id="20" creationId="{12FAB106-64B1-4B0F-91EA-F18657F14AD2}"/>
          </ac:grpSpMkLst>
        </pc:grpChg>
        <pc:grpChg chg="mod">
          <ac:chgData name="Tristan Guichard" userId="3ba910013b56e83d" providerId="LiveId" clId="{567628EB-C49A-465C-B4FC-6C87E44AAA90}" dt="2022-01-05T21:59:37.173" v="560"/>
          <ac:grpSpMkLst>
            <pc:docMk/>
            <pc:sldMk cId="55621097" sldId="264"/>
            <ac:grpSpMk id="26" creationId="{262A48F1-A886-4594-9C60-7513257EF5FE}"/>
          </ac:grpSpMkLst>
        </pc:grpChg>
        <pc:grpChg chg="mod">
          <ac:chgData name="Tristan Guichard" userId="3ba910013b56e83d" providerId="LiveId" clId="{567628EB-C49A-465C-B4FC-6C87E44AAA90}" dt="2022-01-05T21:59:40.268" v="564"/>
          <ac:grpSpMkLst>
            <pc:docMk/>
            <pc:sldMk cId="55621097" sldId="264"/>
            <ac:grpSpMk id="30" creationId="{36AB06C8-7CBC-46E8-80F0-8B39AF6A4AD0}"/>
          </ac:grpSpMkLst>
        </pc:grpChg>
        <pc:picChg chg="mod ord">
          <ac:chgData name="Tristan Guichard" userId="3ba910013b56e83d" providerId="LiveId" clId="{567628EB-C49A-465C-B4FC-6C87E44AAA90}" dt="2022-01-05T21:49:28.459" v="372" actId="1076"/>
          <ac:picMkLst>
            <pc:docMk/>
            <pc:sldMk cId="55621097" sldId="264"/>
            <ac:picMk id="2" creationId="{03988FED-6219-48F8-8330-B94EC35ED00C}"/>
          </ac:picMkLst>
        </pc:picChg>
        <pc:picChg chg="del mod">
          <ac:chgData name="Tristan Guichard" userId="3ba910013b56e83d" providerId="LiveId" clId="{567628EB-C49A-465C-B4FC-6C87E44AAA90}" dt="2022-01-05T21:21:56.800" v="77" actId="21"/>
          <ac:picMkLst>
            <pc:docMk/>
            <pc:sldMk cId="55621097" sldId="264"/>
            <ac:picMk id="3" creationId="{CCE5AAF9-F11E-43DC-AD00-AE1108D6813F}"/>
          </ac:picMkLst>
        </pc:picChg>
        <pc:picChg chg="mod">
          <ac:chgData name="Tristan Guichard" userId="3ba910013b56e83d" providerId="LiveId" clId="{567628EB-C49A-465C-B4FC-6C87E44AAA90}" dt="2022-01-05T21:49:33.078" v="374" actId="1440"/>
          <ac:picMkLst>
            <pc:docMk/>
            <pc:sldMk cId="55621097" sldId="264"/>
            <ac:picMk id="5" creationId="{F9C6F2A7-BE64-44D9-B378-2438A6D6E3FB}"/>
          </ac:picMkLst>
        </pc:picChg>
        <pc:inkChg chg="add del">
          <ac:chgData name="Tristan Guichard" userId="3ba910013b56e83d" providerId="LiveId" clId="{567628EB-C49A-465C-B4FC-6C87E44AAA90}" dt="2022-01-05T21:57:15.269" v="466" actId="9405"/>
          <ac:inkMkLst>
            <pc:docMk/>
            <pc:sldMk cId="55621097" sldId="264"/>
            <ac:inkMk id="6" creationId="{FF4E596A-4E20-4BAF-A644-9A21DD2BE322}"/>
          </ac:inkMkLst>
        </pc:inkChg>
        <pc:inkChg chg="add mod">
          <ac:chgData name="Tristan Guichard" userId="3ba910013b56e83d" providerId="LiveId" clId="{567628EB-C49A-465C-B4FC-6C87E44AAA90}" dt="2022-01-05T21:59:21.564" v="554"/>
          <ac:inkMkLst>
            <pc:docMk/>
            <pc:sldMk cId="55621097" sldId="264"/>
            <ac:inkMk id="8" creationId="{B80729C9-59D0-43AF-BA2C-D43ED949D059}"/>
          </ac:inkMkLst>
        </pc:inkChg>
        <pc:inkChg chg="add mod">
          <ac:chgData name="Tristan Guichard" userId="3ba910013b56e83d" providerId="LiveId" clId="{567628EB-C49A-465C-B4FC-6C87E44AAA90}" dt="2022-01-05T21:59:21.564" v="554"/>
          <ac:inkMkLst>
            <pc:docMk/>
            <pc:sldMk cId="55621097" sldId="264"/>
            <ac:inkMk id="10" creationId="{28BE3CD8-2F74-4005-B020-CBE72612ADCF}"/>
          </ac:inkMkLst>
        </pc:inkChg>
        <pc:inkChg chg="add mod">
          <ac:chgData name="Tristan Guichard" userId="3ba910013b56e83d" providerId="LiveId" clId="{567628EB-C49A-465C-B4FC-6C87E44AAA90}" dt="2022-01-05T21:59:21.564" v="554"/>
          <ac:inkMkLst>
            <pc:docMk/>
            <pc:sldMk cId="55621097" sldId="264"/>
            <ac:inkMk id="11" creationId="{D9D158DA-A8F3-450F-B773-19D8B05E911C}"/>
          </ac:inkMkLst>
        </pc:inkChg>
        <pc:inkChg chg="add mod">
          <ac:chgData name="Tristan Guichard" userId="3ba910013b56e83d" providerId="LiveId" clId="{567628EB-C49A-465C-B4FC-6C87E44AAA90}" dt="2022-01-05T21:59:21.564" v="554"/>
          <ac:inkMkLst>
            <pc:docMk/>
            <pc:sldMk cId="55621097" sldId="264"/>
            <ac:inkMk id="13" creationId="{01FB86AD-1955-45E1-8248-FDABBC712E18}"/>
          </ac:inkMkLst>
        </pc:inkChg>
        <pc:inkChg chg="add mod">
          <ac:chgData name="Tristan Guichard" userId="3ba910013b56e83d" providerId="LiveId" clId="{567628EB-C49A-465C-B4FC-6C87E44AAA90}" dt="2022-01-05T21:59:21.564" v="554"/>
          <ac:inkMkLst>
            <pc:docMk/>
            <pc:sldMk cId="55621097" sldId="264"/>
            <ac:inkMk id="15" creationId="{2DABEE05-85AF-4B99-9751-35E18C278782}"/>
          </ac:inkMkLst>
        </pc:inkChg>
        <pc:inkChg chg="add mod">
          <ac:chgData name="Tristan Guichard" userId="3ba910013b56e83d" providerId="LiveId" clId="{567628EB-C49A-465C-B4FC-6C87E44AAA90}" dt="2022-01-05T21:59:21.564" v="554"/>
          <ac:inkMkLst>
            <pc:docMk/>
            <pc:sldMk cId="55621097" sldId="264"/>
            <ac:inkMk id="16" creationId="{51A77A37-E7F2-4780-A3A4-C6CC91139A1A}"/>
          </ac:inkMkLst>
        </pc:inkChg>
        <pc:inkChg chg="add mod">
          <ac:chgData name="Tristan Guichard" userId="3ba910013b56e83d" providerId="LiveId" clId="{567628EB-C49A-465C-B4FC-6C87E44AAA90}" dt="2022-01-05T21:59:21.564" v="554"/>
          <ac:inkMkLst>
            <pc:docMk/>
            <pc:sldMk cId="55621097" sldId="264"/>
            <ac:inkMk id="17" creationId="{7C6EF1EA-2D95-4E46-827D-81C75CDDB345}"/>
          </ac:inkMkLst>
        </pc:inkChg>
        <pc:inkChg chg="add mod">
          <ac:chgData name="Tristan Guichard" userId="3ba910013b56e83d" providerId="LiveId" clId="{567628EB-C49A-465C-B4FC-6C87E44AAA90}" dt="2022-01-05T21:59:21.564" v="554"/>
          <ac:inkMkLst>
            <pc:docMk/>
            <pc:sldMk cId="55621097" sldId="264"/>
            <ac:inkMk id="18" creationId="{02D99032-BBB1-49EC-A5C5-976B0BA528EE}"/>
          </ac:inkMkLst>
        </pc:inkChg>
        <pc:inkChg chg="add mod">
          <ac:chgData name="Tristan Guichard" userId="3ba910013b56e83d" providerId="LiveId" clId="{567628EB-C49A-465C-B4FC-6C87E44AAA90}" dt="2022-01-05T21:59:21.564" v="554"/>
          <ac:inkMkLst>
            <pc:docMk/>
            <pc:sldMk cId="55621097" sldId="264"/>
            <ac:inkMk id="19" creationId="{5B24D832-5554-44FB-82E5-F800056A6CC9}"/>
          </ac:inkMkLst>
        </pc:inkChg>
        <pc:inkChg chg="add">
          <ac:chgData name="Tristan Guichard" userId="3ba910013b56e83d" providerId="LiveId" clId="{567628EB-C49A-465C-B4FC-6C87E44AAA90}" dt="2022-01-05T21:59:30.706" v="555" actId="9405"/>
          <ac:inkMkLst>
            <pc:docMk/>
            <pc:sldMk cId="55621097" sldId="264"/>
            <ac:inkMk id="21" creationId="{84677628-262F-41D2-B82B-F5FE793BD21B}"/>
          </ac:inkMkLst>
        </pc:inkChg>
        <pc:inkChg chg="add">
          <ac:chgData name="Tristan Guichard" userId="3ba910013b56e83d" providerId="LiveId" clId="{567628EB-C49A-465C-B4FC-6C87E44AAA90}" dt="2022-01-05T21:59:32.952" v="556" actId="9405"/>
          <ac:inkMkLst>
            <pc:docMk/>
            <pc:sldMk cId="55621097" sldId="264"/>
            <ac:inkMk id="22" creationId="{6A9FAF19-497E-48A9-8316-EF2E8760AC58}"/>
          </ac:inkMkLst>
        </pc:inkChg>
        <pc:inkChg chg="add">
          <ac:chgData name="Tristan Guichard" userId="3ba910013b56e83d" providerId="LiveId" clId="{567628EB-C49A-465C-B4FC-6C87E44AAA90}" dt="2022-01-05T21:59:34.057" v="557" actId="9405"/>
          <ac:inkMkLst>
            <pc:docMk/>
            <pc:sldMk cId="55621097" sldId="264"/>
            <ac:inkMk id="23" creationId="{B11BCD5F-E893-4123-A581-32E93C91D701}"/>
          </ac:inkMkLst>
        </pc:inkChg>
        <pc:inkChg chg="add mod">
          <ac:chgData name="Tristan Guichard" userId="3ba910013b56e83d" providerId="LiveId" clId="{567628EB-C49A-465C-B4FC-6C87E44AAA90}" dt="2022-01-05T21:59:37.173" v="560"/>
          <ac:inkMkLst>
            <pc:docMk/>
            <pc:sldMk cId="55621097" sldId="264"/>
            <ac:inkMk id="24" creationId="{CF872A5D-DD56-418D-8164-D0B40FC6F871}"/>
          </ac:inkMkLst>
        </pc:inkChg>
        <pc:inkChg chg="add mod">
          <ac:chgData name="Tristan Guichard" userId="3ba910013b56e83d" providerId="LiveId" clId="{567628EB-C49A-465C-B4FC-6C87E44AAA90}" dt="2022-01-05T21:59:37.173" v="560"/>
          <ac:inkMkLst>
            <pc:docMk/>
            <pc:sldMk cId="55621097" sldId="264"/>
            <ac:inkMk id="25" creationId="{3B02F678-6857-482D-9475-DE669C5A2ABD}"/>
          </ac:inkMkLst>
        </pc:inkChg>
        <pc:inkChg chg="add mod">
          <ac:chgData name="Tristan Guichard" userId="3ba910013b56e83d" providerId="LiveId" clId="{567628EB-C49A-465C-B4FC-6C87E44AAA90}" dt="2022-01-05T21:59:40.268" v="564"/>
          <ac:inkMkLst>
            <pc:docMk/>
            <pc:sldMk cId="55621097" sldId="264"/>
            <ac:inkMk id="27" creationId="{49A780C6-7927-4151-A6A6-0464E6AF9B2B}"/>
          </ac:inkMkLst>
        </pc:inkChg>
        <pc:inkChg chg="add mod">
          <ac:chgData name="Tristan Guichard" userId="3ba910013b56e83d" providerId="LiveId" clId="{567628EB-C49A-465C-B4FC-6C87E44AAA90}" dt="2022-01-05T21:59:40.268" v="564"/>
          <ac:inkMkLst>
            <pc:docMk/>
            <pc:sldMk cId="55621097" sldId="264"/>
            <ac:inkMk id="28" creationId="{C3AD633F-04A3-4CF9-91BD-B456C1F2DF14}"/>
          </ac:inkMkLst>
        </pc:inkChg>
        <pc:inkChg chg="add">
          <ac:chgData name="Tristan Guichard" userId="3ba910013b56e83d" providerId="LiveId" clId="{567628EB-C49A-465C-B4FC-6C87E44AAA90}" dt="2022-01-05T21:59:39.676" v="563" actId="9405"/>
          <ac:inkMkLst>
            <pc:docMk/>
            <pc:sldMk cId="55621097" sldId="264"/>
            <ac:inkMk id="29" creationId="{D6DCF7B1-16AF-4693-89CC-92A5195DB831}"/>
          </ac:inkMkLst>
        </pc:inkChg>
        <pc:inkChg chg="add">
          <ac:chgData name="Tristan Guichard" userId="3ba910013b56e83d" providerId="LiveId" clId="{567628EB-C49A-465C-B4FC-6C87E44AAA90}" dt="2022-01-05T21:59:40.906" v="565" actId="9405"/>
          <ac:inkMkLst>
            <pc:docMk/>
            <pc:sldMk cId="55621097" sldId="264"/>
            <ac:inkMk id="31" creationId="{9421B0B7-5D0C-4009-8088-8D96CBAF6DC9}"/>
          </ac:inkMkLst>
        </pc:inkChg>
        <pc:cxnChg chg="add del">
          <ac:chgData name="Tristan Guichard" userId="3ba910013b56e83d" providerId="LiveId" clId="{567628EB-C49A-465C-B4FC-6C87E44AAA90}" dt="2022-01-05T21:18:22.131" v="30" actId="26606"/>
          <ac:cxnSpMkLst>
            <pc:docMk/>
            <pc:sldMk cId="55621097" sldId="264"/>
            <ac:cxnSpMk id="14" creationId="{1A9CF0DD-5937-4172-BD2C-9579BD31DD5B}"/>
          </ac:cxnSpMkLst>
        </pc:cxnChg>
      </pc:sldChg>
      <pc:sldChg chg="addSp delSp modSp mod ord setBg">
        <pc:chgData name="Tristan Guichard" userId="3ba910013b56e83d" providerId="LiveId" clId="{567628EB-C49A-465C-B4FC-6C87E44AAA90}" dt="2022-01-05T22:07:23.985" v="745"/>
        <pc:sldMkLst>
          <pc:docMk/>
          <pc:sldMk cId="2406806450" sldId="265"/>
        </pc:sldMkLst>
        <pc:spChg chg="add mod">
          <ac:chgData name="Tristan Guichard" userId="3ba910013b56e83d" providerId="LiveId" clId="{567628EB-C49A-465C-B4FC-6C87E44AAA90}" dt="2022-01-05T21:30:03.716" v="222" actId="20577"/>
          <ac:spMkLst>
            <pc:docMk/>
            <pc:sldMk cId="2406806450" sldId="265"/>
            <ac:spMk id="6" creationId="{24E48F41-56BD-4F9E-9CCF-390DE85478C5}"/>
          </ac:spMkLst>
        </pc:spChg>
        <pc:grpChg chg="mod">
          <ac:chgData name="Tristan Guichard" userId="3ba910013b56e83d" providerId="LiveId" clId="{567628EB-C49A-465C-B4FC-6C87E44AAA90}" dt="2022-01-05T22:07:12.915" v="732"/>
          <ac:grpSpMkLst>
            <pc:docMk/>
            <pc:sldMk cId="2406806450" sldId="265"/>
            <ac:grpSpMk id="8" creationId="{AD84AEDC-6670-46B2-A86D-08081730FE10}"/>
          </ac:grpSpMkLst>
        </pc:grpChg>
        <pc:grpChg chg="del mod">
          <ac:chgData name="Tristan Guichard" userId="3ba910013b56e83d" providerId="LiveId" clId="{567628EB-C49A-465C-B4FC-6C87E44AAA90}" dt="2022-01-05T22:07:20.960" v="742"/>
          <ac:grpSpMkLst>
            <pc:docMk/>
            <pc:sldMk cId="2406806450" sldId="265"/>
            <ac:grpSpMk id="11" creationId="{50017C0A-2B61-4311-9DDE-8B084211676D}"/>
          </ac:grpSpMkLst>
        </pc:grpChg>
        <pc:grpChg chg="del mod">
          <ac:chgData name="Tristan Guichard" userId="3ba910013b56e83d" providerId="LiveId" clId="{567628EB-C49A-465C-B4FC-6C87E44AAA90}" dt="2022-01-05T22:07:23.985" v="745"/>
          <ac:grpSpMkLst>
            <pc:docMk/>
            <pc:sldMk cId="2406806450" sldId="265"/>
            <ac:grpSpMk id="18" creationId="{0364B84E-B9D1-49F9-82ED-9A27917D5CEB}"/>
          </ac:grpSpMkLst>
        </pc:grpChg>
        <pc:grpChg chg="mod">
          <ac:chgData name="Tristan Guichard" userId="3ba910013b56e83d" providerId="LiveId" clId="{567628EB-C49A-465C-B4FC-6C87E44AAA90}" dt="2022-01-05T22:07:23.985" v="745"/>
          <ac:grpSpMkLst>
            <pc:docMk/>
            <pc:sldMk cId="2406806450" sldId="265"/>
            <ac:grpSpMk id="21" creationId="{20780440-A03C-418D-A05E-99F1FD8D820B}"/>
          </ac:grpSpMkLst>
        </pc:grpChg>
        <pc:picChg chg="mod">
          <ac:chgData name="Tristan Guichard" userId="3ba910013b56e83d" providerId="LiveId" clId="{567628EB-C49A-465C-B4FC-6C87E44AAA90}" dt="2022-01-05T21:51:05.354" v="391" actId="1440"/>
          <ac:picMkLst>
            <pc:docMk/>
            <pc:sldMk cId="2406806450" sldId="265"/>
            <ac:picMk id="4" creationId="{293413E3-787F-4B6D-86EE-913CB169FF90}"/>
          </ac:picMkLst>
        </pc:picChg>
        <pc:inkChg chg="add mod">
          <ac:chgData name="Tristan Guichard" userId="3ba910013b56e83d" providerId="LiveId" clId="{567628EB-C49A-465C-B4FC-6C87E44AAA90}" dt="2022-01-05T22:07:12.915" v="732"/>
          <ac:inkMkLst>
            <pc:docMk/>
            <pc:sldMk cId="2406806450" sldId="265"/>
            <ac:inkMk id="2" creationId="{0F3951EF-E1B2-4ED7-B16E-6C9DCE6CDDFE}"/>
          </ac:inkMkLst>
        </pc:inkChg>
        <pc:inkChg chg="add mod">
          <ac:chgData name="Tristan Guichard" userId="3ba910013b56e83d" providerId="LiveId" clId="{567628EB-C49A-465C-B4FC-6C87E44AAA90}" dt="2022-01-05T22:07:12.915" v="732"/>
          <ac:inkMkLst>
            <pc:docMk/>
            <pc:sldMk cId="2406806450" sldId="265"/>
            <ac:inkMk id="7" creationId="{AF200624-9544-40D4-AC29-753EF7F4ACFD}"/>
          </ac:inkMkLst>
        </pc:inkChg>
        <pc:inkChg chg="add mod">
          <ac:chgData name="Tristan Guichard" userId="3ba910013b56e83d" providerId="LiveId" clId="{567628EB-C49A-465C-B4FC-6C87E44AAA90}" dt="2022-01-05T22:07:23.985" v="745"/>
          <ac:inkMkLst>
            <pc:docMk/>
            <pc:sldMk cId="2406806450" sldId="265"/>
            <ac:inkMk id="9" creationId="{8B68680E-BCC7-4E4E-9B2B-0F7D9087C010}"/>
          </ac:inkMkLst>
        </pc:inkChg>
        <pc:inkChg chg="add mod">
          <ac:chgData name="Tristan Guichard" userId="3ba910013b56e83d" providerId="LiveId" clId="{567628EB-C49A-465C-B4FC-6C87E44AAA90}" dt="2022-01-05T22:07:23.985" v="745"/>
          <ac:inkMkLst>
            <pc:docMk/>
            <pc:sldMk cId="2406806450" sldId="265"/>
            <ac:inkMk id="10" creationId="{FE53D277-FE67-4309-A7A2-91CC5790B7A1}"/>
          </ac:inkMkLst>
        </pc:inkChg>
        <pc:inkChg chg="add mod">
          <ac:chgData name="Tristan Guichard" userId="3ba910013b56e83d" providerId="LiveId" clId="{567628EB-C49A-465C-B4FC-6C87E44AAA90}" dt="2022-01-05T22:07:23.985" v="745"/>
          <ac:inkMkLst>
            <pc:docMk/>
            <pc:sldMk cId="2406806450" sldId="265"/>
            <ac:inkMk id="12" creationId="{28E0CF74-B307-454E-85CD-5E552FEAD2F2}"/>
          </ac:inkMkLst>
        </pc:inkChg>
        <pc:inkChg chg="add mod">
          <ac:chgData name="Tristan Guichard" userId="3ba910013b56e83d" providerId="LiveId" clId="{567628EB-C49A-465C-B4FC-6C87E44AAA90}" dt="2022-01-05T22:07:23.985" v="745"/>
          <ac:inkMkLst>
            <pc:docMk/>
            <pc:sldMk cId="2406806450" sldId="265"/>
            <ac:inkMk id="13" creationId="{EFE5EAE0-7C78-45F5-AEAD-658109172042}"/>
          </ac:inkMkLst>
        </pc:inkChg>
        <pc:inkChg chg="add mod">
          <ac:chgData name="Tristan Guichard" userId="3ba910013b56e83d" providerId="LiveId" clId="{567628EB-C49A-465C-B4FC-6C87E44AAA90}" dt="2022-01-05T22:07:23.985" v="745"/>
          <ac:inkMkLst>
            <pc:docMk/>
            <pc:sldMk cId="2406806450" sldId="265"/>
            <ac:inkMk id="14" creationId="{9C334553-7369-4637-AAAB-58B757FE2B45}"/>
          </ac:inkMkLst>
        </pc:inkChg>
        <pc:inkChg chg="add mod">
          <ac:chgData name="Tristan Guichard" userId="3ba910013b56e83d" providerId="LiveId" clId="{567628EB-C49A-465C-B4FC-6C87E44AAA90}" dt="2022-01-05T22:07:23.985" v="745"/>
          <ac:inkMkLst>
            <pc:docMk/>
            <pc:sldMk cId="2406806450" sldId="265"/>
            <ac:inkMk id="15" creationId="{E0D08DAB-74D7-4AD9-A5D6-C8B2AFFF8F02}"/>
          </ac:inkMkLst>
        </pc:inkChg>
        <pc:inkChg chg="add mod">
          <ac:chgData name="Tristan Guichard" userId="3ba910013b56e83d" providerId="LiveId" clId="{567628EB-C49A-465C-B4FC-6C87E44AAA90}" dt="2022-01-05T22:07:23.985" v="745"/>
          <ac:inkMkLst>
            <pc:docMk/>
            <pc:sldMk cId="2406806450" sldId="265"/>
            <ac:inkMk id="16" creationId="{618EDA94-71B9-4F30-BD88-C6299A249407}"/>
          </ac:inkMkLst>
        </pc:inkChg>
        <pc:inkChg chg="add mod">
          <ac:chgData name="Tristan Guichard" userId="3ba910013b56e83d" providerId="LiveId" clId="{567628EB-C49A-465C-B4FC-6C87E44AAA90}" dt="2022-01-05T22:07:23.985" v="745"/>
          <ac:inkMkLst>
            <pc:docMk/>
            <pc:sldMk cId="2406806450" sldId="265"/>
            <ac:inkMk id="17" creationId="{5352D8A8-C1D3-498F-9B53-661B285FAA2B}"/>
          </ac:inkMkLst>
        </pc:inkChg>
        <pc:inkChg chg="add mod">
          <ac:chgData name="Tristan Guichard" userId="3ba910013b56e83d" providerId="LiveId" clId="{567628EB-C49A-465C-B4FC-6C87E44AAA90}" dt="2022-01-05T22:07:23.985" v="745"/>
          <ac:inkMkLst>
            <pc:docMk/>
            <pc:sldMk cId="2406806450" sldId="265"/>
            <ac:inkMk id="19" creationId="{E58B6ED1-90B0-400E-8E49-9A088961DCA6}"/>
          </ac:inkMkLst>
        </pc:inkChg>
        <pc:inkChg chg="add mod">
          <ac:chgData name="Tristan Guichard" userId="3ba910013b56e83d" providerId="LiveId" clId="{567628EB-C49A-465C-B4FC-6C87E44AAA90}" dt="2022-01-05T22:07:23.985" v="745"/>
          <ac:inkMkLst>
            <pc:docMk/>
            <pc:sldMk cId="2406806450" sldId="265"/>
            <ac:inkMk id="20" creationId="{A63CE599-53A8-45C1-9C23-BDE8C54549F0}"/>
          </ac:inkMkLst>
        </pc:inkChg>
      </pc:sldChg>
      <pc:sldChg chg="del">
        <pc:chgData name="Tristan Guichard" userId="3ba910013b56e83d" providerId="LiveId" clId="{567628EB-C49A-465C-B4FC-6C87E44AAA90}" dt="2022-01-05T21:17:37.292" v="25" actId="47"/>
        <pc:sldMkLst>
          <pc:docMk/>
          <pc:sldMk cId="1558168456" sldId="266"/>
        </pc:sldMkLst>
      </pc:sldChg>
      <pc:sldChg chg="addSp delSp modSp mod ord setBg">
        <pc:chgData name="Tristan Guichard" userId="3ba910013b56e83d" providerId="LiveId" clId="{567628EB-C49A-465C-B4FC-6C87E44AAA90}" dt="2022-01-05T22:03:22.592" v="637"/>
        <pc:sldMkLst>
          <pc:docMk/>
          <pc:sldMk cId="1655479585" sldId="267"/>
        </pc:sldMkLst>
        <pc:spChg chg="add mod">
          <ac:chgData name="Tristan Guichard" userId="3ba910013b56e83d" providerId="LiveId" clId="{567628EB-C49A-465C-B4FC-6C87E44AAA90}" dt="2022-01-05T21:31:03.765" v="248" actId="1076"/>
          <ac:spMkLst>
            <pc:docMk/>
            <pc:sldMk cId="1655479585" sldId="267"/>
            <ac:spMk id="5" creationId="{35393308-FBDB-46EB-A110-9C02A554C55E}"/>
          </ac:spMkLst>
        </pc:spChg>
        <pc:spChg chg="add del">
          <ac:chgData name="Tristan Guichard" userId="3ba910013b56e83d" providerId="LiveId" clId="{567628EB-C49A-465C-B4FC-6C87E44AAA90}" dt="2022-01-05T22:02:18.423" v="617" actId="11529"/>
          <ac:spMkLst>
            <pc:docMk/>
            <pc:sldMk cId="1655479585" sldId="267"/>
            <ac:spMk id="46" creationId="{4A8CC6A8-C490-49E5-92B1-022C52B1C4B8}"/>
          </ac:spMkLst>
        </pc:spChg>
        <pc:grpChg chg="mod">
          <ac:chgData name="Tristan Guichard" userId="3ba910013b56e83d" providerId="LiveId" clId="{567628EB-C49A-465C-B4FC-6C87E44AAA90}" dt="2022-01-05T22:00:45.367" v="579"/>
          <ac:grpSpMkLst>
            <pc:docMk/>
            <pc:sldMk cId="1655479585" sldId="267"/>
            <ac:grpSpMk id="19" creationId="{3E7131E4-7280-496F-B48F-736FA993A6B9}"/>
          </ac:grpSpMkLst>
        </pc:grpChg>
        <pc:grpChg chg="mod">
          <ac:chgData name="Tristan Guichard" userId="3ba910013b56e83d" providerId="LiveId" clId="{567628EB-C49A-465C-B4FC-6C87E44AAA90}" dt="2022-01-05T22:00:52.742" v="585"/>
          <ac:grpSpMkLst>
            <pc:docMk/>
            <pc:sldMk cId="1655479585" sldId="267"/>
            <ac:grpSpMk id="25" creationId="{BAE6EC1D-634B-4734-92D8-CC7552615E8C}"/>
          </ac:grpSpMkLst>
        </pc:grpChg>
        <pc:grpChg chg="add del mod">
          <ac:chgData name="Tristan Guichard" userId="3ba910013b56e83d" providerId="LiveId" clId="{567628EB-C49A-465C-B4FC-6C87E44AAA90}" dt="2022-01-05T22:02:55.795" v="625" actId="1076"/>
          <ac:grpSpMkLst>
            <pc:docMk/>
            <pc:sldMk cId="1655479585" sldId="267"/>
            <ac:grpSpMk id="37" creationId="{796205C4-CF19-4F68-BBA6-20F98CFF0797}"/>
          </ac:grpSpMkLst>
        </pc:grpChg>
        <pc:grpChg chg="add del mod">
          <ac:chgData name="Tristan Guichard" userId="3ba910013b56e83d" providerId="LiveId" clId="{567628EB-C49A-465C-B4FC-6C87E44AAA90}" dt="2022-01-05T22:02:36.090" v="619"/>
          <ac:grpSpMkLst>
            <pc:docMk/>
            <pc:sldMk cId="1655479585" sldId="267"/>
            <ac:grpSpMk id="45" creationId="{4E7A1492-7EAA-4CAC-89E1-6140369CB778}"/>
          </ac:grpSpMkLst>
        </pc:grpChg>
        <pc:grpChg chg="mod">
          <ac:chgData name="Tristan Guichard" userId="3ba910013b56e83d" providerId="LiveId" clId="{567628EB-C49A-465C-B4FC-6C87E44AAA90}" dt="2022-01-05T22:02:14.002" v="612"/>
          <ac:grpSpMkLst>
            <pc:docMk/>
            <pc:sldMk cId="1655479585" sldId="267"/>
            <ac:grpSpMk id="48" creationId="{0D7664A1-0E45-431D-A8D5-A676A47A47BB}"/>
          </ac:grpSpMkLst>
        </pc:grpChg>
        <pc:grpChg chg="mod">
          <ac:chgData name="Tristan Guichard" userId="3ba910013b56e83d" providerId="LiveId" clId="{567628EB-C49A-465C-B4FC-6C87E44AAA90}" dt="2022-01-05T22:02:18.064" v="616"/>
          <ac:grpSpMkLst>
            <pc:docMk/>
            <pc:sldMk cId="1655479585" sldId="267"/>
            <ac:grpSpMk id="50" creationId="{ED81B43B-90DC-42EB-A870-CD085571C11C}"/>
          </ac:grpSpMkLst>
        </pc:grpChg>
        <pc:grpChg chg="del mod">
          <ac:chgData name="Tristan Guichard" userId="3ba910013b56e83d" providerId="LiveId" clId="{567628EB-C49A-465C-B4FC-6C87E44AAA90}" dt="2022-01-05T22:03:09.148" v="630"/>
          <ac:grpSpMkLst>
            <pc:docMk/>
            <pc:sldMk cId="1655479585" sldId="267"/>
            <ac:grpSpMk id="52" creationId="{5BE30955-37F0-4025-83B8-2CC4E419E096}"/>
          </ac:grpSpMkLst>
        </pc:grpChg>
        <pc:grpChg chg="mod">
          <ac:chgData name="Tristan Guichard" userId="3ba910013b56e83d" providerId="LiveId" clId="{567628EB-C49A-465C-B4FC-6C87E44AAA90}" dt="2022-01-05T22:03:09.148" v="630"/>
          <ac:grpSpMkLst>
            <pc:docMk/>
            <pc:sldMk cId="1655479585" sldId="267"/>
            <ac:grpSpMk id="55" creationId="{6F3D933D-3110-45F3-9DDB-60BCC7EE322D}"/>
          </ac:grpSpMkLst>
        </pc:grpChg>
        <pc:grpChg chg="mod">
          <ac:chgData name="Tristan Guichard" userId="3ba910013b56e83d" providerId="LiveId" clId="{567628EB-C49A-465C-B4FC-6C87E44AAA90}" dt="2022-01-05T22:03:20.497" v="634"/>
          <ac:grpSpMkLst>
            <pc:docMk/>
            <pc:sldMk cId="1655479585" sldId="267"/>
            <ac:grpSpMk id="59" creationId="{B753C17B-2D1E-4FBA-864A-1E7AE8A630A8}"/>
          </ac:grpSpMkLst>
        </pc:grpChg>
        <pc:grpChg chg="mod">
          <ac:chgData name="Tristan Guichard" userId="3ba910013b56e83d" providerId="LiveId" clId="{567628EB-C49A-465C-B4FC-6C87E44AAA90}" dt="2022-01-05T22:03:22.592" v="637"/>
          <ac:grpSpMkLst>
            <pc:docMk/>
            <pc:sldMk cId="1655479585" sldId="267"/>
            <ac:grpSpMk id="62" creationId="{09081E7F-1C86-44D5-BFDB-4A2A4BD0077E}"/>
          </ac:grpSpMkLst>
        </pc:grpChg>
        <pc:picChg chg="mod">
          <ac:chgData name="Tristan Guichard" userId="3ba910013b56e83d" providerId="LiveId" clId="{567628EB-C49A-465C-B4FC-6C87E44AAA90}" dt="2022-01-05T21:49:56.300" v="376" actId="1076"/>
          <ac:picMkLst>
            <pc:docMk/>
            <pc:sldMk cId="1655479585" sldId="267"/>
            <ac:picMk id="2" creationId="{40164929-CBD2-477C-BB55-B635E64FCC74}"/>
          </ac:picMkLst>
        </pc:picChg>
        <pc:inkChg chg="add">
          <ac:chgData name="Tristan Guichard" userId="3ba910013b56e83d" providerId="LiveId" clId="{567628EB-C49A-465C-B4FC-6C87E44AAA90}" dt="2022-01-05T21:59:58.233" v="566" actId="9405"/>
          <ac:inkMkLst>
            <pc:docMk/>
            <pc:sldMk cId="1655479585" sldId="267"/>
            <ac:inkMk id="6" creationId="{2989583D-F61C-4C02-9A3C-E449D001F492}"/>
          </ac:inkMkLst>
        </pc:inkChg>
        <pc:inkChg chg="add">
          <ac:chgData name="Tristan Guichard" userId="3ba910013b56e83d" providerId="LiveId" clId="{567628EB-C49A-465C-B4FC-6C87E44AAA90}" dt="2022-01-05T22:00:00.214" v="567" actId="9405"/>
          <ac:inkMkLst>
            <pc:docMk/>
            <pc:sldMk cId="1655479585" sldId="267"/>
            <ac:inkMk id="7" creationId="{EE4E3815-408A-4D1B-8FA6-1DCEF364DEF6}"/>
          </ac:inkMkLst>
        </pc:inkChg>
        <pc:inkChg chg="add">
          <ac:chgData name="Tristan Guichard" userId="3ba910013b56e83d" providerId="LiveId" clId="{567628EB-C49A-465C-B4FC-6C87E44AAA90}" dt="2022-01-05T22:00:06.461" v="568" actId="9405"/>
          <ac:inkMkLst>
            <pc:docMk/>
            <pc:sldMk cId="1655479585" sldId="267"/>
            <ac:inkMk id="8" creationId="{A28492B4-7B48-4FBD-9CF5-4D5FB28FC282}"/>
          </ac:inkMkLst>
        </pc:inkChg>
        <pc:inkChg chg="add">
          <ac:chgData name="Tristan Guichard" userId="3ba910013b56e83d" providerId="LiveId" clId="{567628EB-C49A-465C-B4FC-6C87E44AAA90}" dt="2022-01-05T22:00:08.392" v="569" actId="9405"/>
          <ac:inkMkLst>
            <pc:docMk/>
            <pc:sldMk cId="1655479585" sldId="267"/>
            <ac:inkMk id="9" creationId="{84DC49F0-0BCE-4834-804F-2334D2A2FD7D}"/>
          </ac:inkMkLst>
        </pc:inkChg>
        <pc:inkChg chg="add mod">
          <ac:chgData name="Tristan Guichard" userId="3ba910013b56e83d" providerId="LiveId" clId="{567628EB-C49A-465C-B4FC-6C87E44AAA90}" dt="2022-01-05T22:02:49.422" v="623" actId="14100"/>
          <ac:inkMkLst>
            <pc:docMk/>
            <pc:sldMk cId="1655479585" sldId="267"/>
            <ac:inkMk id="10" creationId="{1A7B6717-AF6A-4459-840B-0B9A994C9438}"/>
          </ac:inkMkLst>
        </pc:inkChg>
        <pc:inkChg chg="add">
          <ac:chgData name="Tristan Guichard" userId="3ba910013b56e83d" providerId="LiveId" clId="{567628EB-C49A-465C-B4FC-6C87E44AAA90}" dt="2022-01-05T22:00:25.231" v="571" actId="9405"/>
          <ac:inkMkLst>
            <pc:docMk/>
            <pc:sldMk cId="1655479585" sldId="267"/>
            <ac:inkMk id="11" creationId="{ADFC01EA-E429-4EAF-AE2A-5C8E0D8725EC}"/>
          </ac:inkMkLst>
        </pc:inkChg>
        <pc:inkChg chg="add mod">
          <ac:chgData name="Tristan Guichard" userId="3ba910013b56e83d" providerId="LiveId" clId="{567628EB-C49A-465C-B4FC-6C87E44AAA90}" dt="2022-01-05T22:02:49.422" v="623" actId="14100"/>
          <ac:inkMkLst>
            <pc:docMk/>
            <pc:sldMk cId="1655479585" sldId="267"/>
            <ac:inkMk id="12" creationId="{7B397741-77C4-494F-A4FD-433B2AFCD40F}"/>
          </ac:inkMkLst>
        </pc:inkChg>
        <pc:inkChg chg="add">
          <ac:chgData name="Tristan Guichard" userId="3ba910013b56e83d" providerId="LiveId" clId="{567628EB-C49A-465C-B4FC-6C87E44AAA90}" dt="2022-01-05T22:00:36.268" v="573" actId="9405"/>
          <ac:inkMkLst>
            <pc:docMk/>
            <pc:sldMk cId="1655479585" sldId="267"/>
            <ac:inkMk id="13" creationId="{9D602A47-3A6C-42E5-A085-9B693DA75C58}"/>
          </ac:inkMkLst>
        </pc:inkChg>
        <pc:inkChg chg="add">
          <ac:chgData name="Tristan Guichard" userId="3ba910013b56e83d" providerId="LiveId" clId="{567628EB-C49A-465C-B4FC-6C87E44AAA90}" dt="2022-01-05T22:00:42.818" v="574" actId="9405"/>
          <ac:inkMkLst>
            <pc:docMk/>
            <pc:sldMk cId="1655479585" sldId="267"/>
            <ac:inkMk id="14" creationId="{AB7E90FE-7CA2-4814-A943-3CD3BAA84B8C}"/>
          </ac:inkMkLst>
        </pc:inkChg>
        <pc:inkChg chg="add mod">
          <ac:chgData name="Tristan Guichard" userId="3ba910013b56e83d" providerId="LiveId" clId="{567628EB-C49A-465C-B4FC-6C87E44AAA90}" dt="2022-01-05T22:00:45.367" v="579"/>
          <ac:inkMkLst>
            <pc:docMk/>
            <pc:sldMk cId="1655479585" sldId="267"/>
            <ac:inkMk id="15" creationId="{FF580F99-0FA2-41FA-BE31-08B722283D84}"/>
          </ac:inkMkLst>
        </pc:inkChg>
        <pc:inkChg chg="add mod">
          <ac:chgData name="Tristan Guichard" userId="3ba910013b56e83d" providerId="LiveId" clId="{567628EB-C49A-465C-B4FC-6C87E44AAA90}" dt="2022-01-05T22:00:45.367" v="579"/>
          <ac:inkMkLst>
            <pc:docMk/>
            <pc:sldMk cId="1655479585" sldId="267"/>
            <ac:inkMk id="16" creationId="{419A9527-8A85-4225-9985-4BDA7464D97E}"/>
          </ac:inkMkLst>
        </pc:inkChg>
        <pc:inkChg chg="add mod">
          <ac:chgData name="Tristan Guichard" userId="3ba910013b56e83d" providerId="LiveId" clId="{567628EB-C49A-465C-B4FC-6C87E44AAA90}" dt="2022-01-05T22:00:45.367" v="579"/>
          <ac:inkMkLst>
            <pc:docMk/>
            <pc:sldMk cId="1655479585" sldId="267"/>
            <ac:inkMk id="17" creationId="{9D148800-2DE8-48D3-9A49-B799B048E3D7}"/>
          </ac:inkMkLst>
        </pc:inkChg>
        <pc:inkChg chg="add mod">
          <ac:chgData name="Tristan Guichard" userId="3ba910013b56e83d" providerId="LiveId" clId="{567628EB-C49A-465C-B4FC-6C87E44AAA90}" dt="2022-01-05T22:00:45.367" v="579"/>
          <ac:inkMkLst>
            <pc:docMk/>
            <pc:sldMk cId="1655479585" sldId="267"/>
            <ac:inkMk id="18" creationId="{9AA4CEA6-0225-4DBB-B274-D64BE0D9F453}"/>
          </ac:inkMkLst>
        </pc:inkChg>
        <pc:inkChg chg="add mod">
          <ac:chgData name="Tristan Guichard" userId="3ba910013b56e83d" providerId="LiveId" clId="{567628EB-C49A-465C-B4FC-6C87E44AAA90}" dt="2022-01-05T22:00:52.742" v="585"/>
          <ac:inkMkLst>
            <pc:docMk/>
            <pc:sldMk cId="1655479585" sldId="267"/>
            <ac:inkMk id="20" creationId="{B444035D-0B3F-4832-96D0-5FC0872C5A33}"/>
          </ac:inkMkLst>
        </pc:inkChg>
        <pc:inkChg chg="add mod">
          <ac:chgData name="Tristan Guichard" userId="3ba910013b56e83d" providerId="LiveId" clId="{567628EB-C49A-465C-B4FC-6C87E44AAA90}" dt="2022-01-05T22:00:52.742" v="585"/>
          <ac:inkMkLst>
            <pc:docMk/>
            <pc:sldMk cId="1655479585" sldId="267"/>
            <ac:inkMk id="21" creationId="{1E7CA582-C3AE-4C15-91DB-E1577159F654}"/>
          </ac:inkMkLst>
        </pc:inkChg>
        <pc:inkChg chg="add mod">
          <ac:chgData name="Tristan Guichard" userId="3ba910013b56e83d" providerId="LiveId" clId="{567628EB-C49A-465C-B4FC-6C87E44AAA90}" dt="2022-01-05T22:00:52.742" v="585"/>
          <ac:inkMkLst>
            <pc:docMk/>
            <pc:sldMk cId="1655479585" sldId="267"/>
            <ac:inkMk id="22" creationId="{ACEE5E80-CA20-44A5-9B6F-ECA908A31C8E}"/>
          </ac:inkMkLst>
        </pc:inkChg>
        <pc:inkChg chg="add mod">
          <ac:chgData name="Tristan Guichard" userId="3ba910013b56e83d" providerId="LiveId" clId="{567628EB-C49A-465C-B4FC-6C87E44AAA90}" dt="2022-01-05T22:00:52.742" v="585"/>
          <ac:inkMkLst>
            <pc:docMk/>
            <pc:sldMk cId="1655479585" sldId="267"/>
            <ac:inkMk id="23" creationId="{C810BD9A-1AAD-48E3-897F-45D2F44C9277}"/>
          </ac:inkMkLst>
        </pc:inkChg>
        <pc:inkChg chg="add mod">
          <ac:chgData name="Tristan Guichard" userId="3ba910013b56e83d" providerId="LiveId" clId="{567628EB-C49A-465C-B4FC-6C87E44AAA90}" dt="2022-01-05T22:00:52.742" v="585"/>
          <ac:inkMkLst>
            <pc:docMk/>
            <pc:sldMk cId="1655479585" sldId="267"/>
            <ac:inkMk id="24" creationId="{243D7810-6113-4F4C-9A4A-B48E46117AE4}"/>
          </ac:inkMkLst>
        </pc:inkChg>
        <pc:inkChg chg="add del">
          <ac:chgData name="Tristan Guichard" userId="3ba910013b56e83d" providerId="LiveId" clId="{567628EB-C49A-465C-B4FC-6C87E44AAA90}" dt="2022-01-05T22:01:10.212" v="589" actId="9405"/>
          <ac:inkMkLst>
            <pc:docMk/>
            <pc:sldMk cId="1655479585" sldId="267"/>
            <ac:inkMk id="26" creationId="{A3B8AF7C-EB47-4D13-B06D-65C27E779559}"/>
          </ac:inkMkLst>
        </pc:inkChg>
        <pc:inkChg chg="add del">
          <ac:chgData name="Tristan Guichard" userId="3ba910013b56e83d" providerId="LiveId" clId="{567628EB-C49A-465C-B4FC-6C87E44AAA90}" dt="2022-01-05T22:01:09.933" v="588" actId="9405"/>
          <ac:inkMkLst>
            <pc:docMk/>
            <pc:sldMk cId="1655479585" sldId="267"/>
            <ac:inkMk id="27" creationId="{60D9B368-C827-454D-8703-1809D2BF4E48}"/>
          </ac:inkMkLst>
        </pc:inkChg>
        <pc:inkChg chg="add">
          <ac:chgData name="Tristan Guichard" userId="3ba910013b56e83d" providerId="LiveId" clId="{567628EB-C49A-465C-B4FC-6C87E44AAA90}" dt="2022-01-05T22:01:15.069" v="590" actId="9405"/>
          <ac:inkMkLst>
            <pc:docMk/>
            <pc:sldMk cId="1655479585" sldId="267"/>
            <ac:inkMk id="28" creationId="{EE6BD724-EE90-4AE0-84D8-F3840C95BDC3}"/>
          </ac:inkMkLst>
        </pc:inkChg>
        <pc:inkChg chg="add">
          <ac:chgData name="Tristan Guichard" userId="3ba910013b56e83d" providerId="LiveId" clId="{567628EB-C49A-465C-B4FC-6C87E44AAA90}" dt="2022-01-05T22:01:18.075" v="591" actId="9405"/>
          <ac:inkMkLst>
            <pc:docMk/>
            <pc:sldMk cId="1655479585" sldId="267"/>
            <ac:inkMk id="29" creationId="{0AA8E02F-B64A-462C-B993-DB55A1CBD262}"/>
          </ac:inkMkLst>
        </pc:inkChg>
        <pc:inkChg chg="add mod">
          <ac:chgData name="Tristan Guichard" userId="3ba910013b56e83d" providerId="LiveId" clId="{567628EB-C49A-465C-B4FC-6C87E44AAA90}" dt="2022-01-05T22:02:18.064" v="616"/>
          <ac:inkMkLst>
            <pc:docMk/>
            <pc:sldMk cId="1655479585" sldId="267"/>
            <ac:inkMk id="30" creationId="{A8449937-C508-4AF7-8F2B-C0902CDBEF11}"/>
          </ac:inkMkLst>
        </pc:inkChg>
        <pc:inkChg chg="add mod">
          <ac:chgData name="Tristan Guichard" userId="3ba910013b56e83d" providerId="LiveId" clId="{567628EB-C49A-465C-B4FC-6C87E44AAA90}" dt="2022-01-05T22:02:18.064" v="616"/>
          <ac:inkMkLst>
            <pc:docMk/>
            <pc:sldMk cId="1655479585" sldId="267"/>
            <ac:inkMk id="31" creationId="{B7C7B737-5802-49BE-9DD8-7C9137E444A9}"/>
          </ac:inkMkLst>
        </pc:inkChg>
        <pc:inkChg chg="add mod">
          <ac:chgData name="Tristan Guichard" userId="3ba910013b56e83d" providerId="LiveId" clId="{567628EB-C49A-465C-B4FC-6C87E44AAA90}" dt="2022-01-05T22:02:18.064" v="616"/>
          <ac:inkMkLst>
            <pc:docMk/>
            <pc:sldMk cId="1655479585" sldId="267"/>
            <ac:inkMk id="32" creationId="{D8933CB7-8BAB-4625-9608-0A900A236969}"/>
          </ac:inkMkLst>
        </pc:inkChg>
        <pc:inkChg chg="add mod">
          <ac:chgData name="Tristan Guichard" userId="3ba910013b56e83d" providerId="LiveId" clId="{567628EB-C49A-465C-B4FC-6C87E44AAA90}" dt="2022-01-05T22:02:18.064" v="616"/>
          <ac:inkMkLst>
            <pc:docMk/>
            <pc:sldMk cId="1655479585" sldId="267"/>
            <ac:inkMk id="33" creationId="{328AD537-596B-4588-8D8D-2C69964398A5}"/>
          </ac:inkMkLst>
        </pc:inkChg>
        <pc:inkChg chg="add mod">
          <ac:chgData name="Tristan Guichard" userId="3ba910013b56e83d" providerId="LiveId" clId="{567628EB-C49A-465C-B4FC-6C87E44AAA90}" dt="2022-01-05T22:02:18.064" v="616"/>
          <ac:inkMkLst>
            <pc:docMk/>
            <pc:sldMk cId="1655479585" sldId="267"/>
            <ac:inkMk id="34" creationId="{858BFECA-68BE-462F-92EB-573CB4D36BD1}"/>
          </ac:inkMkLst>
        </pc:inkChg>
        <pc:inkChg chg="add mod">
          <ac:chgData name="Tristan Guichard" userId="3ba910013b56e83d" providerId="LiveId" clId="{567628EB-C49A-465C-B4FC-6C87E44AAA90}" dt="2022-01-05T22:02:18.064" v="616"/>
          <ac:inkMkLst>
            <pc:docMk/>
            <pc:sldMk cId="1655479585" sldId="267"/>
            <ac:inkMk id="35" creationId="{EEAAB2A7-E88B-46E9-916E-0EF91F4D019B}"/>
          </ac:inkMkLst>
        </pc:inkChg>
        <pc:inkChg chg="add mod">
          <ac:chgData name="Tristan Guichard" userId="3ba910013b56e83d" providerId="LiveId" clId="{567628EB-C49A-465C-B4FC-6C87E44AAA90}" dt="2022-01-05T22:02:18.064" v="616"/>
          <ac:inkMkLst>
            <pc:docMk/>
            <pc:sldMk cId="1655479585" sldId="267"/>
            <ac:inkMk id="36" creationId="{5BFDBF90-5CEB-41C1-A720-4BA1F716C475}"/>
          </ac:inkMkLst>
        </pc:inkChg>
        <pc:inkChg chg="add mod">
          <ac:chgData name="Tristan Guichard" userId="3ba910013b56e83d" providerId="LiveId" clId="{567628EB-C49A-465C-B4FC-6C87E44AAA90}" dt="2022-01-05T22:03:09.148" v="630"/>
          <ac:inkMkLst>
            <pc:docMk/>
            <pc:sldMk cId="1655479585" sldId="267"/>
            <ac:inkMk id="38" creationId="{32B07433-D61A-4244-B2EA-37E9C22E4253}"/>
          </ac:inkMkLst>
        </pc:inkChg>
        <pc:inkChg chg="add mod">
          <ac:chgData name="Tristan Guichard" userId="3ba910013b56e83d" providerId="LiveId" clId="{567628EB-C49A-465C-B4FC-6C87E44AAA90}" dt="2022-01-05T22:03:09.148" v="630"/>
          <ac:inkMkLst>
            <pc:docMk/>
            <pc:sldMk cId="1655479585" sldId="267"/>
            <ac:inkMk id="39" creationId="{3F09C06C-A13D-4065-9B15-9882C8951B86}"/>
          </ac:inkMkLst>
        </pc:inkChg>
        <pc:inkChg chg="add mod">
          <ac:chgData name="Tristan Guichard" userId="3ba910013b56e83d" providerId="LiveId" clId="{567628EB-C49A-465C-B4FC-6C87E44AAA90}" dt="2022-01-05T22:03:09.148" v="630"/>
          <ac:inkMkLst>
            <pc:docMk/>
            <pc:sldMk cId="1655479585" sldId="267"/>
            <ac:inkMk id="40" creationId="{3562E904-660B-484B-B64D-8CFFA1DC7537}"/>
          </ac:inkMkLst>
        </pc:inkChg>
        <pc:inkChg chg="add mod">
          <ac:chgData name="Tristan Guichard" userId="3ba910013b56e83d" providerId="LiveId" clId="{567628EB-C49A-465C-B4FC-6C87E44AAA90}" dt="2022-01-05T22:03:09.148" v="630"/>
          <ac:inkMkLst>
            <pc:docMk/>
            <pc:sldMk cId="1655479585" sldId="267"/>
            <ac:inkMk id="41" creationId="{7D4360E3-EB54-46C1-8AF7-E86DF312EEFA}"/>
          </ac:inkMkLst>
        </pc:inkChg>
        <pc:inkChg chg="add mod">
          <ac:chgData name="Tristan Guichard" userId="3ba910013b56e83d" providerId="LiveId" clId="{567628EB-C49A-465C-B4FC-6C87E44AAA90}" dt="2022-01-05T22:03:09.148" v="630"/>
          <ac:inkMkLst>
            <pc:docMk/>
            <pc:sldMk cId="1655479585" sldId="267"/>
            <ac:inkMk id="42" creationId="{1167430E-D46A-42BE-8C30-74717F1A2672}"/>
          </ac:inkMkLst>
        </pc:inkChg>
        <pc:inkChg chg="add del mod">
          <ac:chgData name="Tristan Guichard" userId="3ba910013b56e83d" providerId="LiveId" clId="{567628EB-C49A-465C-B4FC-6C87E44AAA90}" dt="2022-01-05T22:02:49.867" v="624" actId="9405"/>
          <ac:inkMkLst>
            <pc:docMk/>
            <pc:sldMk cId="1655479585" sldId="267"/>
            <ac:inkMk id="43" creationId="{EF78BEB3-9A60-4564-9543-917F4D88C295}"/>
          </ac:inkMkLst>
        </pc:inkChg>
        <pc:inkChg chg="add del mod">
          <ac:chgData name="Tristan Guichard" userId="3ba910013b56e83d" providerId="LiveId" clId="{567628EB-C49A-465C-B4FC-6C87E44AAA90}" dt="2022-01-05T22:02:36.090" v="619"/>
          <ac:inkMkLst>
            <pc:docMk/>
            <pc:sldMk cId="1655479585" sldId="267"/>
            <ac:inkMk id="44" creationId="{D0B1CCB7-36DA-45CE-8BFA-32EB93602482}"/>
          </ac:inkMkLst>
        </pc:inkChg>
        <pc:inkChg chg="add del mod">
          <ac:chgData name="Tristan Guichard" userId="3ba910013b56e83d" providerId="LiveId" clId="{567628EB-C49A-465C-B4FC-6C87E44AAA90}" dt="2022-01-05T22:02:14.002" v="612"/>
          <ac:inkMkLst>
            <pc:docMk/>
            <pc:sldMk cId="1655479585" sldId="267"/>
            <ac:inkMk id="47" creationId="{BFEE3C46-64EE-4911-BC8B-785AF8F1ADC4}"/>
          </ac:inkMkLst>
        </pc:inkChg>
        <pc:inkChg chg="add del mod">
          <ac:chgData name="Tristan Guichard" userId="3ba910013b56e83d" providerId="LiveId" clId="{567628EB-C49A-465C-B4FC-6C87E44AAA90}" dt="2022-01-05T22:02:18.064" v="616"/>
          <ac:inkMkLst>
            <pc:docMk/>
            <pc:sldMk cId="1655479585" sldId="267"/>
            <ac:inkMk id="49" creationId="{3269D84E-2970-4834-A20B-AD57AA25FF23}"/>
          </ac:inkMkLst>
        </pc:inkChg>
        <pc:inkChg chg="add mod">
          <ac:chgData name="Tristan Guichard" userId="3ba910013b56e83d" providerId="LiveId" clId="{567628EB-C49A-465C-B4FC-6C87E44AAA90}" dt="2022-01-05T22:03:09.148" v="630"/>
          <ac:inkMkLst>
            <pc:docMk/>
            <pc:sldMk cId="1655479585" sldId="267"/>
            <ac:inkMk id="51" creationId="{B68F0FE5-05FE-4534-AF36-92E08CC20F40}"/>
          </ac:inkMkLst>
        </pc:inkChg>
        <pc:inkChg chg="add mod">
          <ac:chgData name="Tristan Guichard" userId="3ba910013b56e83d" providerId="LiveId" clId="{567628EB-C49A-465C-B4FC-6C87E44AAA90}" dt="2022-01-05T22:03:09.148" v="630"/>
          <ac:inkMkLst>
            <pc:docMk/>
            <pc:sldMk cId="1655479585" sldId="267"/>
            <ac:inkMk id="53" creationId="{7F26F510-2827-4D7D-B179-230C9EE7BCE5}"/>
          </ac:inkMkLst>
        </pc:inkChg>
        <pc:inkChg chg="add mod">
          <ac:chgData name="Tristan Guichard" userId="3ba910013b56e83d" providerId="LiveId" clId="{567628EB-C49A-465C-B4FC-6C87E44AAA90}" dt="2022-01-05T22:03:09.148" v="630"/>
          <ac:inkMkLst>
            <pc:docMk/>
            <pc:sldMk cId="1655479585" sldId="267"/>
            <ac:inkMk id="54" creationId="{B9B3DD6E-6439-4D9B-81B7-2C8B67567F0C}"/>
          </ac:inkMkLst>
        </pc:inkChg>
        <pc:inkChg chg="add mod">
          <ac:chgData name="Tristan Guichard" userId="3ba910013b56e83d" providerId="LiveId" clId="{567628EB-C49A-465C-B4FC-6C87E44AAA90}" dt="2022-01-05T22:03:20.497" v="634"/>
          <ac:inkMkLst>
            <pc:docMk/>
            <pc:sldMk cId="1655479585" sldId="267"/>
            <ac:inkMk id="56" creationId="{4654EAD0-7460-43EF-8994-164A5A195DC9}"/>
          </ac:inkMkLst>
        </pc:inkChg>
        <pc:inkChg chg="add mod">
          <ac:chgData name="Tristan Guichard" userId="3ba910013b56e83d" providerId="LiveId" clId="{567628EB-C49A-465C-B4FC-6C87E44AAA90}" dt="2022-01-05T22:03:20.497" v="634"/>
          <ac:inkMkLst>
            <pc:docMk/>
            <pc:sldMk cId="1655479585" sldId="267"/>
            <ac:inkMk id="57" creationId="{F4802933-3E89-47FB-888E-27D265357D59}"/>
          </ac:inkMkLst>
        </pc:inkChg>
        <pc:inkChg chg="add mod">
          <ac:chgData name="Tristan Guichard" userId="3ba910013b56e83d" providerId="LiveId" clId="{567628EB-C49A-465C-B4FC-6C87E44AAA90}" dt="2022-01-05T22:03:20.497" v="634"/>
          <ac:inkMkLst>
            <pc:docMk/>
            <pc:sldMk cId="1655479585" sldId="267"/>
            <ac:inkMk id="58" creationId="{244CF11B-6292-4F08-8BA8-BFA71D3BA514}"/>
          </ac:inkMkLst>
        </pc:inkChg>
        <pc:inkChg chg="add mod">
          <ac:chgData name="Tristan Guichard" userId="3ba910013b56e83d" providerId="LiveId" clId="{567628EB-C49A-465C-B4FC-6C87E44AAA90}" dt="2022-01-05T22:03:22.592" v="637"/>
          <ac:inkMkLst>
            <pc:docMk/>
            <pc:sldMk cId="1655479585" sldId="267"/>
            <ac:inkMk id="60" creationId="{BBF4F881-A992-4ABB-BEDE-3E4467FA5F2F}"/>
          </ac:inkMkLst>
        </pc:inkChg>
        <pc:inkChg chg="add mod">
          <ac:chgData name="Tristan Guichard" userId="3ba910013b56e83d" providerId="LiveId" clId="{567628EB-C49A-465C-B4FC-6C87E44AAA90}" dt="2022-01-05T22:03:22.592" v="637"/>
          <ac:inkMkLst>
            <pc:docMk/>
            <pc:sldMk cId="1655479585" sldId="267"/>
            <ac:inkMk id="61" creationId="{AD9B80E2-FF81-4252-BE91-42AA93CAC72F}"/>
          </ac:inkMkLst>
        </pc:inkChg>
      </pc:sldChg>
      <pc:sldChg chg="addSp delSp modSp mod setBg">
        <pc:chgData name="Tristan Guichard" userId="3ba910013b56e83d" providerId="LiveId" clId="{567628EB-C49A-465C-B4FC-6C87E44AAA90}" dt="2022-01-05T22:05:09.220" v="649" actId="9405"/>
        <pc:sldMkLst>
          <pc:docMk/>
          <pc:sldMk cId="1995292858" sldId="268"/>
        </pc:sldMkLst>
        <pc:spChg chg="add mod">
          <ac:chgData name="Tristan Guichard" userId="3ba910013b56e83d" providerId="LiveId" clId="{567628EB-C49A-465C-B4FC-6C87E44AAA90}" dt="2022-01-05T21:28:58.465" v="168" actId="1076"/>
          <ac:spMkLst>
            <pc:docMk/>
            <pc:sldMk cId="1995292858" sldId="268"/>
            <ac:spMk id="7" creationId="{F66708AE-29BB-4A2A-A3F6-FB62B5029AC8}"/>
          </ac:spMkLst>
        </pc:spChg>
        <pc:picChg chg="mod ord">
          <ac:chgData name="Tristan Guichard" userId="3ba910013b56e83d" providerId="LiveId" clId="{567628EB-C49A-465C-B4FC-6C87E44AAA90}" dt="2022-01-05T21:50:47.949" v="388" actId="1076"/>
          <ac:picMkLst>
            <pc:docMk/>
            <pc:sldMk cId="1995292858" sldId="268"/>
            <ac:picMk id="2" creationId="{8F711345-0E1A-4C48-8181-8478B30C2210}"/>
          </ac:picMkLst>
        </pc:picChg>
        <pc:picChg chg="mod">
          <ac:chgData name="Tristan Guichard" userId="3ba910013b56e83d" providerId="LiveId" clId="{567628EB-C49A-465C-B4FC-6C87E44AAA90}" dt="2022-01-05T21:50:36.300" v="386" actId="1076"/>
          <ac:picMkLst>
            <pc:docMk/>
            <pc:sldMk cId="1995292858" sldId="268"/>
            <ac:picMk id="3" creationId="{89AEDC00-8609-45E6-BCDF-7F91D6CFD12C}"/>
          </ac:picMkLst>
        </pc:picChg>
        <pc:picChg chg="add del mod">
          <ac:chgData name="Tristan Guichard" userId="3ba910013b56e83d" providerId="LiveId" clId="{567628EB-C49A-465C-B4FC-6C87E44AAA90}" dt="2022-01-05T21:24:19.628" v="113"/>
          <ac:picMkLst>
            <pc:docMk/>
            <pc:sldMk cId="1995292858" sldId="268"/>
            <ac:picMk id="6" creationId="{F051C9C8-7265-4100-86CC-529387D6AB79}"/>
          </ac:picMkLst>
        </pc:picChg>
        <pc:inkChg chg="add">
          <ac:chgData name="Tristan Guichard" userId="3ba910013b56e83d" providerId="LiveId" clId="{567628EB-C49A-465C-B4FC-6C87E44AAA90}" dt="2022-01-05T22:03:52.085" v="639" actId="9405"/>
          <ac:inkMkLst>
            <pc:docMk/>
            <pc:sldMk cId="1995292858" sldId="268"/>
            <ac:inkMk id="10" creationId="{F8F952CA-B309-4C2D-A581-EDC3255E08BD}"/>
          </ac:inkMkLst>
        </pc:inkChg>
        <pc:inkChg chg="add">
          <ac:chgData name="Tristan Guichard" userId="3ba910013b56e83d" providerId="LiveId" clId="{567628EB-C49A-465C-B4FC-6C87E44AAA90}" dt="2022-01-05T22:04:00.067" v="641" actId="9405"/>
          <ac:inkMkLst>
            <pc:docMk/>
            <pc:sldMk cId="1995292858" sldId="268"/>
            <ac:inkMk id="13" creationId="{15C9C3C5-62ED-42FC-8E43-C526637A8192}"/>
          </ac:inkMkLst>
        </pc:inkChg>
        <pc:inkChg chg="add del">
          <ac:chgData name="Tristan Guichard" userId="3ba910013b56e83d" providerId="LiveId" clId="{567628EB-C49A-465C-B4FC-6C87E44AAA90}" dt="2022-01-05T22:04:37.137" v="643" actId="9405"/>
          <ac:inkMkLst>
            <pc:docMk/>
            <pc:sldMk cId="1995292858" sldId="268"/>
            <ac:inkMk id="14" creationId="{DC2CA804-C45A-4FD3-8F3B-B4CC5EBC2E86}"/>
          </ac:inkMkLst>
        </pc:inkChg>
        <pc:inkChg chg="add">
          <ac:chgData name="Tristan Guichard" userId="3ba910013b56e83d" providerId="LiveId" clId="{567628EB-C49A-465C-B4FC-6C87E44AAA90}" dt="2022-01-05T22:04:46.001" v="644" actId="9405"/>
          <ac:inkMkLst>
            <pc:docMk/>
            <pc:sldMk cId="1995292858" sldId="268"/>
            <ac:inkMk id="15" creationId="{B596F4A3-45B2-4D49-87FD-04E9A20510FE}"/>
          </ac:inkMkLst>
        </pc:inkChg>
        <pc:inkChg chg="add">
          <ac:chgData name="Tristan Guichard" userId="3ba910013b56e83d" providerId="LiveId" clId="{567628EB-C49A-465C-B4FC-6C87E44AAA90}" dt="2022-01-05T22:04:53.597" v="645" actId="9405"/>
          <ac:inkMkLst>
            <pc:docMk/>
            <pc:sldMk cId="1995292858" sldId="268"/>
            <ac:inkMk id="16" creationId="{D961067B-1A8A-46C2-92B4-9B5A5BF79DCA}"/>
          </ac:inkMkLst>
        </pc:inkChg>
        <pc:inkChg chg="add">
          <ac:chgData name="Tristan Guichard" userId="3ba910013b56e83d" providerId="LiveId" clId="{567628EB-C49A-465C-B4FC-6C87E44AAA90}" dt="2022-01-05T22:05:00.092" v="646" actId="9405"/>
          <ac:inkMkLst>
            <pc:docMk/>
            <pc:sldMk cId="1995292858" sldId="268"/>
            <ac:inkMk id="17" creationId="{3E682D01-094A-4DFF-8EA3-0C26CC93EA04}"/>
          </ac:inkMkLst>
        </pc:inkChg>
        <pc:inkChg chg="add">
          <ac:chgData name="Tristan Guichard" userId="3ba910013b56e83d" providerId="LiveId" clId="{567628EB-C49A-465C-B4FC-6C87E44AAA90}" dt="2022-01-05T22:05:03.483" v="647" actId="9405"/>
          <ac:inkMkLst>
            <pc:docMk/>
            <pc:sldMk cId="1995292858" sldId="268"/>
            <ac:inkMk id="18" creationId="{5E34E8A6-7F64-4D2C-B2B2-6BAA64B6C917}"/>
          </ac:inkMkLst>
        </pc:inkChg>
        <pc:inkChg chg="add">
          <ac:chgData name="Tristan Guichard" userId="3ba910013b56e83d" providerId="LiveId" clId="{567628EB-C49A-465C-B4FC-6C87E44AAA90}" dt="2022-01-05T22:05:08.079" v="648" actId="9405"/>
          <ac:inkMkLst>
            <pc:docMk/>
            <pc:sldMk cId="1995292858" sldId="268"/>
            <ac:inkMk id="19" creationId="{F1EE5090-5875-4658-A02B-C4F1767BC5A0}"/>
          </ac:inkMkLst>
        </pc:inkChg>
        <pc:inkChg chg="add">
          <ac:chgData name="Tristan Guichard" userId="3ba910013b56e83d" providerId="LiveId" clId="{567628EB-C49A-465C-B4FC-6C87E44AAA90}" dt="2022-01-05T22:05:09.220" v="649" actId="9405"/>
          <ac:inkMkLst>
            <pc:docMk/>
            <pc:sldMk cId="1995292858" sldId="268"/>
            <ac:inkMk id="20" creationId="{812602E7-D3AC-49A7-9F9B-1E250933A085}"/>
          </ac:inkMkLst>
        </pc:inkChg>
        <pc:cxnChg chg="add">
          <ac:chgData name="Tristan Guichard" userId="3ba910013b56e83d" providerId="LiveId" clId="{567628EB-C49A-465C-B4FC-6C87E44AAA90}" dt="2022-01-05T22:03:51.304" v="638" actId="11529"/>
          <ac:cxnSpMkLst>
            <pc:docMk/>
            <pc:sldMk cId="1995292858" sldId="268"/>
            <ac:cxnSpMk id="9" creationId="{083B4099-3C96-4283-A662-73BE0F8DDD6B}"/>
          </ac:cxnSpMkLst>
        </pc:cxnChg>
        <pc:cxnChg chg="add">
          <ac:chgData name="Tristan Guichard" userId="3ba910013b56e83d" providerId="LiveId" clId="{567628EB-C49A-465C-B4FC-6C87E44AAA90}" dt="2022-01-05T22:03:59.471" v="640" actId="11529"/>
          <ac:cxnSpMkLst>
            <pc:docMk/>
            <pc:sldMk cId="1995292858" sldId="268"/>
            <ac:cxnSpMk id="12" creationId="{F52E8C06-844E-420A-BB8F-01B0CC752E35}"/>
          </ac:cxnSpMkLst>
        </pc:cxnChg>
      </pc:sldChg>
      <pc:sldChg chg="addSp delSp modSp mod setBg">
        <pc:chgData name="Tristan Guichard" userId="3ba910013b56e83d" providerId="LiveId" clId="{567628EB-C49A-465C-B4FC-6C87E44AAA90}" dt="2022-01-05T21:58:50.418" v="544"/>
        <pc:sldMkLst>
          <pc:docMk/>
          <pc:sldMk cId="3832718863" sldId="269"/>
        </pc:sldMkLst>
        <pc:spChg chg="add mod">
          <ac:chgData name="Tristan Guichard" userId="3ba910013b56e83d" providerId="LiveId" clId="{567628EB-C49A-465C-B4FC-6C87E44AAA90}" dt="2022-01-05T21:31:09.991" v="249" actId="1076"/>
          <ac:spMkLst>
            <pc:docMk/>
            <pc:sldMk cId="3832718863" sldId="269"/>
            <ac:spMk id="5" creationId="{FCF8EFB0-26A1-4954-9F23-843538BDD2E8}"/>
          </ac:spMkLst>
        </pc:spChg>
        <pc:spChg chg="add mod">
          <ac:chgData name="Tristan Guichard" userId="3ba910013b56e83d" providerId="LiveId" clId="{567628EB-C49A-465C-B4FC-6C87E44AAA90}" dt="2022-01-05T21:31:21.633" v="257" actId="1076"/>
          <ac:spMkLst>
            <pc:docMk/>
            <pc:sldMk cId="3832718863" sldId="269"/>
            <ac:spMk id="9" creationId="{3BECEF10-B845-48CF-B7EA-8B7F2A32D0D8}"/>
          </ac:spMkLst>
        </pc:spChg>
        <pc:grpChg chg="del mod">
          <ac:chgData name="Tristan Guichard" userId="3ba910013b56e83d" providerId="LiveId" clId="{567628EB-C49A-465C-B4FC-6C87E44AAA90}" dt="2022-01-05T21:57:33.026" v="499"/>
          <ac:grpSpMkLst>
            <pc:docMk/>
            <pc:sldMk cId="3832718863" sldId="269"/>
            <ac:grpSpMk id="13" creationId="{3FC99B30-937E-4A38-84E5-506E4648D790}"/>
          </ac:grpSpMkLst>
        </pc:grpChg>
        <pc:grpChg chg="del mod">
          <ac:chgData name="Tristan Guichard" userId="3ba910013b56e83d" providerId="LiveId" clId="{567628EB-C49A-465C-B4FC-6C87E44AAA90}" dt="2022-01-05T21:56:26.430" v="435"/>
          <ac:grpSpMkLst>
            <pc:docMk/>
            <pc:sldMk cId="3832718863" sldId="269"/>
            <ac:grpSpMk id="16" creationId="{773040B2-9BEA-4B66-A142-0DBCEF47C6EF}"/>
          </ac:grpSpMkLst>
        </pc:grpChg>
        <pc:grpChg chg="add del mod">
          <ac:chgData name="Tristan Guichard" userId="3ba910013b56e83d" providerId="LiveId" clId="{567628EB-C49A-465C-B4FC-6C87E44AAA90}" dt="2022-01-05T21:57:32.572" v="498"/>
          <ac:grpSpMkLst>
            <pc:docMk/>
            <pc:sldMk cId="3832718863" sldId="269"/>
            <ac:grpSpMk id="18" creationId="{3E1B725B-2DB4-4289-AB4A-9CC2F4BD305D}"/>
          </ac:grpSpMkLst>
        </pc:grpChg>
        <pc:grpChg chg="add del mod">
          <ac:chgData name="Tristan Guichard" userId="3ba910013b56e83d" providerId="LiveId" clId="{567628EB-C49A-465C-B4FC-6C87E44AAA90}" dt="2022-01-05T21:57:23.420" v="483"/>
          <ac:grpSpMkLst>
            <pc:docMk/>
            <pc:sldMk cId="3832718863" sldId="269"/>
            <ac:grpSpMk id="32" creationId="{616D2B17-223A-4947-9A49-2D05A9A5936B}"/>
          </ac:grpSpMkLst>
        </pc:grpChg>
        <pc:grpChg chg="mod">
          <ac:chgData name="Tristan Guichard" userId="3ba910013b56e83d" providerId="LiveId" clId="{567628EB-C49A-465C-B4FC-6C87E44AAA90}" dt="2022-01-05T21:57:23.420" v="483"/>
          <ac:grpSpMkLst>
            <pc:docMk/>
            <pc:sldMk cId="3832718863" sldId="269"/>
            <ac:grpSpMk id="33" creationId="{B31AC671-027E-473B-A59E-544C2133F213}"/>
          </ac:grpSpMkLst>
        </pc:grpChg>
        <pc:grpChg chg="mod">
          <ac:chgData name="Tristan Guichard" userId="3ba910013b56e83d" providerId="LiveId" clId="{567628EB-C49A-465C-B4FC-6C87E44AAA90}" dt="2022-01-05T21:57:23.086" v="480"/>
          <ac:grpSpMkLst>
            <pc:docMk/>
            <pc:sldMk cId="3832718863" sldId="269"/>
            <ac:grpSpMk id="36" creationId="{8721FC80-37DE-44AE-B768-7A4E01A62ED1}"/>
          </ac:grpSpMkLst>
        </pc:grpChg>
        <pc:grpChg chg="mod">
          <ac:chgData name="Tristan Guichard" userId="3ba910013b56e83d" providerId="LiveId" clId="{567628EB-C49A-465C-B4FC-6C87E44AAA90}" dt="2022-01-05T21:57:22.665" v="476"/>
          <ac:grpSpMkLst>
            <pc:docMk/>
            <pc:sldMk cId="3832718863" sldId="269"/>
            <ac:grpSpMk id="40" creationId="{3C7DB7FD-E2B5-42B3-8E9C-B9C9DD8AC932}"/>
          </ac:grpSpMkLst>
        </pc:grpChg>
        <pc:grpChg chg="add del mod">
          <ac:chgData name="Tristan Guichard" userId="3ba910013b56e83d" providerId="LiveId" clId="{567628EB-C49A-465C-B4FC-6C87E44AAA90}" dt="2022-01-05T21:57:22.111" v="472"/>
          <ac:grpSpMkLst>
            <pc:docMk/>
            <pc:sldMk cId="3832718863" sldId="269"/>
            <ac:grpSpMk id="44" creationId="{8A033B30-0CFC-4B80-A60F-E28B75AA4AF1}"/>
          </ac:grpSpMkLst>
        </pc:grpChg>
        <pc:grpChg chg="mod">
          <ac:chgData name="Tristan Guichard" userId="3ba910013b56e83d" providerId="LiveId" clId="{567628EB-C49A-465C-B4FC-6C87E44AAA90}" dt="2022-01-05T21:57:21.261" v="468"/>
          <ac:grpSpMkLst>
            <pc:docMk/>
            <pc:sldMk cId="3832718863" sldId="269"/>
            <ac:grpSpMk id="48" creationId="{5F9F99A8-3740-4900-9AFF-BA8AF82FF9AF}"/>
          </ac:grpSpMkLst>
        </pc:grpChg>
        <pc:grpChg chg="mod">
          <ac:chgData name="Tristan Guichard" userId="3ba910013b56e83d" providerId="LiveId" clId="{567628EB-C49A-465C-B4FC-6C87E44AAA90}" dt="2022-01-05T21:57:52.969" v="509"/>
          <ac:grpSpMkLst>
            <pc:docMk/>
            <pc:sldMk cId="3832718863" sldId="269"/>
            <ac:grpSpMk id="56" creationId="{92C6FB73-6C72-4B70-AC42-E3C6812E3BA9}"/>
          </ac:grpSpMkLst>
        </pc:grpChg>
        <pc:grpChg chg="mod">
          <ac:chgData name="Tristan Guichard" userId="3ba910013b56e83d" providerId="LiveId" clId="{567628EB-C49A-465C-B4FC-6C87E44AAA90}" dt="2022-01-05T21:58:00.137" v="513"/>
          <ac:grpSpMkLst>
            <pc:docMk/>
            <pc:sldMk cId="3832718863" sldId="269"/>
            <ac:grpSpMk id="60" creationId="{FB8756DA-1FBF-47A0-98D5-6BFCAB444649}"/>
          </ac:grpSpMkLst>
        </pc:grpChg>
        <pc:grpChg chg="mod">
          <ac:chgData name="Tristan Guichard" userId="3ba910013b56e83d" providerId="LiveId" clId="{567628EB-C49A-465C-B4FC-6C87E44AAA90}" dt="2022-01-05T21:58:12.877" v="517"/>
          <ac:grpSpMkLst>
            <pc:docMk/>
            <pc:sldMk cId="3832718863" sldId="269"/>
            <ac:grpSpMk id="64" creationId="{2291214C-4C2A-43F1-90FF-8E10A0D5ACC5}"/>
          </ac:grpSpMkLst>
        </pc:grpChg>
        <pc:grpChg chg="mod">
          <ac:chgData name="Tristan Guichard" userId="3ba910013b56e83d" providerId="LiveId" clId="{567628EB-C49A-465C-B4FC-6C87E44AAA90}" dt="2022-01-05T21:58:16.039" v="520"/>
          <ac:grpSpMkLst>
            <pc:docMk/>
            <pc:sldMk cId="3832718863" sldId="269"/>
            <ac:grpSpMk id="67" creationId="{5335830A-F3B6-40B0-A7DC-7AE952BD7551}"/>
          </ac:grpSpMkLst>
        </pc:grpChg>
        <pc:grpChg chg="mod">
          <ac:chgData name="Tristan Guichard" userId="3ba910013b56e83d" providerId="LiveId" clId="{567628EB-C49A-465C-B4FC-6C87E44AAA90}" dt="2022-01-05T21:58:23.998" v="528"/>
          <ac:grpSpMkLst>
            <pc:docMk/>
            <pc:sldMk cId="3832718863" sldId="269"/>
            <ac:grpSpMk id="75" creationId="{DB2F7E0A-60F7-4BFD-9C64-D71907FDBD91}"/>
          </ac:grpSpMkLst>
        </pc:grpChg>
        <pc:grpChg chg="mod">
          <ac:chgData name="Tristan Guichard" userId="3ba910013b56e83d" providerId="LiveId" clId="{567628EB-C49A-465C-B4FC-6C87E44AAA90}" dt="2022-01-05T21:58:30.237" v="531"/>
          <ac:grpSpMkLst>
            <pc:docMk/>
            <pc:sldMk cId="3832718863" sldId="269"/>
            <ac:grpSpMk id="78" creationId="{08AA0C07-6764-456A-83D6-037244B29D98}"/>
          </ac:grpSpMkLst>
        </pc:grpChg>
        <pc:grpChg chg="del mod">
          <ac:chgData name="Tristan Guichard" userId="3ba910013b56e83d" providerId="LiveId" clId="{567628EB-C49A-465C-B4FC-6C87E44AAA90}" dt="2022-01-05T21:58:50.418" v="544"/>
          <ac:grpSpMkLst>
            <pc:docMk/>
            <pc:sldMk cId="3832718863" sldId="269"/>
            <ac:grpSpMk id="89" creationId="{91151980-40EC-4ABA-9EF5-6557557FEC06}"/>
          </ac:grpSpMkLst>
        </pc:grpChg>
        <pc:grpChg chg="mod">
          <ac:chgData name="Tristan Guichard" userId="3ba910013b56e83d" providerId="LiveId" clId="{567628EB-C49A-465C-B4FC-6C87E44AAA90}" dt="2022-01-05T21:58:50.418" v="544"/>
          <ac:grpSpMkLst>
            <pc:docMk/>
            <pc:sldMk cId="3832718863" sldId="269"/>
            <ac:grpSpMk id="91" creationId="{E3A2BAF0-CEE1-4665-908B-DCAFE3274C8F}"/>
          </ac:grpSpMkLst>
        </pc:grpChg>
        <pc:picChg chg="mod">
          <ac:chgData name="Tristan Guichard" userId="3ba910013b56e83d" providerId="LiveId" clId="{567628EB-C49A-465C-B4FC-6C87E44AAA90}" dt="2022-01-05T21:49:17.098" v="369" actId="1440"/>
          <ac:picMkLst>
            <pc:docMk/>
            <pc:sldMk cId="3832718863" sldId="269"/>
            <ac:picMk id="2" creationId="{D324ACC2-6290-4014-AEF3-5E824064AD1D}"/>
          </ac:picMkLst>
        </pc:picChg>
        <pc:picChg chg="add mod">
          <ac:chgData name="Tristan Guichard" userId="3ba910013b56e83d" providerId="LiveId" clId="{567628EB-C49A-465C-B4FC-6C87E44AAA90}" dt="2022-01-05T21:49:19.791" v="370" actId="1440"/>
          <ac:picMkLst>
            <pc:docMk/>
            <pc:sldMk cId="3832718863" sldId="269"/>
            <ac:picMk id="6" creationId="{5A06D11E-C44B-4F5B-9926-5D429FFABA70}"/>
          </ac:picMkLst>
        </pc:picChg>
        <pc:inkChg chg="add del">
          <ac:chgData name="Tristan Guichard" userId="3ba910013b56e83d" providerId="LiveId" clId="{567628EB-C49A-465C-B4FC-6C87E44AAA90}" dt="2022-01-05T21:26:15.792" v="138" actId="9405"/>
          <ac:inkMkLst>
            <pc:docMk/>
            <pc:sldMk cId="3832718863" sldId="269"/>
            <ac:inkMk id="7" creationId="{2414E5C4-B687-4A5B-940E-2257DB535330}"/>
          </ac:inkMkLst>
        </pc:inkChg>
        <pc:inkChg chg="add del">
          <ac:chgData name="Tristan Guichard" userId="3ba910013b56e83d" providerId="LiveId" clId="{567628EB-C49A-465C-B4FC-6C87E44AAA90}" dt="2022-01-05T21:26:23.046" v="140" actId="9405"/>
          <ac:inkMkLst>
            <pc:docMk/>
            <pc:sldMk cId="3832718863" sldId="269"/>
            <ac:inkMk id="8" creationId="{A88FCC1E-E930-4132-899B-D655DE63DF4C}"/>
          </ac:inkMkLst>
        </pc:inkChg>
        <pc:inkChg chg="add del mod">
          <ac:chgData name="Tristan Guichard" userId="3ba910013b56e83d" providerId="LiveId" clId="{567628EB-C49A-465C-B4FC-6C87E44AAA90}" dt="2022-01-05T21:57:33.571" v="500"/>
          <ac:inkMkLst>
            <pc:docMk/>
            <pc:sldMk cId="3832718863" sldId="269"/>
            <ac:inkMk id="10" creationId="{E6173CFF-7346-4538-A4BF-1C74BC3010FC}"/>
          </ac:inkMkLst>
        </pc:inkChg>
        <pc:inkChg chg="add del mod">
          <ac:chgData name="Tristan Guichard" userId="3ba910013b56e83d" providerId="LiveId" clId="{567628EB-C49A-465C-B4FC-6C87E44AAA90}" dt="2022-01-05T21:57:32.572" v="496"/>
          <ac:inkMkLst>
            <pc:docMk/>
            <pc:sldMk cId="3832718863" sldId="269"/>
            <ac:inkMk id="11" creationId="{2CE0996B-16F6-4645-BE05-7D1F3B9573F4}"/>
          </ac:inkMkLst>
        </pc:inkChg>
        <pc:inkChg chg="add del mod">
          <ac:chgData name="Tristan Guichard" userId="3ba910013b56e83d" providerId="LiveId" clId="{567628EB-C49A-465C-B4FC-6C87E44AAA90}" dt="2022-01-05T21:57:33.026" v="499"/>
          <ac:inkMkLst>
            <pc:docMk/>
            <pc:sldMk cId="3832718863" sldId="269"/>
            <ac:inkMk id="12" creationId="{D12D2A05-AC2D-4401-9EE5-594CAFF6C5DA}"/>
          </ac:inkMkLst>
        </pc:inkChg>
        <pc:inkChg chg="add del mod">
          <ac:chgData name="Tristan Guichard" userId="3ba910013b56e83d" providerId="LiveId" clId="{567628EB-C49A-465C-B4FC-6C87E44AAA90}" dt="2022-01-05T21:57:33.572" v="501"/>
          <ac:inkMkLst>
            <pc:docMk/>
            <pc:sldMk cId="3832718863" sldId="269"/>
            <ac:inkMk id="14" creationId="{BFFB3C48-9BE5-4ED0-A366-AD96D5D13F58}"/>
          </ac:inkMkLst>
        </pc:inkChg>
        <pc:inkChg chg="add del mod">
          <ac:chgData name="Tristan Guichard" userId="3ba910013b56e83d" providerId="LiveId" clId="{567628EB-C49A-465C-B4FC-6C87E44AAA90}" dt="2022-01-05T21:57:32.572" v="498"/>
          <ac:inkMkLst>
            <pc:docMk/>
            <pc:sldMk cId="3832718863" sldId="269"/>
            <ac:inkMk id="15" creationId="{83695E8A-1E8D-48A3-B56E-9D3C82DFF368}"/>
          </ac:inkMkLst>
        </pc:inkChg>
        <pc:inkChg chg="add del mod">
          <ac:chgData name="Tristan Guichard" userId="3ba910013b56e83d" providerId="LiveId" clId="{567628EB-C49A-465C-B4FC-6C87E44AAA90}" dt="2022-01-05T21:57:32.572" v="497"/>
          <ac:inkMkLst>
            <pc:docMk/>
            <pc:sldMk cId="3832718863" sldId="269"/>
            <ac:inkMk id="17" creationId="{40F33A4D-E736-4124-9B09-7624EF0FAC73}"/>
          </ac:inkMkLst>
        </pc:inkChg>
        <pc:inkChg chg="add del mod">
          <ac:chgData name="Tristan Guichard" userId="3ba910013b56e83d" providerId="LiveId" clId="{567628EB-C49A-465C-B4FC-6C87E44AAA90}" dt="2022-01-05T21:57:32.120" v="495"/>
          <ac:inkMkLst>
            <pc:docMk/>
            <pc:sldMk cId="3832718863" sldId="269"/>
            <ac:inkMk id="19" creationId="{986E1B09-968C-4C74-88F6-7187739865F8}"/>
          </ac:inkMkLst>
        </pc:inkChg>
        <pc:inkChg chg="add del mod">
          <ac:chgData name="Tristan Guichard" userId="3ba910013b56e83d" providerId="LiveId" clId="{567628EB-C49A-465C-B4FC-6C87E44AAA90}" dt="2022-01-05T21:57:31.705" v="494"/>
          <ac:inkMkLst>
            <pc:docMk/>
            <pc:sldMk cId="3832718863" sldId="269"/>
            <ac:inkMk id="20" creationId="{772932CD-6DF4-423C-B2F1-0DEBC4262118}"/>
          </ac:inkMkLst>
        </pc:inkChg>
        <pc:inkChg chg="add del mod">
          <ac:chgData name="Tristan Guichard" userId="3ba910013b56e83d" providerId="LiveId" clId="{567628EB-C49A-465C-B4FC-6C87E44AAA90}" dt="2022-01-05T21:57:31.241" v="493"/>
          <ac:inkMkLst>
            <pc:docMk/>
            <pc:sldMk cId="3832718863" sldId="269"/>
            <ac:inkMk id="21" creationId="{734E578A-D589-4CA2-950E-EF5127926A33}"/>
          </ac:inkMkLst>
        </pc:inkChg>
        <pc:inkChg chg="add del mod">
          <ac:chgData name="Tristan Guichard" userId="3ba910013b56e83d" providerId="LiveId" clId="{567628EB-C49A-465C-B4FC-6C87E44AAA90}" dt="2022-01-05T21:57:30.758" v="492"/>
          <ac:inkMkLst>
            <pc:docMk/>
            <pc:sldMk cId="3832718863" sldId="269"/>
            <ac:inkMk id="22" creationId="{E663DDA9-9E4C-401C-85BC-8AB12A789E9E}"/>
          </ac:inkMkLst>
        </pc:inkChg>
        <pc:inkChg chg="add del mod">
          <ac:chgData name="Tristan Guichard" userId="3ba910013b56e83d" providerId="LiveId" clId="{567628EB-C49A-465C-B4FC-6C87E44AAA90}" dt="2022-01-05T21:57:30.246" v="491"/>
          <ac:inkMkLst>
            <pc:docMk/>
            <pc:sldMk cId="3832718863" sldId="269"/>
            <ac:inkMk id="23" creationId="{57B129EC-29BB-4F78-BB65-AC3C32FE3163}"/>
          </ac:inkMkLst>
        </pc:inkChg>
        <pc:inkChg chg="add del mod">
          <ac:chgData name="Tristan Guichard" userId="3ba910013b56e83d" providerId="LiveId" clId="{567628EB-C49A-465C-B4FC-6C87E44AAA90}" dt="2022-01-05T21:57:24.570" v="490" actId="9405"/>
          <ac:inkMkLst>
            <pc:docMk/>
            <pc:sldMk cId="3832718863" sldId="269"/>
            <ac:inkMk id="24" creationId="{AB06561C-9775-4CDB-A4E4-329552698D9E}"/>
          </ac:inkMkLst>
        </pc:inkChg>
        <pc:inkChg chg="add del mod">
          <ac:chgData name="Tristan Guichard" userId="3ba910013b56e83d" providerId="LiveId" clId="{567628EB-C49A-465C-B4FC-6C87E44AAA90}" dt="2022-01-05T21:57:24.348" v="489" actId="9405"/>
          <ac:inkMkLst>
            <pc:docMk/>
            <pc:sldMk cId="3832718863" sldId="269"/>
            <ac:inkMk id="25" creationId="{18064D69-A454-46EF-9284-437AEDA7A3EC}"/>
          </ac:inkMkLst>
        </pc:inkChg>
        <pc:inkChg chg="add del mod">
          <ac:chgData name="Tristan Guichard" userId="3ba910013b56e83d" providerId="LiveId" clId="{567628EB-C49A-465C-B4FC-6C87E44AAA90}" dt="2022-01-05T21:57:24.214" v="488" actId="9405"/>
          <ac:inkMkLst>
            <pc:docMk/>
            <pc:sldMk cId="3832718863" sldId="269"/>
            <ac:inkMk id="26" creationId="{3CE94D98-B5AA-426C-AD20-91522A86E3FB}"/>
          </ac:inkMkLst>
        </pc:inkChg>
        <pc:inkChg chg="add del mod">
          <ac:chgData name="Tristan Guichard" userId="3ba910013b56e83d" providerId="LiveId" clId="{567628EB-C49A-465C-B4FC-6C87E44AAA90}" dt="2022-01-05T21:57:24.054" v="487" actId="9405"/>
          <ac:inkMkLst>
            <pc:docMk/>
            <pc:sldMk cId="3832718863" sldId="269"/>
            <ac:inkMk id="27" creationId="{AD9C4499-2EE7-49BA-A73E-9EE486591AF2}"/>
          </ac:inkMkLst>
        </pc:inkChg>
        <pc:inkChg chg="add del mod">
          <ac:chgData name="Tristan Guichard" userId="3ba910013b56e83d" providerId="LiveId" clId="{567628EB-C49A-465C-B4FC-6C87E44AAA90}" dt="2022-01-05T21:57:23.903" v="486" actId="9405"/>
          <ac:inkMkLst>
            <pc:docMk/>
            <pc:sldMk cId="3832718863" sldId="269"/>
            <ac:inkMk id="28" creationId="{BBBCDFD9-B178-4252-AB06-A5D93446F746}"/>
          </ac:inkMkLst>
        </pc:inkChg>
        <pc:inkChg chg="add del mod">
          <ac:chgData name="Tristan Guichard" userId="3ba910013b56e83d" providerId="LiveId" clId="{567628EB-C49A-465C-B4FC-6C87E44AAA90}" dt="2022-01-05T21:57:23.749" v="485" actId="9405"/>
          <ac:inkMkLst>
            <pc:docMk/>
            <pc:sldMk cId="3832718863" sldId="269"/>
            <ac:inkMk id="29" creationId="{77BD4E0A-4645-49B3-9F9E-8907596DC82C}"/>
          </ac:inkMkLst>
        </pc:inkChg>
        <pc:inkChg chg="add del mod">
          <ac:chgData name="Tristan Guichard" userId="3ba910013b56e83d" providerId="LiveId" clId="{567628EB-C49A-465C-B4FC-6C87E44AAA90}" dt="2022-01-05T21:57:23.577" v="484" actId="9405"/>
          <ac:inkMkLst>
            <pc:docMk/>
            <pc:sldMk cId="3832718863" sldId="269"/>
            <ac:inkMk id="30" creationId="{A700CC9C-C2D3-4415-A67D-F288A3BAFAEF}"/>
          </ac:inkMkLst>
        </pc:inkChg>
        <pc:inkChg chg="add del mod">
          <ac:chgData name="Tristan Guichard" userId="3ba910013b56e83d" providerId="LiveId" clId="{567628EB-C49A-465C-B4FC-6C87E44AAA90}" dt="2022-01-05T21:57:23.420" v="483"/>
          <ac:inkMkLst>
            <pc:docMk/>
            <pc:sldMk cId="3832718863" sldId="269"/>
            <ac:inkMk id="31" creationId="{78F04927-8415-430C-B085-36DE066A0012}"/>
          </ac:inkMkLst>
        </pc:inkChg>
        <pc:inkChg chg="add del mod">
          <ac:chgData name="Tristan Guichard" userId="3ba910013b56e83d" providerId="LiveId" clId="{567628EB-C49A-465C-B4FC-6C87E44AAA90}" dt="2022-01-05T21:57:23.263" v="481" actId="9405"/>
          <ac:inkMkLst>
            <pc:docMk/>
            <pc:sldMk cId="3832718863" sldId="269"/>
            <ac:inkMk id="34" creationId="{33AA281E-58FD-444B-B7EF-8D2D251CB598}"/>
          </ac:inkMkLst>
        </pc:inkChg>
        <pc:inkChg chg="add del mod">
          <ac:chgData name="Tristan Guichard" userId="3ba910013b56e83d" providerId="LiveId" clId="{567628EB-C49A-465C-B4FC-6C87E44AAA90}" dt="2022-01-05T21:57:23.086" v="480"/>
          <ac:inkMkLst>
            <pc:docMk/>
            <pc:sldMk cId="3832718863" sldId="269"/>
            <ac:inkMk id="35" creationId="{02080ADE-1CF6-47E4-A4D4-164F4D405519}"/>
          </ac:inkMkLst>
        </pc:inkChg>
        <pc:inkChg chg="add del">
          <ac:chgData name="Tristan Guichard" userId="3ba910013b56e83d" providerId="LiveId" clId="{567628EB-C49A-465C-B4FC-6C87E44AAA90}" dt="2022-01-05T21:57:22.990" v="478" actId="9405"/>
          <ac:inkMkLst>
            <pc:docMk/>
            <pc:sldMk cId="3832718863" sldId="269"/>
            <ac:inkMk id="37" creationId="{17FF1508-DED2-45EA-8A0E-CBAC05C5E435}"/>
          </ac:inkMkLst>
        </pc:inkChg>
        <pc:inkChg chg="add del mod">
          <ac:chgData name="Tristan Guichard" userId="3ba910013b56e83d" providerId="LiveId" clId="{567628EB-C49A-465C-B4FC-6C87E44AAA90}" dt="2022-01-05T21:57:22.841" v="477" actId="9405"/>
          <ac:inkMkLst>
            <pc:docMk/>
            <pc:sldMk cId="3832718863" sldId="269"/>
            <ac:inkMk id="38" creationId="{4CBAC2D8-58FC-4E8F-A3C2-AEA3CC3F6F53}"/>
          </ac:inkMkLst>
        </pc:inkChg>
        <pc:inkChg chg="add del mod">
          <ac:chgData name="Tristan Guichard" userId="3ba910013b56e83d" providerId="LiveId" clId="{567628EB-C49A-465C-B4FC-6C87E44AAA90}" dt="2022-01-05T21:57:22.665" v="476"/>
          <ac:inkMkLst>
            <pc:docMk/>
            <pc:sldMk cId="3832718863" sldId="269"/>
            <ac:inkMk id="39" creationId="{BBA4945D-7B2D-4418-8411-6ACE72E25433}"/>
          </ac:inkMkLst>
        </pc:inkChg>
        <pc:inkChg chg="add del">
          <ac:chgData name="Tristan Guichard" userId="3ba910013b56e83d" providerId="LiveId" clId="{567628EB-C49A-465C-B4FC-6C87E44AAA90}" dt="2022-01-05T21:57:22.481" v="474" actId="9405"/>
          <ac:inkMkLst>
            <pc:docMk/>
            <pc:sldMk cId="3832718863" sldId="269"/>
            <ac:inkMk id="41" creationId="{DF04D29B-3AE7-4E8E-8D9D-45405CFD3CF8}"/>
          </ac:inkMkLst>
        </pc:inkChg>
        <pc:inkChg chg="add del mod">
          <ac:chgData name="Tristan Guichard" userId="3ba910013b56e83d" providerId="LiveId" clId="{567628EB-C49A-465C-B4FC-6C87E44AAA90}" dt="2022-01-05T21:57:22.282" v="473" actId="9405"/>
          <ac:inkMkLst>
            <pc:docMk/>
            <pc:sldMk cId="3832718863" sldId="269"/>
            <ac:inkMk id="42" creationId="{5FF4C24E-0973-497A-959D-D47B5FBB272C}"/>
          </ac:inkMkLst>
        </pc:inkChg>
        <pc:inkChg chg="add del mod">
          <ac:chgData name="Tristan Guichard" userId="3ba910013b56e83d" providerId="LiveId" clId="{567628EB-C49A-465C-B4FC-6C87E44AAA90}" dt="2022-01-05T21:57:22.111" v="472"/>
          <ac:inkMkLst>
            <pc:docMk/>
            <pc:sldMk cId="3832718863" sldId="269"/>
            <ac:inkMk id="43" creationId="{CA28B850-D10C-4751-809B-AD9616868200}"/>
          </ac:inkMkLst>
        </pc:inkChg>
        <pc:inkChg chg="add del mod">
          <ac:chgData name="Tristan Guichard" userId="3ba910013b56e83d" providerId="LiveId" clId="{567628EB-C49A-465C-B4FC-6C87E44AAA90}" dt="2022-01-05T21:57:21.923" v="470" actId="9405"/>
          <ac:inkMkLst>
            <pc:docMk/>
            <pc:sldMk cId="3832718863" sldId="269"/>
            <ac:inkMk id="45" creationId="{271CF7F5-B06A-45E1-A057-7ABF3C18EEA8}"/>
          </ac:inkMkLst>
        </pc:inkChg>
        <pc:inkChg chg="add del mod">
          <ac:chgData name="Tristan Guichard" userId="3ba910013b56e83d" providerId="LiveId" clId="{567628EB-C49A-465C-B4FC-6C87E44AAA90}" dt="2022-01-05T21:57:21.626" v="469" actId="9405"/>
          <ac:inkMkLst>
            <pc:docMk/>
            <pc:sldMk cId="3832718863" sldId="269"/>
            <ac:inkMk id="46" creationId="{D55F5774-F869-4C91-9AAD-3BCC2FCB8E32}"/>
          </ac:inkMkLst>
        </pc:inkChg>
        <pc:inkChg chg="add del mod">
          <ac:chgData name="Tristan Guichard" userId="3ba910013b56e83d" providerId="LiveId" clId="{567628EB-C49A-465C-B4FC-6C87E44AAA90}" dt="2022-01-05T21:57:21.261" v="468"/>
          <ac:inkMkLst>
            <pc:docMk/>
            <pc:sldMk cId="3832718863" sldId="269"/>
            <ac:inkMk id="47" creationId="{8CD45122-8CD8-4F06-8989-64DA844D7C65}"/>
          </ac:inkMkLst>
        </pc:inkChg>
        <pc:inkChg chg="add">
          <ac:chgData name="Tristan Guichard" userId="3ba910013b56e83d" providerId="LiveId" clId="{567628EB-C49A-465C-B4FC-6C87E44AAA90}" dt="2022-01-05T21:57:42.057" v="502" actId="9405"/>
          <ac:inkMkLst>
            <pc:docMk/>
            <pc:sldMk cId="3832718863" sldId="269"/>
            <ac:inkMk id="49" creationId="{4E211BDC-BC08-408A-9C62-1E0AA24E784C}"/>
          </ac:inkMkLst>
        </pc:inkChg>
        <pc:inkChg chg="add mod">
          <ac:chgData name="Tristan Guichard" userId="3ba910013b56e83d" providerId="LiveId" clId="{567628EB-C49A-465C-B4FC-6C87E44AAA90}" dt="2022-01-05T21:57:52.969" v="509"/>
          <ac:inkMkLst>
            <pc:docMk/>
            <pc:sldMk cId="3832718863" sldId="269"/>
            <ac:inkMk id="50" creationId="{7625DA29-4149-4BD3-9532-7A92222454BA}"/>
          </ac:inkMkLst>
        </pc:inkChg>
        <pc:inkChg chg="add mod">
          <ac:chgData name="Tristan Guichard" userId="3ba910013b56e83d" providerId="LiveId" clId="{567628EB-C49A-465C-B4FC-6C87E44AAA90}" dt="2022-01-05T21:57:52.969" v="509"/>
          <ac:inkMkLst>
            <pc:docMk/>
            <pc:sldMk cId="3832718863" sldId="269"/>
            <ac:inkMk id="51" creationId="{2890CEAD-81EF-408A-9F8C-9886ED708B2B}"/>
          </ac:inkMkLst>
        </pc:inkChg>
        <pc:inkChg chg="add mod">
          <ac:chgData name="Tristan Guichard" userId="3ba910013b56e83d" providerId="LiveId" clId="{567628EB-C49A-465C-B4FC-6C87E44AAA90}" dt="2022-01-05T21:57:52.969" v="509"/>
          <ac:inkMkLst>
            <pc:docMk/>
            <pc:sldMk cId="3832718863" sldId="269"/>
            <ac:inkMk id="52" creationId="{AE0D0780-F3D5-4EE6-8FE2-5FC50BC37545}"/>
          </ac:inkMkLst>
        </pc:inkChg>
        <pc:inkChg chg="add mod">
          <ac:chgData name="Tristan Guichard" userId="3ba910013b56e83d" providerId="LiveId" clId="{567628EB-C49A-465C-B4FC-6C87E44AAA90}" dt="2022-01-05T21:57:52.969" v="509"/>
          <ac:inkMkLst>
            <pc:docMk/>
            <pc:sldMk cId="3832718863" sldId="269"/>
            <ac:inkMk id="53" creationId="{11D6781D-28A3-47F7-93F8-610A57422EAD}"/>
          </ac:inkMkLst>
        </pc:inkChg>
        <pc:inkChg chg="add mod">
          <ac:chgData name="Tristan Guichard" userId="3ba910013b56e83d" providerId="LiveId" clId="{567628EB-C49A-465C-B4FC-6C87E44AAA90}" dt="2022-01-05T21:57:52.969" v="509"/>
          <ac:inkMkLst>
            <pc:docMk/>
            <pc:sldMk cId="3832718863" sldId="269"/>
            <ac:inkMk id="54" creationId="{841CF06B-A197-4AB9-B795-6687D3332106}"/>
          </ac:inkMkLst>
        </pc:inkChg>
        <pc:inkChg chg="add mod">
          <ac:chgData name="Tristan Guichard" userId="3ba910013b56e83d" providerId="LiveId" clId="{567628EB-C49A-465C-B4FC-6C87E44AAA90}" dt="2022-01-05T21:57:52.969" v="509"/>
          <ac:inkMkLst>
            <pc:docMk/>
            <pc:sldMk cId="3832718863" sldId="269"/>
            <ac:inkMk id="55" creationId="{6F9DA4B8-67EB-45E8-9257-6750F01AB333}"/>
          </ac:inkMkLst>
        </pc:inkChg>
        <pc:inkChg chg="add mod">
          <ac:chgData name="Tristan Guichard" userId="3ba910013b56e83d" providerId="LiveId" clId="{567628EB-C49A-465C-B4FC-6C87E44AAA90}" dt="2022-01-05T21:58:00.137" v="513"/>
          <ac:inkMkLst>
            <pc:docMk/>
            <pc:sldMk cId="3832718863" sldId="269"/>
            <ac:inkMk id="57" creationId="{720C9C10-6AEB-4537-92DC-C740134C8B5F}"/>
          </ac:inkMkLst>
        </pc:inkChg>
        <pc:inkChg chg="add mod">
          <ac:chgData name="Tristan Guichard" userId="3ba910013b56e83d" providerId="LiveId" clId="{567628EB-C49A-465C-B4FC-6C87E44AAA90}" dt="2022-01-05T21:58:00.137" v="513"/>
          <ac:inkMkLst>
            <pc:docMk/>
            <pc:sldMk cId="3832718863" sldId="269"/>
            <ac:inkMk id="58" creationId="{3B9AA9E7-D1A2-48EF-849C-9D638BDC0B39}"/>
          </ac:inkMkLst>
        </pc:inkChg>
        <pc:inkChg chg="add mod">
          <ac:chgData name="Tristan Guichard" userId="3ba910013b56e83d" providerId="LiveId" clId="{567628EB-C49A-465C-B4FC-6C87E44AAA90}" dt="2022-01-05T21:58:00.137" v="513"/>
          <ac:inkMkLst>
            <pc:docMk/>
            <pc:sldMk cId="3832718863" sldId="269"/>
            <ac:inkMk id="59" creationId="{7CC0E8D9-0D79-469E-9DAD-91CBAC00B15C}"/>
          </ac:inkMkLst>
        </pc:inkChg>
        <pc:inkChg chg="add mod">
          <ac:chgData name="Tristan Guichard" userId="3ba910013b56e83d" providerId="LiveId" clId="{567628EB-C49A-465C-B4FC-6C87E44AAA90}" dt="2022-01-05T21:58:12.877" v="517"/>
          <ac:inkMkLst>
            <pc:docMk/>
            <pc:sldMk cId="3832718863" sldId="269"/>
            <ac:inkMk id="61" creationId="{F3B16DFA-8CA6-4D8C-8452-905800F8B2ED}"/>
          </ac:inkMkLst>
        </pc:inkChg>
        <pc:inkChg chg="add mod">
          <ac:chgData name="Tristan Guichard" userId="3ba910013b56e83d" providerId="LiveId" clId="{567628EB-C49A-465C-B4FC-6C87E44AAA90}" dt="2022-01-05T21:58:12.877" v="517"/>
          <ac:inkMkLst>
            <pc:docMk/>
            <pc:sldMk cId="3832718863" sldId="269"/>
            <ac:inkMk id="62" creationId="{86141684-E8B1-4AB1-BB7C-E99D43057B22}"/>
          </ac:inkMkLst>
        </pc:inkChg>
        <pc:inkChg chg="add mod">
          <ac:chgData name="Tristan Guichard" userId="3ba910013b56e83d" providerId="LiveId" clId="{567628EB-C49A-465C-B4FC-6C87E44AAA90}" dt="2022-01-05T21:58:12.877" v="517"/>
          <ac:inkMkLst>
            <pc:docMk/>
            <pc:sldMk cId="3832718863" sldId="269"/>
            <ac:inkMk id="63" creationId="{FE9BEF1E-CCC5-40D3-A8FD-BE8D5F56F588}"/>
          </ac:inkMkLst>
        </pc:inkChg>
        <pc:inkChg chg="add mod">
          <ac:chgData name="Tristan Guichard" userId="3ba910013b56e83d" providerId="LiveId" clId="{567628EB-C49A-465C-B4FC-6C87E44AAA90}" dt="2022-01-05T21:58:16.039" v="520"/>
          <ac:inkMkLst>
            <pc:docMk/>
            <pc:sldMk cId="3832718863" sldId="269"/>
            <ac:inkMk id="65" creationId="{2D703B22-AE02-4A42-8A23-C1224304FBB9}"/>
          </ac:inkMkLst>
        </pc:inkChg>
        <pc:inkChg chg="add mod">
          <ac:chgData name="Tristan Guichard" userId="3ba910013b56e83d" providerId="LiveId" clId="{567628EB-C49A-465C-B4FC-6C87E44AAA90}" dt="2022-01-05T21:58:16.039" v="520"/>
          <ac:inkMkLst>
            <pc:docMk/>
            <pc:sldMk cId="3832718863" sldId="269"/>
            <ac:inkMk id="66" creationId="{1EFEC0E9-E1DD-436A-BE40-A5477BA4CDE4}"/>
          </ac:inkMkLst>
        </pc:inkChg>
        <pc:inkChg chg="add mod">
          <ac:chgData name="Tristan Guichard" userId="3ba910013b56e83d" providerId="LiveId" clId="{567628EB-C49A-465C-B4FC-6C87E44AAA90}" dt="2022-01-05T21:58:23.998" v="528"/>
          <ac:inkMkLst>
            <pc:docMk/>
            <pc:sldMk cId="3832718863" sldId="269"/>
            <ac:inkMk id="68" creationId="{6F896980-9DB5-4BA9-8D0B-15A6A51802DD}"/>
          </ac:inkMkLst>
        </pc:inkChg>
        <pc:inkChg chg="add mod">
          <ac:chgData name="Tristan Guichard" userId="3ba910013b56e83d" providerId="LiveId" clId="{567628EB-C49A-465C-B4FC-6C87E44AAA90}" dt="2022-01-05T21:58:23.998" v="528"/>
          <ac:inkMkLst>
            <pc:docMk/>
            <pc:sldMk cId="3832718863" sldId="269"/>
            <ac:inkMk id="69" creationId="{C54221D6-B6FD-44E4-A3D1-0A0EDF0DCEFC}"/>
          </ac:inkMkLst>
        </pc:inkChg>
        <pc:inkChg chg="add mod">
          <ac:chgData name="Tristan Guichard" userId="3ba910013b56e83d" providerId="LiveId" clId="{567628EB-C49A-465C-B4FC-6C87E44AAA90}" dt="2022-01-05T21:58:23.998" v="528"/>
          <ac:inkMkLst>
            <pc:docMk/>
            <pc:sldMk cId="3832718863" sldId="269"/>
            <ac:inkMk id="70" creationId="{1CF17826-F114-4DD6-8F20-DC65779CF58C}"/>
          </ac:inkMkLst>
        </pc:inkChg>
        <pc:inkChg chg="add mod">
          <ac:chgData name="Tristan Guichard" userId="3ba910013b56e83d" providerId="LiveId" clId="{567628EB-C49A-465C-B4FC-6C87E44AAA90}" dt="2022-01-05T21:58:23.998" v="528"/>
          <ac:inkMkLst>
            <pc:docMk/>
            <pc:sldMk cId="3832718863" sldId="269"/>
            <ac:inkMk id="71" creationId="{5456DE0D-40EA-42BB-92E9-551CAFA69882}"/>
          </ac:inkMkLst>
        </pc:inkChg>
        <pc:inkChg chg="add mod">
          <ac:chgData name="Tristan Guichard" userId="3ba910013b56e83d" providerId="LiveId" clId="{567628EB-C49A-465C-B4FC-6C87E44AAA90}" dt="2022-01-05T21:58:23.998" v="528"/>
          <ac:inkMkLst>
            <pc:docMk/>
            <pc:sldMk cId="3832718863" sldId="269"/>
            <ac:inkMk id="72" creationId="{556E4CBC-4074-4A5C-BBAD-8C3802BFCA3A}"/>
          </ac:inkMkLst>
        </pc:inkChg>
        <pc:inkChg chg="add mod">
          <ac:chgData name="Tristan Guichard" userId="3ba910013b56e83d" providerId="LiveId" clId="{567628EB-C49A-465C-B4FC-6C87E44AAA90}" dt="2022-01-05T21:58:23.998" v="528"/>
          <ac:inkMkLst>
            <pc:docMk/>
            <pc:sldMk cId="3832718863" sldId="269"/>
            <ac:inkMk id="73" creationId="{9AC52704-08FE-40D9-B097-BE0AC0B9DF65}"/>
          </ac:inkMkLst>
        </pc:inkChg>
        <pc:inkChg chg="add mod">
          <ac:chgData name="Tristan Guichard" userId="3ba910013b56e83d" providerId="LiveId" clId="{567628EB-C49A-465C-B4FC-6C87E44AAA90}" dt="2022-01-05T21:58:23.998" v="528"/>
          <ac:inkMkLst>
            <pc:docMk/>
            <pc:sldMk cId="3832718863" sldId="269"/>
            <ac:inkMk id="74" creationId="{1450B7D0-DADE-40EF-B99C-41C09A0727C1}"/>
          </ac:inkMkLst>
        </pc:inkChg>
        <pc:inkChg chg="add mod">
          <ac:chgData name="Tristan Guichard" userId="3ba910013b56e83d" providerId="LiveId" clId="{567628EB-C49A-465C-B4FC-6C87E44AAA90}" dt="2022-01-05T21:58:30.237" v="531"/>
          <ac:inkMkLst>
            <pc:docMk/>
            <pc:sldMk cId="3832718863" sldId="269"/>
            <ac:inkMk id="76" creationId="{399697DC-DFF8-4BEF-AC9F-5B13A031A27F}"/>
          </ac:inkMkLst>
        </pc:inkChg>
        <pc:inkChg chg="add mod">
          <ac:chgData name="Tristan Guichard" userId="3ba910013b56e83d" providerId="LiveId" clId="{567628EB-C49A-465C-B4FC-6C87E44AAA90}" dt="2022-01-05T21:58:30.237" v="531"/>
          <ac:inkMkLst>
            <pc:docMk/>
            <pc:sldMk cId="3832718863" sldId="269"/>
            <ac:inkMk id="77" creationId="{49097336-5517-414F-9C32-3E5BEF3CF7B8}"/>
          </ac:inkMkLst>
        </pc:inkChg>
        <pc:inkChg chg="add mod">
          <ac:chgData name="Tristan Guichard" userId="3ba910013b56e83d" providerId="LiveId" clId="{567628EB-C49A-465C-B4FC-6C87E44AAA90}" dt="2022-01-05T21:58:50.418" v="544"/>
          <ac:inkMkLst>
            <pc:docMk/>
            <pc:sldMk cId="3832718863" sldId="269"/>
            <ac:inkMk id="79" creationId="{BCBB725E-E24F-4554-B81B-92F7DF4F8D40}"/>
          </ac:inkMkLst>
        </pc:inkChg>
        <pc:inkChg chg="add mod">
          <ac:chgData name="Tristan Guichard" userId="3ba910013b56e83d" providerId="LiveId" clId="{567628EB-C49A-465C-B4FC-6C87E44AAA90}" dt="2022-01-05T21:58:50.418" v="544"/>
          <ac:inkMkLst>
            <pc:docMk/>
            <pc:sldMk cId="3832718863" sldId="269"/>
            <ac:inkMk id="80" creationId="{F6C0DA17-2BE0-4B13-ABEB-E9FDAA58ADFD}"/>
          </ac:inkMkLst>
        </pc:inkChg>
        <pc:inkChg chg="add mod">
          <ac:chgData name="Tristan Guichard" userId="3ba910013b56e83d" providerId="LiveId" clId="{567628EB-C49A-465C-B4FC-6C87E44AAA90}" dt="2022-01-05T21:58:50.418" v="544"/>
          <ac:inkMkLst>
            <pc:docMk/>
            <pc:sldMk cId="3832718863" sldId="269"/>
            <ac:inkMk id="81" creationId="{A2CAA3A0-130C-46A7-AF20-0C9593140051}"/>
          </ac:inkMkLst>
        </pc:inkChg>
        <pc:inkChg chg="add mod">
          <ac:chgData name="Tristan Guichard" userId="3ba910013b56e83d" providerId="LiveId" clId="{567628EB-C49A-465C-B4FC-6C87E44AAA90}" dt="2022-01-05T21:58:50.418" v="544"/>
          <ac:inkMkLst>
            <pc:docMk/>
            <pc:sldMk cId="3832718863" sldId="269"/>
            <ac:inkMk id="82" creationId="{38C2A542-A8CD-4633-B17A-B71C0F62510E}"/>
          </ac:inkMkLst>
        </pc:inkChg>
        <pc:inkChg chg="add mod">
          <ac:chgData name="Tristan Guichard" userId="3ba910013b56e83d" providerId="LiveId" clId="{567628EB-C49A-465C-B4FC-6C87E44AAA90}" dt="2022-01-05T21:58:50.418" v="544"/>
          <ac:inkMkLst>
            <pc:docMk/>
            <pc:sldMk cId="3832718863" sldId="269"/>
            <ac:inkMk id="83" creationId="{9C78ED45-04D4-4E84-8A70-C5A567025DE9}"/>
          </ac:inkMkLst>
        </pc:inkChg>
        <pc:inkChg chg="add mod">
          <ac:chgData name="Tristan Guichard" userId="3ba910013b56e83d" providerId="LiveId" clId="{567628EB-C49A-465C-B4FC-6C87E44AAA90}" dt="2022-01-05T21:58:50.418" v="544"/>
          <ac:inkMkLst>
            <pc:docMk/>
            <pc:sldMk cId="3832718863" sldId="269"/>
            <ac:inkMk id="84" creationId="{49B6B1D8-241D-4121-8160-46E6271F3F88}"/>
          </ac:inkMkLst>
        </pc:inkChg>
        <pc:inkChg chg="add mod">
          <ac:chgData name="Tristan Guichard" userId="3ba910013b56e83d" providerId="LiveId" clId="{567628EB-C49A-465C-B4FC-6C87E44AAA90}" dt="2022-01-05T21:58:50.418" v="544"/>
          <ac:inkMkLst>
            <pc:docMk/>
            <pc:sldMk cId="3832718863" sldId="269"/>
            <ac:inkMk id="85" creationId="{4C1A0FEA-FB54-4A30-9C0C-598E1D0F4EF2}"/>
          </ac:inkMkLst>
        </pc:inkChg>
        <pc:inkChg chg="add mod">
          <ac:chgData name="Tristan Guichard" userId="3ba910013b56e83d" providerId="LiveId" clId="{567628EB-C49A-465C-B4FC-6C87E44AAA90}" dt="2022-01-05T21:58:50.418" v="544"/>
          <ac:inkMkLst>
            <pc:docMk/>
            <pc:sldMk cId="3832718863" sldId="269"/>
            <ac:inkMk id="86" creationId="{BEB899A5-F188-40D3-B80B-ED769F414AC0}"/>
          </ac:inkMkLst>
        </pc:inkChg>
        <pc:inkChg chg="add mod">
          <ac:chgData name="Tristan Guichard" userId="3ba910013b56e83d" providerId="LiveId" clId="{567628EB-C49A-465C-B4FC-6C87E44AAA90}" dt="2022-01-05T21:58:50.418" v="544"/>
          <ac:inkMkLst>
            <pc:docMk/>
            <pc:sldMk cId="3832718863" sldId="269"/>
            <ac:inkMk id="87" creationId="{C006CA84-6468-4548-B440-7694A8291690}"/>
          </ac:inkMkLst>
        </pc:inkChg>
        <pc:inkChg chg="add mod">
          <ac:chgData name="Tristan Guichard" userId="3ba910013b56e83d" providerId="LiveId" clId="{567628EB-C49A-465C-B4FC-6C87E44AAA90}" dt="2022-01-05T21:58:50.418" v="544"/>
          <ac:inkMkLst>
            <pc:docMk/>
            <pc:sldMk cId="3832718863" sldId="269"/>
            <ac:inkMk id="88" creationId="{48C5E164-0FB7-4657-9DD9-71171FD68AFC}"/>
          </ac:inkMkLst>
        </pc:inkChg>
        <pc:inkChg chg="add mod">
          <ac:chgData name="Tristan Guichard" userId="3ba910013b56e83d" providerId="LiveId" clId="{567628EB-C49A-465C-B4FC-6C87E44AAA90}" dt="2022-01-05T21:58:50.418" v="544"/>
          <ac:inkMkLst>
            <pc:docMk/>
            <pc:sldMk cId="3832718863" sldId="269"/>
            <ac:inkMk id="90" creationId="{CA4E4201-3D48-4F84-9857-A593B6A949BF}"/>
          </ac:inkMkLst>
        </pc:inkChg>
      </pc:sldChg>
      <pc:sldChg chg="addSp modSp mod setBg">
        <pc:chgData name="Tristan Guichard" userId="3ba910013b56e83d" providerId="LiveId" clId="{567628EB-C49A-465C-B4FC-6C87E44AAA90}" dt="2022-01-05T21:55:18.638" v="426" actId="9405"/>
        <pc:sldMkLst>
          <pc:docMk/>
          <pc:sldMk cId="662156119" sldId="270"/>
        </pc:sldMkLst>
        <pc:spChg chg="add mod">
          <ac:chgData name="Tristan Guichard" userId="3ba910013b56e83d" providerId="LiveId" clId="{567628EB-C49A-465C-B4FC-6C87E44AAA90}" dt="2022-01-05T21:25:25.998" v="126" actId="403"/>
          <ac:spMkLst>
            <pc:docMk/>
            <pc:sldMk cId="662156119" sldId="270"/>
            <ac:spMk id="6" creationId="{8E6FB3E0-F358-48A6-AC2C-4A75642A2E1F}"/>
          </ac:spMkLst>
        </pc:spChg>
        <pc:spChg chg="mod">
          <ac:chgData name="Tristan Guichard" userId="3ba910013b56e83d" providerId="LiveId" clId="{567628EB-C49A-465C-B4FC-6C87E44AAA90}" dt="2022-01-05T21:19:51.333" v="36" actId="1076"/>
          <ac:spMkLst>
            <pc:docMk/>
            <pc:sldMk cId="662156119" sldId="270"/>
            <ac:spMk id="7" creationId="{62A196C5-036A-4C95-BF39-43B0D08E5F92}"/>
          </ac:spMkLst>
        </pc:spChg>
        <pc:grpChg chg="mod">
          <ac:chgData name="Tristan Guichard" userId="3ba910013b56e83d" providerId="LiveId" clId="{567628EB-C49A-465C-B4FC-6C87E44AAA90}" dt="2022-01-05T21:54:52.015" v="418"/>
          <ac:grpSpMkLst>
            <pc:docMk/>
            <pc:sldMk cId="662156119" sldId="270"/>
            <ac:grpSpMk id="13" creationId="{987275FB-5B05-4941-970F-B629972B292C}"/>
          </ac:grpSpMkLst>
        </pc:grpChg>
        <pc:grpChg chg="mod">
          <ac:chgData name="Tristan Guichard" userId="3ba910013b56e83d" providerId="LiveId" clId="{567628EB-C49A-465C-B4FC-6C87E44AAA90}" dt="2022-01-05T21:55:15.370" v="423"/>
          <ac:grpSpMkLst>
            <pc:docMk/>
            <pc:sldMk cId="662156119" sldId="270"/>
            <ac:grpSpMk id="18" creationId="{B0A144CC-FBBF-4FE5-A1C4-29475C57A663}"/>
          </ac:grpSpMkLst>
        </pc:grpChg>
        <pc:picChg chg="mod">
          <ac:chgData name="Tristan Guichard" userId="3ba910013b56e83d" providerId="LiveId" clId="{567628EB-C49A-465C-B4FC-6C87E44AAA90}" dt="2022-01-05T21:48:57.789" v="367" actId="1440"/>
          <ac:picMkLst>
            <pc:docMk/>
            <pc:sldMk cId="662156119" sldId="270"/>
            <ac:picMk id="2" creationId="{7EAA5CF2-0936-44E4-9437-4C1EC127FC41}"/>
          </ac:picMkLst>
        </pc:picChg>
        <pc:picChg chg="mod">
          <ac:chgData name="Tristan Guichard" userId="3ba910013b56e83d" providerId="LiveId" clId="{567628EB-C49A-465C-B4FC-6C87E44AAA90}" dt="2022-01-05T21:49:09.575" v="368" actId="1440"/>
          <ac:picMkLst>
            <pc:docMk/>
            <pc:sldMk cId="662156119" sldId="270"/>
            <ac:picMk id="3" creationId="{45BD8797-65E1-4DBB-A25B-411CFCF3A9A9}"/>
          </ac:picMkLst>
        </pc:picChg>
        <pc:inkChg chg="add">
          <ac:chgData name="Tristan Guichard" userId="3ba910013b56e83d" providerId="LiveId" clId="{567628EB-C49A-465C-B4FC-6C87E44AAA90}" dt="2022-01-05T21:54:46.976" v="413" actId="9405"/>
          <ac:inkMkLst>
            <pc:docMk/>
            <pc:sldMk cId="662156119" sldId="270"/>
            <ac:inkMk id="8" creationId="{13DD84D7-0816-4703-8C7A-3B5CC7D91E0D}"/>
          </ac:inkMkLst>
        </pc:inkChg>
        <pc:inkChg chg="add">
          <ac:chgData name="Tristan Guichard" userId="3ba910013b56e83d" providerId="LiveId" clId="{567628EB-C49A-465C-B4FC-6C87E44AAA90}" dt="2022-01-05T21:54:49.055" v="414" actId="9405"/>
          <ac:inkMkLst>
            <pc:docMk/>
            <pc:sldMk cId="662156119" sldId="270"/>
            <ac:inkMk id="9" creationId="{9DC74AF6-F48D-402D-810F-1F536B3A9BFD}"/>
          </ac:inkMkLst>
        </pc:inkChg>
        <pc:inkChg chg="add">
          <ac:chgData name="Tristan Guichard" userId="3ba910013b56e83d" providerId="LiveId" clId="{567628EB-C49A-465C-B4FC-6C87E44AAA90}" dt="2022-01-05T21:54:50.159" v="415" actId="9405"/>
          <ac:inkMkLst>
            <pc:docMk/>
            <pc:sldMk cId="662156119" sldId="270"/>
            <ac:inkMk id="10" creationId="{8781C646-E466-49FE-B29E-9C73CA7B5A39}"/>
          </ac:inkMkLst>
        </pc:inkChg>
        <pc:inkChg chg="add mod">
          <ac:chgData name="Tristan Guichard" userId="3ba910013b56e83d" providerId="LiveId" clId="{567628EB-C49A-465C-B4FC-6C87E44AAA90}" dt="2022-01-05T21:54:52.015" v="418"/>
          <ac:inkMkLst>
            <pc:docMk/>
            <pc:sldMk cId="662156119" sldId="270"/>
            <ac:inkMk id="11" creationId="{3DF711C1-F408-4665-AC14-1EE2DB01DC40}"/>
          </ac:inkMkLst>
        </pc:inkChg>
        <pc:inkChg chg="add mod">
          <ac:chgData name="Tristan Guichard" userId="3ba910013b56e83d" providerId="LiveId" clId="{567628EB-C49A-465C-B4FC-6C87E44AAA90}" dt="2022-01-05T21:54:52.015" v="418"/>
          <ac:inkMkLst>
            <pc:docMk/>
            <pc:sldMk cId="662156119" sldId="270"/>
            <ac:inkMk id="12" creationId="{583C2D3C-D89D-41BB-A834-7FDD0BF9A9A0}"/>
          </ac:inkMkLst>
        </pc:inkChg>
        <pc:inkChg chg="add">
          <ac:chgData name="Tristan Guichard" userId="3ba910013b56e83d" providerId="LiveId" clId="{567628EB-C49A-465C-B4FC-6C87E44AAA90}" dt="2022-01-05T21:54:55.408" v="419" actId="9405"/>
          <ac:inkMkLst>
            <pc:docMk/>
            <pc:sldMk cId="662156119" sldId="270"/>
            <ac:inkMk id="14" creationId="{D3E55187-CC4E-4D92-B3F9-F96346506AEE}"/>
          </ac:inkMkLst>
        </pc:inkChg>
        <pc:inkChg chg="add mod">
          <ac:chgData name="Tristan Guichard" userId="3ba910013b56e83d" providerId="LiveId" clId="{567628EB-C49A-465C-B4FC-6C87E44AAA90}" dt="2022-01-05T21:55:15.370" v="423"/>
          <ac:inkMkLst>
            <pc:docMk/>
            <pc:sldMk cId="662156119" sldId="270"/>
            <ac:inkMk id="15" creationId="{F1E31AA5-573B-4600-A6C8-A9F557722746}"/>
          </ac:inkMkLst>
        </pc:inkChg>
        <pc:inkChg chg="add mod">
          <ac:chgData name="Tristan Guichard" userId="3ba910013b56e83d" providerId="LiveId" clId="{567628EB-C49A-465C-B4FC-6C87E44AAA90}" dt="2022-01-05T21:55:15.370" v="423"/>
          <ac:inkMkLst>
            <pc:docMk/>
            <pc:sldMk cId="662156119" sldId="270"/>
            <ac:inkMk id="16" creationId="{9C64B57C-D94A-4A81-877D-12A13CDBC558}"/>
          </ac:inkMkLst>
        </pc:inkChg>
        <pc:inkChg chg="add">
          <ac:chgData name="Tristan Guichard" userId="3ba910013b56e83d" providerId="LiveId" clId="{567628EB-C49A-465C-B4FC-6C87E44AAA90}" dt="2022-01-05T21:55:14.776" v="422" actId="9405"/>
          <ac:inkMkLst>
            <pc:docMk/>
            <pc:sldMk cId="662156119" sldId="270"/>
            <ac:inkMk id="17" creationId="{1A7FE80B-D290-4775-97E8-69BA378058A4}"/>
          </ac:inkMkLst>
        </pc:inkChg>
        <pc:inkChg chg="add">
          <ac:chgData name="Tristan Guichard" userId="3ba910013b56e83d" providerId="LiveId" clId="{567628EB-C49A-465C-B4FC-6C87E44AAA90}" dt="2022-01-05T21:55:16.381" v="424" actId="9405"/>
          <ac:inkMkLst>
            <pc:docMk/>
            <pc:sldMk cId="662156119" sldId="270"/>
            <ac:inkMk id="19" creationId="{107A91C2-19E6-48C9-9CAA-FC519D25E7CC}"/>
          </ac:inkMkLst>
        </pc:inkChg>
        <pc:inkChg chg="add">
          <ac:chgData name="Tristan Guichard" userId="3ba910013b56e83d" providerId="LiveId" clId="{567628EB-C49A-465C-B4FC-6C87E44AAA90}" dt="2022-01-05T21:55:17.239" v="425" actId="9405"/>
          <ac:inkMkLst>
            <pc:docMk/>
            <pc:sldMk cId="662156119" sldId="270"/>
            <ac:inkMk id="20" creationId="{1F586217-1FE5-4625-BA0F-E49D2E71ED37}"/>
          </ac:inkMkLst>
        </pc:inkChg>
        <pc:inkChg chg="add">
          <ac:chgData name="Tristan Guichard" userId="3ba910013b56e83d" providerId="LiveId" clId="{567628EB-C49A-465C-B4FC-6C87E44AAA90}" dt="2022-01-05T21:55:18.638" v="426" actId="9405"/>
          <ac:inkMkLst>
            <pc:docMk/>
            <pc:sldMk cId="662156119" sldId="270"/>
            <ac:inkMk id="21" creationId="{66F722AE-0AB1-4476-932E-D00C7C6BF08B}"/>
          </ac:inkMkLst>
        </pc:inkChg>
      </pc:sldChg>
      <pc:sldChg chg="addSp delSp modSp new mod setBg">
        <pc:chgData name="Tristan Guichard" userId="3ba910013b56e83d" providerId="LiveId" clId="{567628EB-C49A-465C-B4FC-6C87E44AAA90}" dt="2022-01-05T22:09:08.180" v="785" actId="9405"/>
        <pc:sldMkLst>
          <pc:docMk/>
          <pc:sldMk cId="2060794256" sldId="271"/>
        </pc:sldMkLst>
        <pc:spChg chg="add mod">
          <ac:chgData name="Tristan Guichard" userId="3ba910013b56e83d" providerId="LiveId" clId="{567628EB-C49A-465C-B4FC-6C87E44AAA90}" dt="2022-01-05T21:33:45.547" v="275" actId="20577"/>
          <ac:spMkLst>
            <pc:docMk/>
            <pc:sldMk cId="2060794256" sldId="271"/>
            <ac:spMk id="5" creationId="{9D05D20D-3A9E-41FB-8C12-75F62829230C}"/>
          </ac:spMkLst>
        </pc:spChg>
        <pc:spChg chg="add">
          <ac:chgData name="Tristan Guichard" userId="3ba910013b56e83d" providerId="LiveId" clId="{567628EB-C49A-465C-B4FC-6C87E44AAA90}" dt="2022-01-05T21:17:03.715" v="18" actId="26606"/>
          <ac:spMkLst>
            <pc:docMk/>
            <pc:sldMk cId="2060794256" sldId="271"/>
            <ac:spMk id="8" creationId="{42A4FC2C-047E-45A5-965D-8E1E3BF09BC6}"/>
          </ac:spMkLst>
        </pc:spChg>
        <pc:grpChg chg="mod">
          <ac:chgData name="Tristan Guichard" userId="3ba910013b56e83d" providerId="LiveId" clId="{567628EB-C49A-465C-B4FC-6C87E44AAA90}" dt="2022-01-05T22:08:52.586" v="780"/>
          <ac:grpSpMkLst>
            <pc:docMk/>
            <pc:sldMk cId="2060794256" sldId="271"/>
            <ac:grpSpMk id="20" creationId="{4673C310-5D44-4E4F-AB20-934F452AEACC}"/>
          </ac:grpSpMkLst>
        </pc:grpChg>
        <pc:grpChg chg="mod">
          <ac:chgData name="Tristan Guichard" userId="3ba910013b56e83d" providerId="LiveId" clId="{567628EB-C49A-465C-B4FC-6C87E44AAA90}" dt="2022-01-05T22:08:55.759" v="783"/>
          <ac:grpSpMkLst>
            <pc:docMk/>
            <pc:sldMk cId="2060794256" sldId="271"/>
            <ac:grpSpMk id="23" creationId="{64315065-04F1-464E-A25D-16B1EE7B1E64}"/>
          </ac:grpSpMkLst>
        </pc:grpChg>
        <pc:picChg chg="add mod modCrop">
          <ac:chgData name="Tristan Guichard" userId="3ba910013b56e83d" providerId="LiveId" clId="{567628EB-C49A-465C-B4FC-6C87E44AAA90}" dt="2022-01-05T21:42:09.490" v="335" actId="1076"/>
          <ac:picMkLst>
            <pc:docMk/>
            <pc:sldMk cId="2060794256" sldId="271"/>
            <ac:picMk id="3" creationId="{FA9D6768-56F3-491F-ADD8-685CB62DF3AC}"/>
          </ac:picMkLst>
        </pc:picChg>
        <pc:picChg chg="add mod modCrop">
          <ac:chgData name="Tristan Guichard" userId="3ba910013b56e83d" providerId="LiveId" clId="{567628EB-C49A-465C-B4FC-6C87E44AAA90}" dt="2022-01-05T21:42:05.356" v="333" actId="1076"/>
          <ac:picMkLst>
            <pc:docMk/>
            <pc:sldMk cId="2060794256" sldId="271"/>
            <ac:picMk id="6" creationId="{946ECDB2-80B4-4CE3-9CD5-30252D383D99}"/>
          </ac:picMkLst>
        </pc:picChg>
        <pc:picChg chg="add mod modCrop">
          <ac:chgData name="Tristan Guichard" userId="3ba910013b56e83d" providerId="LiveId" clId="{567628EB-C49A-465C-B4FC-6C87E44AAA90}" dt="2022-01-05T21:42:00.774" v="331" actId="1076"/>
          <ac:picMkLst>
            <pc:docMk/>
            <pc:sldMk cId="2060794256" sldId="271"/>
            <ac:picMk id="9" creationId="{2876CB35-D82F-4A85-8AB1-84BC99775944}"/>
          </ac:picMkLst>
        </pc:picChg>
        <pc:picChg chg="add mod">
          <ac:chgData name="Tristan Guichard" userId="3ba910013b56e83d" providerId="LiveId" clId="{567628EB-C49A-465C-B4FC-6C87E44AAA90}" dt="2022-01-05T21:42:00.774" v="331" actId="1076"/>
          <ac:picMkLst>
            <pc:docMk/>
            <pc:sldMk cId="2060794256" sldId="271"/>
            <ac:picMk id="11" creationId="{9825A016-AD40-4CC7-9A3B-2EDA53457E62}"/>
          </ac:picMkLst>
        </pc:picChg>
        <pc:inkChg chg="add">
          <ac:chgData name="Tristan Guichard" userId="3ba910013b56e83d" providerId="LiveId" clId="{567628EB-C49A-465C-B4FC-6C87E44AAA90}" dt="2022-01-05T22:08:26.293" v="770" actId="9405"/>
          <ac:inkMkLst>
            <pc:docMk/>
            <pc:sldMk cId="2060794256" sldId="271"/>
            <ac:inkMk id="12" creationId="{666B4768-9309-4E8E-B9EB-3A31ED23F9E3}"/>
          </ac:inkMkLst>
        </pc:inkChg>
        <pc:inkChg chg="add">
          <ac:chgData name="Tristan Guichard" userId="3ba910013b56e83d" providerId="LiveId" clId="{567628EB-C49A-465C-B4FC-6C87E44AAA90}" dt="2022-01-05T22:08:32.178" v="771" actId="9405"/>
          <ac:inkMkLst>
            <pc:docMk/>
            <pc:sldMk cId="2060794256" sldId="271"/>
            <ac:inkMk id="13" creationId="{BDBD03F7-1427-46B5-BF01-2BAA6123F8F0}"/>
          </ac:inkMkLst>
        </pc:inkChg>
        <pc:inkChg chg="add del">
          <ac:chgData name="Tristan Guichard" userId="3ba910013b56e83d" providerId="LiveId" clId="{567628EB-C49A-465C-B4FC-6C87E44AAA90}" dt="2022-01-05T22:08:41.112" v="775" actId="9405"/>
          <ac:inkMkLst>
            <pc:docMk/>
            <pc:sldMk cId="2060794256" sldId="271"/>
            <ac:inkMk id="14" creationId="{84523649-5069-4AEC-9AC7-8F360B9F72A1}"/>
          </ac:inkMkLst>
        </pc:inkChg>
        <pc:inkChg chg="add del">
          <ac:chgData name="Tristan Guichard" userId="3ba910013b56e83d" providerId="LiveId" clId="{567628EB-C49A-465C-B4FC-6C87E44AAA90}" dt="2022-01-05T22:08:40.647" v="774" actId="9405"/>
          <ac:inkMkLst>
            <pc:docMk/>
            <pc:sldMk cId="2060794256" sldId="271"/>
            <ac:inkMk id="15" creationId="{CD9B3162-63DC-4127-9DFD-F9343566687F}"/>
          </ac:inkMkLst>
        </pc:inkChg>
        <pc:inkChg chg="add">
          <ac:chgData name="Tristan Guichard" userId="3ba910013b56e83d" providerId="LiveId" clId="{567628EB-C49A-465C-B4FC-6C87E44AAA90}" dt="2022-01-05T22:08:43.482" v="776" actId="9405"/>
          <ac:inkMkLst>
            <pc:docMk/>
            <pc:sldMk cId="2060794256" sldId="271"/>
            <ac:inkMk id="16" creationId="{315705FB-D2C3-4A3C-B20A-C1D15EF3E772}"/>
          </ac:inkMkLst>
        </pc:inkChg>
        <pc:inkChg chg="add">
          <ac:chgData name="Tristan Guichard" userId="3ba910013b56e83d" providerId="LiveId" clId="{567628EB-C49A-465C-B4FC-6C87E44AAA90}" dt="2022-01-05T22:08:46.941" v="777" actId="9405"/>
          <ac:inkMkLst>
            <pc:docMk/>
            <pc:sldMk cId="2060794256" sldId="271"/>
            <ac:inkMk id="17" creationId="{C5CE4ECC-5F0D-4BB9-A7AB-3B54C19864F4}"/>
          </ac:inkMkLst>
        </pc:inkChg>
        <pc:inkChg chg="add mod">
          <ac:chgData name="Tristan Guichard" userId="3ba910013b56e83d" providerId="LiveId" clId="{567628EB-C49A-465C-B4FC-6C87E44AAA90}" dt="2022-01-05T22:08:52.586" v="780"/>
          <ac:inkMkLst>
            <pc:docMk/>
            <pc:sldMk cId="2060794256" sldId="271"/>
            <ac:inkMk id="18" creationId="{4FD5148D-9240-4C26-AB59-F59D60840EA0}"/>
          </ac:inkMkLst>
        </pc:inkChg>
        <pc:inkChg chg="add mod">
          <ac:chgData name="Tristan Guichard" userId="3ba910013b56e83d" providerId="LiveId" clId="{567628EB-C49A-465C-B4FC-6C87E44AAA90}" dt="2022-01-05T22:08:52.586" v="780"/>
          <ac:inkMkLst>
            <pc:docMk/>
            <pc:sldMk cId="2060794256" sldId="271"/>
            <ac:inkMk id="19" creationId="{176E585E-EB46-4966-8793-03E4C793C834}"/>
          </ac:inkMkLst>
        </pc:inkChg>
        <pc:inkChg chg="add mod">
          <ac:chgData name="Tristan Guichard" userId="3ba910013b56e83d" providerId="LiveId" clId="{567628EB-C49A-465C-B4FC-6C87E44AAA90}" dt="2022-01-05T22:08:55.759" v="783"/>
          <ac:inkMkLst>
            <pc:docMk/>
            <pc:sldMk cId="2060794256" sldId="271"/>
            <ac:inkMk id="21" creationId="{1E73BAB8-B4CC-44DC-B043-FB295B8F35D7}"/>
          </ac:inkMkLst>
        </pc:inkChg>
        <pc:inkChg chg="add mod">
          <ac:chgData name="Tristan Guichard" userId="3ba910013b56e83d" providerId="LiveId" clId="{567628EB-C49A-465C-B4FC-6C87E44AAA90}" dt="2022-01-05T22:08:55.759" v="783"/>
          <ac:inkMkLst>
            <pc:docMk/>
            <pc:sldMk cId="2060794256" sldId="271"/>
            <ac:inkMk id="22" creationId="{225E90A4-A081-4961-A1A9-0609C2DCF945}"/>
          </ac:inkMkLst>
        </pc:inkChg>
        <pc:inkChg chg="add">
          <ac:chgData name="Tristan Guichard" userId="3ba910013b56e83d" providerId="LiveId" clId="{567628EB-C49A-465C-B4FC-6C87E44AAA90}" dt="2022-01-05T22:09:04.798" v="784" actId="9405"/>
          <ac:inkMkLst>
            <pc:docMk/>
            <pc:sldMk cId="2060794256" sldId="271"/>
            <ac:inkMk id="24" creationId="{C27CCE7E-4C42-43E2-8E37-DAF4D474B783}"/>
          </ac:inkMkLst>
        </pc:inkChg>
        <pc:inkChg chg="add">
          <ac:chgData name="Tristan Guichard" userId="3ba910013b56e83d" providerId="LiveId" clId="{567628EB-C49A-465C-B4FC-6C87E44AAA90}" dt="2022-01-05T22:09:08.180" v="785" actId="9405"/>
          <ac:inkMkLst>
            <pc:docMk/>
            <pc:sldMk cId="2060794256" sldId="271"/>
            <ac:inkMk id="25" creationId="{37C99EDC-4AFC-4DC9-A85A-C303E158B529}"/>
          </ac:inkMkLst>
        </pc:inkChg>
      </pc:sldChg>
      <pc:sldChg chg="new del">
        <pc:chgData name="Tristan Guichard" userId="3ba910013b56e83d" providerId="LiveId" clId="{567628EB-C49A-465C-B4FC-6C87E44AAA90}" dt="2022-01-05T21:13:33.054" v="10" actId="47"/>
        <pc:sldMkLst>
          <pc:docMk/>
          <pc:sldMk cId="972994841" sldId="272"/>
        </pc:sldMkLst>
      </pc:sldChg>
      <pc:sldChg chg="addSp modSp new mod ord setBg">
        <pc:chgData name="Tristan Guichard" userId="3ba910013b56e83d" providerId="LiveId" clId="{567628EB-C49A-465C-B4FC-6C87E44AAA90}" dt="2022-01-05T22:18:50.913" v="799" actId="1076"/>
        <pc:sldMkLst>
          <pc:docMk/>
          <pc:sldMk cId="2251131382" sldId="272"/>
        </pc:sldMkLst>
        <pc:spChg chg="add mod">
          <ac:chgData name="Tristan Guichard" userId="3ba910013b56e83d" providerId="LiveId" clId="{567628EB-C49A-465C-B4FC-6C87E44AAA90}" dt="2022-01-05T21:42:44.088" v="349" actId="20577"/>
          <ac:spMkLst>
            <pc:docMk/>
            <pc:sldMk cId="2251131382" sldId="272"/>
            <ac:spMk id="2" creationId="{1A4EC46F-4BE6-4A6C-9C57-FF23DF714229}"/>
          </ac:spMkLst>
        </pc:spChg>
        <pc:spChg chg="add mod">
          <ac:chgData name="Tristan Guichard" userId="3ba910013b56e83d" providerId="LiveId" clId="{567628EB-C49A-465C-B4FC-6C87E44AAA90}" dt="2022-01-05T22:18:50.913" v="799" actId="1076"/>
          <ac:spMkLst>
            <pc:docMk/>
            <pc:sldMk cId="2251131382" sldId="272"/>
            <ac:spMk id="4" creationId="{5A1566AA-F2C9-4680-8DD1-944338338C8E}"/>
          </ac:spMkLst>
        </pc:spChg>
      </pc:sldChg>
      <pc:sldChg chg="new del">
        <pc:chgData name="Tristan Guichard" userId="3ba910013b56e83d" providerId="LiveId" clId="{567628EB-C49A-465C-B4FC-6C87E44AAA90}" dt="2022-01-05T21:13:33.705" v="11" actId="47"/>
        <pc:sldMkLst>
          <pc:docMk/>
          <pc:sldMk cId="3279427633" sldId="273"/>
        </pc:sldMkLst>
      </pc:sldChg>
      <pc:sldChg chg="new del">
        <pc:chgData name="Tristan Guichard" userId="3ba910013b56e83d" providerId="LiveId" clId="{567628EB-C49A-465C-B4FC-6C87E44AAA90}" dt="2022-01-05T21:47:07.931" v="357" actId="47"/>
        <pc:sldMkLst>
          <pc:docMk/>
          <pc:sldMk cId="3483130958" sldId="273"/>
        </pc:sldMkLst>
      </pc:sldChg>
      <pc:sldChg chg="new del">
        <pc:chgData name="Tristan Guichard" userId="3ba910013b56e83d" providerId="LiveId" clId="{567628EB-C49A-465C-B4FC-6C87E44AAA90}" dt="2022-01-05T21:13:34.769" v="12" actId="47"/>
        <pc:sldMkLst>
          <pc:docMk/>
          <pc:sldMk cId="3916489108" sldId="274"/>
        </pc:sldMkLst>
      </pc:sldChg>
      <pc:sldChg chg="new del">
        <pc:chgData name="Tristan Guichard" userId="3ba910013b56e83d" providerId="LiveId" clId="{567628EB-C49A-465C-B4FC-6C87E44AAA90}" dt="2022-01-05T21:13:36.691" v="13" actId="47"/>
        <pc:sldMkLst>
          <pc:docMk/>
          <pc:sldMk cId="372138316" sldId="275"/>
        </pc:sldMkLst>
      </pc:sldChg>
    </pc:docChg>
  </pc:docChgLst>
  <pc:docChgLst>
    <pc:chgData name="Tristan Guichard" userId="3ba910013b56e83d" providerId="LiveId" clId="{A0AFE079-6A68-43C1-AADA-7B5308DE1861}"/>
    <pc:docChg chg="undo custSel addSld modSld">
      <pc:chgData name="Tristan Guichard" userId="3ba910013b56e83d" providerId="LiveId" clId="{A0AFE079-6A68-43C1-AADA-7B5308DE1861}" dt="2022-01-01T13:04:37.240" v="1146" actId="1076"/>
      <pc:docMkLst>
        <pc:docMk/>
      </pc:docMkLst>
      <pc:sldChg chg="addSp delSp modSp new mod">
        <pc:chgData name="Tristan Guichard" userId="3ba910013b56e83d" providerId="LiveId" clId="{A0AFE079-6A68-43C1-AADA-7B5308DE1861}" dt="2022-01-01T12:24:45.500" v="181" actId="1076"/>
        <pc:sldMkLst>
          <pc:docMk/>
          <pc:sldMk cId="1653222563" sldId="256"/>
        </pc:sldMkLst>
        <pc:spChg chg="del">
          <ac:chgData name="Tristan Guichard" userId="3ba910013b56e83d" providerId="LiveId" clId="{A0AFE079-6A68-43C1-AADA-7B5308DE1861}" dt="2022-01-01T12:18:12.862" v="2" actId="478"/>
          <ac:spMkLst>
            <pc:docMk/>
            <pc:sldMk cId="1653222563" sldId="256"/>
            <ac:spMk id="2" creationId="{EF5ACB39-18B7-4A1D-8999-EE347489901B}"/>
          </ac:spMkLst>
        </pc:spChg>
        <pc:spChg chg="del">
          <ac:chgData name="Tristan Guichard" userId="3ba910013b56e83d" providerId="LiveId" clId="{A0AFE079-6A68-43C1-AADA-7B5308DE1861}" dt="2022-01-01T12:18:13.734" v="3" actId="478"/>
          <ac:spMkLst>
            <pc:docMk/>
            <pc:sldMk cId="1653222563" sldId="256"/>
            <ac:spMk id="3" creationId="{793D11F8-CCFA-4779-8CD9-01F23FA20D25}"/>
          </ac:spMkLst>
        </pc:spChg>
        <pc:spChg chg="add mod">
          <ac:chgData name="Tristan Guichard" userId="3ba910013b56e83d" providerId="LiveId" clId="{A0AFE079-6A68-43C1-AADA-7B5308DE1861}" dt="2022-01-01T12:22:12.817" v="95" actId="14100"/>
          <ac:spMkLst>
            <pc:docMk/>
            <pc:sldMk cId="1653222563" sldId="256"/>
            <ac:spMk id="4" creationId="{DD7CA406-81A9-4EA3-AFE0-3C0F915B273D}"/>
          </ac:spMkLst>
        </pc:spChg>
        <pc:spChg chg="add mod">
          <ac:chgData name="Tristan Guichard" userId="3ba910013b56e83d" providerId="LiveId" clId="{A0AFE079-6A68-43C1-AADA-7B5308DE1861}" dt="2022-01-01T12:22:32.385" v="106" actId="1076"/>
          <ac:spMkLst>
            <pc:docMk/>
            <pc:sldMk cId="1653222563" sldId="256"/>
            <ac:spMk id="5" creationId="{DDD76608-A3C0-49BA-BFD2-15A53A442EEA}"/>
          </ac:spMkLst>
        </pc:spChg>
        <pc:spChg chg="add mod">
          <ac:chgData name="Tristan Guichard" userId="3ba910013b56e83d" providerId="LiveId" clId="{A0AFE079-6A68-43C1-AADA-7B5308DE1861}" dt="2022-01-01T12:23:16.163" v="177" actId="20577"/>
          <ac:spMkLst>
            <pc:docMk/>
            <pc:sldMk cId="1653222563" sldId="256"/>
            <ac:spMk id="6" creationId="{78672FB6-302D-4CB5-A886-9C665F686449}"/>
          </ac:spMkLst>
        </pc:spChg>
        <pc:picChg chg="add mod">
          <ac:chgData name="Tristan Guichard" userId="3ba910013b56e83d" providerId="LiveId" clId="{A0AFE079-6A68-43C1-AADA-7B5308DE1861}" dt="2022-01-01T12:20:23.661" v="15" actId="1076"/>
          <ac:picMkLst>
            <pc:docMk/>
            <pc:sldMk cId="1653222563" sldId="256"/>
            <ac:picMk id="1026" creationId="{FD70F574-C02A-4CFC-8881-8AD3D366EE0E}"/>
          </ac:picMkLst>
        </pc:picChg>
        <pc:picChg chg="add mod">
          <ac:chgData name="Tristan Guichard" userId="3ba910013b56e83d" providerId="LiveId" clId="{A0AFE079-6A68-43C1-AADA-7B5308DE1861}" dt="2022-01-01T12:24:45.500" v="181" actId="1076"/>
          <ac:picMkLst>
            <pc:docMk/>
            <pc:sldMk cId="1653222563" sldId="256"/>
            <ac:picMk id="1028" creationId="{7590208E-FB27-4A96-8C07-D58E5CF28EB2}"/>
          </ac:picMkLst>
        </pc:picChg>
      </pc:sldChg>
      <pc:sldChg chg="addSp delSp modSp new mod">
        <pc:chgData name="Tristan Guichard" userId="3ba910013b56e83d" providerId="LiveId" clId="{A0AFE079-6A68-43C1-AADA-7B5308DE1861}" dt="2022-01-01T12:47:06.700" v="527" actId="403"/>
        <pc:sldMkLst>
          <pc:docMk/>
          <pc:sldMk cId="3539254255" sldId="257"/>
        </pc:sldMkLst>
        <pc:spChg chg="add mod">
          <ac:chgData name="Tristan Guichard" userId="3ba910013b56e83d" providerId="LiveId" clId="{A0AFE079-6A68-43C1-AADA-7B5308DE1861}" dt="2022-01-01T12:26:46.150" v="223" actId="1076"/>
          <ac:spMkLst>
            <pc:docMk/>
            <pc:sldMk cId="3539254255" sldId="257"/>
            <ac:spMk id="2" creationId="{20FEAA9B-5412-473A-B6D9-5CB459D4335B}"/>
          </ac:spMkLst>
        </pc:spChg>
        <pc:spChg chg="add del mod ord">
          <ac:chgData name="Tristan Guichard" userId="3ba910013b56e83d" providerId="LiveId" clId="{A0AFE079-6A68-43C1-AADA-7B5308DE1861}" dt="2022-01-01T12:26:29.557" v="218" actId="478"/>
          <ac:spMkLst>
            <pc:docMk/>
            <pc:sldMk cId="3539254255" sldId="257"/>
            <ac:spMk id="3" creationId="{F60B67BE-1CA9-494A-B4C6-E67D4B84E095}"/>
          </ac:spMkLst>
        </pc:spChg>
        <pc:spChg chg="add mod">
          <ac:chgData name="Tristan Guichard" userId="3ba910013b56e83d" providerId="LiveId" clId="{A0AFE079-6A68-43C1-AADA-7B5308DE1861}" dt="2022-01-01T12:47:06.700" v="527" actId="403"/>
          <ac:spMkLst>
            <pc:docMk/>
            <pc:sldMk cId="3539254255" sldId="257"/>
            <ac:spMk id="4" creationId="{092C5478-541D-4623-BFD9-02363E3D7257}"/>
          </ac:spMkLst>
        </pc:spChg>
      </pc:sldChg>
      <pc:sldChg chg="addSp modSp new mod">
        <pc:chgData name="Tristan Guichard" userId="3ba910013b56e83d" providerId="LiveId" clId="{A0AFE079-6A68-43C1-AADA-7B5308DE1861}" dt="2022-01-01T12:46:58.782" v="526" actId="20577"/>
        <pc:sldMkLst>
          <pc:docMk/>
          <pc:sldMk cId="3987866961" sldId="258"/>
        </pc:sldMkLst>
        <pc:spChg chg="add mod">
          <ac:chgData name="Tristan Guichard" userId="3ba910013b56e83d" providerId="LiveId" clId="{A0AFE079-6A68-43C1-AADA-7B5308DE1861}" dt="2022-01-01T12:45:32.040" v="508" actId="14100"/>
          <ac:spMkLst>
            <pc:docMk/>
            <pc:sldMk cId="3987866961" sldId="258"/>
            <ac:spMk id="3" creationId="{5E3074DD-4285-4580-A301-8E16A1038884}"/>
          </ac:spMkLst>
        </pc:spChg>
        <pc:spChg chg="add mod">
          <ac:chgData name="Tristan Guichard" userId="3ba910013b56e83d" providerId="LiveId" clId="{A0AFE079-6A68-43C1-AADA-7B5308DE1861}" dt="2022-01-01T12:38:32.696" v="495" actId="14100"/>
          <ac:spMkLst>
            <pc:docMk/>
            <pc:sldMk cId="3987866961" sldId="258"/>
            <ac:spMk id="5" creationId="{FDD5394A-5835-45AF-A845-CFDF957EA13B}"/>
          </ac:spMkLst>
        </pc:spChg>
        <pc:spChg chg="add mod">
          <ac:chgData name="Tristan Guichard" userId="3ba910013b56e83d" providerId="LiveId" clId="{A0AFE079-6A68-43C1-AADA-7B5308DE1861}" dt="2022-01-01T12:46:58.782" v="526" actId="20577"/>
          <ac:spMkLst>
            <pc:docMk/>
            <pc:sldMk cId="3987866961" sldId="258"/>
            <ac:spMk id="7" creationId="{54E8C5A5-B601-4001-948B-73971CC3522C}"/>
          </ac:spMkLst>
        </pc:spChg>
        <pc:spChg chg="add mod">
          <ac:chgData name="Tristan Guichard" userId="3ba910013b56e83d" providerId="LiveId" clId="{A0AFE079-6A68-43C1-AADA-7B5308DE1861}" dt="2022-01-01T12:46:33.471" v="518" actId="14100"/>
          <ac:spMkLst>
            <pc:docMk/>
            <pc:sldMk cId="3987866961" sldId="258"/>
            <ac:spMk id="9" creationId="{EEDFBDFD-06BE-4BFC-B43D-D2586B0E421A}"/>
          </ac:spMkLst>
        </pc:spChg>
      </pc:sldChg>
      <pc:sldChg chg="addSp delSp modSp new mod">
        <pc:chgData name="Tristan Guichard" userId="3ba910013b56e83d" providerId="LiveId" clId="{A0AFE079-6A68-43C1-AADA-7B5308DE1861}" dt="2022-01-01T13:02:12.887" v="1108" actId="1076"/>
        <pc:sldMkLst>
          <pc:docMk/>
          <pc:sldMk cId="3920872637" sldId="259"/>
        </pc:sldMkLst>
        <pc:spChg chg="add mod">
          <ac:chgData name="Tristan Guichard" userId="3ba910013b56e83d" providerId="LiveId" clId="{A0AFE079-6A68-43C1-AADA-7B5308DE1861}" dt="2022-01-01T12:48:34.902" v="555" actId="2711"/>
          <ac:spMkLst>
            <pc:docMk/>
            <pc:sldMk cId="3920872637" sldId="259"/>
            <ac:spMk id="3" creationId="{10A30817-D1EB-49FF-92A7-69A0F940A06A}"/>
          </ac:spMkLst>
        </pc:spChg>
        <pc:spChg chg="add del mod">
          <ac:chgData name="Tristan Guichard" userId="3ba910013b56e83d" providerId="LiveId" clId="{A0AFE079-6A68-43C1-AADA-7B5308DE1861}" dt="2022-01-01T12:49:23.771" v="558" actId="478"/>
          <ac:spMkLst>
            <pc:docMk/>
            <pc:sldMk cId="3920872637" sldId="259"/>
            <ac:spMk id="5" creationId="{36BD14D1-51ED-4499-8EEE-1354CB2EC3C1}"/>
          </ac:spMkLst>
        </pc:spChg>
        <pc:spChg chg="add del mod">
          <ac:chgData name="Tristan Guichard" userId="3ba910013b56e83d" providerId="LiveId" clId="{A0AFE079-6A68-43C1-AADA-7B5308DE1861}" dt="2022-01-01T12:49:51.804" v="579" actId="478"/>
          <ac:spMkLst>
            <pc:docMk/>
            <pc:sldMk cId="3920872637" sldId="259"/>
            <ac:spMk id="6" creationId="{1EF01199-678A-4062-8BED-6B75D4181219}"/>
          </ac:spMkLst>
        </pc:spChg>
        <pc:spChg chg="add mod">
          <ac:chgData name="Tristan Guichard" userId="3ba910013b56e83d" providerId="LiveId" clId="{A0AFE079-6A68-43C1-AADA-7B5308DE1861}" dt="2022-01-01T12:52:28.677" v="627" actId="207"/>
          <ac:spMkLst>
            <pc:docMk/>
            <pc:sldMk cId="3920872637" sldId="259"/>
            <ac:spMk id="8" creationId="{F4BA5CD8-610B-448B-B8BE-6900F68FD029}"/>
          </ac:spMkLst>
        </pc:spChg>
        <pc:spChg chg="add mod">
          <ac:chgData name="Tristan Guichard" userId="3ba910013b56e83d" providerId="LiveId" clId="{A0AFE079-6A68-43C1-AADA-7B5308DE1861}" dt="2022-01-01T13:02:09.041" v="1107" actId="14100"/>
          <ac:spMkLst>
            <pc:docMk/>
            <pc:sldMk cId="3920872637" sldId="259"/>
            <ac:spMk id="10" creationId="{E3D636E6-97D3-4191-9137-89C49F65D914}"/>
          </ac:spMkLst>
        </pc:spChg>
        <pc:spChg chg="add mod">
          <ac:chgData name="Tristan Guichard" userId="3ba910013b56e83d" providerId="LiveId" clId="{A0AFE079-6A68-43C1-AADA-7B5308DE1861}" dt="2022-01-01T13:02:12.887" v="1108" actId="1076"/>
          <ac:spMkLst>
            <pc:docMk/>
            <pc:sldMk cId="3920872637" sldId="259"/>
            <ac:spMk id="12" creationId="{6810353A-9DD7-44E5-9CFA-5B31C9C464B6}"/>
          </ac:spMkLst>
        </pc:spChg>
        <pc:spChg chg="add mod">
          <ac:chgData name="Tristan Guichard" userId="3ba910013b56e83d" providerId="LiveId" clId="{A0AFE079-6A68-43C1-AADA-7B5308DE1861}" dt="2022-01-01T12:58:14.613" v="997" actId="1076"/>
          <ac:spMkLst>
            <pc:docMk/>
            <pc:sldMk cId="3920872637" sldId="259"/>
            <ac:spMk id="14" creationId="{FDD7F77C-A846-4C75-A9E9-F72829F0AC64}"/>
          </ac:spMkLst>
        </pc:spChg>
      </pc:sldChg>
      <pc:sldChg chg="addSp modSp new mod">
        <pc:chgData name="Tristan Guichard" userId="3ba910013b56e83d" providerId="LiveId" clId="{A0AFE079-6A68-43C1-AADA-7B5308DE1861}" dt="2022-01-01T13:04:37.240" v="1146" actId="1076"/>
        <pc:sldMkLst>
          <pc:docMk/>
          <pc:sldMk cId="4152358349" sldId="260"/>
        </pc:sldMkLst>
        <pc:spChg chg="add mod">
          <ac:chgData name="Tristan Guichard" userId="3ba910013b56e83d" providerId="LiveId" clId="{A0AFE079-6A68-43C1-AADA-7B5308DE1861}" dt="2022-01-01T13:04:11.815" v="1120" actId="1076"/>
          <ac:spMkLst>
            <pc:docMk/>
            <pc:sldMk cId="4152358349" sldId="260"/>
            <ac:spMk id="4" creationId="{66BB82B0-A852-42AE-BC01-CF2AAFF36C10}"/>
          </ac:spMkLst>
        </pc:spChg>
        <pc:spChg chg="add mod">
          <ac:chgData name="Tristan Guichard" userId="3ba910013b56e83d" providerId="LiveId" clId="{A0AFE079-6A68-43C1-AADA-7B5308DE1861}" dt="2022-01-01T13:04:32.633" v="1144" actId="1076"/>
          <ac:spMkLst>
            <pc:docMk/>
            <pc:sldMk cId="4152358349" sldId="260"/>
            <ac:spMk id="5" creationId="{563F6659-972D-4A25-BDEB-0C78E251D595}"/>
          </ac:spMkLst>
        </pc:spChg>
        <pc:picChg chg="add mod">
          <ac:chgData name="Tristan Guichard" userId="3ba910013b56e83d" providerId="LiveId" clId="{A0AFE079-6A68-43C1-AADA-7B5308DE1861}" dt="2022-01-01T13:04:37.240" v="1146" actId="1076"/>
          <ac:picMkLst>
            <pc:docMk/>
            <pc:sldMk cId="4152358349" sldId="260"/>
            <ac:picMk id="2" creationId="{2BF21D22-5BF2-4608-934E-9DB3C42F0F54}"/>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2:03.695"/>
    </inkml:context>
    <inkml:brush xml:id="br0">
      <inkml:brushProperty name="width" value="0.5" units="cm"/>
      <inkml:brushProperty name="height" value="1" units="cm"/>
      <inkml:brushProperty name="color" value="#FF2500"/>
      <inkml:brushProperty name="tip" value="rectangle"/>
      <inkml:brushProperty name="rasterOp" value="maskPen"/>
    </inkml:brush>
  </inkml:definitions>
  <inkml:trace contextRef="#ctx0" brushRef="#br0">1362 217 96 0 0,'338'-6'0'0'0,"-13"9"0"0"0,-270-2 0 0 0,72 9 0 0 0,33 2 0 0 0,-42-8 0 0 0,19 0 0 0 0,-29-2 0 0 0,27-2 0 0 0,22-3 0 0 0,120-9 0 0 0,15-13 0 0 0,-275 24 0 0 0,166 1 0 0 0,-115 2 0 0 0,96-9 0 0 0,-122 3 0 0 0,-1 2 0 0 0,49 4 0 0 0,-66 2 0 0 0,-17-3 0 0 0,-17 5 0 0 0,-3-3 0 0 0,-1 0 0 0 0,0-1 0 0 0,0-1 0 0 0,1-1 0 0 0,-28-2 0 0 0,-8 1 0 0 0,-225 12 0 0 0,-28 9 0 0 0,88-3 0 0 0,-42-3 0 0 0,-255 12 0 0 0,225-11 0 0 0,-60 2 0 0 0,-211-1 0 0 0,91 4 80 0 0,274-11 178 0 0,105-6 13 0 0,53-1-103 0 0,9 0 120 0 0,0-1-1 0 0,-41-6 752 0 0,79 2-835 0 0,26-4-232 0 0,-34 6 84 0 0,717-80 604 0 0,13 40-318 0 0,-576 33-294 0 0,258-7 50 0 0,-27 1-1 0 0,-220 6-60 0 0,833-48 224 0 0,-878 48-244 0 0,-116 8-36 0 0,-15 0-6 0 0,-22 1 6 0 0,-1475 35-271 0 0,1334-31 239 0 0,-281-8-33 0 0,6-43 21 0 0,363 32 68 0 0,-243-49 57 0 0,256 45 14 0 0,0 4 0 0 0,-104-9 1 0 0,143 23-31 0 0,-56 7 0 0 0,-7 1 173 0 0,90-8-69 0 0,10 3-128 0 0,-1 0 0 0 0,1 0 0 0 0,0-1 0 0 0,-1 0 1 0 0,16 2-1 0 0,-10-2-8 0 0,312 32 125 0 0,-178-23-102 0 0,750 24 82 0 0,-630-23-105 0 0,-38 0-3 0 0,221 9 6 0 0,-212-9-9 0 0,65 6 2 0 0,94 12 27 0 0,-261-21-20 0 0,-86-4-1 0 0,21 0 151 0 0,-92 0-137 0 0,-1 1-27 0 0,-93 10 24 0 0,-182 1 0 0 0,151-11-25 0 0,-1042 8 5 0 0,1097-14-7 0 0,-357-9 0 0 0,-44 1 0 0 0,-281 3 0 0 0,393-3-8 0 0,379 8-3 0 0,11-3-9 0 0,21-5 1 0 0,0 1 0 0 0,47-4 1 0 0,78-1-43 0 0,-29 4 17 0 0,331-27-107 0 0,-125 11 46 0 0,358 2-80 0 0,-529 21 145 0 0,-161 1 39 0 0,417-9-92 0 0,-17 3 12 0 0,-29 1-22 0 0,-275 1 62 0 0,180-13-207 0 0,-172 16-487 0 0,-320-1 527 0 0,130-2 175 0 0,-243 8-62 0 0,128 1 59 0 0,-767-3-113 0 0,225 11 60 0 0,379-2 51 0 0,72-1 18 0 0,-334-7-24 0 0,554-6 43 0 0,29 2 1 0 0,-63-10 0 0 0,97 7 0 0 0,11 0 0 0 0,10-1 0 0 0,9 1 0 0 0,1 0 0 0 0,-1 1 0 0 0,37 1 0 0 0,-3 0 0 0 0,811-9 4 0 0,-575 15 1 0 0,677-5 66 0 0,-492-2-12 0 0,-116 0 50 0 0,-332 3-99 0 0,702-4 571 0 0,-635 5-253 0 0,129 18 0 0 0,-223-19-303 0 0,0 0 1 0 0,0 1-1 0 0,0-1 1 0 0,0 1 0 0 0,0-1-1 0 0,0 1 1 0 0,0 0-1 0 0,0-1 1 0 0,0 1 0 0 0,0 0-1 0 0,0 1 1 0 0,2 0-1 0 0,-4-2-18 0 0,0 1 0 0 0,0-1 0 0 0,0 0 0 0 0,1 0 0 0 0,-1 1 0 0 0,0-1 0 0 0,0 0 0 0 0,0 0 0 0 0,0 1 0 0 0,0-1 0 0 0,0 0 0 0 0,0 0 0 0 0,0 1 0 0 0,0-1 0 0 0,0 0 0 0 0,0 0 0 0 0,0 1-1 0 0,0-1 1 0 0,0 0 0 0 0,0 1 0 0 0,0-1 0 0 0,0 0 0 0 0,0 0 0 0 0,0 1 0 0 0,0-1 0 0 0,0 0 0 0 0,0 0 0 0 0,0 1 0 0 0,-1-1 0 0 0,1 0 0 0 0,0 0 0 0 0,0 1 0 0 0,-16 9 75 0 0,-2-4-48 0 0,0 0 0 0 0,0-1 0 0 0,-1 0 0 0 0,0-2 0 0 0,-21 2 0 0 0,-98-2 39 0 0,88-4-52 0 0,-71 9-1 0 0,-97 13 14 0 0,12-1 0 0 0,-18 12-18 0 0,-553 60 75 0 0,695-86-83 0 0,-270 12 25 0 0,310-22-25 0 0,42 2-2 0 0,7 0-5 0 0,12-2-1 0 0,348-5-1 0 0,-213 10-5 0 0,351-20-56 0 0,33 0-38 0 0,-194 14 7 0 0,-149 0 42 0 0,5 14-19 0 0,-24-1 4 0 0,-124-10-77 0 0,-58 7 127 0 0,5-5 15 0 0,1 1-1 0 0,-1 0 0 0 0,0-1 0 0 0,1 1 0 0 0,-1-1 1 0 0,0 1-1 0 0,0-1 0 0 0,1 1 0 0 0,-1-1 0 0 0,0 1 1 0 0,0-1-1 0 0,0 1 0 0 0,0-1 0 0 0,0 0 0 0 0,0 0 0 0 0,1 0 1 0 0,-3 1-1 0 0,-5-1-597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3:27.170"/>
    </inkml:context>
    <inkml:brush xml:id="br0">
      <inkml:brushProperty name="width" value="0.5" units="cm"/>
      <inkml:brushProperty name="height" value="1" units="cm"/>
      <inkml:brushProperty name="color" value="#EDF808"/>
      <inkml:brushProperty name="tip" value="rectangle"/>
      <inkml:brushProperty name="rasterOp" value="maskPen"/>
    </inkml:brush>
  </inkml:definitions>
  <inkml:trace contextRef="#ctx0" brushRef="#br0">35 107 3208 0 0,'-29'6'8'0'0,"24"-5"3"0"0,23 6 27 0 0,11-4-18 0 0,0 0-1 0 0,32-3 1 0 0,-20 0 8 0 0,574-20 727 0 0,-261 2-53 0 0,-88 6-1 0 0,416-8 1182 0 0,-385 16-851 0 0,-12-22-104 0 0,-79 3-375 0 0,-151 20-338 0 0,97 6 0 0 0,-122 0-157 0 0,37 5 76 0 0,0-4-1 0 0,0-2 0 0 0,78-9 1 0 0,-96 3-30 0 0,0 2 0 0 0,1 2 1 0 0,88 12-1 0 0,-122-9 71 0 0,-30 0-51 0 0,3-1-146 0 0,-445 32 294 0 0,351-30-186 0 0,-339 5 282 0 0,51-2-71 0 0,-187 3 52 0 0,-6 0-147 0 0,336-3-204 0 0,-276 13-1595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0:50.285"/>
    </inkml:context>
    <inkml:brush xml:id="br0">
      <inkml:brushProperty name="width" value="0.1" units="cm"/>
      <inkml:brushProperty name="height" value="0.1" units="cm"/>
    </inkml:brush>
  </inkml:definitions>
  <inkml:trace contextRef="#ctx0" brushRef="#br0">0 754 96 0 0,'7'0'81'0'0,"1"0"-74"0"0,-1-2 0 0 0,1 1 0 0 0,-1-1 0 0 0,0 0 0 0 0,0-1 0 0 0,0 0 0 0 0,0 0 0 0 0,0 0 0 0 0,0-1 0 0 0,-1 0 0 0 0,0 0 0 0 0,0-1 0 0 0,7-5 0 0 0,16-16 23 0 0,33-38 1 0 0,-54 55-12 0 0,168-209 491 0 0,-33 38-19 0 0,-107 139-295 0 0,1 3 1 0 0,52-43-1 0 0,-85 78-168 0 0,5-5 87 0 0,0 1 0 0 0,0 1 1 0 0,0 0-1 0 0,1 0 1 0 0,18-8-1 0 0,-28 14-111 0 0,0 0 0 0 0,0 0 1 0 0,0 0-1 0 0,0 0 0 0 0,0 0 0 0 0,0 0 0 0 0,1 0 0 0 0,-1 0 0 0 0,0 0 0 0 0,0 0 0 0 0,0 0 0 0 0,0 0 0 0 0,0 0 0 0 0,0 0 1 0 0,1 0-1 0 0,-1 0 0 0 0,0 0 0 0 0,0 0 0 0 0,0 0 0 0 0,0 0 0 0 0,0 0 0 0 0,0 0 0 0 0,0 0 0 0 0,1 1 0 0 0,-1-1 0 0 0,0 0 1 0 0,0 0-1 0 0,0 0 0 0 0,0 0 0 0 0,0 0 0 0 0,0 0 0 0 0,0 0 0 0 0,0 0 0 0 0,0 0 0 0 0,0 1 0 0 0,0-1 0 0 0,0 0 0 0 0,0 0 1 0 0,0 0-1 0 0,0 0 0 0 0,0 0 0 0 0,1 0 0 0 0,-1 1 0 0 0,0-1 0 0 0,0 0 0 0 0,0 0 0 0 0,-1 0 0 0 0,1 0 0 0 0,0 0 0 0 0,0 0 1 0 0,0 0-1 0 0,0 1 0 0 0,0-1 0 0 0,0 0 0 0 0,0 0 0 0 0,0 0 0 0 0,0 0 0 0 0,0 0 0 0 0,0 0 0 0 0,0 0 0 0 0,0 1 0 0 0,0-1 1 0 0,0 17 134 0 0,0 1 0 0 0,-1 0 0 0 0,0-1 1 0 0,-5 20-1 0 0,-20 77 306 0 0,16-76-292 0 0,-25 85 287 0 0,-8 38 137 0 0,37-134-381 0 0,2 0 0 0 0,0 0 0 0 0,2 55 0 0 0,2-76-104 0 0,0 0-1 0 0,1 0 0 0 0,0 0 0 0 0,0 0 0 0 0,1-1 0 0 0,2 10 1 0 0,-3-14-102 0 0,-1 0 0 0 0,1 0 0 0 0,0 1 0 0 0,-1-1 0 0 0,1 0 0 0 0,0 0 0 0 0,0 0 0 0 0,-1 0 0 0 0,1-1 0 0 0,0 1 0 0 0,0 0 0 0 0,0 0 0 0 0,0 0 0 0 0,0-1 0 0 0,0 1 0 0 0,0 0 0 0 0,1-1 0 0 0,-1 1 0 0 0,0-1 0 0 0,0 0 0 0 0,0 1 0 0 0,1-1 0 0 0,-1 0-1 0 0,0 0 1 0 0,0 1 0 0 0,1-1 0 0 0,-1 0 0 0 0,0 0 0 0 0,0 0 0 0 0,3-1 0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0:51.014"/>
    </inkml:context>
    <inkml:brush xml:id="br0">
      <inkml:brushProperty name="width" value="0.1" units="cm"/>
      <inkml:brushProperty name="height" value="0.1" units="cm"/>
    </inkml:brush>
  </inkml:definitions>
  <inkml:trace contextRef="#ctx0" brushRef="#br0">0 228 3408 0 0,'0'0'-37'0'0,"5"-4"-87"0"0,1 0 111 0 0,0 0 0 0 0,0 0 0 0 0,0 1 0 0 0,1-1 1 0 0,0 2-1 0 0,0-1 0 0 0,-1 1 0 0 0,1 0 0 0 0,11-2 1 0 0,8-2 12 0 0,184-43-45 0 0,-148 31 148 0 0,83-35 0 0 0,-133 48 69 0 0,0-1 0 0 0,-1-1 0 0 0,0 0 1 0 0,0 0-1 0 0,0-1 0 0 0,15-15 0 0 0,-24 21 7 0 0,-22 5 62 0 0,-33 9-244 0 0,0 3-1 0 0,1 2 1 0 0,0 2-1 0 0,-78 41 1 0 0,115-52-16 0 0,1 0 0 0 0,0 1 0 0 0,0 1 0 0 0,1 0 0 0 0,0 1 0 0 0,1 0 0 0 0,0 1 0 0 0,1 0 1 0 0,0 1-1 0 0,1 0 0 0 0,0 1 0 0 0,1 0 0 0 0,1 0 0 0 0,0 1 0 0 0,1 0 0 0 0,1 1 0 0 0,0-1 0 0 0,1 1 0 0 0,1 1 0 0 0,0-1 0 0 0,2 0 1 0 0,-1 1-1 0 0,2-1 0 0 0,0 1 0 0 0,2 20 0 0 0,-1-35 26 0 0,0 0 0 0 0,0 0 0 0 0,1 0 0 0 0,-1 0-1 0 0,0 0 1 0 0,1 0 0 0 0,-1 0 0 0 0,1 0 0 0 0,0-1 0 0 0,0 1 0 0 0,0 0 0 0 0,-1 0 0 0 0,2-1 0 0 0,-1 1 0 0 0,0 0 0 0 0,0-1 0 0 0,0 1-1 0 0,1-1 1 0 0,-1 1 0 0 0,1-1 0 0 0,-1 0 0 0 0,1 0 0 0 0,0 0 0 0 0,-1 0 0 0 0,1 0 0 0 0,0 0 0 0 0,0 0 0 0 0,0 0 0 0 0,-1-1 0 0 0,1 1-1 0 0,0 0 1 0 0,0-1 0 0 0,0 0 0 0 0,0 0 0 0 0,0 1 0 0 0,0-1 0 0 0,0 0 0 0 0,0-1 0 0 0,4 0 0 0 0,3 0 49 0 0,0-1-1 0 0,0 0 1 0 0,0-1 0 0 0,-1 0-1 0 0,1 0 1 0 0,-1-1 0 0 0,12-7 0 0 0,50-36 330 0 0,-43 27-158 0 0,41-23-1 0 0,-59 38-179 0 0,0 1 0 0 0,0 0 1 0 0,1 1-1 0 0,-1-1 0 0 0,1 2 0 0 0,0 0 0 0 0,0 0 0 0 0,0 0 0 0 0,11 1 0 0 0,-15 1-21 0 0,0 1 0 0 0,-1 0 0 0 0,1 0 0 0 0,0 1 0 0 0,-1 0 0 0 0,1-1-1 0 0,-1 2 1 0 0,1-1 0 0 0,-1 1 0 0 0,0 0 0 0 0,0 0 0 0 0,0 0 0 0 0,0 1 0 0 0,-1 0 0 0 0,0 0 0 0 0,1 0-1 0 0,4 7 1 0 0,-3-4 14 0 0,0 1-1 0 0,0 0 0 0 0,-1 0 0 0 0,0 0 1 0 0,-1 1-1 0 0,0 0 0 0 0,0 0 0 0 0,0 0 1 0 0,2 16-1 0 0,-5-20-17 0 0,0 0 0 0 0,-1 0 0 0 0,0 0 0 0 0,0 1 0 0 0,0-1 1 0 0,0 0-1 0 0,-1 0 0 0 0,0 0 0 0 0,0 0 0 0 0,-1 0 0 0 0,1 0 0 0 0,-5 8 0 0 0,2-5 13 0 0,0-1-1 0 0,-1 1 0 0 0,0-1 0 0 0,-1 0 0 0 0,0 0 0 0 0,-11 10 0 0 0,-7 2 77 0 0,0-1 0 0 0,0-2 0 0 0,-38 19 0 0 0,62-34-110 0 0,-324 153 864 0 0,317-151-818 0 0,0 0 0 0 0,0-1 0 0 0,0 0-1 0 0,0 0 1 0 0,-10 1 0 0 0,16-3-38 0 0,0 0 0 0 0,0 0-1 0 0,-1 0 1 0 0,1 0 0 0 0,0 0 0 0 0,0 0 0 0 0,0 0 0 0 0,0 0 0 0 0,-1-1 0 0 0,1 1-1 0 0,0 0 1 0 0,0-1 0 0 0,0 1 0 0 0,0-1 0 0 0,0 1 0 0 0,0-1 0 0 0,0 1 0 0 0,0-1-1 0 0,0 0 1 0 0,0 0 0 0 0,0 1 0 0 0,0-1 0 0 0,1 0 0 0 0,-1 0 0 0 0,0 0 0 0 0,0 0 0 0 0,1 0-1 0 0,-1 0 1 0 0,1 0 0 0 0,-1 0 0 0 0,1 0 0 0 0,-1 0 0 0 0,1 0 0 0 0,0 0 0 0 0,-1-1-1 0 0,1 1 1 0 0,0 0 0 0 0,0 0 0 0 0,0 0 0 0 0,0 0 0 0 0,0-3 0 0 0,1-4-94 0 0,0 0 1 0 0,0 1-1 0 0,1-1 1 0 0,0 1-1 0 0,3-9 1 0 0,-3 11-506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0:51.433"/>
    </inkml:context>
    <inkml:brush xml:id="br0">
      <inkml:brushProperty name="width" value="0.1" units="cm"/>
      <inkml:brushProperty name="height" value="0.1" units="cm"/>
    </inkml:brush>
  </inkml:definitions>
  <inkml:trace contextRef="#ctx0" brushRef="#br0">245 113 5824 0 0,'-6'6'-152'0'0,"-34"40"-70"0"0,-38 53-1 0 0,63-76 168 0 0,0 1 0 0 0,1 0 0 0 0,1 1-1 0 0,2 0 1 0 0,-9 27 0 0 0,11-25 26 0 0,4-12 15 0 0,0-1-1 0 0,1 1 1 0 0,1-1 0 0 0,0 1 0 0 0,0 15-1 0 0,3-28 17 0 0,0-1 0 0 0,0 0 0 0 0,0 1 0 0 0,0-1 0 0 0,0 1 0 0 0,0-1 0 0 0,0 0 0 0 0,1 1 0 0 0,-1-1-1 0 0,0 0 1 0 0,1 1 0 0 0,0-1 0 0 0,-1 0 0 0 0,1 0 0 0 0,0 1 0 0 0,-1-1 0 0 0,1 0 0 0 0,0 0 0 0 0,0 0 0 0 0,0 0 0 0 0,0 0 0 0 0,0 0 0 0 0,0 0-1 0 0,0 0 1 0 0,0 0 0 0 0,1-1 0 0 0,-1 1 0 0 0,0 0 0 0 0,0-1 0 0 0,1 1 0 0 0,-1-1 0 0 0,0 1 0 0 0,1-1 0 0 0,-1 0 0 0 0,3 1 0 0 0,2-1 25 0 0,0 0 0 0 0,0-1 0 0 0,0 1 0 0 0,0-1 0 0 0,0 0 1 0 0,0-1-1 0 0,8-2 0 0 0,21-9 178 0 0,0-2 0 0 0,-1-1 0 0 0,-1-2 0 0 0,59-41 0 0 0,-47 25 148 0 0,-2-1 0 0 0,64-70 0 0 0,-82 78-56 0 0,33-49 1 0 0,-50 64-202 0 0,-1 0 0 0 0,-1 0 1 0 0,1 0-1 0 0,-2-1 0 0 0,0 1 1 0 0,0-2-1 0 0,3-17 0 0 0,-8 29-73 0 0,1-1-1 0 0,-1 1 0 0 0,0-1 1 0 0,0 0-1 0 0,0 1 1 0 0,0-1-1 0 0,0 1 1 0 0,-1-1-1 0 0,1 1 0 0 0,-1-1 1 0 0,1 1-1 0 0,-1-1 1 0 0,0 1-1 0 0,0 0 1 0 0,0-1-1 0 0,0 1 1 0 0,-1 0-1 0 0,1 0 0 0 0,-1 0 1 0 0,1 0-1 0 0,-1 0 1 0 0,0 0-1 0 0,1 0 1 0 0,-1 0-1 0 0,0 1 1 0 0,0-1-1 0 0,0 1 0 0 0,-1-1 1 0 0,1 1-1 0 0,0 0 1 0 0,0 0-1 0 0,-1 0 1 0 0,1 0-1 0 0,-1 1 1 0 0,1-1-1 0 0,-3 0 0 0 0,-10-2 53 0 0,0 1 0 0 0,1 0 0 0 0,-1 1-1 0 0,-26 2 1 0 0,38-1-68 0 0,-48 3 111 0 0,0 1 1 0 0,1 3 0 0 0,0 3-1 0 0,0 1 1 0 0,1 2 0 0 0,-70 30-1 0 0,105-36-86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0:51.776"/>
    </inkml:context>
    <inkml:brush xml:id="br0">
      <inkml:brushProperty name="width" value="0.1" units="cm"/>
      <inkml:brushProperty name="height" value="0.1" units="cm"/>
    </inkml:brush>
  </inkml:definitions>
  <inkml:trace contextRef="#ctx0" brushRef="#br0">67 170 6424 0 0,'-13'30'-503'0'0,"1"1"0"0"0,1 1-1 0 0,-9 53 1 0 0,16-62 396 0 0,1 0 0 0 0,1 0 0 0 0,1 1 0 0 0,1-1 0 0 0,6 45 0 0 0,-5-64 108 0 0,0 0 0 0 0,-1 1 1 0 0,2-1-1 0 0,-1 0 0 0 0,0 1 0 0 0,1-1 0 0 0,2 4 0 0 0,-3-7 2 0 0,0 0 0 0 0,-1 0 0 0 0,1 0 0 0 0,0 0 0 0 0,1 0 0 0 0,-1 0 0 0 0,0 0 0 0 0,0 0 0 0 0,0-1-1 0 0,0 1 1 0 0,1 0 0 0 0,-1-1 0 0 0,0 1 0 0 0,1-1 0 0 0,-1 1 0 0 0,0-1 0 0 0,1 0 0 0 0,-1 0 0 0 0,1 1 0 0 0,-1-1 0 0 0,0 0 0 0 0,1 0 0 0 0,-1 0-1 0 0,1-1 1 0 0,-1 1 0 0 0,2 0 0 0 0,10-3 85 0 0,0-1 1 0 0,0 0-1 0 0,-1 0 0 0 0,1-2 0 0 0,-1 1 0 0 0,0-1 0 0 0,-1-1 0 0 0,14-10 1 0 0,86-73 688 0 0,-110 90-774 0 0,57-54 703 0 0,-3-2 0 0 0,88-116 0 0 0,-134 161-574 0 0,0-1 1 0 0,-1-1-1 0 0,-1 0 0 0 0,0 0 0 0 0,10-26 0 0 0,-16 38-113 0 0,-1-1 0 0 0,1 1 0 0 0,-1-1 0 0 0,0 0 0 0 0,1 1 0 0 0,-1-1 0 0 0,0 1 0 0 0,0-1 0 0 0,0 0 0 0 0,0 0 0 0 0,0 1 0 0 0,0-1 0 0 0,-1 1 0 0 0,1-1-1 0 0,0 0 1 0 0,-1 1 0 0 0,0-1 0 0 0,1 1 0 0 0,-1-1 0 0 0,0 1 0 0 0,0-1 0 0 0,1 1 0 0 0,-3-2 0 0 0,1 1 5 0 0,0 1 0 0 0,0-1-1 0 0,0 1 1 0 0,0-1 0 0 0,-1 1 0 0 0,1 0 0 0 0,-1 0 0 0 0,1 0-1 0 0,0 1 1 0 0,-1-1 0 0 0,1 1 0 0 0,-1-1 0 0 0,-4 1 0 0 0,-8-1 84 0 0,-1 2 1 0 0,1 0 0 0 0,-30 6 0 0 0,44-7-109 0 0,-100 24 204 0 0,-99 39-1 0 0,166-52-871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1:15.068"/>
    </inkml:context>
    <inkml:brush xml:id="br0">
      <inkml:brushProperty name="width" value="0.1" units="cm"/>
      <inkml:brushProperty name="height" value="0.1" units="cm"/>
    </inkml:brush>
  </inkml:definitions>
  <inkml:trace contextRef="#ctx0" brushRef="#br0">419 85 96 0 0,'0'0'1320'0'0,"3"-4"-692"0"0,-1 2-550 0 0,-1 1-58 0 0,0 0 1 0 0,0 0-1 0 0,0 0 0 0 0,0-1 0 0 0,0 1 1 0 0,0 0-1 0 0,-1 0 0 0 0,1-1 0 0 0,0 1 1 0 0,-1-1-1 0 0,1 1 0 0 0,0-3 343 0 0,-1 5 50 0 0,-21 287 2003 0 0,9-177-1828 0 0,8-83-335 0 0,-9 35 0 0 0,7-41 0 0 0,1 0 0 0 0,-3 44 0 0 0,8-43 158 0 0,-2 0 0 0 0,-1-1 0 0 0,-7 33 0 0 0,9-53 55 0 0,-6-19-58 0 0,5 10-343 0 0,1-1 0 0 0,1 0 0 0 0,0 1 1 0 0,0-1-1 0 0,0 0 0 0 0,1 1 0 0 0,3-13 0 0 0,-1 0 34 0 0,24-148 456 0 0,6-46 47 0 0,-19 6-35 0 0,-18 137-115 0 0,4 69-360 0 0,0 6-46 0 0,3 35 2 0 0,8 221 122 0 0,-25 72 78 0 0,11-281-176 0 0,3 18 178 0 0,0-67-207 0 0,1-6-7 0 0,9-25 4 0 0,8-22 5 0 0,-3 0-1 0 0,-1-1 0 0 0,7-62 0 0 0,-16 48 54 0 0,-3-1-1 0 0,-13-131 0 0 0,8 173-47 0 0,1 0 0 0 0,1-1 0 0 0,4-34 0 0 0,-3 58-40 0 0,0 5-2 0 0,-14 101 0 0 0,-3 37-10 0 0,18 69-17 0 0,1-77-7 0 0,-14 45-31 0 0,1-123 10 0 0,10-53 38 0 0,-2-3 2 0 0,-5-3 7 0 0,-1-2 0 0 0,1 1-1 0 0,1-1 1 0 0,-1 0 0 0 0,1-1 0 0 0,0 0 0 0 0,0 0 0 0 0,-7-11 0 0 0,-12-11 0 0 0,-138-121 132 0 0,163 149-128 0 0,-1-1 21 0 0,2 1-21 0 0,1 0 1 0 0,-1 1-1 0 0,1-1 0 0 0,-1 0 1 0 0,1 0-1 0 0,-1 1 0 0 0,1-1 1 0 0,0 0-1 0 0,-1 1 0 0 0,1-1 1 0 0,0 0-1 0 0,-1 1 0 0 0,1-1 1 0 0,0 1-1 0 0,0-1 0 0 0,1 0 1 0 0,21-2 19 0 0,-19 2-19 0 0,191-10 83 0 0,-128 8-55 0 0,54 2 39 0 0,11-1 28 0 0,-17-3 216 0 0,-113 5-252 0 0,3 0 36 0 0,-2 0-71 0 0,-5 0 134 0 0,-171-8 84 0 0,57 1-93 0 0,-106-11 230 0 0,201 16-283 0 0,0 0 0 0 0,-23 3 0 0 0,16-1 116 0 0,26 0-129 0 0,3 2-55 0 0,14 7-2 0 0,5-2-24 0 0,0-1 1 0 0,0-1-1 0 0,1-1 1 0 0,0 0-1 0 0,21 0 0 0 0,123-2 40 0 0,-90-2-41 0 0,-62 0-4 0 0,-11 0 4 0 0,-558 35 346 0 0,521-32-298 0 0,0-2 59 0 0,33-1-66 0 0,5 0-29 0 0,415-27 88 0 0,-222 11-66 0 0,-169 14-1 0 0,0-2 1 0 0,48-11-1 0 0,-66 14 83 0 0,-105-4 31 0 0,-172 13 1 0 0,219-5-85 0 0,-25 4 94 0 0,-19 1 280 0 0,81-6-308 0 0,17 1 14 0 0,18 4-67 0 0,7-3-58 0 0,0-1 0 0 0,1-1 0 0 0,-1-2 0 0 0,38-4 0 0 0,44 0 82 0 0,-139 13-90 0 0,-64 19 48 0 0,-187 32-1 0 0,269-58-247 0 0,-11 0 688 0 0,17-4-1116 0 0,9-4-1465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1:18.074"/>
    </inkml:context>
    <inkml:brush xml:id="br0">
      <inkml:brushProperty name="width" value="0.1" units="cm"/>
      <inkml:brushProperty name="height" value="0.1" units="cm"/>
    </inkml:brush>
  </inkml:definitions>
  <inkml:trace contextRef="#ctx0" brushRef="#br0">303 104 96 0 0,'0'0'65'0'0,"4"-6"61"0"0,23-34 1228 0 0,-26 39-1328 0 0,-1 1-1 0 0,1 0 0 0 0,-1 0 0 0 0,1 0 1 0 0,-1 0-1 0 0,1 0 0 0 0,-1 0 1 0 0,1 1-1 0 0,-1-1 0 0 0,1 0 0 0 0,-1 0 1 0 0,1 0-1 0 0,-1 0 0 0 0,1 1 1 0 0,-1-1-1 0 0,1 0 0 0 0,-1 0 0 0 0,1 1 1 0 0,-1-1-1 0 0,1 0 0 0 0,-1 1 1 0 0,0-1-1 0 0,1 0 0 0 0,-1 1 0 0 0,0-1 1 0 0,1 1-1 0 0,-1-1 0 0 0,0 1 1 0 0,1 0-1 0 0,1 4 11 0 0,1 0-1 0 0,-1 1 1 0 0,0-1 0 0 0,0 1-1 0 0,-1-1 1 0 0,0 1 0 0 0,0 0-1 0 0,0 0 1 0 0,-1 0 0 0 0,0 9-1 0 0,1-2 30 0 0,-1 46 235 0 0,-3 0-1 0 0,-3 0 1 0 0,-14 66-1 0 0,1-7 83 0 0,13-79-139 0 0,-12 49 0 0 0,14-73-129 0 0,-1-1 0 0 0,-1 0 1 0 0,0 0-1 0 0,-1 0 0 0 0,0-1 0 0 0,-13 18 0 0 0,19-30-78 0 0,0 1-1 0 0,0 0 1 0 0,0-1-1 0 0,-1 1 0 0 0,1-1 1 0 0,0 1-1 0 0,-1-1 1 0 0,1 0-1 0 0,-1 0 0 0 0,0 1 1 0 0,1-1-1 0 0,-1 0 0 0 0,0 0 1 0 0,0-1-1 0 0,1 1 1 0 0,-1 0-1 0 0,0-1 0 0 0,0 1 1 0 0,0-1-1 0 0,0 1 1 0 0,0-1-1 0 0,0 0 0 0 0,0 0 1 0 0,0 0-1 0 0,0 0 0 0 0,0 0 1 0 0,0 0-1 0 0,0-1 1 0 0,0 1-1 0 0,0-1 0 0 0,0 1 1 0 0,0-1-1 0 0,-3-1 0 0 0,2 0 18 0 0,0 0-1 0 0,0-1 1 0 0,0 1-1 0 0,1 0 1 0 0,-1-1-1 0 0,1 0 0 0 0,-1 0 1 0 0,1 1-1 0 0,0-1 1 0 0,0-1-1 0 0,0 1 1 0 0,0 0-1 0 0,1 0 0 0 0,-1-1 1 0 0,1 1-1 0 0,0-1 1 0 0,-1-6-1 0 0,-2-19 211 0 0,1 0 1 0 0,2-1-1 0 0,1 1 0 0 0,7-59 0 0 0,34-120 710 0 0,-1 1-85 0 0,-38 190-815 0 0,-2 7 13 0 0,1-1-1 0 0,0 1 0 0 0,1 0 0 0 0,0 0 0 0 0,1 0 0 0 0,0 0 0 0 0,1 1 0 0 0,0-1 0 0 0,0 1 1 0 0,8-13-1 0 0,-12 21-67 0 0,1 0 0 0 0,-1 1 0 0 0,1-1 0 0 0,-1 0 0 0 0,0 1 0 0 0,1-1 0 0 0,-1 0 0 0 0,1 1 0 0 0,0-1 0 0 0,-1 1 0 0 0,1-1 0 0 0,-1 1 0 0 0,1-1 0 0 0,0 1 0 0 0,-1 0 0 0 0,1-1 0 0 0,0 1 0 0 0,0 0 0 0 0,-1-1 0 0 0,1 1-1 0 0,0 0 1 0 0,0 0 0 0 0,-1 0 0 0 0,1-1 0 0 0,0 1 0 0 0,0 0 0 0 0,0 0 0 0 0,-1 0 0 0 0,1 0 0 0 0,0 1 0 0 0,0-1 0 0 0,0 0 0 0 0,-1 0 0 0 0,1 0 0 0 0,0 1 0 0 0,0-1 0 0 0,-1 0 0 0 0,1 1 0 0 0,1 0 0 0 0,0 1 21 0 0,1 1 0 0 0,-1-1 0 0 0,0 1 0 0 0,1 0-1 0 0,-1 0 1 0 0,3 5 0 0 0,-5-7-42 0 0,13 24 95 0 0,-2 1 1 0 0,0-1 0 0 0,-2 2 0 0 0,-1-1 0 0 0,-1 1 0 0 0,-1 0 0 0 0,3 37-1 0 0,1 198 388 0 0,-10-220-386 0 0,0-23-7 0 0,-6 34 1 0 0,6-47-57 0 0,-2 0 0 0 0,1 0 0 0 0,-1-1-1 0 0,0 1 1 0 0,0 0 0 0 0,0-1 0 0 0,-1 0 0 0 0,0 1 0 0 0,-5 6 0 0 0,7-10 30 0 0,-11-4 51 0 0,11 1-106 0 0,-1 0-1 0 0,1 0 1 0 0,-1 0 0 0 0,1-1-1 0 0,0 1 1 0 0,-1-1 0 0 0,1 1 0 0 0,0-1-1 0 0,0 1 1 0 0,0-1 0 0 0,0 0 0 0 0,0 1-1 0 0,1-1 1 0 0,-1 0 0 0 0,0 0-1 0 0,0-2 1 0 0,-6-34 38 0 0,6 33-36 0 0,-7-79 132 0 0,3-1-1 0 0,10-145 1 0 0,4 137 115 0 0,-9 92-201 0 0,4 23-21 0 0,-1 0 1 0 0,-1 0-1 0 0,-1 0 0 0 0,-2 30 0 0 0,0-7-11 0 0,1 7 2 0 0,-4 161 46 0 0,0-173-58 0 0,-1 0 0 0 0,-1-1 0 0 0,-17 52 0 0 0,16-65-3 0 0,4-15-3 0 0,-1 1 0 0 0,0-1 0 0 0,-7 14 0 0 0,3-16 16 0 0,3-14-3 0 0,0-15 1 0 0,5-12 2 0 0,0 0 0 0 0,6-36-1 0 0,0-4 5 0 0,1-61 17 0 0,16-268 112 0 0,-14 305 31 0 0,-3 157-64 0 0,-1-20-99 0 0,3 308 152 0 0,-4-43 54 0 0,-6-234 20 0 0,2-70 31 0 0,-2-4-248 0 0,0-1-15 0 0,-1 1-5 0 0,0-1 1 0 0,1 0-1 0 0,-1 0 0 0 0,1 0 1 0 0,0 0-1 0 0,0 0 1 0 0,0-1-1 0 0,0 1 0 0 0,1 0 1 0 0,-1-1-1 0 0,1 1 0 0 0,0-1 1 0 0,0 0-1 0 0,0 0 1 0 0,1 1-1 0 0,-1-1 0 0 0,1 0 1 0 0,0 0-1 0 0,0-7 0 0 0,4-7 25 0 0,-1-1 0 0 0,0 1 0 0 0,-2-1 0 0 0,0-25 0 0 0,-2 37-29 0 0,0 0 0 0 0,0 1 0 0 0,0-1 0 0 0,-1 0-1 0 0,0 0 1 0 0,0 1 0 0 0,-1-1 0 0 0,0 1 0 0 0,0 0 0 0 0,0-1 0 0 0,-1 2 0 0 0,0-1-1 0 0,0 0 1 0 0,0 1 0 0 0,-8-7 0 0 0,5 5-2 0 0,0 1 1 0 0,-1 0-1 0 0,0 1 0 0 0,0 0 0 0 0,-1 0 1 0 0,1 0-1 0 0,-1 1 0 0 0,0 1 1 0 0,0 0-1 0 0,-10-3 0 0 0,4 3 4 0 0,0 1 0 0 0,1 0 0 0 0,-1 1 0 0 0,0 1 0 0 0,-25 2 0 0 0,28-1-2 0 0,5 0 5 0 0,14 0-4 0 0,11-1-8 0 0,303-15 7 0 0,-211 5-7 0 0,-81 7 1 0 0,-9 1 3 0 0,1 0-1 0 0,21 2 0 0 0,-45 0-2 0 0,0 1 0 0 0,0 0 0 0 0,0-1 0 0 0,0 1 0 0 0,0 1 0 0 0,0-1 0 0 0,0 0 0 0 0,0 1 0 0 0,-2 1 0 0 0,-17 9 5 0 0,-45 8 64 0 0,-124 21 0 0 0,190-40-69 0 0,-20 2 26 0 0,-33 8 96 0 0,0-3 1 0 0,-64 1-1 0 0,118-9-122 0 0,0 0 1 0 0,0 0-1 0 0,-1 1 0 0 0,1-1 1 0 0,0 0-1 0 0,0 0 0 0 0,-1 0 0 0 0,1 0 1 0 0,0 0-1 0 0,0 0 0 0 0,-1 0 1 0 0,1 0-1 0 0,0-1 0 0 0,0 1 1 0 0,-1 0-1 0 0,1 0 0 0 0,0 0 1 0 0,0 0-1 0 0,-1 0 0 0 0,1 0 0 0 0,0 0 1 0 0,0-1-1 0 0,0 1 0 0 0,-1 0 1 0 0,1 0-1 0 0,0 0 0 0 0,0 0 1 0 0,0-1-1 0 0,-1 1 0 0 0,1 0 0 0 0,0 0 1 0 0,0 0-1 0 0,0-1 0 0 0,0 1 1 0 0,0 0-1 0 0,0 0 0 0 0,0-1 1 0 0,0 1-1 0 0,-1 0 0 0 0,1 0 0 0 0,0-1 1 0 0,0 1-1 0 0,0 0 0 0 0,0 0 1 0 0,0-1-1 0 0,0 1 0 0 0,0 0 1 0 0,0-1-1 0 0,1 1 0 0 0,-1 0 1 0 0,0 0-1 0 0,0-1 0 0 0,0 1 0 0 0,0 0 1 0 0,7-6 2 0 0,-1 1 1 0 0,1 0-1 0 0,0 0 0 0 0,0 1 1 0 0,1-1-1 0 0,-1 2 0 0 0,1-1 1 0 0,0 1-1 0 0,13-3 1 0 0,79-16 18 0 0,136-17 79 0 0,-213 38-78 0 0,-20 1-17 0 0,-3 1-7 0 0,1-1 0 0 0,-1 0-1 0 0,1 1 1 0 0,-1-1 0 0 0,0 0-1 0 0,1 1 1 0 0,-1-1 0 0 0,0 0-1 0 0,0 1 1 0 0,1-1 0 0 0,-1 1-1 0 0,0-1 1 0 0,0 1 0 0 0,0-1-1 0 0,0 1 1 0 0,1-1 0 0 0,-1 1-1 0 0,0-1 1 0 0,0 1 0 0 0,0-1-1 0 0,0 1 1 0 0,0-1 0 0 0,0 1-1 0 0,-1 0 1 0 0,1 0 0 0 0,-1 1-1 0 0,0-1 1 0 0,1 0-1 0 0,-1 0 1 0 0,0 0-1 0 0,0-1 1 0 0,0 1 0 0 0,1 0-1 0 0,-1 0 1 0 0,0 0-1 0 0,0-1 1 0 0,-3 2-1 0 0,-17 13 7 0 0,-1-2 0 0 0,-1 0 0 0 0,-34 13-1 0 0,-84 26 27 0 0,109-41-19 0 0,8-3-209 0 0,-46 16 569 0 0,24-13-2859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1:36.738"/>
    </inkml:context>
    <inkml:brush xml:id="br0">
      <inkml:brushProperty name="width" value="0.1" units="cm"/>
      <inkml:brushProperty name="height" value="0.1" units="cm"/>
    </inkml:brush>
  </inkml:definitions>
  <inkml:trace contextRef="#ctx0" brushRef="#br0">82 1 2808 0 0,'0'0'664'0'0,"2"6"-125"0"0,2 11-248 0 0,0-1 1 0 0,-1 1-1 0 0,-1 0 1 0 0,0 0-1 0 0,-2 26 1 0 0,-10 93-26 0 0,7-116-100 0 0,0 15-7 0 0,-2 23 434 0 0,-3 1 0 0 0,-25 95 0 0 0,33-154-591 0 0,-12 39 974 0 0,-12 63 0 0 0,23-100-667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1:37.112"/>
    </inkml:context>
    <inkml:brush xml:id="br0">
      <inkml:brushProperty name="width" value="0.1" units="cm"/>
      <inkml:brushProperty name="height" value="0.1" units="cm"/>
    </inkml:brush>
  </inkml:definitions>
  <inkml:trace contextRef="#ctx0" brushRef="#br0">0 751 992 0 0,'0'0'513'0'0,"2"-4"-361"0"0,7-7-64 0 0,-1 1-1 0 0,1 0 0 0 0,1 1 0 0 0,0-1 1 0 0,0 2-1 0 0,1 0 0 0 0,22-14 1 0 0,2-2 5 0 0,60-47 140 0 0,101-67 324 0 0,57 1 491 0 0,9-5 1562 0 0,-154 84-1244 0 0,27-17 760 0 0,-106 62-2599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1:37.623"/>
    </inkml:context>
    <inkml:brush xml:id="br0">
      <inkml:brushProperty name="width" value="0.1" units="cm"/>
      <inkml:brushProperty name="height" value="0.1" units="cm"/>
    </inkml:brush>
  </inkml:definitions>
  <inkml:trace contextRef="#ctx0" brushRef="#br0">6 71 2808 0 0,'0'0'887'0'0,"0"8"-782"0"0,-3 69 70 0 0,1-34-91 0 0,3 60-1 0 0,0-90-51 0 0,0 0 0 0 0,1 0 1 0 0,1-1-1 0 0,0 1 0 0 0,1-1 0 0 0,0 0 0 0 0,1 0 0 0 0,0-1 1 0 0,10 16-1 0 0,-12-23 17 0 0,0 0 0 0 0,0 0 0 0 0,0 0 0 0 0,1 0 1 0 0,0 0-1 0 0,-1-1 0 0 0,1 0 0 0 0,1 0 0 0 0,-1 0 0 0 0,0 0 0 0 0,6 2 1 0 0,-7-4-6 0 0,1 1 1 0 0,-1-1 0 0 0,0 0-1 0 0,1-1 1 0 0,-1 1 0 0 0,0-1-1 0 0,1 1 1 0 0,-1-1 0 0 0,1 0-1 0 0,-1 0 1 0 0,0-1 0 0 0,1 1-1 0 0,-1-1 1 0 0,1 1 0 0 0,-1-1-1 0 0,0 0 1 0 0,0 0 0 0 0,4-2-1 0 0,19-12 287 0 0,-1-1-1 0 0,-1-2 1 0 0,-1 0-1 0 0,0-1 1 0 0,26-29-1 0 0,-33 29-205 0 0,0 0-1 0 0,-1-2 1 0 0,0 0 0 0 0,-2 0-1 0 0,-1-1 1 0 0,-1-1 0 0 0,0 0-1 0 0,-2 0 1 0 0,-1-1 0 0 0,-1 0-1 0 0,-1-1 1 0 0,-1 1 0 0 0,3-35-1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1:38.410"/>
    </inkml:context>
    <inkml:brush xml:id="br0">
      <inkml:brushProperty name="width" value="0.1" units="cm"/>
      <inkml:brushProperty name="height" value="0.1" units="cm"/>
    </inkml:brush>
  </inkml:definitions>
  <inkml:trace contextRef="#ctx0" brushRef="#br0">1 368 1896 0 0,'17'-11'-6'0'0,"5"-1"-35"0"0,-1-1 0 0 0,0-2 0 0 0,-1 0 0 0 0,-1-1 0 0 0,0 0 0 0 0,23-29 0 0 0,-20 18 30 0 0,34-48-32 0 0,-50 66 52 0 0,-1 0 0 0 0,0 0 1 0 0,-1 0-1 0 0,0-1 0 0 0,0 1 0 0 0,4-20 0 0 0,-8 28 6 0 0,0 0-1 0 0,1 0 1 0 0,-1 0-1 0 0,0 0 0 0 0,0 0 1 0 0,1 0-1 0 0,-1-1 1 0 0,0 1-1 0 0,0 0 0 0 0,0 0 1 0 0,-1 0-1 0 0,1 0 1 0 0,0 0-1 0 0,0 0 0 0 0,0 0 1 0 0,-1 0-1 0 0,1-1 1 0 0,-1 1-1 0 0,1 0 1 0 0,-1 0-1 0 0,1 0 0 0 0,-1 1 1 0 0,1-1-1 0 0,-1 0 1 0 0,0 0-1 0 0,0 0 0 0 0,1 0 1 0 0,-1 1-1 0 0,0-1 1 0 0,0 0-1 0 0,0 1 0 0 0,0-1 1 0 0,0 0-1 0 0,0 1 1 0 0,0-1-1 0 0,0 1 1 0 0,0 0-1 0 0,0-1 0 0 0,0 1 1 0 0,0 0-1 0 0,0 0 1 0 0,0-1-1 0 0,-1 1 0 0 0,-1 0 1 0 0,-1 1 59 0 0,-1-1 0 0 0,0 1 0 0 0,1-1 0 0 0,-1 1 0 0 0,0 1-1 0 0,1-1 1 0 0,0 0 0 0 0,-1 1 0 0 0,-5 3 0 0 0,0 2 41 0 0,0 0 0 0 0,1 1-1 0 0,0-1 1 0 0,1 2 0 0 0,-1-1-1 0 0,2 1 1 0 0,-1 1 0 0 0,1-1-1 0 0,1 1 1 0 0,-1 0-1 0 0,-4 12 1 0 0,-1 3 143 0 0,2 1 0 0 0,0 0 0 0 0,-10 47 0 0 0,18-67-169 0 0,1 0 0 0 0,0 1 0 0 0,0-1 0 0 0,1 1 0 0 0,0-1 0 0 0,0 1 0 0 0,0-1 0 0 0,1 0 1 0 0,0 1-1 0 0,0-1 0 0 0,4 13 0 0 0,-3-16 4 0 0,0 1-1 0 0,0 0 1 0 0,0-1 0 0 0,1 1 0 0 0,-1-1 0 0 0,1 0 0 0 0,0 1 0 0 0,0-1 0 0 0,0-1 0 0 0,0 1 0 0 0,1 0 0 0 0,-1-1-1 0 0,1 0 1 0 0,0 0 0 0 0,-1 0 0 0 0,1 0 0 0 0,0 0 0 0 0,0-1 0 0 0,6 2 0 0 0,8 1 105 0 0,-1-1 0 0 0,1 0 0 0 0,0-1 0 0 0,-1-1 0 0 0,1-1 1 0 0,0-1-1 0 0,0 0 0 0 0,-1-1 0 0 0,25-6 0 0 0,-12 0 0 0 0,-1-1-1 0 0,0-1 1 0 0,-1-2-1 0 0,44-24 1 0 0,-59 28-148 0 0,0 0 0 0 0,0-1 0 0 0,-1-1 0 0 0,0 0 0 0 0,0-1 0 0 0,-1 0 0 0 0,-1-1 0 0 0,0 0 0 0 0,-1 0 0 0 0,9-15 0 0 0,-15 22-180 0 0,1-1 1 0 0,-1-1-1 0 0,-1 1 0 0 0,1 0 1 0 0,-1-1-1 0 0,0 1 0 0 0,0-1 1 0 0,-1 1-1 0 0,0-1 0 0 0,0 0 1 0 0,-1 0-1 0 0,0 1 0 0 0,0-1 1 0 0,0 0-1 0 0,-1 0 0 0 0,0 0 1 0 0,0 1-1 0 0,-1-1 0 0 0,0 1 1 0 0,0-1-1 0 0,0 1 0 0 0,-1-1 1 0 0,0 1-1 0 0,0 0 0 0 0,-5-6 1 0 0,5 8-57 0 0,-1-1 1 0 0,0 1 0 0 0,0 0 0 0 0,0 0-1 0 0,-1 0 1 0 0,0 1 0 0 0,-5-4 0 0 0,7 5 102 0 0,0 0 1 0 0,0 1 0 0 0,0-1 0 0 0,0 1-1 0 0,0 0 1 0 0,-1 0 0 0 0,1 0 0 0 0,0 0 0 0 0,0 1-1 0 0,-1-1 1 0 0,1 1 0 0 0,0 0 0 0 0,-5 0-1 0 0,4 5-54 0 0,2-1 132 0 0,1 0-1 0 0,0 1 1 0 0,0-1-1 0 0,1 0 1 0 0,-1 1-1 0 0,1-1 0 0 0,0 1 1 0 0,0-1-1 0 0,0 1 1 0 0,1-1-1 0 0,0 1 1 0 0,-1-1-1 0 0,2 0 1 0 0,-1 0-1 0 0,0 1 1 0 0,1-1-1 0 0,0 0 1 0 0,3 6-1 0 0,6 10 71 0 0,2 0-1 0 0,18 23 1 0 0,-21-30-18 0 0,105 118 1582 0 0,-104-120-1426 0 0,-2-1 154 0 0,-1 0 1 0 0,10 16-1 0 0,-17-25-290 0 0,-1 0-42 0 0,1 0 1 0 0,-1 0 0 0 0,0 0 0 0 0,1 0-1 0 0,-1-1 1 0 0,0 1 0 0 0,0 0 0 0 0,0 0-1 0 0,0 0 1 0 0,0 0 0 0 0,0 0-1 0 0,0 0 1 0 0,0 0 0 0 0,0 0 0 0 0,0-1-1 0 0,-1 1 1 0 0,1 0 0 0 0,0 0 0 0 0,-1 0-1 0 0,1 0 1 0 0,0 0 0 0 0,-1-1-1 0 0,1 1 1 0 0,-1 0 0 0 0,1 0 0 0 0,-1-1-1 0 0,0 1 1 0 0,1 0 0 0 0,-1-1 0 0 0,0 1-1 0 0,1-1 1 0 0,-3 2 0 0 0,-26 16 290 0 0,9-9-166 0 0,-1-1 0 0 0,0-1 0 0 0,0-1 0 0 0,-1-1-1 0 0,-32 4 1 0 0,38-8 16 0 0,0 0 0 0 0,0-1-1 0 0,0-1 1 0 0,0 0 0 0 0,0-1 0 0 0,1-1-1 0 0,-1 0 1 0 0,-22-9 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3:28.956"/>
    </inkml:context>
    <inkml:brush xml:id="br0">
      <inkml:brushProperty name="width" value="0.5" units="cm"/>
      <inkml:brushProperty name="height" value="1" units="cm"/>
      <inkml:brushProperty name="color" value="#EDF808"/>
      <inkml:brushProperty name="tip" value="rectangle"/>
      <inkml:brushProperty name="rasterOp" value="maskPen"/>
    </inkml:brush>
  </inkml:definitions>
  <inkml:trace contextRef="#ctx0" brushRef="#br0">1 227 1600 0 0,'0'0'345'0'0,"8"0"-167"0"0,123-12 254 0 0,-13-1-248 0 0,90 7 59 0 0,71-4 111 0 0,-92-2-102 0 0,153-20 1144 0 0,-304 26-1136 0 0,534-84 4050 0 0,-549 88-3620 0 0,1 1-1 0 0,-1 0 0 0 0,35 5 1 0 0,-121-5-80 0 0,-42-4-282 0 0,-176 15 0 0 0,279-9-324 0 0,-147 15 143 0 0,85-7-70 0 0,-101 1 1 0 0,-163-5 33 0 0,175 0-70 0 0,-11 9-36 0 0,86-5-36 0 0,69-7-52 0 0,17-1 14 0 0,19-1 4 0 0,379-18-451 0 0,3-24 268 0 0,19-1 103 0 0,-88 25 236 0 0,448 31 0 0 0,-682-8 15 0 0,-44-3 3 0 0,0 2 0 0 0,1 3 0 0 0,81 19 0 0 0,-97-15 2 0 0,1-3 1 0 0,47 3 0 0 0,-33-4-15 0 0,5 3 10 0 0,-40-5-45 0 0,-1-1 1 0 0,43 1-1 0 0,183-20 234 0 0,-155 7-225 0 0,-64 4-38 0 0,40-9 0 0 0,-42 7-4 0 0,39-4 0 0 0,-52 8-15 0 0,-1 1 0 0 0,0 1 1 0 0,1 0-1 0 0,-1 1 0 0 0,0 1 1 0 0,27 6-1 0 0,19 8-316 0 0,0-3 1 0 0,0-2-1 0 0,1-3 1 0 0,79 0-1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1:38.751"/>
    </inkml:context>
    <inkml:brush xml:id="br0">
      <inkml:brushProperty name="width" value="0.1" units="cm"/>
      <inkml:brushProperty name="height" value="0.1" units="cm"/>
    </inkml:brush>
  </inkml:definitions>
  <inkml:trace contextRef="#ctx0" brushRef="#br0">315 0 7832 0 0,'0'0'-8'0'0,"-4"1"-6"0"0,-17 3 33 0 0,-1 0-1 0 0,1 1 0 0 0,0 2 0 0 0,0 0 1 0 0,1 1-1 0 0,0 1 0 0 0,1 1 1 0 0,-1 1-1 0 0,-30 23 0 0 0,43-28 53 0 0,0 1 0 0 0,0 0 0 0 0,1 0 0 0 0,0 1 0 0 0,0 0 0 0 0,0 0 0 0 0,1 0 0 0 0,1 1 0 0 0,-1-1 0 0 0,1 1-1 0 0,-4 13 1 0 0,7-17 9 0 0,0 0-1 0 0,0 0 1 0 0,0 0 0 0 0,1 0-1 0 0,-1 0 1 0 0,1 0-1 0 0,0 0 1 0 0,0 0-1 0 0,1 0 1 0 0,1 8-1 0 0,-1-10-17 0 0,0 0-1 0 0,1 0 0 0 0,-1 0 0 0 0,1 0 1 0 0,-1 0-1 0 0,1 0 0 0 0,0 0 0 0 0,0-1 1 0 0,0 1-1 0 0,0 0 0 0 0,1-1 1 0 0,-1 0-1 0 0,1 1 0 0 0,0-1 0 0 0,-1 0 1 0 0,6 2-1 0 0,1 1 26 0 0,-1-2 0 0 0,1 1-1 0 0,0-1 1 0 0,0-1 0 0 0,0 1 0 0 0,0-1 0 0 0,0-1 0 0 0,0 0-1 0 0,0 0 1 0 0,1-1 0 0 0,-1 0 0 0 0,0-1 0 0 0,0 0-1 0 0,17-3 1 0 0,-6-2 16 0 0,0 0 1 0 0,0-1-1 0 0,-1-1 0 0 0,0-1 0 0 0,27-17 0 0 0,-31 15-280 0 0,0-1 0 0 0,-1 0 0 0 0,0-1 0 0 0,-1 0 1 0 0,-1-2-1 0 0,19-25 0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1:39.081"/>
    </inkml:context>
    <inkml:brush xml:id="br0">
      <inkml:brushProperty name="width" value="0.1" units="cm"/>
      <inkml:brushProperty name="height" value="0.1" units="cm"/>
    </inkml:brush>
  </inkml:definitions>
  <inkml:trace contextRef="#ctx0" brushRef="#br0">0 1 5520 0 0,'3'8'-7'0'0,"28"95"90"0"0,22 133-1 0 0,3 159 326 0 0,-46-299 1038 0 0,41 182-1 0 0,-46-267-1640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1:40.508"/>
    </inkml:context>
    <inkml:brush xml:id="br0">
      <inkml:brushProperty name="width" value="0.1" units="cm"/>
      <inkml:brushProperty name="height" value="0.1" units="cm"/>
    </inkml:brush>
  </inkml:definitions>
  <inkml:trace contextRef="#ctx0" brushRef="#br0">184 65 7432 0 0,'0'0'-295'0'0,"-5"0"-1953"0"0,-3 2 2236 0 0,0-1 1 0 0,0 2-1 0 0,1-1 0 0 0,-1 1 1 0 0,1 0-1 0 0,0 0 0 0 0,0 1 0 0 0,0 0 1 0 0,0 0-1 0 0,1 1 0 0 0,0-1 0 0 0,0 2 1 0 0,0-1-1 0 0,-9 11 0 0 0,7-6 109 0 0,0 1 0 0 0,1 0 0 0 0,1 1 0 0 0,0 0 0 0 0,0 0 0 0 0,1 0 0 0 0,0 0 0 0 0,1 1 0 0 0,-4 24 0 0 0,7-30 29 0 0,0 0 1 0 0,1 0 0 0 0,-1 0-1 0 0,1 0 1 0 0,1 0 0 0 0,0 0 0 0 0,0-1-1 0 0,0 1 1 0 0,1 0 0 0 0,-1 0 0 0 0,2-1-1 0 0,-1 1 1 0 0,1-1 0 0 0,0 1-1 0 0,0-1 1 0 0,1 0 0 0 0,0 0 0 0 0,0-1-1 0 0,0 1 1 0 0,6 5 0 0 0,-6-8-60 0 0,-1-1-1 0 0,1 1 1 0 0,0-1 0 0 0,-1 1 0 0 0,1-1 0 0 0,0-1 0 0 0,0 1 0 0 0,0 0-1 0 0,1-1 1 0 0,-1 0 0 0 0,0 0 0 0 0,0 0 0 0 0,1-1 0 0 0,-1 1 0 0 0,1-1-1 0 0,-1 0 1 0 0,0 0 0 0 0,1 0 0 0 0,-1-1 0 0 0,0 0 0 0 0,7-2-1 0 0,6-1 108 0 0,0-2-1 0 0,-1 0 0 0 0,0-1 0 0 0,16-10 0 0 0,-18 9-87 0 0,0 0 1 0 0,0-1 0 0 0,-1-1-1 0 0,-1 0 1 0 0,0-1 0 0 0,0 0-1 0 0,-1-1 1 0 0,0 0 0 0 0,-1-1-1 0 0,0 0 1 0 0,-1 0 0 0 0,-1-1-1 0 0,0 0 1 0 0,-1-1 0 0 0,-1 0-1 0 0,0 0 1 0 0,7-29 0 0 0,-12 37-56 0 0,-1 0 0 0 0,1 0 0 0 0,-1-1 0 0 0,-1 1 0 0 0,1 0 0 0 0,-1-1 0 0 0,0 1 0 0 0,-1 0 0 0 0,-4-12 0 0 0,5 16-20 0 0,0-1 1 0 0,-1 1-1 0 0,1-1 0 0 0,-1 1 0 0 0,0 0 0 0 0,0 0 0 0 0,0 0 1 0 0,0 0-1 0 0,-1 0 0 0 0,1 1 0 0 0,-1-1 0 0 0,1 0 1 0 0,-1 1-1 0 0,0 0 0 0 0,0 0 0 0 0,0 0 0 0 0,0 0 0 0 0,-1 0 1 0 0,1 1-1 0 0,-7-3 0 0 0,8 4-9 0 0,0 0 0 0 0,0 0 0 0 0,1 0 0 0 0,-1 0 0 0 0,0 0-1 0 0,0 1 1 0 0,0-1 0 0 0,0 1 0 0 0,1-1 0 0 0,-1 1 0 0 0,0 0 0 0 0,0-1 0 0 0,1 1 0 0 0,-1 0 0 0 0,0 0 0 0 0,1 0 0 0 0,-1 0 0 0 0,1 1-1 0 0,-1-1 1 0 0,1 0 0 0 0,0 1 0 0 0,0-1 0 0 0,-1 0 0 0 0,1 1 0 0 0,0 0 0 0 0,-1 2 0 0 0,-3 5 4 0 0,0 0-1 0 0,0 1 1 0 0,-4 15 0 0 0,4-9-5 0 0,0 0 0 0 0,1 0 1 0 0,1 1-1 0 0,0 0 1 0 0,2-1-1 0 0,0 1 1 0 0,0 0-1 0 0,3 21 1 0 0,-1-32-3 0 0,0 0 1 0 0,1 0 0 0 0,-1 0 0 0 0,1 0 0 0 0,0-1 0 0 0,0 1 0 0 0,1 0-1 0 0,0-1 1 0 0,0 0 0 0 0,0 0 0 0 0,6 7 0 0 0,-6-9-1 0 0,1 1 1 0 0,0-1-1 0 0,-1 0 0 0 0,1 0 1 0 0,0-1-1 0 0,1 1 1 0 0,-1-1-1 0 0,0 0 0 0 0,1 0 1 0 0,0 0-1 0 0,-1-1 0 0 0,1 1 1 0 0,0-1-1 0 0,0 0 1 0 0,9 0-1 0 0,-1-1 0 0 0,-1 0-1 0 0,1-1 1 0 0,-1 0 0 0 0,1-1 0 0 0,-1 0-1 0 0,0-1 1 0 0,0-1 0 0 0,0 0 0 0 0,0 0-1 0 0,0-1 1 0 0,-1-1 0 0 0,0 0-1 0 0,16-11 1 0 0,-12 6 11 0 0,0-1 1 0 0,-1-1-1 0 0,0 0 0 0 0,0-1 1 0 0,-2 0-1 0 0,0-1 0 0 0,0 0 0 0 0,11-22 1 0 0,-21 35 1 0 0,-1 0 1 0 0,0-1 0 0 0,1 1 0 0 0,-1 0 0 0 0,0-1-1 0 0,0 1 1 0 0,-1-1 0 0 0,1 0 0 0 0,0 1 0 0 0,-1-1-1 0 0,1 1 1 0 0,-1-1 0 0 0,0 0 0 0 0,0 1 0 0 0,0-1-1 0 0,-1 0 1 0 0,1 1 0 0 0,0-1 0 0 0,-1 1 0 0 0,0-1-1 0 0,1 0 1 0 0,-1 1 0 0 0,0-1 0 0 0,-1 1 0 0 0,1 0-1 0 0,0-1 1 0 0,-1 1 0 0 0,1 0 0 0 0,-2-2 0 0 0,2 3-3 0 0,0 1 1 0 0,0 0 0 0 0,0-1 0 0 0,1 1-1 0 0,-1 0 1 0 0,0 0 0 0 0,0-1 0 0 0,0 1 0 0 0,1 0-1 0 0,-1 0 1 0 0,0 0 0 0 0,0 0 0 0 0,0 0 0 0 0,0 0-1 0 0,1 0 1 0 0,-1 1 0 0 0,0-1 0 0 0,0 0-1 0 0,0 0 1 0 0,0 1 0 0 0,1-1 0 0 0,-1 0 0 0 0,0 1-1 0 0,-1 0 1 0 0,-15 13 120 0 0,16-13-122 0 0,0 1 1 0 0,0 0 0 0 0,0-1-1 0 0,0 1 1 0 0,0 0 0 0 0,0 0-1 0 0,1-1 1 0 0,-1 1 0 0 0,1 0-1 0 0,-1 0 1 0 0,1 0 0 0 0,-1 0 0 0 0,1 0-1 0 0,0 0 1 0 0,0-1 0 0 0,0 1-1 0 0,0 0 1 0 0,1 0 0 0 0,-1 0-1 0 0,0 0 1 0 0,1 0 0 0 0,-1 0-1 0 0,1 0 1 0 0,0-1 0 0 0,0 1-1 0 0,-1 0 1 0 0,1-1 0 0 0,0 1 0 0 0,1 0-1 0 0,-1-1 1 0 0,0 1 0 0 0,0-1-1 0 0,3 3 1 0 0,-1-1 9 0 0,1-1 0 0 0,-1 1-1 0 0,1-1 1 0 0,0 1 0 0 0,0-1 0 0 0,0 0-1 0 0,0 0 1 0 0,0-1 0 0 0,1 1 0 0 0,-1-1-1 0 0,0 0 1 0 0,1 0 0 0 0,6 0 0 0 0,-7-1-10 0 0,0 0 1 0 0,0 0 0 0 0,0-1 0 0 0,0 0 0 0 0,0 0 0 0 0,0 0 0 0 0,0 0 0 0 0,-1 0 0 0 0,1-1 0 0 0,0 0-1 0 0,0 0 1 0 0,-1 0 0 0 0,0 0 0 0 0,1 0 0 0 0,-1-1 0 0 0,0 0 0 0 0,0 1 0 0 0,0-1 0 0 0,4-7 0 0 0,2-1 15 0 0,0-2 0 0 0,-1 1 0 0 0,-1-2 0 0 0,7-16 1 0 0,-12 26-22 0 0,-1 0 1 0 0,0 1-1 0 0,0-1 1 0 0,0 0-1 0 0,0 0 1 0 0,0 0-1 0 0,-1 0 1 0 0,0 0-1 0 0,0-5 1 0 0,0 9-5 0 0,0 0 0 0 0,0 0 1 0 0,0 0-1 0 0,0-1 0 0 0,0 1 0 0 0,0 0 0 0 0,0 0 1 0 0,0 0-1 0 0,0-1 0 0 0,0 1 0 0 0,0 0 0 0 0,0 0 1 0 0,0 0-1 0 0,-1-1 0 0 0,1 1 0 0 0,0 0 0 0 0,0 0 1 0 0,0 0-1 0 0,0-1 0 0 0,0 1 0 0 0,0 0 0 0 0,-1 0 1 0 0,1 0-1 0 0,0 0 0 0 0,0 0 0 0 0,0 0 1 0 0,0-1-1 0 0,-1 1 0 0 0,1 0 0 0 0,0 0 0 0 0,0 0 1 0 0,0 0-1 0 0,-1 0 0 0 0,1 0 0 0 0,0 0 0 0 0,0 0 1 0 0,0 0-1 0 0,-1 0 0 0 0,1 0 0 0 0,0 0 0 0 0,0 0 1 0 0,-1 0-1 0 0,1 0 0 0 0,0 0 0 0 0,0 0 0 0 0,0 0 1 0 0,-1 0-1 0 0,1 0 0 0 0,0 0 0 0 0,0 0 0 0 0,0 1 1 0 0,-1-1-1 0 0,1 0 0 0 0,0 0 0 0 0,0 0 1 0 0,0 0-1 0 0,0 0 0 0 0,-1 0 0 0 0,1 1 0 0 0,0-1 1 0 0,0 0-1 0 0,0 0 0 0 0,0 0 0 0 0,0 1 0 0 0,0-1 1 0 0,0 0-1 0 0,0 0 0 0 0,-1 0 0 0 0,1 1 0 0 0,0-1 1 0 0,-4 5-1 0 0,0 0 0 0 0,0 0 0 0 0,0 0 0 0 0,1 0 0 0 0,0 1 0 0 0,0-1 0 0 0,0 1 0 0 0,1 0 0 0 0,-3 9 0 0 0,1-2-1 0 0,1 0 1 0 0,1 0-1 0 0,-2 21 0 0 0,4-26-2 0 0,0 1 0 0 0,0-1 0 0 0,1 1 0 0 0,0-1 0 0 0,1 1 0 0 0,0-1 1 0 0,0 0-1 0 0,0 0 0 0 0,1 0 0 0 0,1 0 0 0 0,-1 0 0 0 0,1-1 0 0 0,1 1 0 0 0,-1-1 0 0 0,1 0 0 0 0,0 0 0 0 0,1-1 1 0 0,0 1-1 0 0,7 5 0 0 0,-8-8-3 0 0,1 0-1 0 0,0 0 1 0 0,0 0 0 0 0,0-1 0 0 0,0 0 0 0 0,1 0-1 0 0,-1 0 1 0 0,1-1 0 0 0,-1 0 0 0 0,1 0 0 0 0,0-1-1 0 0,0 0 1 0 0,0 0 0 0 0,0-1 0 0 0,0 0 0 0 0,0 0 0 0 0,0 0-1 0 0,0-1 1 0 0,0 0 0 0 0,0 0 0 0 0,-1-1 0 0 0,1 0-1 0 0,12-5 1 0 0,-8 1-3 0 0,-1 1 0 0 0,0-2 0 0 0,0 1 0 0 0,0-2 0 0 0,-1 1 0 0 0,0-1 0 0 0,0 0-1 0 0,14-18 1 0 0,-12 12-2 0 0,0-1-1 0 0,-1-1 0 0 0,-1 0 1 0 0,0 0-1 0 0,7-21 0 0 0,-14 31 8 0 0,0 0-1 0 0,-1-1 1 0 0,0 1-1 0 0,0-1 1 0 0,-1 1-1 0 0,0-1 1 0 0,0 1 0 0 0,0-1-1 0 0,-1 1 1 0 0,0 0-1 0 0,0-1 1 0 0,0 1-1 0 0,-1 0 1 0 0,0-1-1 0 0,-1 1 1 0 0,1 0-1 0 0,-1 0 1 0 0,0 1-1 0 0,-1-1 1 0 0,1 1-1 0 0,-1-1 1 0 0,-8-7 0 0 0,11 12 1 0 0,1 1 1 0 0,-1 0 0 0 0,0 0 0 0 0,0 0 0 0 0,0-1 0 0 0,0 1-1 0 0,0 0 1 0 0,0 0 0 0 0,0 0 0 0 0,0 0 0 0 0,0 1 0 0 0,0-1-1 0 0,0 0 1 0 0,0 0 0 0 0,1 0 0 0 0,-1 1 0 0 0,0-1 0 0 0,0 1-1 0 0,0-1 1 0 0,0 0 0 0 0,1 1 0 0 0,-1-1 0 0 0,0 1 0 0 0,0 0-1 0 0,1-1 1 0 0,-1 1 0 0 0,0 0 0 0 0,1-1 0 0 0,-1 1 0 0 0,1 0-1 0 0,-1 0 1 0 0,-3 5-2 0 0,1 0-1 0 0,0 0 0 0 0,0 0 1 0 0,0 0-1 0 0,1 0 0 0 0,0 1 1 0 0,0-1-1 0 0,0 1 0 0 0,1-1 1 0 0,0 8-1 0 0,-2 69-21 0 0,3-69 22 0 0,1 15-4 0 0,2 0-1 0 0,1-1 1 0 0,12 46 0 0 0,-8-39-4 0 0,6 52 1 0 0,-12-58 7 0 0,-1 1-1 0 0,-1-1 1 0 0,-2 0-1 0 0,-1 0 1 0 0,-1 0 0 0 0,-1 0-1 0 0,-2-1 1 0 0,-18 48 0 0 0,17-56 2 0 0,-1-1 1 0 0,0-1-1 0 0,-2 1 1 0 0,0-2 0 0 0,-1 0-1 0 0,-1 0 1 0 0,-1-1-1 0 0,0 0 1 0 0,-1-2 0 0 0,0 1-1 0 0,-1-2 1 0 0,-1 0 0 0 0,-18 10-1 0 0,-13 3 0 0 0,-1-2 0 0 0,-81 28 0 0 0,113-46 2 0 0,0 0 1 0 0,-1-1 0 0 0,1-2-1 0 0,-1 1 1 0 0,0-2 0 0 0,0 0-1 0 0,0-2 1 0 0,0 0 0 0 0,-1 0-1 0 0,1-2 1 0 0,-23-5 0 0 0,36 6 8 0 0,0 0 0 0 0,0-1 0 0 0,0 0 1 0 0,0 0-1 0 0,0 0 0 0 0,1 0 0 0 0,-1-1 1 0 0,1 0-1 0 0,0 0 0 0 0,-1 0 0 0 0,2-1 1 0 0,-1 1-1 0 0,0-1 0 0 0,1 0 1 0 0,-1 0-1 0 0,-3-6 0 0 0,5 6 11 0 0,1 0 0 0 0,-1 0 0 0 0,1 0 1 0 0,0 0-1 0 0,0 0 0 0 0,0 0 0 0 0,1-1 0 0 0,-1 1 0 0 0,1 0 0 0 0,0 0 0 0 0,0-1 0 0 0,1 1 1 0 0,-1 0-1 0 0,1 0 0 0 0,0 0 0 0 0,0 0 0 0 0,0 0 0 0 0,1 0 0 0 0,-1 0 0 0 0,1 0 0 0 0,4-7 1 0 0,4-5 25 0 0,0 1-1 0 0,2-1 1 0 0,0 2 0 0 0,0 0 0 0 0,1 0 0 0 0,1 1 0 0 0,0 1 0 0 0,1 0 0 0 0,0 1 0 0 0,18-10 0 0 0,27-11 129 0 0,94-38 0 0 0,-96 45-85 0 0,253-123 319 0 0,-230 111-261 0 0,2 4-1 0 0,167-43 1 0 0,-234 72-312 0 0,4-1-424 0 0,1 0 0 0 0,30-14 0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1:51.031"/>
    </inkml:context>
    <inkml:brush xml:id="br0">
      <inkml:brushProperty name="width" value="0.1" units="cm"/>
      <inkml:brushProperty name="height" value="0.1" units="cm"/>
    </inkml:brush>
  </inkml:definitions>
  <inkml:trace contextRef="#ctx0" brushRef="#br0">791 151 96 0 0,'9'-10'0'0'0,"1"0"0"0"0,-1 0 0 0 0,0 0 0 0 0,-1 0 0 0 0,13-22 0 0 0,-21 31 0 0 0,1 0 0 0 0,-1 0 0 0 0,0 0 1 0 0,0 0-1 0 0,1 0 0 0 0,-1 0 0 0 0,0 0 0 0 0,0 0 1 0 0,0 0-1 0 0,0 0 0 0 0,0 0 0 0 0,-1 0 0 0 0,1 1 0 0 0,0-1 1 0 0,0 0-1 0 0,-1 0 0 0 0,1 0 0 0 0,0 0 0 0 0,-1 0 0 0 0,1 0 1 0 0,-1 0-1 0 0,1 1 0 0 0,-1-1 0 0 0,1 0 0 0 0,-1 0 0 0 0,0 1 1 0 0,1-1-1 0 0,-1 0 0 0 0,-1 0 0 0 0,-28-16 14 0 0,17 12 3 0 0,0 0 1 0 0,-1 1-1 0 0,0 1 1 0 0,0 0-1 0 0,0 1 1 0 0,0 1-1 0 0,0 0 1 0 0,0 1-1 0 0,0 0 1 0 0,0 1-1 0 0,0 1 0 0 0,0 0 1 0 0,0 1-1 0 0,0 0 1 0 0,0 1-1 0 0,-13 6 1 0 0,11-3 177 0 0,0 0-1 0 0,0 1 1 0 0,0 1 0 0 0,1 0 0 0 0,0 2 0 0 0,1-1-1 0 0,0 1 1 0 0,1 1 0 0 0,0 1 0 0 0,1 0-1 0 0,1 0 1 0 0,-16 24 0 0 0,25-34-103 0 0,0 1 0 0 0,1-1 0 0 0,-1 0 1 0 0,1 1-1 0 0,0-1 0 0 0,0 1 0 0 0,0-1 0 0 0,0 1 1 0 0,1 0-1 0 0,-1-1 0 0 0,1 1 0 0 0,0 0 0 0 0,0-1 1 0 0,1 1-1 0 0,-1 0 0 0 0,1-1 0 0 0,-1 1 0 0 0,1 0 1 0 0,0-1-1 0 0,1 1 0 0 0,-1-1 0 0 0,1 0 0 0 0,-1 1 1 0 0,1-1-1 0 0,0 0 0 0 0,0 0 0 0 0,0 0 0 0 0,1 0 1 0 0,3 3-1 0 0,5 6 144 0 0,0-2 0 0 0,1 1 1 0 0,1-2-1 0 0,-1 0 0 0 0,25 13 1 0 0,53 26 564 0 0,63 38 190 0 0,-117-62-651 0 0,-2 1 0 0 0,33 32 0 0 0,-65-56-319 0 0,0 1 0 0 0,0-1 0 0 0,-1 1 0 0 0,1 0 0 0 0,-1 0 0 0 0,1 0 0 0 0,-1 0 0 0 0,0 0 0 0 0,1 0 0 0 0,-1 0 0 0 0,0 0 0 0 0,0 1 0 0 0,-1-1 0 0 0,1 0 0 0 0,0 1 0 0 0,-1-1 0 0 0,0 0 0 0 0,1 1 0 0 0,-1-1 0 0 0,0 1 0 0 0,0-1 0 0 0,0 1 0 0 0,-1-1 0 0 0,1 0 0 0 0,0 1 0 0 0,-1-1 0 0 0,0 0 0 0 0,1 1 0 0 0,-1-1 0 0 0,0 0 0 0 0,0 0 0 0 0,0 1 0 0 0,-1-1 0 0 0,1 0 0 0 0,0 0 0 0 0,-4 2 0 0 0,-4 6 43 0 0,0-1 0 0 0,-1 0 1 0 0,-1 0-1 0 0,0-1 0 0 0,-14 8 0 0 0,21-13-53 0 0,-49 27 187 0 0,-1-2 0 0 0,-72 25-1 0 0,-4 3 73 0 0,46-18 81 0 0,-145 45 0 0 0,197-73-293 0 0,22-6-228 0 0,0-1 1 0 0,0 0-1 0 0,0 0 0 0 0,0-1 1 0 0,-20 2-1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1:51.640"/>
    </inkml:context>
    <inkml:brush xml:id="br0">
      <inkml:brushProperty name="width" value="0.1" units="cm"/>
      <inkml:brushProperty name="height" value="0.1" units="cm"/>
    </inkml:brush>
  </inkml:definitions>
  <inkml:trace contextRef="#ctx0" brushRef="#br0">46 55 4912 0 0,'0'0'192'0'0,"-3"4"25"0"0,-1 10-61 0 0,0-1 0 0 0,1 1 0 0 0,0-1 0 0 0,1 1-1 0 0,-1 28 1 0 0,0-3-47 0 0,-5 18 29 0 0,-4 58 54 0 0,11-103-168 0 0,2 1 1 0 0,-1-1 0 0 0,2 0 0 0 0,-1 1 0 0 0,2-1 0 0 0,7 24 0 0 0,-9-32-18 0 0,0-1 0 0 0,1 1 0 0 0,0-1 1 0 0,-1 0-1 0 0,1 1 0 0 0,0-1 0 0 0,1 0 0 0 0,-1 0 0 0 0,1 0 0 0 0,-1-1 0 0 0,1 1 1 0 0,0-1-1 0 0,0 1 0 0 0,0-1 0 0 0,0 0 0 0 0,0 0 0 0 0,0 0 0 0 0,5 2 0 0 0,-4-3 3 0 0,-1-1 0 0 0,1 1 0 0 0,0-1 0 0 0,-1 1 0 0 0,1-1-1 0 0,0 0 1 0 0,-1 0 0 0 0,1-1 0 0 0,-1 1 0 0 0,1-1 0 0 0,-1 0-1 0 0,1 0 1 0 0,-1 0 0 0 0,1 0 0 0 0,-1 0 0 0 0,0-1 0 0 0,1 0-1 0 0,-1 0 1 0 0,5-3 0 0 0,4-4 34 0 0,0-1-1 0 0,-1 0 0 0 0,0-1 1 0 0,-1 0-1 0 0,0 0 1 0 0,-1-1-1 0 0,0 0 0 0 0,-1-1 1 0 0,0 0-1 0 0,7-18 1 0 0,5-17 247 0 0,22-84 0 0 0,-12 34 161 0 0,-17 56-197 0 0,-9 26 52 0 0,1 0-1 0 0,9-19 1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1:52.157"/>
    </inkml:context>
    <inkml:brush xml:id="br0">
      <inkml:brushProperty name="width" value="0.1" units="cm"/>
      <inkml:brushProperty name="height" value="0.1" units="cm"/>
    </inkml:brush>
  </inkml:definitions>
  <inkml:trace contextRef="#ctx0" brushRef="#br0">0 545 5824 0 0,'0'0'-55'0'0,"1"-6"-9"0"0,7-31-71 0 0,20-60 0 0 0,-9 35 125 0 0,7-37-3 0 0,-13 44 16 0 0,29-77-1 0 0,-40 127 20 0 0,0-1-1 0 0,0 1 1 0 0,0 0 0 0 0,1 0-1 0 0,0 0 1 0 0,0 0-1 0 0,1 0 1 0 0,-1 1 0 0 0,8-8-1 0 0,-10 12-5 0 0,0 0 0 0 0,0 0-1 0 0,0 0 1 0 0,0 1 0 0 0,0-1-1 0 0,0 0 1 0 0,-1 0 0 0 0,1 0-1 0 0,0 1 1 0 0,0-1 0 0 0,0 0 0 0 0,0 1-1 0 0,-1-1 1 0 0,1 1 0 0 0,0-1-1 0 0,-1 1 1 0 0,1-1 0 0 0,0 1-1 0 0,-1 0 1 0 0,1-1 0 0 0,0 1 0 0 0,0 1-1 0 0,-1-2 4 0 0,6 7 44 0 0,-1 0 0 0 0,0 0 0 0 0,0 1 0 0 0,-1-1-1 0 0,0 1 1 0 0,-1 0 0 0 0,1 0 0 0 0,-2 1 0 0 0,3 8 0 0 0,0 5 103 0 0,0 0 0 0 0,1 30 0 0 0,-6-32 112 0 0,-1-1 1 0 0,0 1 0 0 0,-2-1-1 0 0,0 0 1 0 0,-8 28 0 0 0,11-45-90 0 0,3-20 116 0 0,26-102 15 0 0,-23 99-266 0 0,1 1 0 0 0,1 0 0 0 0,19-33 0 0 0,-24 47-33 0 0,1 0 0 0 0,0 0 0 0 0,0 1 0 0 0,0 0 0 0 0,1 0-1 0 0,0 0 1 0 0,0 0 0 0 0,0 1 0 0 0,0 0 0 0 0,9-5 0 0 0,-13 8-15 0 0,0 1 0 0 0,-1 0 1 0 0,1-1-1 0 0,0 1 0 0 0,0 0 1 0 0,0 0-1 0 0,0 0 1 0 0,0 0-1 0 0,-1 0 0 0 0,1 0 1 0 0,0 0-1 0 0,0 0 0 0 0,0 0 1 0 0,0 0-1 0 0,0 0 0 0 0,-1 0 1 0 0,1 1-1 0 0,0-1 0 0 0,0 0 1 0 0,0 1-1 0 0,-1-1 0 0 0,1 0 1 0 0,0 1-1 0 0,0-1 0 0 0,1 2 1 0 0,15 18 85 0 0,-15-17-83 0 0,21 32 123 0 0,-2 1 0 0 0,24 56 0 0 0,-2-1 183 0 0,-21-47-1528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1:52.546"/>
    </inkml:context>
    <inkml:brush xml:id="br0">
      <inkml:brushProperty name="width" value="0.1" units="cm"/>
      <inkml:brushProperty name="height" value="0.1" units="cm"/>
    </inkml:brush>
  </inkml:definitions>
  <inkml:trace contextRef="#ctx0" brushRef="#br0">189 0 7232 0 0,'-3'1'-15'0'0,"-2"0"11"0"0,1 1 1 0 0,0-1-1 0 0,-1 1 1 0 0,1 0-1 0 0,0 0 0 0 0,0 1 1 0 0,0 0-1 0 0,0-1 1 0 0,0 1-1 0 0,1 0 0 0 0,0 1 1 0 0,-1-1-1 0 0,-4 7 0 0 0,-4 7-25 0 0,-19 33-1 0 0,22-34 27 0 0,-6 12 30 0 0,-20 48 0 0 0,30-63-11 0 0,0-1 0 0 0,2 1 0 0 0,-1 0 0 0 0,2 1-1 0 0,0-1 1 0 0,-1 23 0 0 0,3-33 7 0 0,0 0 1 0 0,1 0-1 0 0,-1 0 0 0 0,1 0 1 0 0,-1 0-1 0 0,1 0 0 0 0,0 0 0 0 0,0 0 1 0 0,0-1-1 0 0,1 1 0 0 0,-1 0 1 0 0,1-1-1 0 0,-1 1 0 0 0,1 0 0 0 0,0-1 1 0 0,0 0-1 0 0,0 0 0 0 0,0 1 1 0 0,0-1-1 0 0,1 0 0 0 0,-1-1 0 0 0,1 1 1 0 0,-1 0-1 0 0,1-1 0 0 0,-1 1 1 0 0,1-1-1 0 0,0 0 0 0 0,0 0 0 0 0,0 0 1 0 0,0 0-1 0 0,0-1 0 0 0,0 1 1 0 0,5 0-1 0 0,3 0 65 0 0,0-1 0 0 0,0 0-1 0 0,0-1 1 0 0,0 0 0 0 0,1 0 0 0 0,-2-1 0 0 0,22-7 0 0 0,-18 4 13 0 0,0-2 0 0 0,-1 1 0 0 0,0-2 0 0 0,0 0 0 0 0,-1 0 0 0 0,22-20 0 0 0,49-57-1087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1:52.888"/>
    </inkml:context>
    <inkml:brush xml:id="br0">
      <inkml:brushProperty name="width" value="0.1" units="cm"/>
      <inkml:brushProperty name="height" value="0.1" units="cm"/>
    </inkml:brush>
  </inkml:definitions>
  <inkml:trace contextRef="#ctx0" brushRef="#br0">47 1 5416 0 0,'0'0'-207'0'0,"-6"0"-81"0"0,5 0 255 0 0,-1 0-1 0 0,1 0 0 0 0,-1 0 1 0 0,1 0-1 0 0,-1 0 0 0 0,1 0 1 0 0,-1 0-1 0 0,1 1 0 0 0,-1-1 1 0 0,1 1-1 0 0,-1-1 1 0 0,1 1-1 0 0,0 0 0 0 0,-1-1 1 0 0,1 1-1 0 0,0 0 0 0 0,0 0 1 0 0,-1 0-1 0 0,1 0 1 0 0,0 0-1 0 0,0 0 0 0 0,0 0 1 0 0,0 1-1 0 0,0-1 0 0 0,0 0 1 0 0,1 0-1 0 0,-1 1 0 0 0,0-1 1 0 0,1 1-1 0 0,-1-1 1 0 0,1 1-1 0 0,-1-1 0 0 0,1 0 1 0 0,0 1-1 0 0,-1 0 0 0 0,1-1 1 0 0,0 1-1 0 0,0-1 1 0 0,0 2-1 0 0,-1 23 41 0 0,1-1 0 0 0,1 0 0 0 0,7 42 1 0 0,23 78 77 0 0,-8-43 164 0 0,1 29 217 0 0,21 94 738 0 0,-25-138-442 0 0,9 32-279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3:02.381"/>
    </inkml:context>
    <inkml:brush xml:id="br0">
      <inkml:brushProperty name="width" value="0.1" units="cm"/>
      <inkml:brushProperty name="height" value="0.1" units="cm"/>
    </inkml:brush>
  </inkml:definitions>
  <inkml:trace contextRef="#ctx0" brushRef="#br0">630 17 96 0 0,'-13'-4'0'0'0,"0"0"0"0"0,0 1 0 0 0,-1 1 0 0 0,1 0 0 0 0,-1 1 0 0 0,1 0 0 0 0,-1 1 0 0 0,0 1 0 0 0,1 0 0 0 0,-22 5 0 0 0,-14 9 66 0 0,1 2 1 0 0,0 2-1 0 0,2 3 0 0 0,1 1 0 0 0,0 2 1 0 0,-43 34-1 0 0,79-53-10 0 0,0 1 0 0 0,1 0 0 0 0,0 0 0 0 0,0 1-1 0 0,1 0 1 0 0,0 0 0 0 0,0 1 0 0 0,-9 15 0 0 0,14-20-19 0 0,0 0 0 0 0,1 1 1 0 0,-1-1-1 0 0,1 0 0 0 0,0 1 0 0 0,0-1 1 0 0,0 0-1 0 0,0 1 0 0 0,1-1 1 0 0,0 1-1 0 0,0-1 0 0 0,0 1 0 0 0,0-1 1 0 0,1 1-1 0 0,-1-1 0 0 0,1 1 0 0 0,1-1 1 0 0,-1 0-1 0 0,1 1 0 0 0,-1-1 0 0 0,1 0 1 0 0,4 7-1 0 0,-2-5 25 0 0,0-1-1 0 0,0 0 1 0 0,0 1 0 0 0,0-2 0 0 0,1 1-1 0 0,-1 0 1 0 0,1-1 0 0 0,0 0 0 0 0,1 0-1 0 0,-1 0 1 0 0,1-1 0 0 0,0 0 0 0 0,0 0-1 0 0,0-1 1 0 0,0 1 0 0 0,0-1 0 0 0,0 0-1 0 0,1-1 1 0 0,11 2 0 0 0,-10-3-2 0 0,-1 0 0 0 0,1 0 0 0 0,0-1 0 0 0,0 0 1 0 0,-1 0-1 0 0,1-1 0 0 0,0 0 0 0 0,-1 0 0 0 0,0-1 0 0 0,1 0 0 0 0,-1 0 1 0 0,0 0-1 0 0,-1-1 0 0 0,1 0 0 0 0,-1-1 0 0 0,9-7 0 0 0,6-8 118 0 0,-2-2-1 0 0,0 0 0 0 0,-1-1 1 0 0,-2 0-1 0 0,0-2 0 0 0,19-40 1 0 0,-30 54-70 0 0,0 1 1 0 0,-1-1-1 0 0,-1 1 1 0 0,1-1-1 0 0,-2 0 1 0 0,0-1 0 0 0,0 1-1 0 0,0-14 1 0 0,-2 24 233 0 0,-1 0-325 0 0,1 1-1 0 0,-1 0 1 0 0,0 0 0 0 0,0 0-1 0 0,1 0 1 0 0,-1 1-1 0 0,0-1 1 0 0,1 0-1 0 0,-1 0 1 0 0,0 0-1 0 0,1 0 1 0 0,-1 1-1 0 0,0-1 1 0 0,1 0-1 0 0,-1 1 1 0 0,0-1-1 0 0,1 1 1 0 0,-1-1-1 0 0,1 0 1 0 0,-1 1-1 0 0,1-1 1 0 0,-1 1-1 0 0,1-1 1 0 0,-1 2-1 0 0,-10 16 65 0 0,10-16-48 0 0,-8 14 50 0 0,2 0 1 0 0,0 0-1 0 0,1 1 0 0 0,0 0 1 0 0,-3 21-1 0 0,7-28-38 0 0,1 0-1 0 0,0 0 1 0 0,1 1 0 0 0,0-1 0 0 0,1 0-1 0 0,0 0 1 0 0,0 0 0 0 0,1 0 0 0 0,1 0-1 0 0,6 17 1 0 0,-7-20-4 0 0,1 0 0 0 0,1 0 1 0 0,-1 0-1 0 0,1-1 0 0 0,0 1 0 0 0,6 6 0 0 0,-8-11-26 0 0,-1 0-1 0 0,1-1 0 0 0,0 1 1 0 0,0-1-1 0 0,0 1 0 0 0,0-1 1 0 0,0 0-1 0 0,0 0 0 0 0,0 1 1 0 0,0-1-1 0 0,1-1 0 0 0,-1 1 0 0 0,0 0 1 0 0,1-1-1 0 0,-1 1 0 0 0,0-1 1 0 0,1 0-1 0 0,-1 1 0 0 0,1-1 1 0 0,-1 0-1 0 0,1-1 0 0 0,-1 1 1 0 0,4-1-1 0 0,1-1 5 0 0,0 0 0 0 0,-1-1 0 0 0,0 1 0 0 0,0-1 0 0 0,0 0 0 0 0,0-1 1 0 0,0 0-1 0 0,0 0 0 0 0,-1 0 0 0 0,7-7 0 0 0,4-6 38 0 0,24-31 0 0 0,-18 20-8 0 0,-16 22-27 0 0,-1-1-1 0 0,1-1 1 0 0,-2 1-1 0 0,1-1 1 0 0,-1 1-1 0 0,0-1 0 0 0,0 0 1 0 0,-1-1-1 0 0,0 1 1 0 0,0-1-1 0 0,-1 1 1 0 0,2-17-1 0 0,-1 9 325 0 0,0 26 62 0 0,0 1-462 0 0,2 6 102 0 0,2-1 0 0 0,-1 1 0 0 0,2-1-1 0 0,0 0 1 0 0,12 16 0 0 0,-13-22-24 0 0,0 0-1 0 0,0-1 1 0 0,1 0 0 0 0,0 0-1 0 0,1-1 1 0 0,-1 0 0 0 0,2-1-1 0 0,16 11 1 0 0,-20-15-12 0 0,-1 0 0 0 0,1 0 0 0 0,-1-1 1 0 0,1 0-1 0 0,0 0 0 0 0,0-1 0 0 0,0 0 0 0 0,0 0 0 0 0,1 0 1 0 0,-1-1-1 0 0,0 1 0 0 0,0-2 0 0 0,0 1 0 0 0,0-1 0 0 0,1 0 0 0 0,-1 0 1 0 0,8-3-1 0 0,-6 1 1 0 0,-1 0 1 0 0,0-1 0 0 0,0 0-1 0 0,0 0 1 0 0,-1 0-1 0 0,1-1 1 0 0,-1 0 0 0 0,0-1-1 0 0,-1 1 1 0 0,1-1-1 0 0,-1 0 1 0 0,0 0 0 0 0,4-8-1 0 0,-2 3 18 0 0,0 0-1 0 0,-1-1 0 0 0,-1 0 0 0 0,0 0 0 0 0,0-1 1 0 0,-1 0-1 0 0,-1 1 0 0 0,3-15 0 0 0,-10-13 282 0 0,4 38-189 0 0,1 3-105 0 0,0-1-1 0 0,0 1 1 0 0,0-1 0 0 0,0 1 0 0 0,0 0-1 0 0,0-1 1 0 0,0 1 0 0 0,0 0 0 0 0,0 0-1 0 0,0 0 1 0 0,0-1 0 0 0,0 1 0 0 0,0 1-1 0 0,2 1 23 0 0,36 45 196 0 0,35 52-1 0 0,-17-20-61 0 0,-14-22 4 0 0,37 64-1 0 0,-70-104-135 0 0,0 2-1 0 0,-1-1 1 0 0,0 1 0 0 0,-2 0 0 0 0,-1 1 0 0 0,0 0-1 0 0,-1 0 1 0 0,1 22 0 0 0,-5-31-21 0 0,-2 1 1 0 0,1 0-1 0 0,-2 0 0 0 0,0 0 1 0 0,0-1-1 0 0,-1 1 0 0 0,-1-1 0 0 0,0 1 1 0 0,0-1-1 0 0,-2 0 0 0 0,1-1 1 0 0,-1 1-1 0 0,-1-1 0 0 0,-13 17 1 0 0,-2-2 24 0 0,-1-1 0 0 0,-1-1 0 0 0,0-1 0 0 0,-40 28 1 0 0,45-37-17 0 0,-1-1 1 0 0,0 0 0 0 0,-1-2 0 0 0,0 0-1 0 0,0-2 1 0 0,-1 0 0 0 0,-1-2 0 0 0,-26 7-1 0 0,35-11-4 0 0,-1-1 0 0 0,1-1 0 0 0,-1 0 0 0 0,0 0-1 0 0,1-2 1 0 0,-1 0 0 0 0,1 0 0 0 0,-1-2 0 0 0,1 1-1 0 0,0-2 1 0 0,0 0 0 0 0,0-1 0 0 0,0 0 0 0 0,-17-10 0 0 0,24 11-6 0 0,0 0 0 0 0,1 0 0 0 0,-1-1 0 0 0,1 0 0 0 0,0 0 0 0 0,1-1 0 0 0,-1 1 0 0 0,1-1 0 0 0,-5-7 0 0 0,8 10-7 0 0,0-1-1 0 0,0 0 1 0 0,0 1 0 0 0,1-1 0 0 0,-1 0 0 0 0,1 0 0 0 0,0 0 0 0 0,0 0-1 0 0,0 0 1 0 0,1 0 0 0 0,-1 0 0 0 0,1 0 0 0 0,0 0 0 0 0,0 0 0 0 0,0 0-1 0 0,1 0 1 0 0,-1 0 0 0 0,1 0 0 0 0,2-4 0 0 0,-1 1 8 0 0,1 1 0 0 0,0-1 0 0 0,1 1 0 0 0,-1 0 0 0 0,1 0 0 0 0,0 0 0 0 0,1 0 0 0 0,0 1 0 0 0,5-6 0 0 0,6-3 74 0 0,33-24 0 0 0,191-102 312 0 0,-116 72-278 0 0,180-113-1945 0 0,-275 163-8409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3:05.125"/>
    </inkml:context>
    <inkml:brush xml:id="br0">
      <inkml:brushProperty name="width" value="0.1" units="cm"/>
      <inkml:brushProperty name="height" value="0.1" units="cm"/>
    </inkml:brush>
  </inkml:definitions>
  <inkml:trace contextRef="#ctx0" brushRef="#br0">118 57 96 0 0,'-44'137'0'0'0,"-15"74"0"0"0,50-176 0 0 0,7-30 3 0 0,0-7-2 0 0,1-9 4 0 0,2 4 4 0 0,1 0 1 0 0,0 0-1 0 0,1 0 0 0 0,-1 1 0 0 0,8-12 0 0 0,2-10 26 0 0,8-32 199 0 0,-2 0 1 0 0,11-73 0 0 0,-26 92-94 0 0,-3 34-76 0 0,0-1-1 0 0,0 1 0 0 0,1 0 1 0 0,0 0-1 0 0,3-12 1 0 0,-3 17 588 0 0,1 31-409 0 0,-2 0 1 0 0,-1 1 0 0 0,-1-1-1 0 0,-10 49 1 0 0,5-39 67 0 0,-3 70 0 0 0,11-94-203 0 0,-1 0 1 0 0,2-1-1 0 0,0 1 1 0 0,7 23 0 0 0,-8-31-69 0 0,1-1 1 0 0,1 0 0 0 0,-1 0 0 0 0,1 0-1 0 0,0 0 1 0 0,1-1 0 0 0,-1 1 0 0 0,1-1-1 0 0,0 0 1 0 0,1 0 0 0 0,-1 0-1 0 0,10 7 1 0 0,-13-11-29 0 0,1 0 0 0 0,0 0 0 0 0,0 0 0 0 0,0 0 0 0 0,1 0 0 0 0,-1 0 0 0 0,0-1 0 0 0,0 1 0 0 0,0-1 0 0 0,1 1-1 0 0,-1-1 1 0 0,0 0 0 0 0,0 0 0 0 0,1 0 0 0 0,-1 0 0 0 0,0 0 0 0 0,0-1 0 0 0,1 1 0 0 0,-1-1 0 0 0,0 1 0 0 0,0-1 0 0 0,0 0 0 0 0,0 0 0 0 0,0 0 0 0 0,0 0-1 0 0,0 0 1 0 0,0-1 0 0 0,0 1 0 0 0,0 0 0 0 0,-1-1 0 0 0,3-2 0 0 0,5-5 18 0 0,0 0-1 0 0,-1-1 1 0 0,-1 0-1 0 0,8-12 1 0 0,2-3 22 0 0,-4 6 73 0 0,0-1-1 0 0,-2 0 0 0 0,16-36 0 0 0,-13 14 290 0 0,-1 0 0 0 0,11-72-1 0 0,-19 64 176 0 0,-5 48-458 0 0,0-10 461 0 0,0 6 264 0 0,4 18-602 0 0,11 48 43 0 0,14 105 0 0 0,-15-91-159 0 0,-9-52-94 0 0,0 1 0 0 0,-2 0-1 0 0,-1 0 1 0 0,0 23 0 0 0,-16 93-1161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3:36.400"/>
    </inkml:context>
    <inkml:brush xml:id="br0">
      <inkml:brushProperty name="width" value="0.5" units="cm"/>
      <inkml:brushProperty name="height" value="1" units="cm"/>
      <inkml:brushProperty name="color" value="#EDF808"/>
      <inkml:brushProperty name="tip" value="rectangle"/>
      <inkml:brushProperty name="rasterOp" value="maskPen"/>
    </inkml:brush>
  </inkml:definitions>
  <inkml:trace contextRef="#ctx0" brushRef="#br0">80 131 96 0 0,'-65'0'0'0'0,"51"1"0"0"0,45-2 0 0 0,194-16 136 0 0,-68 2 45 0 0,458-21 2026 0 0,-439 29-1562 0 0,202-15 523 0 0,47 3-99 0 0,1 27-201 0 0,-168-19-422 0 0,-118 1-105 0 0,-134 9-356 0 0,15 1 231 0 0,-17 3-85 0 0,-11 3-78 0 0,-9 3-36 0 0,-2-2 0 0 0,1 0 0 0 0,-1-1 0 0 0,0 0 0 0 0,0-2 0 0 0,-28 4 0 0 0,-113 9 38 0 0,49-8-21 0 0,-712 40 109 0 0,528-39-78 0 0,-673 36 538 0 0,766-45-335 0 0,106-2-60 0 0,92 1-63 0 0,9-1-103 0 0,53-4 23 0 0,98 5 1 0 0,-68 1-36 0 0,-2-1-5 0 0,380-4 50 0 0,-76 2-54 0 0,5 1-9 0 0,-133-12-4 0 0,220 0 26 0 0,-307 6-12 0 0,-22 0 4 0 0,-135 5-17 0 0,1 1-1 0 0,29-8 1 0 0,5-1 22 0 0,-51 10-18 0 0,-8-3-1 0 0,-15-11-1210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3:08.257"/>
    </inkml:context>
    <inkml:brush xml:id="br0">
      <inkml:brushProperty name="width" value="0.1" units="cm"/>
      <inkml:brushProperty name="height" value="0.1" units="cm"/>
    </inkml:brush>
  </inkml:definitions>
  <inkml:trace contextRef="#ctx0" brushRef="#br0">538 126 96 0 0,'0'0'1184'0'0,"-4"-4"-1087"0"0,2 1-33 0 0,0 1-1 0 0,-1-1 1 0 0,1 1-1 0 0,-1 0 1 0 0,0 0-1 0 0,0 0 1 0 0,0 1-1 0 0,0-1 1 0 0,0 1-1 0 0,0-1 1 0 0,0 1 0 0 0,0 0-1 0 0,0 0 1 0 0,-1 1-1 0 0,1-1 1 0 0,0 1-1 0 0,-1-1 1 0 0,1 1-1 0 0,0 0 1 0 0,-1 0-1 0 0,1 1 1 0 0,0-1-1 0 0,-1 1 1 0 0,-4 1-1 0 0,-10 2 138 0 0,0 2 0 0 0,0 0-1 0 0,1 0 1 0 0,-18 11 0 0 0,-65 40 729 0 0,-66 53 733 0 0,159-106-1579 0 0,1 1-1 0 0,-1 0 0 0 0,1 1 0 0 0,1-1 1 0 0,-1 1-1 0 0,1 0 0 0 0,0 0 0 0 0,0 1 1 0 0,1 0-1 0 0,0 0 0 0 0,0 0 0 0 0,1 0 0 0 0,0 0 1 0 0,-4 13-1 0 0,6-15-37 0 0,0 0 0 0 0,0 1 0 0 0,1-1 1 0 0,-1 0-1 0 0,1 0 0 0 0,0 0 0 0 0,1 0 1 0 0,-1 1-1 0 0,1-1 0 0 0,0 0 0 0 0,1 0 0 0 0,-1 0 1 0 0,1 0-1 0 0,0-1 0 0 0,0 1 0 0 0,0 0 0 0 0,1-1 1 0 0,0 1-1 0 0,0-1 0 0 0,0 0 0 0 0,0 0 0 0 0,0 0 1 0 0,6 4-1 0 0,-5-5 0 0 0,-1 1 0 0 0,1-1 1 0 0,0 0-1 0 0,0-1 0 0 0,0 1 1 0 0,0-1-1 0 0,1 0 0 0 0,-1 0 1 0 0,1 0-1 0 0,-1-1 0 0 0,1 1 1 0 0,0-1-1 0 0,0 0 0 0 0,-1-1 1 0 0,1 1-1 0 0,0-1 1 0 0,0 0-1 0 0,0 0 0 0 0,0 0 1 0 0,-1-1-1 0 0,9-1 0 0 0,-5 0 9 0 0,-1-1 0 0 0,1 0 0 0 0,0-1 0 0 0,-1 0 0 0 0,1 0 0 0 0,-1 0 0 0 0,-1-1 0 0 0,1 0 0 0 0,0 0-1 0 0,-1-1 1 0 0,10-11 0 0 0,-4 3 53 0 0,0-2 0 0 0,-1 1-1 0 0,0-2 1 0 0,-2 1-1 0 0,0-1 1 0 0,11-29 0 0 0,5-21 431 0 0,-7 24 3 0 0,16-66 1 0 0,-18 75-51 0 0,-15 31-284 0 0,4-4 565 0 0,-6 8-761 0 0,1 1 0 0 0,-1-1 0 0 0,1 0 0 0 0,-1 0 0 0 0,1 1 0 0 0,-1-1 0 0 0,0 0 1 0 0,1 0-1 0 0,-1 0 0 0 0,0 0 0 0 0,0 0 0 0 0,0 0 0 0 0,0 0 0 0 0,0 0 0 0 0,0 0 0 0 0,-2 1 0 0 0,1-1 46 0 0,-2 2-29 0 0,1 0 1 0 0,0 0-1 0 0,-1 0 1 0 0,0-1-1 0 0,-7 4 1 0 0,-57 27 77 0 0,49-25-90 0 0,-1 2 1 0 0,-19 12 0 0 0,19-9-3 0 0,-1 1 16 0 0,1 0-1 0 0,-23 21 1 0 0,38-30-23 0 0,-1 0 1 0 0,1 1-1 0 0,0 0 1 0 0,1 0-1 0 0,-1 1 0 0 0,1-1 1 0 0,0 1-1 0 0,1 0 1 0 0,0 0-1 0 0,0 0 0 0 0,-3 11 1 0 0,4-10-1 0 0,1 0 0 0 0,-1-1 0 0 0,1 1 0 0 0,1 0 1 0 0,0 0-1 0 0,0 12 0 0 0,1-16-4 0 0,0 0-1 0 0,0 1 1 0 0,1-1 0 0 0,-1 0 0 0 0,1 0-1 0 0,0 0 1 0 0,0 0 0 0 0,0 0-1 0 0,0 0 1 0 0,1-1 0 0 0,-1 1 0 0 0,1-1-1 0 0,5 5 1 0 0,-3-3-1 0 0,1 0 0 0 0,-1-1 0 0 0,1 1 1 0 0,-1-1-1 0 0,1-1 0 0 0,1 1 0 0 0,-1-1 0 0 0,0 0 0 0 0,1 0 0 0 0,0-1 0 0 0,-1 0 0 0 0,1 0 0 0 0,0-1 1 0 0,0 0-1 0 0,0 0 0 0 0,0 0 0 0 0,0-1 0 0 0,0 0 0 0 0,0-1 0 0 0,0 1 0 0 0,0-1 0 0 0,0-1 0 0 0,0 1 1 0 0,0-1-1 0 0,-1-1 0 0 0,1 1 0 0 0,-1-1 0 0 0,1 0 0 0 0,-1 0 0 0 0,0-1 0 0 0,0 0 0 0 0,0 0 0 0 0,-1 0 1 0 0,1-1-1 0 0,-1 0 0 0 0,7-8 0 0 0,8-15 19 0 0,24-43 1 0 0,-29 46-13 0 0,-3 3 29 0 0,-2 0 1 0 0,0-1 0 0 0,-2-1-1 0 0,0 0 1 0 0,-2 0 0 0 0,0 0-1 0 0,-2 0 1 0 0,2-39 0 0 0,-6 42 33 0 0,0 21-71 0 0,0 0-1 0 0,0 0 1 0 0,0 0-1 0 0,0 0 1 0 0,0 0-1 0 0,0 0 1 0 0,0 0 0 0 0,0 0-1 0 0,0 0 1 0 0,0 0-1 0 0,-1 1 1 0 0,1-1-1 0 0,0 0 1 0 0,0 0 0 0 0,0 0-1 0 0,0 0 1 0 0,0 0-1 0 0,0 0 1 0 0,0 0-1 0 0,0 0 1 0 0,0 0 0 0 0,0 0-1 0 0,0 0 1 0 0,0 0-1 0 0,-1 0 1 0 0,1 0-1 0 0,0 0 1 0 0,0 0-1 0 0,0 0 1 0 0,0 0 0 0 0,0 0-1 0 0,0 0 1 0 0,0-1-1 0 0,0 1 1 0 0,0 0-1 0 0,0 0 1 0 0,0 0 0 0 0,0 0-1 0 0,-1 0 1 0 0,1 0-1 0 0,0 0 1 0 0,0 0-1 0 0,0 0 1 0 0,0 0 0 0 0,0 0-1 0 0,0 0 1 0 0,0 0-1 0 0,0 0 1 0 0,0 0-1 0 0,0 0 1 0 0,0-1 0 0 0,0 1-1 0 0,0 0 1 0 0,0 0-1 0 0,0 0 1 0 0,0 0-1 0 0,-11 37 48 0 0,4-4-32 0 0,1-1 1 0 0,2 1 0 0 0,1 0 0 0 0,1 1 0 0 0,2-1 0 0 0,2 0-1 0 0,6 39 1 0 0,-7-68-12 0 0,0 0-1 0 0,0 0 1 0 0,1 0-1 0 0,0 0 1 0 0,0 0 0 0 0,0-1-1 0 0,0 1 1 0 0,0-1-1 0 0,1 1 1 0 0,-1-1-1 0 0,1 0 1 0 0,6 6 0 0 0,-7-8-3 0 0,-1 1 0 0 0,1-1 0 0 0,-1 0 0 0 0,1 0 0 0 0,0 0 0 0 0,0 0 0 0 0,0 0 0 0 0,-1-1 0 0 0,1 1 0 0 0,0 0 0 0 0,0-1 0 0 0,0 1 0 0 0,0-1 0 0 0,0 0 0 0 0,0 0 0 0 0,0 0 0 0 0,0 0 0 0 0,0 0 0 0 0,0 0 0 0 0,0 0 0 0 0,0-1 0 0 0,0 1 0 0 0,0-1 0 0 0,0 0 0 0 0,0 1 0 0 0,0-1 0 0 0,0 0 0 0 0,2-2 0 0 0,13-10 9 0 0,-1-1 0 0 0,0-1-1 0 0,-1 0 1 0 0,-1-1 0 0 0,0-1-1 0 0,16-25 1 0 0,-16 22 4 0 0,5-9 18 0 0,-1-1 1 0 0,-1-1 0 0 0,-2 0 0 0 0,21-62 0 0 0,-32 77 5 0 0,0 0 1 0 0,0 0-1 0 0,-2-1 0 0 0,0 1 0 0 0,0-20 0 0 0,-2 35 158 0 0,-1 6-164 0 0,-4 19-4 0 0,-19 129 87 0 0,23-134-110 0 0,0 1 1 0 0,1-1-1 0 0,1 0 1 0 0,1 1-1 0 0,1-1 1 0 0,6 22-1 0 0,-8-34-7 0 0,2 0 0 0 0,-1 0 1 0 0,1-1-1 0 0,0 1 0 0 0,1-1 0 0 0,-1 0 0 0 0,1 0 0 0 0,0 0 0 0 0,1-1 0 0 0,7 8 1 0 0,-9-10-1 0 0,-1-1 0 0 0,1 1 0 0 0,0-1 0 0 0,1 0 0 0 0,-1 0 0 0 0,0-1 0 0 0,0 1 0 0 0,1-1 0 0 0,-1 0 0 0 0,1 1 0 0 0,0-1 0 0 0,-1-1 0 0 0,1 1 0 0 0,0-1 0 0 0,-1 1-1 0 0,1-1 1 0 0,0 0 0 0 0,-1 0 0 0 0,1-1 0 0 0,0 1 0 0 0,5-2 0 0 0,1-1 0 0 0,-1-1 0 0 0,0 0 0 0 0,1 0 0 0 0,-1-1 0 0 0,-1 0 0 0 0,1-1 0 0 0,-1 0 0 0 0,0 0 0 0 0,0-1 0 0 0,-1 0 0 0 0,0 0 0 0 0,0-1 0 0 0,-1 0 0 0 0,7-9 0 0 0,-2-1 0 0 0,0 0 0 0 0,-1 0 0 0 0,0-1 0 0 0,-2 0 0 0 0,11-37 0 0 0,-15 40 8 0 0,-1 0 0 0 0,0-1 0 0 0,-1 1 0 0 0,-1-1 0 0 0,0 1-1 0 0,-2-1 1 0 0,-2-20 0 0 0,-2 135 25 0 0,7-74-33 0 0,1 1 0 0 0,0-1 0 0 0,2 0 0 0 0,1 0 0 0 0,9 26 0 0 0,54 108 0 0 0,-26-66 0 0 0,-21-35 0 0 0,-2 2 0 0 0,-2 0 0 0 0,14 94 0 0 0,-31-151 0 0 0,4 31-2 0 0,0 0-1 0 0,-1 44 0 0 0,-4-67 3 0 0,0-1-1 0 0,-1 1 1 0 0,0-1-1 0 0,-1 0 1 0 0,0 1-1 0 0,0-1 0 0 0,-1 0 1 0 0,-1 0-1 0 0,1-1 1 0 0,-1 1-1 0 0,0-1 1 0 0,-1 1-1 0 0,-7 8 0 0 0,5-8 1 0 0,0-1 0 0 0,-1 0 0 0 0,0 0 0 0 0,0-1 0 0 0,0 0 0 0 0,-1 0 0 0 0,0-1 0 0 0,-1 0 0 0 0,0-1 0 0 0,1 0 0 0 0,-2 0 0 0 0,1-1 0 0 0,0 0 0 0 0,-1-1 0 0 0,0-1 0 0 0,1 1 0 0 0,-1-2 0 0 0,0 1 0 0 0,-20-1 0 0 0,-23-4 0 0 0,0-2 0 0 0,-82-20-1 0 0,124 23-9 0 0,0-2-1 0 0,1 0 1 0 0,-1 0-1 0 0,1-1 1 0 0,0 0-1 0 0,-11-8 1 0 0,21 12 7 0 0,0 0 0 0 0,0 0 0 0 0,0 0 0 0 0,0 0 0 0 0,0 0 0 0 0,0 0 0 0 0,0 0 0 0 0,0 0 0 0 0,0 0 0 0 0,1-1 0 0 0,-1 1 0 0 0,0 0 1 0 0,1 0-1 0 0,-1-1 0 0 0,1 1 0 0 0,-1-1 0 0 0,1 1 0 0 0,0 0 0 0 0,0-1 0 0 0,0 1 0 0 0,-1-1 0 0 0,1 1 0 0 0,0 0 0 0 0,1-1 0 0 0,-1-1 0 0 0,1-1-1 0 0,0 0-1 0 0,0 0 1 0 0,0 0-1 0 0,1 0 1 0 0,-1 0-1 0 0,4-6 1 0 0,4-4-6 0 0,1 0-1 0 0,0 1 1 0 0,1 0 0 0 0,0 1 0 0 0,23-19 0 0 0,70-48-45 0 0,280-152-116 0 0,-224 143 109 0 0,154-91-88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3:17.869"/>
    </inkml:context>
    <inkml:brush xml:id="br0">
      <inkml:brushProperty name="width" value="0.1" units="cm"/>
      <inkml:brushProperty name="height" value="0.1" units="cm"/>
    </inkml:brush>
  </inkml:definitions>
  <inkml:trace contextRef="#ctx0" brushRef="#br0">1 870 96 0 0,'0'0'109'0'0,"3"-5"121"0"0,66-101 171 0 0,-38 55 41 0 0,47-58 1 0 0,-41 61 59 0 0,-3-1 0 0 0,-3-1 0 0 0,-1-2 0 0 0,-3-1 0 0 0,-2-1 0 0 0,-2-1 0 0 0,28-107 0 0 0,-48 150-150 0 0,0 0-1 0 0,-1 0 1 0 0,-1 0-1 0 0,1-16 0 0 0,-22 47 521 0 0,12-6-727 0 0,0 0 0 0 0,1 1 0 0 0,1 0-1 0 0,0 0 1 0 0,-7 28 0 0 0,-12 80 408 0 0,21-93-460 0 0,-48 271 784 0 0,48-275-721 0 0,1 1 0 0 0,1 0 0 0 0,1 0 0 0 0,1-1 0 0 0,4 31 0 0 0,-3-24-924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3:18.984"/>
    </inkml:context>
    <inkml:brush xml:id="br0">
      <inkml:brushProperty name="width" value="0.1" units="cm"/>
      <inkml:brushProperty name="height" value="0.1" units="cm"/>
    </inkml:brush>
  </inkml:definitions>
  <inkml:trace contextRef="#ctx0" brushRef="#br0">452 14 96 0 0,'-3'-1'0'0'0,"1"-1"0"0"0,-1 1 0 0 0,0-1 0 0 0,0 1 0 0 0,0-1 0 0 0,-1 1 0 0 0,1 0 0 0 0,0 1 0 0 0,0-1 0 0 0,0 0 0 0 0,-1 1 0 0 0,1 0 0 0 0,0 0 0 0 0,-1 0 0 0 0,1 0 0 0 0,-5 1 0 0 0,-13 3-3 0 0,-1 1 0 0 0,1 1 1 0 0,0 1-1 0 0,0 1 0 0 0,-22 13 0 0 0,33-16 34 0 0,1 1 0 0 0,-1 0 0 0 0,1 0-1 0 0,1 1 1 0 0,-1 1 0 0 0,1-1 0 0 0,0 1 0 0 0,1 1 0 0 0,0-1-1 0 0,0 1 1 0 0,1 1 0 0 0,-7 12 0 0 0,10-14 74 0 0,1 0-1 0 0,-1 0 1 0 0,1 1-1 0 0,1-1 1 0 0,0 0-1 0 0,0 1 1 0 0,0-1-1 0 0,1 1 1 0 0,2 14-1 0 0,-1-6 151 0 0,2 0 0 0 0,0 0 0 0 0,11 31 0 0 0,-6-29 43 0 0,1-1-1 0 0,1 0 1 0 0,1 0-1 0 0,23 28 1 0 0,9 16 664 0 0,-40-58-867 0 0,-1 1 0 0 0,0-1 1 0 0,0 0-1 0 0,0 1 0 0 0,-1-1 1 0 0,1 1-1 0 0,-1 0 0 0 0,0-1 1 0 0,0 1-1 0 0,-1 0 0 0 0,1 0 1 0 0,-1 0-1 0 0,0 0 0 0 0,-2 8 1 0 0,1-6 19 0 0,-1 1 1 0 0,0-1 0 0 0,-1 0 0 0 0,0 0-1 0 0,0 0 1 0 0,0 0 0 0 0,-1-1 0 0 0,-8 11-1 0 0,-2 1 141 0 0,-2-1-1 0 0,0-1 1 0 0,-1-1 0 0 0,0 0-1 0 0,-23 15 1 0 0,40-30-256 0 0,-13 9 302 0 0,1-1 1 0 0,-1 0-1 0 0,0 0 0 0 0,-22 8 1 0 0,34-16-272 0 0,0 0 0 0 0,0 1 1 0 0,0-1-1 0 0,0 0 0 0 0,0 1 1 0 0,1-1-1 0 0,-1 0 1 0 0,0 0-1 0 0,0 0 0 0 0,0 0 1 0 0,0 0-1 0 0,0 0 0 0 0,0 0 1 0 0,0 0-1 0 0,0 0 0 0 0,0-1 1 0 0,0 1-1 0 0,0 0 0 0 0,0 0 1 0 0,0-1-1 0 0,0 1 0 0 0,0-1 1 0 0,0 1-1 0 0,0-1 1 0 0,1 1-1 0 0,-1-1 0 0 0,-1-1 1 0 0,1 1-8 0 0,0-1 0 0 0,0 0 1 0 0,0 1-1 0 0,1-1 0 0 0,-1 0 1 0 0,0 0-1 0 0,1 0 0 0 0,-1 0 0 0 0,1 0 1 0 0,0 0-1 0 0,0 0 0 0 0,0-3 1 0 0,0-5 32 0 0,1-1-1 0 0,0 1 1 0 0,5-20 0 0 0,-2 20-21 0 0,0 0-1 0 0,0 0 1 0 0,1 0 0 0 0,1 0-1 0 0,-1 1 1 0 0,1 0 0 0 0,1 0-1 0 0,0 0 1 0 0,0 1 0 0 0,9-8-1 0 0,14-11 72 0 0,47-32 0 0 0,-57 45-72 0 0,131-107 162 0 0,-127 98-170 0 0,-1-1 0 0 0,0-1 1 0 0,33-51-1 0 0,-50 65-22 0 0,1 0 1 0 0,-2-1 0 0 0,0 0-1 0 0,0 0 1 0 0,-1-1-1 0 0,0 1 1 0 0,-1-1 0 0 0,-1 0-1 0 0,0 0 1 0 0,-1 0 0 0 0,0 0-1 0 0,-1-17 1 0 0,0 28-4 0 0,0 1-1 0 0,-1-1 1 0 0,1 0 0 0 0,0 1 0 0 0,0-1-1 0 0,-1 0 1 0 0,1 1 0 0 0,-1-1-1 0 0,0 0 1 0 0,1 1 0 0 0,-1-1-1 0 0,0 1 1 0 0,0 0 0 0 0,0-1 0 0 0,0 1-1 0 0,0 0 1 0 0,0-1 0 0 0,0 1-1 0 0,-1 0 1 0 0,-1-2 0 0 0,0 2 2 0 0,0-1 0 0 0,1 1 0 0 0,-1 0 1 0 0,-1 0-1 0 0,1 0 0 0 0,0 0 0 0 0,0 0 0 0 0,0 0 0 0 0,0 1 1 0 0,-4 0-1 0 0,-8 0 16 0 0,0 0 0 0 0,1 2 1 0 0,-26 5-1 0 0,35-6-15 0 0,-114 32 115 0 0,44-10 60 0 0,72-22-61 0 0,20 2-1734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3:19.577"/>
    </inkml:context>
    <inkml:brush xml:id="br0">
      <inkml:brushProperty name="width" value="0.1" units="cm"/>
      <inkml:brushProperty name="height" value="0.1" units="cm"/>
    </inkml:brush>
  </inkml:definitions>
  <inkml:trace contextRef="#ctx0" brushRef="#br0">123 41 96 0 0,'4'-13'0'0'0,"1"-10"1"0"0,-6 21 1 0 0,1 0 12 0 0,0 4-11 0 0,0 0-1 0 0,1 0 1 0 0,-1 0-1 0 0,0 0 0 0 0,0 0 1 0 0,-1 0-1 0 0,1 0 0 0 0,0 0 1 0 0,-2 4-1 0 0,0 6 2 0 0,-72 493 2752 0 0,63-430-1980 0 0,4-24 1206 0 0,-27 99 1225 0 0,37-153-2639 0 0,20-18-95 0 0,-2 0 1 0 0,31-39-1 0 0,-4 4-51 0 0,47-38 223 0 0,-83 84-546 0 0,0 0 1 0 0,1 1 0 0 0,1 0 0 0 0,0 1 0 0 0,0 0 0 0 0,19-7 0 0 0,-30 14-77 0 0,-1 0 1 0 0,1 1-1 0 0,-1-1 1 0 0,1 0 0 0 0,-1 1-1 0 0,1 0 1 0 0,0-1-1 0 0,-1 1 1 0 0,1 0 0 0 0,0 0-1 0 0,-1 1 1 0 0,1-1-1 0 0,5 2 1 0 0,-7-1-9 0 0,1 0 0 0 0,0 0-1 0 0,-1 0 1 0 0,1 0 0 0 0,0 0 0 0 0,-1 0 0 0 0,1 1 0 0 0,-1-1-1 0 0,0 1 1 0 0,1-1 0 0 0,-1 1 0 0 0,0-1 0 0 0,0 1-1 0 0,0 0 1 0 0,0-1 0 0 0,0 1 0 0 0,-1 0 0 0 0,1 0-1 0 0,0 3 1 0 0,2 7 19 0 0,0 0 1 0 0,-2 0-1 0 0,1 0 0 0 0,-1 0 0 0 0,-1 1 1 0 0,0-1-1 0 0,-1 0 0 0 0,-1 1 0 0 0,-4 21 0 0 0,-6 9 80 0 0,-21 55-1 0 0,30-91-99 0 0,-5 15 30 0 0,-14 42 93 0 0,20-59-114 0 0,1 1 0 0 0,0-1-1 0 0,0 1 1 0 0,1-1 0 0 0,0 1 0 0 0,0-1 0 0 0,0 1 0 0 0,0-1-1 0 0,3 9 1 0 0,-3-13-106 0 0,0 1 0 0 0,1-1 0 0 0,-1 1 0 0 0,1-1-1 0 0,-1 1 1 0 0,1-1 0 0 0,0 0 0 0 0,0 1 0 0 0,0-1 0 0 0,0 0 0 0 0,0 0-1 0 0,0 0 1 0 0,0 0 0 0 0,0 0 0 0 0,0 0 0 0 0,0 0 0 0 0,1 0-1 0 0,1 1 1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3:21.144"/>
    </inkml:context>
    <inkml:brush xml:id="br0">
      <inkml:brushProperty name="width" value="0.1" units="cm"/>
      <inkml:brushProperty name="height" value="0.1" units="cm"/>
    </inkml:brush>
  </inkml:definitions>
  <inkml:trace contextRef="#ctx0" brushRef="#br0">441 115 1200 0 0,'0'0'403'0'0,"-7"0"-87"0"0,-4 1-146 0 0,-1 1 0 0 0,0 0 1 0 0,1 0-1 0 0,-1 1 0 0 0,1 1 0 0 0,-21 9 1 0 0,28-11-127 0 0,0 0 1 0 0,1 0 0 0 0,-1 0 0 0 0,1 1-1 0 0,0-1 1 0 0,-1 1 0 0 0,1 0 0 0 0,0 0-1 0 0,0 0 1 0 0,1 0 0 0 0,-1 0 0 0 0,1 1-1 0 0,0-1 1 0 0,0 1 0 0 0,0 0 0 0 0,0 0-1 0 0,0 0 1 0 0,1 0 0 0 0,0 0 0 0 0,0 0-1 0 0,0 0 1 0 0,0 0 0 0 0,0 0-1 0 0,1 8 1 0 0,1 7 77 0 0,1 0 0 0 0,1 0 0 0 0,1 0 0 0 0,0-1 0 0 0,11 27 0 0 0,-1-10 170 0 0,34 61 0 0 0,-40-81-175 0 0,1 1 0 0 0,-2 0-1 0 0,0 1 1 0 0,-1 0 0 0 0,-1 0 0 0 0,0 0-1 0 0,4 36 1 0 0,-8-43-37 0 0,-1 1 0 0 0,0-1-1 0 0,-1 1 1 0 0,0-1 0 0 0,0 1-1 0 0,-1-1 1 0 0,-1 0 0 0 0,1 0 0 0 0,-2 0-1 0 0,1 0 1 0 0,-2 0 0 0 0,1-1-1 0 0,-1 0 1 0 0,-1 0 0 0 0,-6 9-1 0 0,3-7 19 0 0,-1 1 0 0 0,-1-1 0 0 0,0-1 0 0 0,0 0 0 0 0,-1-1 0 0 0,-1 0 0 0 0,1-1 0 0 0,-2 0 0 0 0,1-1 0 0 0,-1 0 0 0 0,-18 6 0 0 0,23-10-33 0 0,1 0 0 0 0,-1-1 1 0 0,0 0-1 0 0,0 0 0 0 0,-1-1 0 0 0,1 0 0 0 0,0 0 0 0 0,0-1 0 0 0,0-1 0 0 0,-1 1 0 0 0,1-2 0 0 0,0 1 0 0 0,0-1 0 0 0,0 0 0 0 0,0-1 0 0 0,1 0 0 0 0,-1-1 1 0 0,1 1-1 0 0,-14-9 0 0 0,21 10-45 0 0,-1 1 1 0 0,0 0 0 0 0,1 0-1 0 0,0 0 1 0 0,-1-1 0 0 0,1 1-1 0 0,0-1 1 0 0,-1 1 0 0 0,1-1-1 0 0,0 0 1 0 0,0 1 0 0 0,1-1-1 0 0,-1 0 1 0 0,0 0 0 0 0,0 1-1 0 0,1-1 1 0 0,-1 0 0 0 0,0-3-1 0 0,1 1 5 0 0,0 1 0 0 0,1 0 0 0 0,-1 0 0 0 0,0 0 0 0 0,1 0-1 0 0,0 0 1 0 0,0 0 0 0 0,0 0 0 0 0,0 0 0 0 0,3-5-1 0 0,3-4 42 0 0,1 0-1 0 0,1 0 0 0 0,0 1 0 0 0,11-11 0 0 0,-15 16-38 0 0,76-81 247 0 0,129-146 343 0 0,-145 155-291 0 0,59-94 0 0 0,-115 158-287 0 0,15-24 130 0 0,25-50 0 0 0,-47 84-154 0 0,-1 1 0 0 0,1-1 0 0 0,-1 1 0 0 0,0-1 0 0 0,0 0 0 0 0,0 0 0 0 0,-1 1 0 0 0,1-1 0 0 0,-1 0 0 0 0,0 0 0 0 0,-1-5 0 0 0,1 7-8 0 0,0 1 0 0 0,-1-1 0 0 0,1 1 0 0 0,-1 0 0 0 0,1-1-1 0 0,-1 1 1 0 0,0 0 0 0 0,0-1 0 0 0,1 1 0 0 0,-1 0 0 0 0,0 0-1 0 0,0 0 1 0 0,0 0 0 0 0,0 0 0 0 0,0 0 0 0 0,0 0-1 0 0,-1 0 1 0 0,1 0 0 0 0,0 1 0 0 0,0-1 0 0 0,-1 0 0 0 0,1 1-1 0 0,0-1 1 0 0,-1 1 0 0 0,1-1 0 0 0,-1 1 0 0 0,1 0 0 0 0,-1 0-1 0 0,1-1 1 0 0,0 1 0 0 0,-3 0 0 0 0,-3 1 14 0 0,1-1 0 0 0,-1 1 0 0 0,1 0 0 0 0,-1 0 0 0 0,1 1 0 0 0,-1-1 0 0 0,1 2 0 0 0,0-1 0 0 0,0 1 0 0 0,-11 6 0 0 0,-8 6 44 0 0,-27 23 1 0 0,31-22-24 0 0,-157 115 249 0 0,167-124-265 0 0,0 0 0 0 0,1 1 0 0 0,0 0 0 0 0,1 0 0 0 0,0 1 0 0 0,0 1 0 0 0,0-1 1 0 0,2 1-1 0 0,-9 13 0 0 0,16-22-65 0 0,-1-1 0 0 0,1 1 0 0 0,0-1 1 0 0,-1 1-1 0 0,1-1 0 0 0,0 1 0 0 0,-1 0 0 0 0,1-1 1 0 0,0 1-1 0 0,0 0 0 0 0,0-1 0 0 0,0 1 0 0 0,-1-1 0 0 0,1 1 1 0 0,0 0-1 0 0,0-1 0 0 0,0 1 0 0 0,1 0 0 0 0,-1-1 1 0 0,0 1-1 0 0,0 0 0 0 0,0-1 0 0 0,0 1 0 0 0,1 0 0 0 0,-1-1 1 0 0,0 1-1 0 0,0-1 0 0 0,1 1 0 0 0,-1 0 0 0 0,0-1 1 0 0,1 1-1 0 0,-1-1 0 0 0,1 1 0 0 0,-1-1 0 0 0,1 0 0 0 0,-1 1 1 0 0,1-1-1 0 0,-1 1 0 0 0,1-1 0 0 0,-1 0 0 0 0,1 1 1 0 0,0-1-1 0 0,0 0 0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3:21.873"/>
    </inkml:context>
    <inkml:brush xml:id="br0">
      <inkml:brushProperty name="width" value="0.1" units="cm"/>
      <inkml:brushProperty name="height" value="0.1" units="cm"/>
    </inkml:brush>
  </inkml:definitions>
  <inkml:trace contextRef="#ctx0" brushRef="#br0">137 0 2704 0 0,'0'0'-224'0'0,"-5"4"9"0"0,2-2 200 0 0,0 0-6 0 0,1 0 0 0 0,-1 0-1 0 0,1 0 1 0 0,0 0 0 0 0,0 1 0 0 0,-1-1-1 0 0,1 0 1 0 0,1 1 0 0 0,-1-1 0 0 0,0 1 0 0 0,1 0-1 0 0,-1 0 1 0 0,1 0 0 0 0,0 0 0 0 0,0 0-1 0 0,-1 3 1 0 0,-3 42-25 0 0,2 53 0 0 0,1-22 24 0 0,-2 65 39 0 0,-10 121 576 0 0,9-211-45 0 0,-3 0 0 0 0,-3-1-1 0 0,-23 73 1 0 0,24-91 489 0 0,9-26 92 0 0,10-23-449 0 0,14-30-58 0 0,2 2 0 0 0,57-74 0 0 0,-68 99-444 0 0,1 1 1 0 0,1 0 0 0 0,0 1-1 0 0,1 1 1 0 0,0 0 0 0 0,1 2-1 0 0,1 0 1 0 0,0 1 0 0 0,1 0-1 0 0,22-7 1 0 0,-39 16-144 0 0,-1 1-1 0 0,1 0 1 0 0,0 0 0 0 0,0 0 0 0 0,-1 1-1 0 0,1-1 1 0 0,0 0 0 0 0,0 1-1 0 0,0 0 1 0 0,0 0 0 0 0,-1 0-1 0 0,1 0 1 0 0,0 0 0 0 0,0 1 0 0 0,0-1-1 0 0,0 1 1 0 0,-1 0 0 0 0,1-1-1 0 0,0 1 1 0 0,0 1 0 0 0,-1-1-1 0 0,1 0 1 0 0,-1 1 0 0 0,1-1 0 0 0,-1 1-1 0 0,0 0 1 0 0,0 0 0 0 0,1-1-1 0 0,-1 2 1 0 0,-1-1 0 0 0,1 0 0 0 0,0 0-1 0 0,0 1 1 0 0,-1-1 0 0 0,2 4-1 0 0,1 3 26 0 0,0 0 0 0 0,-1 0-1 0 0,0 0 1 0 0,-1 1-1 0 0,0-1 1 0 0,0 1-1 0 0,-1-1 1 0 0,0 1 0 0 0,-1 13-1 0 0,-4 25 157 0 0,-2-1-1 0 0,-3 0 0 0 0,-22 74 0 0 0,-12 67 428 0 0,41-183-813 0 0,2 0 0 0 0,-1 0 0 0 0,1 1-1 0 0,0-1 1 0 0,0 0 0 0 0,0 0 0 0 0,0 0-1 0 0,2 6 1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3:52.084"/>
    </inkml:context>
    <inkml:brush xml:id="br0">
      <inkml:brushProperty name="width" value="0.1" units="cm"/>
      <inkml:brushProperty name="height" value="0.1" units="cm"/>
    </inkml:brush>
  </inkml:definitions>
  <inkml:trace contextRef="#ctx0" brushRef="#br0">15 0 5824 0 0,'0'0'0'0'0,"-14"25"-376"0"0,15-14-472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4:00.067"/>
    </inkml:context>
    <inkml:brush xml:id="br0">
      <inkml:brushProperty name="width" value="0.1" units="cm"/>
      <inkml:brushProperty name="height" value="0.1" units="cm"/>
    </inkml:brush>
  </inkml:definitions>
  <inkml:trace contextRef="#ctx0" brushRef="#br0">1 0 6728 0 0,'0'0'-1472'0'0,"69"20"8"0"0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4:46.001"/>
    </inkml:context>
    <inkml:brush xml:id="br0">
      <inkml:brushProperty name="width" value="0.1" units="cm"/>
      <inkml:brushProperty name="height" value="0.1" units="cm"/>
    </inkml:brush>
  </inkml:definitions>
  <inkml:trace contextRef="#ctx0" brushRef="#br0">464 48 96 0 0,'128'-12'0'0'0,"37"-2"0"0"0,11 6 0 0 0,156-2 0 0 0,-37 8 0 0 0,-271 0 0 0 0,0 2 0 0 0,0 1 0 0 0,-1 1 0 0 0,1 1 0 0 0,27 7 0 0 0,-40-5 0 0 0,-10-5 0 0 0,0 0 0 0 0,-1 0 0 0 0,1 0 1 0 0,0 1-1 0 0,-1-1 0 0 0,1 0 0 0 0,0 1 0 0 0,0-1 0 0 0,-1 0 1 0 0,1 1-1 0 0,-1-1 0 0 0,1 1 0 0 0,0-1 0 0 0,-1 1 0 0 0,1-1 1 0 0,-1 1-1 0 0,1 0 0 0 0,-1-1 0 0 0,0 1 0 0 0,1 0 0 0 0,-1-1 1 0 0,1 1-1 0 0,-1 0 0 0 0,0-1 0 0 0,0 1 0 0 0,1 0 0 0 0,-1 0 1 0 0,0-1-1 0 0,0 1 0 0 0,0 0 0 0 0,0 1 0 0 0,0-1 2 0 0,-1 0 1 0 0,1 0-1 0 0,-1-1 0 0 0,1 1 0 0 0,-1 0 0 0 0,1-1 0 0 0,-1 1 0 0 0,0 0 0 0 0,1-1 1 0 0,-1 1-1 0 0,0-1 0 0 0,0 1 0 0 0,1-1 0 0 0,-1 0 0 0 0,0 1 0 0 0,-1 0 0 0 0,-27 8 64 0 0,0-1 0 0 0,0-1 0 0 0,-38 4 0 0 0,-98 3 252 0 0,63-7-92 0 0,-23-5 106 0 0,-11 2 31 0 0,-114 10 95 0 0,138-10-324 0 0,-154 6 145 0 0,136-5-157 0 0,64-7-24 0 0,25 0-22 0 0,39 2-66 0 0,-9 0 52 0 0,9-1-62 0 0,1 1 1 0 0,-1 0 0 0 0,1 0 0 0 0,-1 0 0 0 0,1 0 0 0 0,-1 1-1 0 0,1-1 1 0 0,-1 0 0 0 0,1 1 0 0 0,0-1 0 0 0,-1 0 0 0 0,1 1 0 0 0,0 0-1 0 0,-1-1 1 0 0,1 1 0 0 0,0 0 0 0 0,0 0 0 0 0,-1 0 0 0 0,1 0-1 0 0,0-1 1 0 0,0 2 0 0 0,0-1 0 0 0,0 0 0 0 0,0 0 0 0 0,0 0 0 0 0,1 0-1 0 0,-1 1 1 0 0,0-1 0 0 0,0 3 0 0 0,-10 16 1 0 0,0 2 0 0 0,2-1 0 0 0,1 2 1 0 0,0-1-1 0 0,-4 28 0 0 0,-15 120 23 0 0,18-99-15 0 0,3-27 87 0 0,1 50 1 0 0,5-92-56 0 0,0 2 12 0 0,0-3-47 0 0,0 0 0 0 0,0 0 0 0 0,-1 0 0 0 0,1 0 0 0 0,0-1 1 0 0,0 1-1 0 0,0 0 0 0 0,1 0 0 0 0,-1 0 0 0 0,0 0 0 0 0,0 0 0 0 0,0 0 0 0 0,1 0 0 0 0,-1 0 0 0 0,0 0 0 0 0,1 0 0 0 0,-1-1 0 0 0,1 1 0 0 0,-1 0 0 0 0,1 0 0 0 0,0 0 1 0 0,5 1 4 0 0,0-1-1 0 0,0-1 1 0 0,0 1 0 0 0,0-1 0 0 0,0 0 0 0 0,0 0 0 0 0,0-1 0 0 0,0 0 0 0 0,0 0 0 0 0,8-3 0 0 0,7 0 18 0 0,105-13 155 0 0,50-9 79 0 0,-137 21-142 0 0,1 2-1 0 0,72 3 1 0 0,-73 1-32 0 0,78 5 237 0 0,84-3 59 0 0,-175-4-353 0 0,126-15 133 0 0,-103 10-68 0 0,1 3 1 0 0,-1 1-1 0 0,61 6 0 0 0,8 0 19 0 0,-6 7 45 0 0,-72-10-49 0 0,-39-1-100 0 0,-1 1-12 0 0,1-1 0 0 0,-1 0-1 0 0,0 0 1 0 0,0 0-1 0 0,1 0 1 0 0,-1 1 0 0 0,0-1-1 0 0,0 0 1 0 0,1 0-1 0 0,-1 0 1 0 0,0 0 0 0 0,0 0-1 0 0,1 0 1 0 0,-1 0-1 0 0,0 0 1 0 0,0 0 0 0 0,1 0-1 0 0,-1 0 1 0 0,0 0-1 0 0,1 0 1 0 0,-1 0-1 0 0,0 0 1 0 0,0 0 0 0 0,1 0-1 0 0,-1 0 1 0 0,0-1-1 0 0,0 1 1 0 0,1 0 0 0 0,-1 0-1 0 0,0 0 1 0 0,0 0-1 0 0,0 0 1 0 0,1-1 0 0 0,-1 1-1 0 0,0 0 1 0 0,0-1-1 0 0,14-6 10 0 0,-13 6-8 0 0,5-6 2 0 0,-1-1 0 0 0,-1 0 0 0 0,1 0 0 0 0,-1 0 0 0 0,-1 0 0 0 0,0 0 0 0 0,0-1 0 0 0,0 1 0 0 0,-1-1 0 0 0,1-14 0 0 0,1 7 0 0 0,4-20 16 0 0,-2-1 1 0 0,-1 1 0 0 0,-1-1-1 0 0,-3 0 1 0 0,-1 0-1 0 0,-5-44 1 0 0,3 72-16 0 0,2 3 2 0 0,-1 0 0 0 0,-1 0-1 0 0,1 0 1 0 0,-5-10-1 0 0,-2 8-4 0 0,3 7-2 0 0,-1 0 0 0 0,0 0 0 0 0,1 0 0 0 0,-1 1 0 0 0,1 0 0 0 0,-1 0 0 0 0,-7 1 0 0 0,-8 0 0 0 0,-519 12-338 0 0,444-13 218 0 0,-1 5 0 0 0,-146 26 0 0 0,199-22 96 0 0,23-3-3 0 0,0-1 0 0 0,0-2 1 0 0,-1 0-1 0 0,1-1 1 0 0,-1-1-1 0 0,-24-2 1 0 0,9-4-287 0 0,0-2 1 0 0,0-2-1 0 0,-44-16 0 0 0,78 24 284 0 0,0 0 1 0 0,-1 0-1 0 0,1 0 0 0 0,0 1 0 0 0,-1-1 0 0 0,1 1 0 0 0,0 0 1 0 0,-1 0-1 0 0,1 0 0 0 0,-1 0 0 0 0,1 1 0 0 0,0-1 0 0 0,-1 1 1 0 0,1 0-1 0 0,-5 2 0 0 0,-1 1-2 0 0,0 0 0 0 0,0 1 0 0 0,-11 9 0 0 0,13-9 2 0 0,-23 10-54 0 0,28-14 75 0 0,-18 9-89 0 0,11 3 94 0 0,1 0 1 0 0,0 0 0 0 0,1 0 0 0 0,0 1 0 0 0,-5 19-1 0 0,-4 3 1 0 0,-6 18-21 0 0,-24 85 0 0 0,45-136 22 0 0,-4 15-7 0 0,5-18 7 0 0,-1 0 1 0 0,1 0-1 0 0,0 0 0 0 0,0 0 0 0 0,0 0 1 0 0,0 0-1 0 0,0 0 0 0 0,0 0 0 0 0,0 0 1 0 0,0 0-1 0 0,0 0 0 0 0,0 0 0 0 0,0 0 1 0 0,0 0-1 0 0,0 0 0 0 0,0 0 0 0 0,0 0 1 0 0,0 0-1 0 0,0 0 0 0 0,5-29-34 0 0,0 6 21 0 0,30-172 79 0 0,-33 186-50 0 0,2-20 25 0 0,-1 18-33 0 0,8-4-6 0 0,3 5-1 0 0,1 0 0 0 0,-1 1 0 0 0,1 1 0 0 0,1 0 0 0 0,0 1 0 0 0,0 0 0 0 0,0 1 0 0 0,30-6 0 0 0,14 1 0 0 0,72-3 0 0 0,-10 1 0 0 0,21-10 37 0 0,234-26 158 0 0,-157 18 464 0 0,-180 24-422 0 0,-5 0 4 0 0,-19 3-145 0 0,0 1 1 0 0,-1 1 0 0 0,19-1 0 0 0,-25 3-83 0 0,-1 1 0 0 0,1 0 0 0 0,-1 0 0 0 0,0 1 0 0 0,1 0 0 0 0,-1 0 0 0 0,0 1 0 0 0,0 0 0 0 0,-1 0 0 0 0,1 1 0 0 0,-1 0 0 0 0,1 0 0 0 0,-1 1 0 0 0,8 7 1 0 0,29 22 15 0 0,72 62 13 0 0,-104-84-37 0 0,-1 0 0 0 0,-1 0 0 0 0,1 1 0 0 0,-2 0-1 0 0,0 1 1 0 0,15 29 0 0 0,-23-39 3 0 0,1-1 1 0 0,-1 1-1 0 0,0-1 0 0 0,0 1 1 0 0,0 0-1 0 0,0-1 0 0 0,0 1 0 0 0,-1 0 1 0 0,0 0-1 0 0,0 0 0 0 0,0-1 0 0 0,-1 8 1 0 0,0-8-5 0 0,0 0 1 0 0,0 0-1 0 0,-1 0 1 0 0,1 0-1 0 0,-1 0 1 0 0,0 0-1 0 0,0 0 1 0 0,0-1-1 0 0,0 1 1 0 0,0-1-1 0 0,-1 1 1 0 0,1-1-1 0 0,-5 4 0 0 0,-12 6 2 0 0,-1 0-1 0 0,0 0 1 0 0,-1-2-1 0 0,-27 10 1 0 0,-8 4-8 0 0,17-8-10 0 0,-1-1-1 0 0,0-2 0 0 0,-59 11 0 0 0,-128 11-158 0 0,204-31 141 0 0,-263 37-592 0 0,242-37 447 0 0,0-2 0 0 0,-63-6 1 0 0,70 1 95 0 0,1 2 1 0 0,-1 1 0 0 0,1 2 0 0 0,-48 9 0 0 0,31 0 62 0 0,0-1-1 0 0,0-3 1 0 0,-61 1 0 0 0,70-8 132 0 0,42 0-616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4:53.596"/>
    </inkml:context>
    <inkml:brush xml:id="br0">
      <inkml:brushProperty name="width" value="0.1" units="cm"/>
      <inkml:brushProperty name="height" value="0.1" units="cm"/>
    </inkml:brush>
  </inkml:definitions>
  <inkml:trace contextRef="#ctx0" brushRef="#br0">1 227 96 0 0,'329'-47'0'0'0,"-195"24"0"0"0,111-6 0 0 0,-65 9 0 0 0,2 3 0 0 0,188 7 0 0 0,147-14 0 0 0,-407 16 0 0 0,54-9 0 0 0,24-2 0 0 0,224 7-1 0 0,-1 37 10 0 0,86 57 198 0 0,-402-59-188 0 0,-50-12-16 0 0,67 9 0 0 0,-70-14 8 0 0,56 16-1 0 0,4 1 9 0 0,-65-13-19 0 0,-30-8-2 0 0,-1 0-1 0 0,0-1 1 0 0,1 0 0 0 0,-1-1 0 0 0,1 1 0 0 0,-1-1-1 0 0,1 0 1 0 0,-1-1 0 0 0,1 0 0 0 0,10-2-1 0 0,-9 1 3 0 0,13-4-6 0 0,-15 4 5 0 0,0 0 0 0 0,0 0 0 0 0,0 1 0 0 0,0 0 0 0 0,0 0 0 0 0,0 0 0 0 0,1 1 0 0 0,9 1 0 0 0,-5-2 1 0 0,-3-5-43 0 0,-6 5-170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3:37.475"/>
    </inkml:context>
    <inkml:brush xml:id="br0">
      <inkml:brushProperty name="width" value="0.5" units="cm"/>
      <inkml:brushProperty name="height" value="1" units="cm"/>
      <inkml:brushProperty name="color" value="#EDF808"/>
      <inkml:brushProperty name="tip" value="rectangle"/>
      <inkml:brushProperty name="rasterOp" value="maskPen"/>
    </inkml:brush>
  </inkml:definitions>
  <inkml:trace contextRef="#ctx0" brushRef="#br0">0 252 96 0 0,'312'-46'208'0'0,"0"23"136"0"0,101 16 1144 0 0,-218 7-834 0 0,41-1 303 0 0,-145-3-591 0 0,403-5 1413 0 0,-273 11-1113 0 0,-194-3-567 0 0,-1-1-1 0 0,30-7 0 0 0,-31 4 40 0 0,1 1 0 0 0,28 0-1 0 0,-52 4-47 0 0,-14 0 67 0 0,-163-16 219 0 0,-284-6 411 0 0,377 20-669 0 0,-467-20 640 0 0,341-2-439 0 0,3 1-25 0 0,-285 6 530 0 0,326 22-311 0 0,130-10-149 0 0,37-7-174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5:00.091"/>
    </inkml:context>
    <inkml:brush xml:id="br0">
      <inkml:brushProperty name="width" value="0.1" units="cm"/>
      <inkml:brushProperty name="height" value="0.1" units="cm"/>
    </inkml:brush>
  </inkml:definitions>
  <inkml:trace contextRef="#ctx0" brushRef="#br0">4565 146 96 0 0,'-3'4'0'0'0,"1"1"0"0"0,0 0 0 0 0,0-1 0 0 0,1 1 0 0 0,-1 0 0 0 0,1 0 0 0 0,0 0 0 0 0,0 10 0 0 0,2 45 0 0 0,0-28 0 0 0,-1-28 0 0 0,-4 257 0 0 0,-21 0 0 0 0,1-48 0 0 0,8-59 0 0 0,7-41 0 0 0,6-61 0 0 0,-13 67 0 0 0,1-28 0 0 0,16-88 0 0 0,4-6 0 0 0,4-10 0 0 0,3-10 0 0 0,0-1 0 0 0,-2 0 0 0 0,13-44 0 0 0,9-80 0 0 0,4-156 0 0 0,-31 225 0 0 0,-12-145 0 0 0,3 177 0 0 0,-3 0 0 0 0,-1 1 0 0 0,-2 0 0 0 0,-32-84 0 0 0,36 118 0 0 0,-1-1 0 0 0,0 1 0 0 0,-1 0 0 0 0,-1 1 0 0 0,0 0 0 0 0,0 0 0 0 0,-1 1 0 0 0,-1 0 0 0 0,0 1 0 0 0,0 0 0 0 0,0 1 0 0 0,-23-13 0 0 0,29 19 0 0 0,-1-1 0 0 0,1 1 0 0 0,-1 1 0 0 0,0-1 0 0 0,1 1 0 0 0,-1 0 0 0 0,0 0 0 0 0,0 1 0 0 0,1-1 0 0 0,-13 2 0 0 0,-4 1 0 0 0,-34 9 0 0 0,23-3 0 0 0,-15-1 0 0 0,-1-2 0 0 0,-51 0 0 0 0,-94-12 0 0 0,70 1 0 0 0,-214-23 0 0 0,90 5 0 0 0,132 16 0 0 0,-403-20 0 0 0,311 26 0 0 0,-343-14 3 0 0,396 1 20 0 0,71 6 46 0 0,0 3-1 0 0,-93 6 1 0 0,77 9 35 0 0,49-2 47 0 0,-1-3 1 0 0,0-3-1 0 0,-57-4 0 0 0,108 3-134 0 0,0 0-1 0 0,0 0 0 0 0,0 0 1 0 0,1 0-1 0 0,-1 0 0 0 0,0 0 1 0 0,0 0-1 0 0,0 0 1 0 0,0 0-1 0 0,0-1 0 0 0,0 1 1 0 0,0 0-1 0 0,0-1 0 0 0,0 1 1 0 0,0-1-1 0 0,1 1 0 0 0,-1-1 1 0 0,0 1-1 0 0,0-1 1 0 0,1 1-1 0 0,-1-1 0 0 0,0 0 1 0 0,1 1-1 0 0,-1-1 0 0 0,0-1 1 0 0,2 1-5 0 0,0 0 0 0 0,0 1 1 0 0,0-1-1 0 0,0 0 0 0 0,0 0 0 0 0,1 1 1 0 0,-1-1-1 0 0,0 0 0 0 0,1 1 0 0 0,-1-1 1 0 0,0 1-1 0 0,1 0 0 0 0,-1-1 1 0 0,0 1-1 0 0,1 0 0 0 0,-1 0 0 0 0,0 0 1 0 0,3 0-1 0 0,555-16 553 0 0,-402 17-497 0 0,421 15 111 0 0,248-4-64 0 0,-136-63-39 0 0,-633 46-70 0 0,449-12 56 0 0,-481 18-61 0 0,-6-2-1 0 0,1 2 0 0 0,-1 1 0 0 0,-1 0 0 0 0,38 10 0 0 0,-55-12 0 0 0,-1 0 0 0 0,1 0 0 0 0,-1 0-1 0 0,1 0 1 0 0,-1 0 0 0 0,1 0 0 0 0,-1 0 0 0 0,1 1 0 0 0,-1-1 0 0 0,1 0 0 0 0,-1 0-1 0 0,1 1 1 0 0,-1-1 0 0 0,1 0 0 0 0,-1 1 0 0 0,0-1 0 0 0,1 0 0 0 0,-1 1-1 0 0,0-1 1 0 0,1 0 0 0 0,-1 1 0 0 0,0-1 0 0 0,1 1 0 0 0,-1-1 0 0 0,0 1 0 0 0,0-1-1 0 0,1 1 1 0 0,-1-1 0 0 0,0 1 0 0 0,0-1 0 0 0,0 1 0 0 0,-3 3-3 0 0,1-3 2 0 0,1 0-1 0 0,-1 0 1 0 0,0 0-1 0 0,0 0 1 0 0,0-1-1 0 0,-1 1 1 0 0,1 0-1 0 0,0-1 1 0 0,0 0-1 0 0,-3 1 1 0 0,-5 0-9 0 0,-50 9-116 0 0,-105 3 1 0 0,-63-15-151 0 0,-118 7-59 0 0,195 0 239 0 0,-284 17-105 0 0,229-11 129 0 0,-348 32-4 0 0,-38 1 304 0 0,168-15 504 0 0,-304 5 1047 0 0,626-41-1466 0 0,-3 1 235 0 0,104 5-531 0 0,0 1 1 0 0,0 0-1 0 0,0 0 0 0 0,0 0 1 0 0,0-1-1 0 0,0 1 0 0 0,1-1 1 0 0,-1 1-1 0 0,0 0 0 0 0,0-1 1 0 0,0 0-1 0 0,0 1 0 0 0,1-1 1 0 0,-1 1-1 0 0,0-1 0 0 0,1 0 1 0 0,-1 0-1 0 0,0 1 0 0 0,1-1 1 0 0,-1 0-1 0 0,1 0 0 0 0,-1 0 1 0 0,1 1-1 0 0,0-1 0 0 0,-1 0 1 0 0,1 0-1 0 0,0 0 0 0 0,-1 0 1 0 0,1 0-1 0 0,0 0 0 0 0,0 0 1 0 0,0 0-1 0 0,0 0 0 0 0,0-1 0 0 0,0 0 38 0 0,0-9 6 0 0,0 3-61 0 0,-19 26-13 0 0,16-13 10 0 0,0 1 0 0 0,0 0 1 0 0,1-1-1 0 0,0 1 0 0 0,0 0 0 0 0,1 0 0 0 0,-1 0 0 0 0,1 0 0 0 0,1 0 0 0 0,-1 0 0 0 0,1 13 1 0 0,0-4-4 0 0,-8 123-45 0 0,7 0-1 0 0,19 162 0 0 0,2-87-13 0 0,-13-114 39 0 0,4-1 1 0 0,26 108-1 0 0,8-76 10 0 0,-6-20 7 0 0,-32-85 8 0 0,5 12-1 0 0,-2 1 1 0 0,-1 0-1 0 0,3 43 1 0 0,-10-54 1 0 0,7 153 0 0 0,-10-162 1 0 0,-2 0-1 0 0,0 0 1 0 0,-1 0 0 0 0,-1-1 0 0 0,0 0-1 0 0,-2 0 1 0 0,0 0 0 0 0,-9 16 0 0 0,-1-2 7 0 0,-29 37 1 0 0,13-19 24 0 0,17-27 22 0 0,14-20-37 0 0,2 1 19 0 0,0-2-36 0 0,0-1 0 0 0,0 0 0 0 0,0 0 0 0 0,0 0-1 0 0,0 0 1 0 0,0 1 0 0 0,0-1 0 0 0,0 0 0 0 0,0 0 0 0 0,0 0-1 0 0,0 0 1 0 0,0 1 0 0 0,0-1 0 0 0,0 0 0 0 0,0 0 0 0 0,0 0-1 0 0,0 1 1 0 0,0-1 0 0 0,0 0 0 0 0,0 0 0 0 0,0 0-1 0 0,0 0 1 0 0,0 1 0 0 0,0-1 0 0 0,0 0 0 0 0,0 0 0 0 0,0 0-1 0 0,0 0 1 0 0,1 1 0 0 0,-1-1 0 0 0,0 0 0 0 0,0 0 0 0 0,0 0-1 0 0,0 0 1 0 0,0 0 0 0 0,0 0 0 0 0,1 0 0 0 0,-1 1 0 0 0,0-1-1 0 0,0 0 1 0 0,26 4 21 0 0,0-1-1 0 0,-1-1 0 0 0,1-2 1 0 0,0 0-1 0 0,0-2 1 0 0,27-4-1 0 0,24-2 29 0 0,-37 6-27 0 0,238-24 79 0 0,511-36 68 0 0,-143 39-60 0 0,-251 22-48 0 0,-50 2-1 0 0,-220-2-44 0 0,214-8 38 0 0,-182 6-18 0 0,-102 3-34 0 0,-15 1 2 0 0,0 1 0 0 0,68 13 0 0 0,-98-11-38 0 0,1 0-1 0 0,-1 0 1 0 0,0 1 0 0 0,0 0 0 0 0,0 1 0 0 0,-1 0 0 0 0,0 1-1 0 0,16 14 1 0 0,-14-11-14 0 0,1-1 0 0 0,1 0 0 0 0,14 8 0 0 0,-22-14 27 0 0,3 0-26 0 0,-1 0 0 0 0,0 0 0 0 0,1-1 1 0 0,9 3-1 0 0,-10-4 84 0 0,0 0 0 0 0,0 0 0 0 0,0 0 0 0 0,10-1 0 0 0,-16 0-38 0 0,0 0 62 0 0,2 0 8 0 0,0 0 0 0 0,0 0 0 0 0,0 0 0 0 0,0-1 0 0 0,0 1 0 0 0,0-1 0 0 0,0 1 0 0 0,-1-1 0 0 0,6-2 0 0 0,-4-1-12 0 0,0 0 0 0 0,0-1-1 0 0,0 1 1 0 0,0-1 0 0 0,-1 0 0 0 0,0 0 0 0 0,0 0 0 0 0,0 0 0 0 0,-1-1 0 0 0,1 1 0 0 0,-1-1-1 0 0,1-6 1 0 0,4-15 117 0 0,5-33-1 0 0,-10 49-147 0 0,10-80 221 0 0,-1-120-1 0 0,-9 120-49 0 0,21-131-1 0 0,19-62 101 0 0,-37 223-206 0 0,-3 0 0 0 0,-9-106 0 0 0,-21-152 180 0 0,5 124-178 0 0,8 89-84 0 0,14 97-10 0 0,0 0 0 0 0,1 0 0 0 0,0-1 0 0 0,0 1 0 0 0,1 0 0 0 0,0 0 0 0 0,0 0 0 0 0,1 0 0 0 0,4-10 0 0 0,-2 7 0 0 0,5 3 0 0 0,-9 9 0 0 0,1 0 0 0 0,-1 0 0 0 0,1 0-1 0 0,0-1 1 0 0,-1 1 0 0 0,1 0 0 0 0,-1 0 0 0 0,1 0 0 0 0,-1 0 0 0 0,1 0 0 0 0,-1 1 0 0 0,1-1 0 0 0,0 0 0 0 0,-1 0 0 0 0,1 0 0 0 0,-1 0 0 0 0,1 0-1 0 0,-1 1 1 0 0,1-1 0 0 0,-1 0 0 0 0,1 1 0 0 0,-1-1 0 0 0,0 0 0 0 0,2 1 0 0 0,10 19-5 0 0,-4 0 3 0 0,-1 0 0 0 0,0 0 0 0 0,7 41 0 0 0,-3 18-9 0 0,-2 0 1 0 0,-4 128-1 0 0,-19 80-26 0 0,-1-7-22 0 0,10-172 32 0 0,0 102-18 0 0,6-189 41 0 0,1 25-9 0 0,2-1 0 0 0,9 47 0 0 0,-10-81 7 0 0,2-1-1 0 0,-4-10 7 0 0,-1 0 0 0 0,0 1 0 0 0,0-1 0 0 0,1 0 0 0 0,-1 0 0 0 0,0 0 0 0 0,0 0 0 0 0,1 0 0 0 0,-1 1 0 0 0,0-1 0 0 0,0 0 0 0 0,1 0 0 0 0,-1 0 0 0 0,0 0 0 0 0,0 0 0 0 0,1 0 0 0 0,-1 0 0 0 0,0 0-1 0 0,1 0 1 0 0,-1 0 0 0 0,0 0 0 0 0,0 0 0 0 0,1 0 0 0 0,-1 0 0 0 0,0 0 0 0 0,1 0 0 0 0,-1-1 0 0 0,0 1 0 0 0,0 0 0 0 0,1 0 0 0 0,-1 0 0 0 0,0 0 0 0 0,0 0 0 0 0,1-1 0 0 0,-1 1 0 0 0,0 0 0 0 0,0 0 0 0 0,0 0 0 0 0,0-1 0 0 0,1 1 0 0 0,-1 0 0 0 0,0 0 0 0 0,0-1 0 0 0,0 1 0 0 0,5-8 0 0 0,-1 1 0 0 0,0-1 0 0 0,-1 0 0 0 0,1 0 0 0 0,-2 0 0 0 0,1-1 0 0 0,1-10 0 0 0,10-71 0 0 0,-11 52 0 0 0,-2-56 0 0 0,-33-292 0 0 0,-2-10 0 0 0,18 164 0 0 0,0 22 0 0 0,16 191 0 0 0,-3-10 0 0 0,-14-31-3 0 0,12 46-9 0 0,5 12 10 0 0,-1 0 1 0 0,1 0-1 0 0,-1 0 0 0 0,0 0 0 0 0,1 0 1 0 0,-1 1-1 0 0,0-1 0 0 0,0 0 0 0 0,0 1 1 0 0,0-1-1 0 0,-1 1 0 0 0,1-1 0 0 0,0 1 0 0 0,-1 0 1 0 0,1-1-1 0 0,-1 1 0 0 0,1 0 0 0 0,-1 0 1 0 0,1 0-1 0 0,-1 0 0 0 0,0 0 0 0 0,0 0 1 0 0,1 1-1 0 0,-4-2 0 0 0,-1 0-5 0 0,-25-8-14 0 0,1 2-1 0 0,-1 0 0 0 0,-40-3 0 0 0,-104-2-71 0 0,-92 17-23 0 0,118 3 54 0 0,-7-6-10 0 0,-98 2-46 0 0,-337 22-19 0 0,370-23 128 0 0,29-4 9 0 0,-408 18 74 0 0,224-4 276 0 0,325-10-278 0 0,-414-4 833 0 0,340-7-520 0 0,-132-4 699 0 0,250 13-1049 0 0,0 0-1 0 0,1 1 0 0 0,-1 0 0 0 0,0 0 0 0 0,1 0 1 0 0,-1 1-1 0 0,1 0 0 0 0,-1 0 0 0 0,1 1 1 0 0,0 0-1 0 0,0 0 0 0 0,0 0 0 0 0,-6 6 1 0 0,5-3-17 0 0,0 0 0 0 0,1 0 0 0 0,-1 1 0 0 0,2 0 1 0 0,-1 0-1 0 0,1 0 0 0 0,0 1 0 0 0,-7 15 0 0 0,2 2-3 0 0,1 0-1 0 0,2 0 0 0 0,0 1 1 0 0,2 0-1 0 0,-4 47 1 0 0,-6 104 89 0 0,14 284 1 0 0,5-401-67 0 0,3 1-1 0 0,2-1 1 0 0,4-1-1 0 0,1 0 1 0 0,33 81-1 0 0,32 57 115 0 0,74 164 502 0 0,-112-283-376 0 0,-40-77-203 0 0,-1 0-72 0 0,0-1 1 0 0,0 0-1 0 0,0 0 0 0 0,1 1 1 0 0,-1-1-1 0 0,0 0 0 0 0,0 0 1 0 0,0 1-1 0 0,0-1 0 0 0,0 0 1 0 0,0 0-1 0 0,0 1 0 0 0,0-1 1 0 0,0 0-1 0 0,0 0 0 0 0,0 1 1 0 0,0-1-1 0 0,0 0 0 0 0,0 0 1 0 0,0 1-1 0 0,0-1 0 0 0,-1 0 1 0 0,1 0-1 0 0,0 1 1 0 0,0-1-1 0 0,0 0 0 0 0,0 0 1 0 0,0 1-1 0 0,0-1 0 0 0,-1 0 1 0 0,1 0-1 0 0,0 0 0 0 0,0 0 1 0 0,0 1-1 0 0,-1-1 0 0 0,1 0 1 0 0,0 0-1 0 0,0 0 0 0 0,-1 0 1 0 0,1 0-1 0 0,0 0 0 0 0,0 1 1 0 0,-1-1-1 0 0,1 0 0 0 0,0 0 1 0 0,0 0-1 0 0,-1 0 0 0 0,1 0 1 0 0,0 0-1 0 0,0 0 0 0 0,-1 0 1 0 0,1 0-1 0 0,0 0 1 0 0,0 0-1 0 0,-1 0 0 0 0,1-1 1 0 0,0 1-1 0 0,-1 0 0 0 0,-1-1 2 0 0,0 1 0 0 0,-1-1 0 0 0,1 0 0 0 0,0-1 0 0 0,0 1 0 0 0,0 0-1 0 0,0 0 1 0 0,0-1 0 0 0,0 1 0 0 0,0-1 0 0 0,1 0 0 0 0,-1 0 0 0 0,0 1 0 0 0,-1-4-1 0 0,-3-2 11 0 0,-16-18 26 0 0,2 0 0 0 0,1-1 0 0 0,1-1-1 0 0,1-1 1 0 0,-25-57 0 0 0,26 43 14 0 0,2 0-1 0 0,1-1 1 0 0,-11-76-1 0 0,15 43 35 0 0,0-109 0 0 0,19-78 34 0 0,-4 180-96 0 0,9-230 117 0 0,-10-81 11 0 0,2 361-159 0 0,-6 31 1 0 0,0 0 0 0 0,0 0 0 0 0,0 0 1 0 0,0 0-1 0 0,0 0 0 0 0,1 1 0 0 0,-1-1 1 0 0,1 0-1 0 0,-1 1 0 0 0,1-1 0 0 0,0 1 1 0 0,-1-1-1 0 0,1 1 0 0 0,0 0 0 0 0,0-1 1 0 0,3 0-1 0 0,35-12-17 0 0,-31 12 15 0 0,76-19-78 0 0,134-15 0 0 0,-219 36 83 0 0,605-70-302 0 0,-130 29 143 0 0,-279 27 87 0 0,225-3-47 0 0,-112 7 39 0 0,-227 6 63 0 0,662-22-179 0 0,-367 6 53 0 0,46-3-152 0 0,-304 19 116 0 0,-3 8-133 0 0,-66 0 172 0 0,33 6-524 0 0,-82-10 648 0 0,0 1 0 0 0,0-1 0 0 0,0 0 0 0 0,-1 1 1 0 0,1-1-1 0 0,0 1 0 0 0,0-1 0 0 0,0 1 1 0 0,0-1-1 0 0,0 1 0 0 0,-1-1 0 0 0,1 1 0 0 0,0 0 1 0 0,-1-1-1 0 0,1 1 0 0 0,0 0 0 0 0,-1 0 1 0 0,1 0-1 0 0,-1-1 0 0 0,1 1 0 0 0,-1 0 0 0 0,0 0 1 0 0,1 0-1 0 0,-1 0 0 0 0,0 0 0 0 0,1 0 0 0 0,-1 0 1 0 0,0 0-1 0 0,0 0 0 0 0,0 0 0 0 0,0 0 1 0 0,0 0-1 0 0,0 1 0 0 0,0-2 15 0 0,0 19-73 0 0,-1-1-1 0 0,0 0 1 0 0,-1 1-1 0 0,-8 27 1 0 0,-1 14-23 0 0,-4 218-102 0 0,13-187 155 0 0,3 127-52 0 0,2-75 59 0 0,8 255-12 0 0,-10-386 49 0 0,-5 143 12 0 0,-1-46 1 0 0,5-62 101 0 0,-11 83 0 0 0,8-113-63 0 0,-1 1-1 0 0,0-1 0 0 0,-2 0 1 0 0,0 0-1 0 0,0 0 0 0 0,-2-1 0 0 0,-15 26 1 0 0,15-32-26 0 0,0 0 1 0 0,0 0 0 0 0,-1-1-1 0 0,-1-1 1 0 0,1 1-1 0 0,-1-2 1 0 0,-1 1 0 0 0,1-1-1 0 0,-1-1 1 0 0,-1 0 0 0 0,1 0-1 0 0,-1-1 1 0 0,-16 4-1 0 0,-2 0 11 0 0,0-2-1 0 0,0-2 1 0 0,-1 0-1 0 0,-42 0 1 0 0,-238-4 203 0 0,57-2-104 0 0,-238 23 53 0 0,157-20-105 0 0,-64 6-23 0 0,105 12-25 0 0,113-10-14 0 0,-135 4 13 0 0,122-6-13 0 0,-182-3 30 0 0,271-6-21 0 0,-93 0 187 0 0,196 1-114 0 0,19-3-6 0 0,-10 1-77 0 0,86-29-1601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5:03.482"/>
    </inkml:context>
    <inkml:brush xml:id="br0">
      <inkml:brushProperty name="width" value="0.1" units="cm"/>
      <inkml:brushProperty name="height" value="0.1" units="cm"/>
    </inkml:brush>
  </inkml:definitions>
  <inkml:trace contextRef="#ctx0" brushRef="#br0">162 126 96 0 0,'-19'-17'1'0'0,"8"11"5"0"0,6 8 7 0 0,5 17 34 0 0,1-12-25 0 0,16 269 480 0 0,-9-90 932 0 0,-8-184-1182 0 0,-1-3-213 0 0,-1 0 0 0 0,1 0 0 0 0,0 0 0 0 0,-1 0 1 0 0,1 0-1 0 0,0-1 0 0 0,0 1 0 0 0,0 0 0 0 0,0-1 0 0 0,0 1 0 0 0,0-1 0 0 0,1 1 0 0 0,-1-1 0 0 0,0 1 0 0 0,1-1 0 0 0,-1 0 0 0 0,0-2 0 0 0,1 4-20 0 0,-11-38 387 0 0,1-1 0 0 0,-8-69 0 0 0,3 27 91 0 0,9 55-311 0 0,2 0 0 0 0,-3-32 0 0 0,6 7 21 0 0,-8-86 482 0 0,9 136-455 0 0,0 0-226 0 0,-1 1 0 0 0,1 0 0 0 0,0 0 0 0 0,-1 0 0 0 0,1-1 0 0 0,-1 1 0 0 0,1 0 0 0 0,0 0 0 0 0,-1 0-1 0 0,1 0 1 0 0,-1 0 0 0 0,1 0 0 0 0,-1 0 0 0 0,1 0 0 0 0,0 0 0 0 0,-1 0 0 0 0,1 0 0 0 0,-1 0 0 0 0,1 0-1 0 0,-1 0 1 0 0,1 0 0 0 0,0 0 0 0 0,-1 1 0 0 0,1-1 0 0 0,-1 0 0 0 0,0 1 0 0 0,0 1 5 0 0,-1 0 0 0 0,0 0 0 0 0,1 1 0 0 0,-1-1-1 0 0,1 1 1 0 0,0-1 0 0 0,0 1 0 0 0,0 0 0 0 0,0-1 0 0 0,0 1 0 0 0,0 0 0 0 0,1 0 0 0 0,-1 3 0 0 0,-1 4 23 0 0,-6 31 135 0 0,1 0-1 0 0,-1 73 1 0 0,11 86 509 0 0,-2-185-625 0 0,-1-4 53 0 0,0 0 1 0 0,2 0-1 0 0,-1 0 1 0 0,1 0-1 0 0,1 0 0 0 0,0 0 1 0 0,1 0-1 0 0,8 18 1 0 0,-10-26 32 0 0,12-5 114 0 0,-10-1-233 0 0,-1 0 1 0 0,-1 0 0 0 0,1 0 0 0 0,0 0-1 0 0,-1 0 1 0 0,1 0 0 0 0,-1-1-1 0 0,0 0 1 0 0,0 1 0 0 0,-1-1 0 0 0,1 0-1 0 0,1-6 1 0 0,1 1 6 0 0,7-20 54 0 0,-1-1 0 0 0,-1-1 0 0 0,-2 1 1 0 0,-1-1-1 0 0,-1 0 0 0 0,1-62 0 0 0,-13-44 359 0 0,9 208-374 0 0,-3 56-34 0 0,-5 63 22 0 0,4-177-45 0 0,0 0 0 0 0,-1 1 0 0 0,0-1 0 0 0,-1 0 0 0 0,0-1 0 0 0,-1 1 0 0 0,-1-1 0 0 0,-7 14 0 0 0,11-22 2 0 0,1-2 13 0 0,-10-2-1382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5:08.078"/>
    </inkml:context>
    <inkml:brush xml:id="br0">
      <inkml:brushProperty name="width" value="0.1" units="cm"/>
      <inkml:brushProperty name="height" value="0.1" units="cm"/>
    </inkml:brush>
  </inkml:definitions>
  <inkml:trace contextRef="#ctx0" brushRef="#br0">27 159 1496 0 0,'0'0'8'0'0,"1"5"0"0"0,17 68 135 0 0,15 138 0 0 0,-9-37 276 0 0,-20-156-279 0 0,0 3 275 0 0,0-1 0 0 0,-1 1 1 0 0,-2 0-1 0 0,0 30 0 0 0,5-287 1150 0 0,-7 230-1529 0 0,-1-23 152 0 0,-2 0 0 0 0,-1 0-1 0 0,-2 1 1 0 0,-16-48 0 0 0,-1-2 105 0 0,-17-114 497 0 0,29 132-350 0 0,9 49-114 0 0,1 19-53 0 0,2 23-46 0 0,3 357 827 0 0,-6-306-860 0 0,1 60 501 0 0,10-165-511 0 0,-1 6-133 0 0,9-50 230 0 0,-2-1-1 0 0,6-101 1 0 0,-17 139-175 0 0,-1 6 253 0 0,1-31 0 0 0,-2 367 382 0 0,-1-274-655 0 0,-7 24 50 0 0,4-48 12 0 0,1 0-1 0 0,1 0 1 0 0,0 20 0 0 0,6-61 31 0 0,0 6-128 0 0,0-10 31 0 0,-1-1-1 0 0,-1 0 0 0 0,-2 0 1 0 0,-1 0-1 0 0,-9-61 0 0 0,5 80 32 0 0,0 30-56 0 0,2 20-40 0 0,1 0 1 0 0,2 0-1 0 0,2-1 1 0 0,1 1-1 0 0,17 67 1 0 0,-16-85-293 0 0,1 0-1 0 0,1 0 1 0 0,0-1 0 0 0,1 0 0 0 0,2 0-1 0 0,17 27 1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5:09.219"/>
    </inkml:context>
    <inkml:brush xml:id="br0">
      <inkml:brushProperty name="width" value="0.1" units="cm"/>
      <inkml:brushProperty name="height" value="0.1" units="cm"/>
    </inkml:brush>
  </inkml:definitions>
  <inkml:trace contextRef="#ctx0" brushRef="#br0">1 107 96 0 0,'1'-8'0'0'0,"4"19"0"0"0,3 22 0 0 0,16 86 0 0 0,27 107 0 0 0,-20-102 0 0 0,-28-108 0 0 0,-1 0 0 0 0,0 0 0 0 0,-2 1 0 0 0,0-1 0 0 0,-4 29 0 0 0,2-35 4 0 0,2-9-1 0 0,0-1 0 0 0,0 0 0 0 0,0 1-1 0 0,0-1 1 0 0,0 1 0 0 0,-1-1 0 0 0,1 0 0 0 0,0 1 0 0 0,0-1-1 0 0,0 0 1 0 0,0 1 0 0 0,-1-1 0 0 0,1 0 0 0 0,0 1 0 0 0,0-1 0 0 0,0 0-1 0 0,-1 0 1 0 0,1 1 0 0 0,0-1 0 0 0,-1 0 0 0 0,1 0 0 0 0,0 1 0 0 0,0-1-1 0 0,-1 0 1 0 0,1 0 0 0 0,0 0 0 0 0,-1 0 0 0 0,1 1 0 0 0,-1-1-1 0 0,1 0 1 0 0,0 0 0 0 0,-1 0 0 0 0,1 0 0 0 0,0 0 0 0 0,-1 0 0 0 0,1 0-1 0 0,0 0 1 0 0,-1 0 0 0 0,1 0 0 0 0,-1 0 0 0 0,1 0 0 0 0,0 0 0 0 0,-1-1-1 0 0,1 1 1 0 0,0 0 0 0 0,-1 0 0 0 0,1 0 0 0 0,0 0 0 0 0,-1-1-1 0 0,1 1 1 0 0,0 0 0 0 0,-1 0 0 0 0,1 0 0 0 0,0-1 0 0 0,0 1 0 0 0,-1 0-1 0 0,1-1 1 0 0,0 0 0 0 0,-15-18 220 0 0,12 12-168 0 0,1 1 1 0 0,-1-1 0 0 0,1-1 0 0 0,0 1-1 0 0,1 0 1 0 0,0 0 0 0 0,0-1-1 0 0,1 1 1 0 0,0-9 0 0 0,8-70 375 0 0,-5 62-289 0 0,94-488 2176 0 0,-83 482-912 0 0,-2 38-370 0 0,-9-5-939 0 0,0 1-1 0 0,-1-1 0 0 0,1 1 1 0 0,-1 0-1 0 0,0 0 0 0 0,0 0 1 0 0,0 0-1 0 0,-1 0 1 0 0,1 1-1 0 0,0 6 0 0 0,6 47 427 0 0,-8-51-447 0 0,3 64 723 0 0,-13 124 0 0 0,4-131-251 0 0,3-1-1 0 0,8 112 1 0 0,-4-167-459 0 0,0 0 1 0 0,1 0-1 0 0,0-1 1 0 0,0 1-1 0 0,4 9 1 0 0,-5-15-152 0 0,0 0-1 0 0,0 0 1 0 0,0-1-1 0 0,0 1 1 0 0,1 0 0 0 0,-1 0-1 0 0,1-1 1 0 0,-1 1-1 0 0,1 0 1 0 0,-1-1 0 0 0,1 0-1 0 0,0 1 1 0 0,0-1-1 0 0,0 0 1 0 0,-1 0 0 0 0,1 0-1 0 0,0 0 1 0 0,1 0-1 0 0,-1-1 1 0 0,3 2 0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5:32.311"/>
    </inkml:context>
    <inkml:brush xml:id="br0">
      <inkml:brushProperty name="width" value="0.1" units="cm"/>
      <inkml:brushProperty name="height" value="0.1" units="cm"/>
    </inkml:brush>
  </inkml:definitions>
  <inkml:trace contextRef="#ctx0" brushRef="#br0">608 59 96 0 0,'-4'-26'0'0'0,"2"23"0"0"0,1 1 0 0 0,0 0 0 0 0,-1 0 0 0 0,0 0 0 0 0,0 0 0 0 0,1 1 0 0 0,-1-1 0 0 0,0 0 0 0 0,0 1 0 0 0,-1 0 0 0 0,1-1 0 0 0,0 1 0 0 0,0 0 0 0 0,-1 0 0 0 0,1 0 0 0 0,0 0 0 0 0,-1 0 0 0 0,1 1 0 0 0,-6-1 0 0 0,-4-1 0 0 0,-1 1 0 0 0,-21 1 0 0 0,32 0 0 0 0,-17 1 0 0 0,0 1 0 0 0,-1 2 0 0 0,1-1 0 0 0,0 2 0 0 0,-22 9 0 0 0,-89 43 0 0 0,111-47 66 0 0,1 1 1 0 0,0 1-1 0 0,1 0 1 0 0,0 2-1 0 0,1-1 1 0 0,1 2-1 0 0,0 0 1 0 0,1 1-1 0 0,1 1 1 0 0,0 0-1 0 0,1 0 1 0 0,1 1-1 0 0,-10 23 1 0 0,18-34 13 0 0,1-1 0 0 0,1 0 0 0 0,-1 1 0 0 0,1-1 0 0 0,0 1 1 0 0,1-1-1 0 0,0 1 0 0 0,0 0 0 0 0,0-1 0 0 0,1 1 0 0 0,-1-1 0 0 0,2 1 1 0 0,-1-1-1 0 0,1 1 0 0 0,0-1 0 0 0,0 0 0 0 0,1 0 0 0 0,0 0 0 0 0,4 8 1 0 0,1-1 9 0 0,1 0 1 0 0,0 0-1 0 0,0-1 1 0 0,1-1 0 0 0,1 1-1 0 0,0-2 1 0 0,15 12 0 0 0,-3-7 26 0 0,1-2 0 0 0,0 0 1 0 0,0-2-1 0 0,1 0 0 0 0,1-2 1 0 0,31 8-1 0 0,-36-13-8 0 0,-1 0 0 0 0,1-1 0 0 0,0 0 1 0 0,0-2-1 0 0,0-1 0 0 0,0 0 0 0 0,28-5 0 0 0,15-7 265 0 0,64-20-1 0 0,-90 22-275 0 0,-5-1 97 0 0,0-1 0 0 0,-1-1-1 0 0,-1-2 1 0 0,0-2 0 0 0,-1 0-1 0 0,-1-2 1 0 0,49-42 0 0 0,-65 50-59 0 0,0-1 0 0 0,-1-1 1 0 0,0 0-1 0 0,-1 0 0 0 0,-1-1 0 0 0,0 0 1 0 0,15-31-1 0 0,-21 36-68 0 0,0-1 0 0 0,0 0-1 0 0,-1 0 1 0 0,0 0 0 0 0,-1 0 0 0 0,0 0-1 0 0,0-1 1 0 0,-1 1 0 0 0,-1-1 0 0 0,0 1-1 0 0,0-1 1 0 0,-1 1 0 0 0,0-1 0 0 0,-4-13-1 0 0,3 19-33 0 0,0 0-1 0 0,0-1 1 0 0,-1 1-1 0 0,0 1 1 0 0,1-1-1 0 0,-2 0 1 0 0,1 1 0 0 0,0-1-1 0 0,-1 1 1 0 0,0 0-1 0 0,0 0 1 0 0,0 1-1 0 0,-1-1 1 0 0,1 1-1 0 0,-1 0 1 0 0,0 0-1 0 0,0 1 1 0 0,0-1-1 0 0,0 1 1 0 0,0 0-1 0 0,0 0 1 0 0,-8-1-1 0 0,-4-1 44 0 0,0 1 0 0 0,0 1 0 0 0,0 0 0 0 0,-1 1-1 0 0,-33 3 1 0 0,19 2 48 0 0,0 2 0 0 0,1 1 0 0 0,0 1 0 0 0,-43 18-1 0 0,-96 52-1305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5:33.342"/>
    </inkml:context>
    <inkml:brush xml:id="br0">
      <inkml:brushProperty name="width" value="0.1" units="cm"/>
      <inkml:brushProperty name="height" value="0.1" units="cm"/>
    </inkml:brush>
  </inkml:definitions>
  <inkml:trace contextRef="#ctx0" brushRef="#br0">240 287 600 0 0,'1'7'89'0'0,"11"49"-58"0"0,3-1 0 0 0,23 61 0 0 0,22 78-33 0 0,-55-171 9 0 0,-1 0 0 0 0,-1 0-1 0 0,-1 1 1 0 0,0-1 0 0 0,-2 1 0 0 0,-4 33 0 0 0,3-50 8 0 0,0 0 1 0 0,-1 0-1 0 0,1 0 0 0 0,-1-1 0 0 0,-1 1 1 0 0,1-1-1 0 0,-1 1 0 0 0,-4 5 1 0 0,6-9-1 0 0,-1-1 1 0 0,0 0-1 0 0,0 0 0 0 0,1 0 1 0 0,-1 0-1 0 0,-1-1 1 0 0,1 1-1 0 0,0 0 1 0 0,0-1-1 0 0,-1 0 0 0 0,1 1 1 0 0,0-1-1 0 0,-1 0 1 0 0,1 0-1 0 0,-1 0 1 0 0,0-1-1 0 0,1 1 0 0 0,-1-1 1 0 0,0 1-1 0 0,1-1 1 0 0,-1 0-1 0 0,0 0 1 0 0,-3 0-1 0 0,-1-1 41 0 0,-1-1 1 0 0,1 1-1 0 0,0-1 0 0 0,0-1 1 0 0,0 1-1 0 0,0-1 1 0 0,0 0-1 0 0,1-1 0 0 0,-1 0 1 0 0,1 0-1 0 0,0 0 0 0 0,0-1 1 0 0,0 1-1 0 0,1-2 0 0 0,0 1 1 0 0,0 0-1 0 0,0-1 1 0 0,-5-8-1 0 0,-9-14 417 0 0,2-1 0 0 0,-25-54 1 0 0,32 60-240 0 0,-6-9 126 0 0,2-2 0 0 0,1 0-1 0 0,2 0 1 0 0,1-1 0 0 0,-6-40-1 0 0,14 59-248 0 0,0 0 0 0 0,2 0 0 0 0,0 0-1 0 0,0 0 1 0 0,2 1 0 0 0,0-1-1 0 0,0 0 1 0 0,2 1 0 0 0,0-1-1 0 0,1 1 1 0 0,0 0 0 0 0,1 0-1 0 0,1 1 1 0 0,9-15 0 0 0,-3 10 14 0 0,1 1 0 0 0,0 0 0 0 0,1 1 1 0 0,1 1-1 0 0,1 1 0 0 0,0 0 0 0 0,1 1 0 0 0,0 1 1 0 0,32-18-1 0 0,-19 15 36 0 0,0 2 0 0 0,1 1 0 0 0,0 1 0 0 0,1 1 0 0 0,56-9 0 0 0,-62 15-49 0 0,0 1 0 0 0,1 2-1 0 0,-1 0 1 0 0,1 2-1 0 0,-1 1 1 0 0,30 5 0 0 0,-55-6-95 0 0,-1 1 1 0 0,1-1 0 0 0,0 1-1 0 0,0-1 1 0 0,0 1 0 0 0,0 0 0 0 0,-1 0-1 0 0,1 0 1 0 0,0 0 0 0 0,1 1-1 0 0,-2-1-7 0 0,-1-1 0 0 0,1 1-1 0 0,-1-1 1 0 0,0 1 0 0 0,1-1 0 0 0,-1 1-1 0 0,0-1 1 0 0,1 1 0 0 0,-1-1-1 0 0,0 1 1 0 0,0-1 0 0 0,0 1-1 0 0,1 0 1 0 0,-1-1 0 0 0,0 1-1 0 0,0-1 1 0 0,0 1 0 0 0,0 0-1 0 0,0-1 1 0 0,0 1 0 0 0,0-1 0 0 0,0 1-1 0 0,-1 0 1 0 0,0 2 19 0 0,-1 1 0 0 0,0-1 0 0 0,0 0 0 0 0,0 0 1 0 0,0 0-1 0 0,0 0 0 0 0,-1 0 0 0 0,1 0 0 0 0,-6 3 0 0 0,-140 114 418 0 0,100-86-291 0 0,3 3 0 0 0,-72 73 0 0 0,108-101-123 0 0,0 2 1 0 0,1-1 0 0 0,0 1-1 0 0,1 0 1 0 0,0 1-1 0 0,-8 19 1 0 0,13-25-24 0 0,1-1 0 0 0,0 0 0 0 0,-1 1 1 0 0,2-1-1 0 0,-1 1 0 0 0,1-1 0 0 0,0 1 1 0 0,0-1-1 0 0,0 1 0 0 0,1-1 0 0 0,0 1 1 0 0,0-1-1 0 0,1 1 0 0 0,-1-1 0 0 0,1 0 1 0 0,0 0-1 0 0,0 0 0 0 0,5 7 0 0 0,1 1 8 0 0,1 0-1 0 0,0 0 1 0 0,1-1-1 0 0,0-1 1 0 0,1 0 0 0 0,0 0-1 0 0,26 18 1 0 0,98 52 69 0 0,-91-57-63 0 0,41 20 29 0 0,-56-31-8 0 0,0 2 0 0 0,-1 1 0 0 0,-1 1 0 0 0,49 39 0 0 0,-73-52-184 0 0,1-1 1 0 0,-1 1-1 0 0,0 0 1 0 0,-1 0-1 0 0,1 0 1 0 0,-1 0 0 0 0,1 0-1 0 0,-1 0 1 0 0,-1 1-1 0 0,3 6 1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5:34.226"/>
    </inkml:context>
    <inkml:brush xml:id="br0">
      <inkml:brushProperty name="width" value="0.1" units="cm"/>
      <inkml:brushProperty name="height" value="0.1" units="cm"/>
    </inkml:brush>
  </inkml:definitions>
  <inkml:trace contextRef="#ctx0" brushRef="#br0">33 365 7024 0 0,'0'0'-42'0'0,"4"1"4"0"0,2-1 45 0 0,0 0 1 0 0,0 0-1 0 0,1 0 0 0 0,-1 0 1 0 0,0-1-1 0 0,0 0 1 0 0,0-1-1 0 0,0 1 0 0 0,0-1 1 0 0,-1 0-1 0 0,10-5 1 0 0,-5 1 4 0 0,-1 1 0 0 0,0-2 1 0 0,0 1-1 0 0,0-2 0 0 0,15-15 0 0 0,-8 5 23 0 0,-2-1-1 0 0,0-1 0 0 0,-1 0 0 0 0,0-1 1 0 0,13-33-1 0 0,-23 47 11 0 0,0 0-1 0 0,-1 0 1 0 0,0 0 0 0 0,0 0 0 0 0,0 0-1 0 0,-1 0 1 0 0,0-1 0 0 0,-1 1 0 0 0,0 0-1 0 0,-1-11 1 0 0,1 15-2 0 0,-1 1 0 0 0,1-1 0 0 0,-1 0-1 0 0,0 1 1 0 0,0-1 0 0 0,0 1 0 0 0,0 0 0 0 0,0-1-1 0 0,-1 1 1 0 0,1 0 0 0 0,-1 0 0 0 0,0-1 0 0 0,1 1 0 0 0,-1 1-1 0 0,0-1 1 0 0,0 0 0 0 0,0 0 0 0 0,0 1 0 0 0,-1-1 0 0 0,1 1-1 0 0,0-1 1 0 0,-1 1 0 0 0,1 0 0 0 0,-1 0 0 0 0,1 0-1 0 0,-1 1 1 0 0,1-1 0 0 0,-1 1 0 0 0,0-1 0 0 0,1 1 0 0 0,-5 0-1 0 0,-1-1 18 0 0,1 2-1 0 0,-1-1 0 0 0,0 1 1 0 0,1 0-1 0 0,-1 0 0 0 0,1 1 1 0 0,-1 0-1 0 0,1 1 0 0 0,0-1 1 0 0,0 1-1 0 0,0 1 0 0 0,0-1 1 0 0,1 1-1 0 0,-1 0 0 0 0,1 1 1 0 0,-7 6-1 0 0,3-2-1 0 0,2-1 0 0 0,-1 2 0 0 0,1-1 0 0 0,0 1 0 0 0,1 0 0 0 0,1 1 0 0 0,-1 0 1 0 0,1 0-1 0 0,-5 16 0 0 0,4-8 2 0 0,2 0 0 0 0,0 1-1 0 0,1-1 1 0 0,1 1 0 0 0,-1 33 0 0 0,4-38-28 0 0,0 0-1 0 0,2 0 1 0 0,-1 0 0 0 0,2 0-1 0 0,0 0 1 0 0,1 0-1 0 0,0-1 1 0 0,8 16 0 0 0,-9-24-20 0 0,0 1 0 0 0,0-1 0 0 0,1 0 0 0 0,0 0 0 0 0,0-1 0 0 0,1 1 0 0 0,0-1 1 0 0,0 0-1 0 0,0 0 0 0 0,0-1 0 0 0,1 1 0 0 0,0-1 0 0 0,0-1 0 0 0,0 1 0 0 0,0-1 1 0 0,0 0-1 0 0,1 0 0 0 0,-1-1 0 0 0,12 3 0 0 0,-9-3 2 0 0,1 0 0 0 0,0-2 0 0 0,0 1 0 0 0,0-1 1 0 0,0 0-1 0 0,0-1 0 0 0,0 0 0 0 0,0-1 0 0 0,-1 0 0 0 0,1-1 0 0 0,-1 1 0 0 0,1-2 1 0 0,11-5-1 0 0,-4 0 5 0 0,0 0 0 0 0,-1-2 0 0 0,-1 0 0 0 0,1 0 0 0 0,-2-1 0 0 0,0-1 0 0 0,0 0 0 0 0,-1-1 0 0 0,12-18 1 0 0,-11 12 25 0 0,-1 0 1 0 0,-1-1 0 0 0,-1-1-1 0 0,-1 0 1 0 0,0-1 0 0 0,10-39-1 0 0,-15 34 165 0 0,-5 27 116 0 0,-3 6-226 0 0,-9 20-37 0 0,1 2-1 0 0,1-1 1 0 0,1 1-1 0 0,1 1 1 0 0,2-1-1 0 0,1 1 1 0 0,-2 35-1 0 0,7-55-36 0 0,0 1 1 0 0,0-1-1 0 0,1 0 0 0 0,0 1 0 0 0,1-1 1 0 0,0 0-1 0 0,0 0 0 0 0,5 10 0 0 0,-7-17-21 0 0,0-1 1 0 0,1 1-1 0 0,-1-1 0 0 0,0 1 0 0 0,1 0 1 0 0,-1-1-1 0 0,1 1 0 0 0,-1-1 0 0 0,1 1 1 0 0,-1-1-1 0 0,1 0 0 0 0,0 1 0 0 0,-1-1 1 0 0,1 1-1 0 0,-1-1 0 0 0,1 0 0 0 0,0 0 0 0 0,-1 1 1 0 0,1-1-1 0 0,0 0 0 0 0,-1 0 0 0 0,1 0 1 0 0,0 0-1 0 0,-1 0 0 0 0,1 0 0 0 0,0 0 1 0 0,0 0-1 0 0,18-5 52 0 0,-9-1-37 0 0,0-2 0 0 0,0 1 0 0 0,-1-1 0 0 0,-1-1 1 0 0,1 1-1 0 0,-1-1 0 0 0,10-16 0 0 0,18-18 37 0 0,-23 30-25 0 0,0 0 1 0 0,0 1-1 0 0,1 1 1 0 0,21-14-1 0 0,-33 25-26 0 0,0-1 0 0 0,-1 0-1 0 0,1 1 1 0 0,0 0 0 0 0,0-1-1 0 0,0 1 1 0 0,-1 0 0 0 0,1 0-1 0 0,0 0 1 0 0,0 0 0 0 0,0 0-1 0 0,-1 0 1 0 0,1 1 0 0 0,0-1 0 0 0,0 0-1 0 0,-1 1 1 0 0,1 0 0 0 0,0-1-1 0 0,-1 1 1 0 0,1 0 0 0 0,0 0-1 0 0,-1 0 1 0 0,1 0 0 0 0,-1 0-1 0 0,0 0 1 0 0,1 0 0 0 0,-1 1 0 0 0,0-1-1 0 0,0 0 1 0 0,2 3 0 0 0,5 5 8 0 0,-1 1 1 0 0,0 0 0 0 0,7 13 0 0 0,-13-20-8 0 0,6 10 10 0 0,-1 0 1 0 0,-1 0-1 0 0,5 18 0 0 0,-5-15 35 0 0,13 30 0 0 0,0-25-1817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5:34.737"/>
    </inkml:context>
    <inkml:brush xml:id="br0">
      <inkml:brushProperty name="width" value="0.1" units="cm"/>
      <inkml:brushProperty name="height" value="0.1" units="cm"/>
    </inkml:brush>
  </inkml:definitions>
  <inkml:trace contextRef="#ctx0" brushRef="#br0">233 1 7528 0 0,'4'3'-47'0'0,"6"4"16"0"0,0 1-1 0 0,0 0 1 0 0,-1 1-1 0 0,0 0 1 0 0,-1 0-1 0 0,0 1 1 0 0,0 0-1 0 0,-1 0 1 0 0,6 13-1 0 0,8 18 14 0 0,20 51-1 0 0,-19-31 49 0 0,-2 1 0 0 0,-3 1 0 0 0,-2 0 0 0 0,-4 1 0 0 0,-2 0 1 0 0,-3 1-1 0 0,-2 0 0 0 0,-9 98 0 0 0,4-154 14 0 0,0 0 0 0 0,0 0 0 0 0,-1-1 0 0 0,0 1 1 0 0,-1 0-1 0 0,0 0 0 0 0,0-1 0 0 0,-1 0 0 0 0,-5 8 1 0 0,7-12-10 0 0,-1 0 1 0 0,-1 0 0 0 0,1 0 0 0 0,0-1 0 0 0,-1 0 0 0 0,0 1 0 0 0,1-1 0 0 0,-1-1 0 0 0,-1 1 0 0 0,1-1 0 0 0,0 1-1 0 0,0-1 1 0 0,-1 0 0 0 0,0-1 0 0 0,1 1 0 0 0,-1-1 0 0 0,0 0 0 0 0,-5 1 0 0 0,-6-1 34 0 0,0 0 1 0 0,0-1-1 0 0,1-1 0 0 0,-1 0 1 0 0,0-1-1 0 0,0-1 1 0 0,1 0-1 0 0,-22-8 1 0 0,13 2 41 0 0,1 0 1 0 0,0-2 0 0 0,1 0-1 0 0,-35-25 1 0 0,50 32-59 0 0,1-1 0 0 0,-1-1 0 0 0,1 1 0 0 0,0-1 0 0 0,0 0 0 0 0,1-1 0 0 0,0 1 0 0 0,0-1 0 0 0,-5-10 0 0 0,9 15-37 0 0,0 0 1 0 0,1 0-1 0 0,-1 0 0 0 0,0 0 0 0 0,1 1 1 0 0,0-1-1 0 0,-1 0 0 0 0,1 0 0 0 0,0 0 1 0 0,0 0-1 0 0,0 0 0 0 0,0 0 1 0 0,1 0-1 0 0,-1 0 0 0 0,0 0 0 0 0,1 0 1 0 0,-1 0-1 0 0,1 0 0 0 0,0 0 0 0 0,0 1 1 0 0,-1-1-1 0 0,1 0 0 0 0,0 0 0 0 0,1 1 1 0 0,-1-1-1 0 0,2-1 0 0 0,2-3 40 0 0,2 0 1 0 0,-1 1-1 0 0,1 0 0 0 0,13-8 0 0 0,-14 8-22 0 0,60-32 449 0 0,141-59 1 0 0,-121 60-262 0 0,138-55 268 0 0,76-36 10 0 0,45-33-1812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5:36.185"/>
    </inkml:context>
    <inkml:brush xml:id="br0">
      <inkml:brushProperty name="width" value="0.1" units="cm"/>
      <inkml:brushProperty name="height" value="0.1" units="cm"/>
    </inkml:brush>
  </inkml:definitions>
  <inkml:trace contextRef="#ctx0" brushRef="#br0">0 40 5224 0 0,'0'0'89'0'0,"1"-4"68"0"0,0-2 113 0 0,0 1 0 0 0,0-1 1 0 0,1 1-1 0 0,2-8 0 0 0,3 19-196 0 0,1 0 1 0 0,-2 0-1 0 0,1 1 0 0 0,-1 0 1 0 0,10 14-1 0 0,-8-9-19 0 0,10 12 37 0 0,-2 1-1 0 0,-2 1 0 0 0,0 0 0 0 0,14 36 0 0 0,31 117 335 0 0,-38-107-76 0 0,34 77 1 0 0,-26-81 265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5:37.859"/>
    </inkml:context>
    <inkml:brush xml:id="br0">
      <inkml:brushProperty name="width" value="0.1" units="cm"/>
      <inkml:brushProperty name="height" value="0.1" units="cm"/>
    </inkml:brush>
  </inkml:definitions>
  <inkml:trace contextRef="#ctx0" brushRef="#br0">121 286 6224 0 0,'0'0'-63'0'0,"5"7"-258"0"0,158 273 1361 0 0,-142-243-395 0 0,30 40 1 0 0,-8-11 211 0 0,-42-64-800 0 0,1 1-1 0 0,-1-1 1 0 0,0 0 0 0 0,1 0 0 0 0,-1 0-1 0 0,1 0 1 0 0,0-1 0 0 0,-1 1 0 0 0,1 0 0 0 0,0-1-1 0 0,0 1 1 0 0,0-1 0 0 0,1 1 0 0 0,-1-1-1 0 0,0 0 1 0 0,0 0 0 0 0,4 1 0 0 0,-4-2-21 0 0,0 0 1 0 0,0 0-1 0 0,1 0 1 0 0,-1-1-1 0 0,0 1 1 0 0,0-1 0 0 0,0 1-1 0 0,0-1 1 0 0,1 0-1 0 0,-1 0 1 0 0,0 0-1 0 0,0 0 1 0 0,-1 0-1 0 0,1 0 1 0 0,0-1-1 0 0,0 1 1 0 0,0-1-1 0 0,-1 1 1 0 0,1-1-1 0 0,1-1 1 0 0,14-17 116 0 0,0-1 0 0 0,-2-1-1 0 0,15-25 1 0 0,4-6 59 0 0,8-13 25 0 0,-27 41-100 0 0,1 0-1 0 0,1 1 1 0 0,38-41 0 0 0,46-35 381 0 0,-21 20 57 0 0,116-92 1 0 0,-141 130 237 0 0,-53 41-577 0 0,-19 12 4 0 0,-123 91 250 0 0,114-80-445 0 0,1 1 0 0 0,1 2 0 0 0,-22 28 1 0 0,-11 12 1 0 0,-62 76-10 0 0,4-4 10 0 0,76-92 2 0 0,-47 72 0 0 0,76-104-43 0 0,7-8 3 0 0,-5 4 4 0 0,-2-3-5 0 0,-2-1-6 0 0,1-7-4 0 0,6-1 0 0 0,1 0 0 0 0,-1 0 1 0 0,0 0-1 0 0,1 0 0 0 0,0-1 0 0 0,0 0 0 0 0,0 0 0 0 0,0 0 1 0 0,1 0-1 0 0,-1-1 0 0 0,1 1 0 0 0,0-1 0 0 0,-3-7 0 0 0,-2-2-1 0 0,-26-49-4 0 0,22 39 3 0 0,-1 1 0 0 0,-17-25 0 0 0,-169-208-18 0 0,138 174 36 0 0,58 79-13 0 0,-1-4 1 0 0,0-2 5 0 0,4 7 1 0 0,7 16 9 0 0,69 100 14 0 0,16 27 2 0 0,-39-56 2 0 0,15 27 39 0 0,-63-101-41 0 0,0 1-1 0 0,0 0 0 0 0,-1 0 1 0 0,-1 1-1 0 0,0-1 1 0 0,0 1-1 0 0,-2 0 0 0 0,1 0 1 0 0,-2 24-1 0 0,0-35 100 0 0,-1-5-128 0 0,1 1-1 0 0,-1-1 1 0 0,0 1-1 0 0,1-1 0 0 0,0 1 1 0 0,-1-1-1 0 0,1 0 1 0 0,0 1-1 0 0,0-1 1 0 0,1 0-1 0 0,-1 1 1 0 0,1-1-1 0 0,-1 1 1 0 0,1-1-1 0 0,0 1 1 0 0,1-5-1 0 0,21-37 17 0 0,-20 41-18 0 0,9-16 11 0 0,1 2-1 0 0,1-1 0 0 0,1 2 0 0 0,28-25 1 0 0,74-50 36 0 0,34-10 11 0 0,286-142 0 0 0,-405 227-251 0 0,63-32 595 0 0,-80 40-1002 0 0,-1-1 0 0 0,0-1-1 0 0,26-23 1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3:38.713"/>
    </inkml:context>
    <inkml:brush xml:id="br0">
      <inkml:brushProperty name="width" value="0.5" units="cm"/>
      <inkml:brushProperty name="height" value="1" units="cm"/>
      <inkml:brushProperty name="color" value="#EDF808"/>
      <inkml:brushProperty name="tip" value="rectangle"/>
      <inkml:brushProperty name="rasterOp" value="maskPen"/>
    </inkml:brush>
  </inkml:definitions>
  <inkml:trace contextRef="#ctx0" brushRef="#br0">1 209 392 0 0,'328'-19'1719'0'0,"-27"3"-926"0"0,210-20 502 0 0,-190 18-759 0 0,-105 7-111 0 0,842-2 2431 0 0,-1028 15-2637 0 0,0-1 0 0 0,0-2 0 0 0,0-1-1 0 0,49-10 1 0 0,-78 12-196 0 0,-1 0 0 0 0,1 0 0 0 0,-1 0 0 0 0,1 0 0 0 0,-1 0 0 0 0,1 0 0 0 0,-1 0 0 0 0,1 0 0 0 0,-1-1 0 0 0,1 1 0 0 0,-1 0 0 0 0,1 0 0 0 0,-1-1-1 0 0,1 1 1 0 0,-1 0 0 0 0,0-1 0 0 0,1 1 0 0 0,-1 0 0 0 0,1-1 0 0 0,-1 1 0 0 0,0-1 0 0 0,1 1 0 0 0,-1-1 0 0 0,-7-6 118 0 0,-23-4-74 0 0,-10 3 29 0 0,-1 2-1 0 0,0 1 1 0 0,-54 1-1 0 0,-128 15 121 0 0,-21-1-83 0 0,-175-34 7 0 0,101 2-40 0 0,-177 11 92 0 0,1 35 65 0 0,43 17-1309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5:39.136"/>
    </inkml:context>
    <inkml:brush xml:id="br0">
      <inkml:brushProperty name="width" value="0.1" units="cm"/>
      <inkml:brushProperty name="height" value="0.1" units="cm"/>
    </inkml:brush>
  </inkml:definitions>
  <inkml:trace contextRef="#ctx0" brushRef="#br0">205 89 3504 0 0,'0'0'-151'0'0,"-5"1"-226"0"0,-13 2 182 0 0,17-3 193 0 0,0 1 0 0 0,0 0 0 0 0,-1 0 0 0 0,1-1-1 0 0,0 1 1 0 0,0 0 0 0 0,0 0 0 0 0,0 0 0 0 0,0 1-1 0 0,0-1 1 0 0,0 0 0 0 0,0 0 0 0 0,1 0 0 0 0,-1 1 0 0 0,0-1-1 0 0,1 0 1 0 0,-1 1 0 0 0,1-1 0 0 0,-1 0 0 0 0,1 1-1 0 0,-1 1 1 0 0,1-1-2 0 0,-4 12 4 0 0,1 0 0 0 0,1-1 0 0 0,0 1 0 0 0,1 0 0 0 0,1 16-1 0 0,8 76 39 0 0,-2-35 29 0 0,-2 28 685 0 0,-16 178-1 0 0,9-250-73 0 0,-1-1 0 0 0,-2-1-1 0 0,0 1 1 0 0,-17 43 0 0 0,22-69-660 0 0,1 0 1 0 0,0 0-1 0 0,0 1 0 0 0,-1-1 0 0 0,1 0 1 0 0,0 0-1 0 0,0 0 0 0 0,-1 0 1 0 0,1 0-1 0 0,0 0 0 0 0,0 0 0 0 0,-1 0 1 0 0,1 0-1 0 0,0 0 0 0 0,0 0 1 0 0,-1 0-1 0 0,1 0 0 0 0,0-1 0 0 0,0 1 1 0 0,-1 0-1 0 0,1 0 0 0 0,0 0 1 0 0,0 0-1 0 0,-1 0 0 0 0,1 0 0 0 0,0-1 1 0 0,0 1-1 0 0,0 0 0 0 0,-1 0 0 0 0,1 0 1 0 0,0-1-1 0 0,0 1 0 0 0,0 0 1 0 0,0 0-1 0 0,0 0 0 0 0,-1-1 0 0 0,1 1 1 0 0,0 0-1 0 0,0-1 0 0 0,-8-12 304 0 0,2-20-5 0 0,1-1 1 0 0,2 0-1 0 0,1-53 0 0 0,1 3 84 0 0,-25-224 719 0 0,17 227-379 0 0,-36-145 0 0 0,45 215-282 0 0,6 24-288 0 0,8 45 109 0 0,12 97 1 0 0,-24-138-244 0 0,5 71 207 0 0,-5 146 0 0 0,-5-137-129 0 0,2-69-60 0 0,-1 0 0 0 0,-2 0 0 0 0,-9 36 0 0 0,5-38 123 0 0,10-51 17 0 0,0-1-197 0 0,6-60 74 0 0,7-266 216 0 0,-24 237-199 0 0,4 57 19 0 0,4-113 1 0 0,2 170 72 0 0,0 6-67 0 0,4 16-27 0 0,3 32-18 0 0,8 63 199 0 0,-6 1 1 0 0,-10 227-1 0 0,-12-264-137 0 0,7-57 41 0 0,2 1 0 0 0,-1 25 0 0 0,12-181-45 0 0,-1 45-93 0 0,0-21 9 0 0,12-309 135 0 0,-10 299 61 0 0,-9 116-142 0 0,0 5-42 0 0,-22 412 251 0 0,2-90-192 0 0,20-298-72 0 0,3 28-1 0 0,1-18-2453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5:44.906"/>
    </inkml:context>
    <inkml:brush xml:id="br0">
      <inkml:brushProperty name="width" value="0.1" units="cm"/>
      <inkml:brushProperty name="height" value="0.1" units="cm"/>
    </inkml:brush>
  </inkml:definitions>
  <inkml:trace contextRef="#ctx0" brushRef="#br0">22 66 96 0 0,'-19'-3'0'0'0,"18"3"0"0"0,1 0 0 0 0,0-1 0 0 0,0 1 0 0 0,0 0 0 0 0,0 0 0 0 0,0 0 0 0 0,-1 0 0 0 0,1 0 0 0 0,0-1 0 0 0,0 1 0 0 0,0 0 0 0 0,0 0 0 0 0,0 0 0 0 0,0 0 0 0 0,0-1 0 0 0,0 1 0 0 0,0 0 0 0 0,0 0 0 0 0,-1 0 0 0 0,1 0 0 0 0,0-1 0 0 0,0 1 0 0 0,0 0 0 0 0,0 0 0 0 0,0 0 0 0 0,0-1 0 0 0,0 1 0 0 0,0 0 0 0 0,1 0 0 0 0,-1 0 0 0 0,0 0 0 0 0,0-1 0 0 0,0 1 0 0 0,0 0 0 0 0,0 0 0 0 0,0 0 0 0 0,0-1 0 0 0,0 1 0 0 0,1 0 0 0 0,10-9 0 0 0,-4 3 7 0 0,1 1-1 0 0,0 0 1 0 0,1 1 0 0 0,-1-1 0 0 0,1 2-1 0 0,0-1 1 0 0,0 1 0 0 0,0 1-1 0 0,0-1 1 0 0,0 2 0 0 0,19-2-1 0 0,8 1 286 0 0,63 4 0 0 0,-81-1-135 0 0,0 1 1 0 0,-1 0-1 0 0,1 2 0 0 0,0 0 1 0 0,-1 1-1 0 0,0 0 0 0 0,0 1 1 0 0,-1 1-1 0 0,0 1 0 0 0,20 12 1 0 0,-31-16-106 0 0,-1 1 0 0 0,1 0 1 0 0,-1 0-1 0 0,0 0 1 0 0,0 0-1 0 0,0 1 0 0 0,-1-1 1 0 0,1 1-1 0 0,-2 0 1 0 0,1 0-1 0 0,-1 0 0 0 0,1 1 1 0 0,-2-1-1 0 0,1 0 1 0 0,-1 1-1 0 0,0-1 1 0 0,0 8-1 0 0,1 4 42 0 0,-2 0 1 0 0,0-1-1 0 0,-1 1 0 0 0,-1-1 1 0 0,-5 22-1 0 0,-23 65 353 0 0,7-30-141 0 0,-101 486 1373 0 0,119-520-1514 0 0,1 0 1 0 0,3 1 0 0 0,5 69-1 0 0,27 118 537 0 0,-30-222-682 0 0,6 26 96 0 0,1 0 0 0 0,2-1 0 0 0,0 0 0 0 0,2-1 0 0 0,2-1 0 0 0,0 0 0 0 0,2 0 0 0 0,1-2 0 0 0,29 36 0 0 0,-8-17 100 0 0,2-3 0 0 0,1-1 0 0 0,3-2 1 0 0,61 44-1 0 0,-83-68-101 0 0,2 0 0 0 0,0-2-1 0 0,0-1 1 0 0,2-1 0 0 0,46 16 0 0 0,-52-22-24 0 0,0-2 1 0 0,0 0-1 0 0,1 0 1 0 0,0-2-1 0 0,0-1 1 0 0,-1 0-1 0 0,1-2 1 0 0,28-4-1 0 0,-10 0 67 0 0,-20 4 62 0 0,0-2 1 0 0,27-7-1 0 0,-45 9-188 0 0,0 1 1 0 0,0 0 0 0 0,0 0-1 0 0,0-1 1 0 0,0 1 0 0 0,0-1 0 0 0,0 1-1 0 0,-1-1 1 0 0,1 1 0 0 0,0-1-1 0 0,0 0 1 0 0,0 1 0 0 0,-1-1 0 0 0,1 0-1 0 0,0 0 1 0 0,0-1 0 0 0,-3-1 263 0 0,-9 4-188 0 0,3 2-76 0 0,0 0 0 0 0,0 0 1 0 0,0 1-1 0 0,0 0 0 0 0,1 1 1 0 0,0 0-1 0 0,-1 0 1 0 0,-11 11-1 0 0,12-9 1 0 0,-1 0-1 0 0,-1-1 1 0 0,1 0 0 0 0,-17 8-1 0 0,21-11-17 0 0,1-1 0 0 0,-1 1-1 0 0,1-1 1 0 0,0 1 0 0 0,0 0-1 0 0,0 0 1 0 0,-4 7-1 0 0,-3 2 12 0 0,-40 37 52 0 0,27-27-41 0 0,1 1 0 0 0,-37 49 0 0 0,-73 150 65 0 0,110-177-49 0 0,2 0 1 0 0,2 2-1 0 0,-14 57 0 0 0,26-69 14 0 0,2 1 0 0 0,1-1 0 0 0,2 1 1 0 0,7 70-1 0 0,17 31 94 0 0,-2-14-2 0 0,-8-22 15 0 0,-4-37 26 0 0,1 86 1 0 0,-10-128-153 0 0,-2 0 0 0 0,0 0 0 0 0,-1 0 0 0 0,-1 0 0 0 0,-1-1 1 0 0,-1 1-1 0 0,-16 35 0 0 0,5-22 13 0 0,-2-2 0 0 0,-1 0 0 0 0,-2-1 0 0 0,-1-1 0 0 0,-2-1 0 0 0,-34 32 0 0 0,10-16 124 0 0,-3-2-1 0 0,-94 62 1 0 0,129-91-107 0 0,15-13-44 0 0,-1 0 0 0 0,0 1 0 0 0,1-1 0 0 0,-1 0 1 0 0,0 0-1 0 0,0-1 0 0 0,-6 4 0 0 0,8-5-101 0 0,0 0 0 0 0,0 0 0 0 0,0 0 0 0 0,0 0 0 0 0,0 0 0 0 0,0 0 0 0 0,0 0 0 0 0,0-1 0 0 0,0 1 0 0 0,0 0 0 0 0,0-1 0 0 0,0 1 0 0 0,0-1 0 0 0,0 1 0 0 0,0-1-1 0 0,0 1 1 0 0,0-1 0 0 0,1 1 0 0 0,-1-1 0 0 0,0 0 0 0 0,0 0 0 0 0,1 1 0 0 0,-1-1 0 0 0,0 0 0 0 0,1 0 0 0 0,-1 0 0 0 0,0-1 0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5:49.738"/>
    </inkml:context>
    <inkml:brush xml:id="br0">
      <inkml:brushProperty name="width" value="0.1" units="cm"/>
      <inkml:brushProperty name="height" value="0.1" units="cm"/>
    </inkml:brush>
  </inkml:definitions>
  <inkml:trace contextRef="#ctx0" brushRef="#br0">19 0 96 0 0,'5'239'0'0'0,"-2"-26"0"0"0,7-46 36 0 0,4 275 369 0 0,-54-53 611 0 0,37-368-937 0 0,0-7 12 0 0,1-1-1 0 0,1 1 1 0 0,0 0 0 0 0,1 0-1 0 0,2 20 1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5:50.342"/>
    </inkml:context>
    <inkml:brush xml:id="br0">
      <inkml:brushProperty name="width" value="0.1" units="cm"/>
      <inkml:brushProperty name="height" value="0.1" units="cm"/>
    </inkml:brush>
  </inkml:definitions>
  <inkml:trace contextRef="#ctx0" brushRef="#br0">929 43 1104 0 0,'3'-6'-37'0'0,"22"-31"-57"0"0,-24 51 30 0 0,-12 51 12 0 0,-24 83-1 0 0,1-10 18 0 0,-26 276 127 0 0,14-70 703 0 0,30-248-408 0 0,-23 116 582 0 0,31-182-703 0 0,-1 1 0 0 0,-2-1 0 0 0,0 0 0 0 0,-27 45 1 0 0,33-65-131 0 0,-1-1 0 0 0,0-1 1 0 0,-1 1-1 0 0,-14 13 0 0 0,19-20-98 0 0,0 1-1 0 0,0-2 1 0 0,-1 1-1 0 0,1 0 1 0 0,-1 0-1 0 0,1-1 1 0 0,-1 1-1 0 0,0-1 1 0 0,1 0-1 0 0,-1 0 1 0 0,0 0-1 0 0,0 0 1 0 0,0-1-1 0 0,0 1 1 0 0,0-1-1 0 0,0 1 1 0 0,0-1-1 0 0,0 0 1 0 0,0 0-1 0 0,0-1 1 0 0,-5 0-1 0 0,-2-2 38 0 0,1-1-1 0 0,-1 0 1 0 0,1-1-1 0 0,0 1 1 0 0,1-2-1 0 0,-1 1 1 0 0,-12-12 0 0 0,-51-54 207 0 0,43 41-193 0 0,-272-306 278 0 0,292 325-370 0 0,5 8 1 0 0,1-1-1 0 0,0 1 0 0 0,0-1 0 0 0,0 0 0 0 0,0 0 0 0 0,1 0 0 0 0,0 0 0 0 0,0 0 0 0 0,0-1 0 0 0,0 1 0 0 0,1-1 0 0 0,-1 1 0 0 0,0-7 0 0 0,2 10 0 0 0,1-1 1 0 0,-1 1-1 0 0,1 0 0 0 0,-1 0 1 0 0,1 0-1 0 0,0 0 1 0 0,-1 0-1 0 0,1 0 0 0 0,0 0 1 0 0,-1 0-1 0 0,1 1 1 0 0,0-1-1 0 0,0 0 0 0 0,0 0 1 0 0,0 0-1 0 0,0 1 1 0 0,0-1-1 0 0,0 1 0 0 0,0-1 1 0 0,0 1-1 0 0,0-1 1 0 0,2 0-1 0 0,33-9-22 0 0,-23 7 12 0 0,482-109 25 0 0,-22 38 976 0 0,-329 39-1610 0 0,-131 31-4678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5:51.579"/>
    </inkml:context>
    <inkml:brush xml:id="br0">
      <inkml:brushProperty name="width" value="0.1" units="cm"/>
      <inkml:brushProperty name="height" value="0.1" units="cm"/>
    </inkml:brush>
  </inkml:definitions>
  <inkml:trace contextRef="#ctx0" brushRef="#br0">300 1106 96 0 0,'-26'16'0'0'0,"1"1"0"0"0,0 1 0 0 0,1 1 0 0 0,1 1 0 0 0,1 2 0 0 0,-26 32 0 0 0,35-37 0 0 0,0 0 0 0 0,2 1 0 0 0,0 1 0 0 0,1-1 0 0 0,1 2 0 0 0,0 0 0 0 0,2 0 0 0 0,0 0 0 0 0,-6 37 0 0 0,12-50 14 0 0,0 0 0 0 0,0-1 0 0 0,1 1 1 0 0,0 0-1 0 0,0-1 0 0 0,0 1 0 0 0,1 0 0 0 0,0 0 0 0 0,4 9 1 0 0,-5-14 3 0 0,1 0 0 0 0,0-1 1 0 0,0 1-1 0 0,0 0 1 0 0,0-1-1 0 0,0 1 1 0 0,0-1-1 0 0,0 1 1 0 0,1-1-1 0 0,-1 0 1 0 0,0 1-1 0 0,1-1 1 0 0,-1 0-1 0 0,1 0 1 0 0,2 1-1 0 0,-1-1 12 0 0,-1 0 0 0 0,1 0 0 0 0,-1-1 0 0 0,1 1 0 0 0,0-1 0 0 0,-1 0 0 0 0,1 0 0 0 0,-1 0 0 0 0,1 0 0 0 0,0 0 0 0 0,-1 0 0 0 0,1-1 0 0 0,0 1 0 0 0,2-2 0 0 0,9-3 80 0 0,0-1 1 0 0,0 0-1 0 0,-1-1 1 0 0,0 0 0 0 0,0-1-1 0 0,0-1 1 0 0,-1 0-1 0 0,-1-1 1 0 0,1 0 0 0 0,-2 0-1 0 0,15-19 1 0 0,2-5 256 0 0,-1-2 0 0 0,36-67 0 0 0,-49 80-149 0 0,-2 0 1 0 0,0-1 0 0 0,-1-1-1 0 0,10-40 1 0 0,-20 62-185 0 0,1 0 0 0 0,-1-1 0 0 0,1 1-1 0 0,-1 0 1 0 0,0-1 0 0 0,0 1 0 0 0,0 0 0 0 0,-1-1 0 0 0,1 1 0 0 0,-1 0 0 0 0,0 0 0 0 0,0-1 0 0 0,0 1-1 0 0,0 0 1 0 0,0 0 0 0 0,-1 0 0 0 0,-2-3 0 0 0,2 2 6 0 0,-2 0 0 0 0,1 1-1 0 0,0-1 1 0 0,-1 1 0 0 0,0 0 0 0 0,1 0-1 0 0,-1 0 1 0 0,-1 1 0 0 0,1-1 0 0 0,-8-2-1 0 0,1 0 22 0 0,-1 1 0 0 0,0 1 0 0 0,-1 0-1 0 0,1 1 1 0 0,0 0 0 0 0,-1 1 0 0 0,1 0 0 0 0,-17 2-1 0 0,16 0-17 0 0,1 1 0 0 0,0 1 0 0 0,0 0-1 0 0,0 0 1 0 0,1 1 0 0 0,-1 1-1 0 0,1 0 1 0 0,0 0 0 0 0,0 1-1 0 0,-11 9 1 0 0,15-10-18 0 0,-1 0 1 0 0,2 1-1 0 0,-1 0 1 0 0,1 0-1 0 0,0 0 0 0 0,0 1 1 0 0,0 0-1 0 0,1 0 1 0 0,0 1-1 0 0,1 0 0 0 0,0-1 1 0 0,0 1-1 0 0,1 1 1 0 0,-5 13-1 0 0,7-18-14 0 0,1 0-1 0 0,-1 0 1 0 0,1 0 0 0 0,0-1-1 0 0,0 1 1 0 0,0 0 0 0 0,0 0-1 0 0,1 0 1 0 0,-1 0 0 0 0,1 0-1 0 0,0-1 1 0 0,0 1 0 0 0,1 0 0 0 0,-1-1-1 0 0,4 7 1 0 0,-1-4-1 0 0,-1-1 1 0 0,1-1-1 0 0,0 1 1 0 0,1-1-1 0 0,-1 1 1 0 0,1-1-1 0 0,0-1 1 0 0,0 1-1 0 0,7 3 1 0 0,2 1 7 0 0,0-2-1 0 0,0 0 1 0 0,0-1 0 0 0,1 0 0 0 0,0-1 0 0 0,0-1 0 0 0,18 2 0 0 0,-10-4 3 0 0,-1 0 0 0 0,0-2 0 0 0,0-1 0 0 0,0-1 1 0 0,0-1-1 0 0,0 0 0 0 0,0-2 0 0 0,-1 0 0 0 0,21-10 1 0 0,28-16 72 0 0,82-49 0 0 0,-120 62-64 0 0,19-10 35 0 0,-2-2-1 0 0,-1-2 0 0 0,-1-2 0 0 0,67-67 1 0 0,-21 0 159 0 0,128-184 1 0 0,-200 256-160 0 0,-2 0 0 0 0,-1 0 0 0 0,22-53 0 0 0,-35 72-43 0 0,-1-1-1 0 0,-1 0 0 0 0,0 0 0 0 0,0 0 0 0 0,-1 0 0 0 0,0 0 0 0 0,-1 0 0 0 0,-1-1 0 0 0,0 1 1 0 0,-1 0-1 0 0,0-1 0 0 0,-1 1 0 0 0,-6-23 0 0 0,4 22-4 0 0,-2 0 1 0 0,1 1-1 0 0,-1 0 0 0 0,-1 0 0 0 0,0 1 1 0 0,-1 0-1 0 0,0 0 0 0 0,-1 1 1 0 0,0 0-1 0 0,-1 0 0 0 0,1 1 0 0 0,-2 0 1 0 0,-20-13-1 0 0,22 16-7 0 0,0 1 0 0 0,0 1 0 0 0,-1 0-1 0 0,1 0 1 0 0,-1 1 0 0 0,0 0 0 0 0,1 0 0 0 0,-1 1 0 0 0,-1 1-1 0 0,1-1 1 0 0,0 2 0 0 0,0-1 0 0 0,0 2 0 0 0,-1-1 0 0 0,1 1-1 0 0,0 1 1 0 0,0 0 0 0 0,0 0 0 0 0,-9 4 0 0 0,2 2 1 0 0,1-1-1 0 0,0 2 1 0 0,0 0 0 0 0,1 1 0 0 0,0 1 0 0 0,1 0 0 0 0,1 1 0 0 0,-20 20-1 0 0,-7 15 20 0 0,-39 57 0 0 0,71-93-26 0 0,-27 41 15 0 0,2 2 1 0 0,2 2-1 0 0,2 1 0 0 0,4 1 1 0 0,-27 86-1 0 0,31-72 12 0 0,4 1 1 0 0,3 1-1 0 0,3 0 1 0 0,-1 95-1 0 0,11-121-3 0 0,3 1 0 0 0,2 0 0 0 0,2 0 0 0 0,15 58 0 0 0,-13-76 5 0 0,1 0 0 0 0,2-1 0 0 0,2 0 0 0 0,0 0 0 0 0,2-1 0 0 0,1-1 0 0 0,25 33 0 0 0,-34-52-13 0 0,0-1 0 0 0,0 0 0 0 0,0 0 0 0 0,1-1 0 0 0,0 0 0 0 0,1 0 0 0 0,14 8 0 0 0,-18-12-7 0 0,0-1 0 0 0,0 0 0 0 0,0 0-1 0 0,1 0 1 0 0,-1 0 0 0 0,1-1 0 0 0,0 0-1 0 0,-1 0 1 0 0,1-1 0 0 0,0 0 0 0 0,-1 0-1 0 0,1 0 1 0 0,0 0 0 0 0,-1-1 0 0 0,8-1-1 0 0,0-2 15 0 0,-1 0 0 0 0,0 0 0 0 0,0-1 0 0 0,0 0 0 0 0,0-1-1 0 0,-1-1 1 0 0,0 0 0 0 0,11-9 0 0 0,-7 3 20 0 0,-1 0-1 0 0,0-1 1 0 0,-1 0 0 0 0,19-29-1 0 0,-4-2 66 0 0,-2-2 0 0 0,38-97 0 0 0,-44 85 11 0 0,-2-1 0 0 0,19-121 0 0 0,-37 178-80 0 0,2 34 23 0 0,8 54 0 0 0,-2-37-35 0 0,-5-18-13 0 0,15 93 57 0 0,-13-103-55 0 0,-1-1 0 0 0,2 0 0 0 0,1 0 0 0 0,10 20 0 0 0,-15-34-11 0 0,1 0 1 0 0,0 0-1 0 0,0-1 1 0 0,0 1-1 0 0,0-1 1 0 0,1 0-1 0 0,6 5 1 0 0,-8-7-5 0 0,0-1 1 0 0,0 1-1 0 0,0-1 1 0 0,0 0-1 0 0,0 1 1 0 0,1-1-1 0 0,-1 0 1 0 0,1-1-1 0 0,-1 1 1 0 0,1 0-1 0 0,-1-1 1 0 0,1 1-1 0 0,-1-1 1 0 0,1 0-1 0 0,-1 0 1 0 0,1 0-1 0 0,4 0 1 0 0,21-8-1533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5:51.919"/>
    </inkml:context>
    <inkml:brush xml:id="br0">
      <inkml:brushProperty name="width" value="0.1" units="cm"/>
      <inkml:brushProperty name="height" value="0.1" units="cm"/>
    </inkml:brush>
  </inkml:definitions>
  <inkml:trace contextRef="#ctx0" brushRef="#br0">26 1 6016 0 0,'0'0'0'0'0,"-25"8"-1360"0"0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6:26.410"/>
    </inkml:context>
    <inkml:brush xml:id="br0">
      <inkml:brushProperty name="width" value="0.1" units="cm"/>
      <inkml:brushProperty name="height" value="0.1" units="cm"/>
    </inkml:brush>
  </inkml:definitions>
  <inkml:trace contextRef="#ctx0" brushRef="#br0">1004 92 3112 0 0,'0'0'27'0'0,"4"-4"26"0"0,-1 1-20 0 0,-1 2-21 0 0,-1 0 1 0 0,0 0-1 0 0,0 0 1 0 0,0-1 0 0 0,1 1-1 0 0,-1 0 1 0 0,0 0 0 0 0,-1-1-1 0 0,1 1 1 0 0,0-1 0 0 0,0 1-1 0 0,0-1 1 0 0,-1 1-1 0 0,1-1 1 0 0,-1 1 0 0 0,1-1-1 0 0,-1-2 1 0 0,0 3 4 0 0,0 0-1 0 0,-1 1 1 0 0,1-1 0 0 0,0 0-1 0 0,-1 1 1 0 0,1-1 0 0 0,-1 0-1 0 0,1 1 1 0 0,-1-1 0 0 0,1 1 0 0 0,-1-1-1 0 0,0 0 1 0 0,1 1 0 0 0,-1 0-1 0 0,0-1 1 0 0,1 1 0 0 0,-1-1-1 0 0,0 1 1 0 0,-1-1 0 0 0,0 0 26 0 0,-8-4 4 0 0,-1-1 1 0 0,0 1-1 0 0,0 1 0 0 0,0 0 1 0 0,-24-5-1 0 0,7 4 42 0 0,-38-1 0 0 0,38 6-20 0 0,1 1 1 0 0,-1 1-1 0 0,0 1 1 0 0,0 1 0 0 0,1 2-1 0 0,0 1 1 0 0,0 1-1 0 0,1 1 1 0 0,0 2 0 0 0,1 0-1 0 0,-30 19 1 0 0,8-1 66 0 0,1 3 1 0 0,1 1-1 0 0,2 2 0 0 0,-62 66 1 0 0,77-71 123 0 0,2 1 0 0 0,-35 53 0 0 0,50-65-43 0 0,0 1-1 0 0,0 0 0 0 0,2 0 1 0 0,1 1-1 0 0,0 0 0 0 0,-5 27 0 0 0,11-39-105 0 0,1 0-1 0 0,0 0 0 0 0,0 0 0 0 0,1 1 0 0 0,0-1 0 0 0,1 0 0 0 0,0 0 0 0 0,0 0 0 0 0,1 0 1 0 0,5 15-1 0 0,-5-20-53 0 0,0 1 0 0 0,0 0 0 0 0,1-1 0 0 0,-1 0 0 0 0,1 0 0 0 0,0 0 0 0 0,0 0 0 0 0,0 0 0 0 0,1 0 0 0 0,0-1 0 0 0,-1 0 0 0 0,1 1 0 0 0,0-1 0 0 0,0-1 0 0 0,1 1 0 0 0,-1-1 0 0 0,1 1 1 0 0,-1-1-1 0 0,1-1 0 0 0,9 4 0 0 0,-4-4 27 0 0,-1 1 0 0 0,0-1 1 0 0,1-1-1 0 0,-1 0 0 0 0,1 0 0 0 0,-1-1 1 0 0,1 0-1 0 0,15-4 0 0 0,4-3 153 0 0,39-16 0 0 0,-50 16-143 0 0,27-10 52 0 0,-2-2-1 0 0,0-2 1 0 0,-1-2-1 0 0,-1-1 1 0 0,-2-3 0 0 0,0-1-1 0 0,-2-2 1 0 0,-1-1-1 0 0,-2-2 1 0 0,-1-1-1 0 0,-2-2 1 0 0,31-48-1 0 0,-26 29-1762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6:26.832"/>
    </inkml:context>
    <inkml:brush xml:id="br0">
      <inkml:brushProperty name="width" value="0.1" units="cm"/>
      <inkml:brushProperty name="height" value="0.1" units="cm"/>
    </inkml:brush>
  </inkml:definitions>
  <inkml:trace contextRef="#ctx0" brushRef="#br0">37 1 7136 0 0,'0'0'-127'0'0,"-2"9"-730"0"0,-15 119 450 0 0,-1 165 0 0 0,23 139 862 0 0,18-24 1194 0 0,-16-351-1413 0 0,17 66 0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6:28.059"/>
    </inkml:context>
    <inkml:brush xml:id="br0">
      <inkml:brushProperty name="width" value="0.1" units="cm"/>
      <inkml:brushProperty name="height" value="0.1" units="cm"/>
    </inkml:brush>
  </inkml:definitions>
  <inkml:trace contextRef="#ctx0" brushRef="#br0">596 66 6128 0 0,'0'0'8'0'0,"-7"-2"1"0"0,-4 1-3 0 0,-1-1 0 0 0,1 1 0 0 0,-1 1 0 0 0,1 0 0 0 0,0 1 0 0 0,-1 0 0 0 0,1 1 0 0 0,0 0 0 0 0,-18 6 0 0 0,-1 2 19 0 0,0 1 1 0 0,-41 21-1 0 0,54-22-6 0 0,1 0-1 0 0,1 1 1 0 0,0 1 0 0 0,0 0-1 0 0,1 1 1 0 0,1 0 0 0 0,0 1-1 0 0,1 1 1 0 0,-16 24 0 0 0,5 0 132 0 0,0 0 1 0 0,-30 79-1 0 0,37-74 39 0 0,1 1-1 0 0,-11 57 1 0 0,21-78-11 0 0,2 1 0 0 0,0 0-1 0 0,2 0 1 0 0,0-1 0 0 0,2 1 0 0 0,4 27-1 0 0,-4-46-69 0 0,0-1 0 0 0,0 0-1 0 0,0 0 1 0 0,1 0 0 0 0,-1 0-1 0 0,5 7 1 0 0,-5-11-79 0 0,-1 0 0 0 0,1 0 0 0 0,0 0 0 0 0,-1 0-1 0 0,1 0 1 0 0,0 0 0 0 0,0-1 0 0 0,0 1 0 0 0,0 0 0 0 0,0-1 0 0 0,0 1 0 0 0,0-1 0 0 0,0 1-1 0 0,0-1 1 0 0,0 1 0 0 0,0-1 0 0 0,0 0 0 0 0,0 1 0 0 0,0-1 0 0 0,0 0 0 0 0,0 0 0 0 0,1 0 0 0 0,-1 0-1 0 0,0 0 1 0 0,0 0 0 0 0,0 0 0 0 0,0 0 0 0 0,0-1 0 0 0,0 1 0 0 0,0 0 0 0 0,1-1 0 0 0,-1 1-1 0 0,0 0 1 0 0,0-1 0 0 0,0 1 0 0 0,1-2 0 0 0,14-9 164 0 0,0 0 1 0 0,-1 0-1 0 0,-1-1 0 0 0,0-1 1 0 0,-1-1-1 0 0,17-20 0 0 0,-8 8-3 0 0,34-39 382 0 0,67-104 1 0 0,28-84 167 0 0,-134 221-592 0 0,19-48 1 0 0,-31 67-98 0 0,-1-1 0 0 0,0 1 0 0 0,-1-1 0 0 0,-1 0 0 0 0,0 1 0 0 0,0-24 1 0 0,-1 35-37 0 0,-1-1 0 0 0,-1 1 0 0 0,1 0 0 0 0,0-1 0 0 0,-1 1 0 0 0,1-1 0 0 0,-1 1 0 0 0,0-1 0 0 0,0 1 0 0 0,1 0 0 0 0,-2 0 0 0 0,1-1 0 0 0,-2-2 0 0 0,2 4-10 0 0,1 1 0 0 0,-1 0 0 0 0,1-1-1 0 0,-1 1 1 0 0,1 0 0 0 0,-1-1 0 0 0,1 1-1 0 0,-1 0 1 0 0,1 0 0 0 0,-1-1 0 0 0,1 1-1 0 0,-1 0 1 0 0,1 0 0 0 0,-1 0 0 0 0,1 0-1 0 0,-1 0 1 0 0,1 0 0 0 0,-1 0 0 0 0,0 0-1 0 0,1 0 1 0 0,-1 0 0 0 0,1 0 0 0 0,-1 0-1 0 0,-1 1 5 0 0,0 0 0 0 0,1-1 0 0 0,-1 1 0 0 0,1 0 1 0 0,-1 0-1 0 0,1 0 0 0 0,-1 0 0 0 0,1 0 0 0 0,0 1 0 0 0,-3 2 0 0 0,-9 11 39 0 0,1 1-1 0 0,1 1 1 0 0,0 0 0 0 0,2 1 0 0 0,-10 22-1 0 0,-30 99 147 0 0,36-92-116 0 0,2 0 0 0 0,2 1 0 0 0,2 1 0 0 0,2-1 0 0 0,3 80 0 0 0,2-118-45 0 0,1 1 0 0 0,0-1 0 0 0,1 0 0 0 0,0 0 0 0 0,5 15 1 0 0,-6-23-25 0 0,0 0 1 0 0,-1 0-1 0 0,1 0 1 0 0,0 0-1 0 0,1-1 1 0 0,-1 1-1 0 0,0 0 1 0 0,0 0-1 0 0,1-1 1 0 0,-1 1-1 0 0,1-1 1 0 0,0 1-1 0 0,-1-1 1 0 0,1 0-1 0 0,0 0 1 0 0,0 0 0 0 0,0 0-1 0 0,-1 0 1 0 0,1 0-1 0 0,0 0 1 0 0,0 0-1 0 0,1-1 1 0 0,-1 1-1 0 0,0-1 1 0 0,0 1-1 0 0,0-1 1 0 0,0 0-1 0 0,0 0 1 0 0,0 0-1 0 0,1 0 1 0 0,3-1-1 0 0,5-2 20 0 0,1 0-1 0 0,-1-1 0 0 0,0 0 0 0 0,0 0 0 0 0,-1-1 0 0 0,1-1 0 0 0,-1 0 0 0 0,0 0 0 0 0,10-9 0 0 0,8-8 58 0 0,43-46 1 0 0,75-115 160 0 0,-64 75-114 0 0,9-19 35 0 0,-55 74-48 0 0,-28 46-38 0 0,-4 9-51 0 0,-2 14 3 0 0,-7 62 30 0 0,0-20-17 0 0,3 99 1 0 0,3-147-42 0 0,0 1 1 0 0,1 0 0 0 0,0 0 0 0 0,1-1-1 0 0,6 18 1 0 0,-8-24-6 0 0,0-1 1 0 0,0 0-1 0 0,0 0 1 0 0,0 0-1 0 0,0 0 1 0 0,1 0-1 0 0,-1 0 0 0 0,1 0 1 0 0,-1-1-1 0 0,1 1 1 0 0,0 0-1 0 0,-1-1 0 0 0,1 1 1 0 0,0-1-1 0 0,0 0 1 0 0,0 0-1 0 0,0 1 0 0 0,0-1 1 0 0,1-1-1 0 0,-1 1 1 0 0,0 0-1 0 0,0 0 1 0 0,1-1-1 0 0,-1 1 0 0 0,0-1 1 0 0,1 0-1 0 0,-1 0 1 0 0,0 0-1 0 0,5 0 0 0 0,-1-2 2 0 0,0 1 0 0 0,1-1 0 0 0,-1-1 0 0 0,0 1 0 0 0,0-1 0 0 0,0 0 0 0 0,-1 0 0 0 0,1-1 0 0 0,-1 1 0 0 0,7-7 0 0 0,6-6 9 0 0,22-26 1 0 0,-39 41-14 0 0,54-68 42 0 0,-3-2-1 0 0,66-120 1 0 0,-34 53 36 0 0,-84 138-78 0 0,0 0 0 0 0,0 0 0 0 0,0 1 0 0 0,0-1 0 0 0,0 0 0 0 0,0 0 0 0 0,0 0 0 0 0,0 0 1 0 0,0 0-1 0 0,0 0 0 0 0,0 0 0 0 0,0 1 0 0 0,0-1 0 0 0,0 0 0 0 0,0 0 0 0 0,0 0 0 0 0,0 0 0 0 0,0 0 0 0 0,0 0 0 0 0,0 0 1 0 0,0 0-1 0 0,0 1 0 0 0,0-1 0 0 0,0 0 0 0 0,0 0 0 0 0,0 0 0 0 0,0 0 0 0 0,0 0 0 0 0,1 0 0 0 0,-1 0 0 0 0,0 0 0 0 0,0 0 1 0 0,0 0-1 0 0,0 0 0 0 0,0 0 0 0 0,0 1 0 0 0,0-1 0 0 0,0 0 0 0 0,0 0 0 0 0,1 0 0 0 0,-1 0 0 0 0,0 0 0 0 0,0 0 0 0 0,0 0 1 0 0,0 0-1 0 0,0 0 0 0 0,0 0 0 0 0,0 0 0 0 0,1 0 0 0 0,-1 0 0 0 0,0 0 0 0 0,0 0 0 0 0,0 0 0 0 0,0 0 0 0 0,0 0 0 0 0,0-1 1 0 0,0 1-1 0 0,0 0 0 0 0,1 0 0 0 0,-1 0 0 0 0,0 0 0 0 0,0 0 0 0 0,0 0 0 0 0,0 0 0 0 0,0 0 0 0 0,0 0 0 0 0,0 0 0 0 0,0 0 1 0 0,0-1-1 0 0,3 20 6 0 0,1 35 4 0 0,-4-38-10 0 0,4 39 0 0 0,1 1 0 0 0,4 0 0 0 0,29 104 0 0 0,-9-70 0 0 0,43 151 0 0 0,-63-200 0 0 0,-1 1 0 0 0,-2-1 0 0 0,0 85 0 0 0,-7-96-1 0 0,-1 0-1 0 0,-2 0 1 0 0,-1 0-1 0 0,-12 39 1 0 0,11-51 0 0 0,-1 0 0 0 0,0-1 0 0 0,-1 1-1 0 0,-1-2 1 0 0,-1 0 0 0 0,-1 0 0 0 0,0 0 0 0 0,-15 15 0 0 0,3-8 0 0 0,-1-1 0 0 0,-1-1 1 0 0,-2-1-1 0 0,1-1 0 0 0,-2-2 0 0 0,-1 0 0 0 0,0-2 0 0 0,-1-1 1 0 0,-50 15-1 0 0,24-12 0 0 0,0-3-1 0 0,-1-3 1 0 0,-1-1 0 0 0,-86 1-1 0 0,135-11 2 0 0,-87 0 0 0 0,85 0 0 0 0,1-2 1 0 0,0 1-1 0 0,0-1 0 0 0,-1-1 0 0 0,1 0 1 0 0,-17-8-1 0 0,24 10 0 0 0,1 0 0 0 0,0 0 1 0 0,-1-1-1 0 0,1 1 0 0 0,0-1 1 0 0,0 0-1 0 0,-1 0 0 0 0,1 0 1 0 0,1 0-1 0 0,-1 0 0 0 0,0 0 0 0 0,0 0 1 0 0,1 0-1 0 0,-1-1 0 0 0,1 1 1 0 0,0-1-1 0 0,0 1 0 0 0,0-1 1 0 0,-1-3-1 0 0,1 2 1 0 0,1 0 0 0 0,0 0 1 0 0,0 0-1 0 0,0 0 0 0 0,0 0 1 0 0,1 0-1 0 0,-1 0 0 0 0,1 0 0 0 0,0 0 1 0 0,1 0-1 0 0,2-7 0 0 0,2-2 6 0 0,2 0 0 0 0,-1 0 0 0 0,2 1 0 0 0,-1 0 0 0 0,2 1 0 0 0,12-13 0 0 0,36-28 30 0 0,3 3-1 0 0,83-52 1 0 0,-44 31-4 0 0,227-152 92 0 0,-204 145-2497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6:34.821"/>
    </inkml:context>
    <inkml:brush xml:id="br0">
      <inkml:brushProperty name="width" value="0.1" units="cm"/>
      <inkml:brushProperty name="height" value="0.1" units="cm"/>
    </inkml:brush>
  </inkml:definitions>
  <inkml:trace contextRef="#ctx0" brushRef="#br0">216 312 96 0 0,'10'105'72'0'0,"-4"1"0"0"0,-5 0 0 0 0,-15 134 0 0 0,6-139-13 0 0,4-38 87 0 0,-18 98 0 0 0,19-151-110 0 0,1-2 34 0 0,1 0-1 0 0,-1 0 1 0 0,1 0 0 0 0,0 13 0 0 0,-10-25 235 0 0,8 0-252 0 0,0-1 0 0 0,1 1 0 0 0,-1-1 0 0 0,1 1 0 0 0,0-1 0 0 0,0 0 1 0 0,-2-8-1 0 0,0 3 25 0 0,-70-272 1531 0 0,53 191-1162 0 0,6 23-183 0 0,3 0 1 0 0,4 0-1 0 0,2-1 1 0 0,3 0-1 0 0,10-105 0 0 0,-5 154-197 0 0,1 0 0 0 0,2-1 0 0 0,-1 1 0 0 0,2 1 0 0 0,1-1 0 0 0,0 1 0 0 0,2 0 0 0 0,11-20 0 0 0,-15 31-32 0 0,0 0 0 0 0,1 0 1 0 0,-1 1-1 0 0,1-1 0 0 0,1 1 1 0 0,0 1-1 0 0,0-1 0 0 0,0 1 0 0 0,0 1 1 0 0,1-1-1 0 0,0 1 0 0 0,0 1 1 0 0,1-1-1 0 0,-1 1 0 0 0,1 1 0 0 0,0-1 1 0 0,0 2-1 0 0,0-1 0 0 0,17-1 0 0 0,-8 3 34 0 0,0 0-1 0 0,0 2 1 0 0,0 0-1 0 0,0 1 1 0 0,-1 1-1 0 0,1 1 1 0 0,-1 0-1 0 0,21 9 1 0 0,-25-8-2 0 0,0 0 0 0 0,-1 1 1 0 0,0 0-1 0 0,0 2 0 0 0,0-1 1 0 0,-1 1-1 0 0,0 1 0 0 0,-1 0 1 0 0,0 0-1 0 0,0 1 0 0 0,9 13 0 0 0,-16-19-39 0 0,0 0 0 0 0,0 1-1 0 0,-1-1 1 0 0,0 1 0 0 0,0-1-1 0 0,0 1 1 0 0,0 0 0 0 0,-1-1 0 0 0,0 1-1 0 0,0 0 1 0 0,0 0 0 0 0,-1 0-1 0 0,0 9 1 0 0,0-7 0 0 0,-1 0 1 0 0,0 0-1 0 0,-1 0 0 0 0,0 0 1 0 0,0 0-1 0 0,-1 0 0 0 0,0 0 1 0 0,-5 9-1 0 0,-3 2 20 0 0,-1-2 0 0 0,-1 1 1 0 0,0-2-1 0 0,-1 0 0 0 0,-28 23 0 0 0,24-23-9 0 0,-2-1 0 0 0,0 0 0 0 0,0-2 0 0 0,-1 0 0 0 0,-36 13 0 0 0,7-7 71 0 0,-74 16 0 0 0,88-24-17 0 0,35-9-91 0 0,1-1 0 0 0,-1 0 0 0 0,1 0 0 0 0,0 0 0 0 0,-1 1 0 0 0,1-1 0 0 0,-1 0 0 0 0,1 1 0 0 0,-1-1 0 0 0,1 0 0 0 0,0 1 0 0 0,-1-1 0 0 0,1 0 0 0 0,0 1 0 0 0,-1-1 0 0 0,1 1 0 0 0,0-1 1 0 0,0 0-1 0 0,-1 1 0 0 0,1-1 0 0 0,0 1 0 0 0,0-1 0 0 0,0 1 0 0 0,0-1 0 0 0,0 1 0 0 0,-1-1 0 0 0,1 1 0 0 0,0-1 0 0 0,0 1 0 0 0,0-1 0 0 0,0 1 0 0 0,1-1 0 0 0,-1 1 0 0 0,0-1 0 0 0,0 1 0 0 0,0 0 0 0 0,10 16 24 0 0,27 25 32 0 0,3-3 0 0 0,59 48-1 0 0,4 4 17 0 0,-48-40-28 0 0,95 95 123 0 0,-122-116-87 0 0,-1 2 0 0 0,43 68 0 0 0,-62-87-5 0 0,0 1 0 0 0,-1 0 0 0 0,9 28 0 0 0,-14-37-146 0 0,-1 0-1 0 0,0-1 0 0 0,0 1 0 0 0,-1 0 0 0 0,1 0 1 0 0,-1-1-1 0 0,0 1 0 0 0,0 0 0 0 0,-1 0 0 0 0,1-1 1 0 0,-1 1-1 0 0,0 0 0 0 0,0 0 0 0 0,-1-1 0 0 0,1 1 1 0 0,-3 4-1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3:39.503"/>
    </inkml:context>
    <inkml:brush xml:id="br0">
      <inkml:brushProperty name="width" value="0.5" units="cm"/>
      <inkml:brushProperty name="height" value="1" units="cm"/>
      <inkml:brushProperty name="color" value="#EDF808"/>
      <inkml:brushProperty name="tip" value="rectangle"/>
      <inkml:brushProperty name="rasterOp" value="maskPen"/>
    </inkml:brush>
  </inkml:definitions>
  <inkml:trace contextRef="#ctx0" brushRef="#br0">1 164 2400 0 0,'37'5'5'0'0,"1"-1"-1"0"0,53-2 1 0 0,74-12 27 0 0,-59 3-9 0 0,77-1 109 0 0,175-14 594 0 0,159-6 1452 0 0,-267 36-651 0 0,-157-2-359 0 0,184-13 1 0 0,-259 3-786 0 0,-18 4-377 0 0,0 0-1 0 0,0 0 0 0 0,1 0 0 0 0,-1 0 0 0 0,0 0 0 0 0,0-1 0 0 0,0 1 0 0 0,0 0 0 0 0,0 0 0 0 0,0 0 0 0 0,0 0 1 0 0,1 0-1 0 0,-1 0 0 0 0,0 0 0 0 0,0 0 0 0 0,0 0 0 0 0,0 0 0 0 0,0-1 0 0 0,0 1 0 0 0,0 0 0 0 0,0 0 0 0 0,0 0 0 0 0,0 0 1 0 0,0 0-1 0 0,0 0 0 0 0,0 0 0 0 0,0-1 0 0 0,0 1 0 0 0,0 0 0 0 0,0 0 0 0 0,0 0 0 0 0,0 0 0 0 0,0 0 0 0 0,0 0 1 0 0,0-1-1 0 0,0 1 0 0 0,0 0 0 0 0,0 0 0 0 0,0 0 0 0 0,0 0 0 0 0,0 0 0 0 0,0 0 0 0 0,0 0 0 0 0,0-1 0 0 0,0 1 0 0 0,0 0 1 0 0,0 0-1 0 0,0 0 0 0 0,0 0 0 0 0,0 0 0 0 0,-1 0 0 0 0,1 0 0 0 0,0 0 0 0 0,-3-2 21 0 0,1 1 0 0 0,-1-1-1 0 0,0 1 1 0 0,0 0 0 0 0,0 0 0 0 0,0 1-1 0 0,-6-2 1 0 0,-248-19 294 0 0,-5 22-157 0 0,-64-4-38 0 0,-8 0-27 0 0,-64-4-76 0 0,185-27-82 0 0,164 25-7 0 0,13-3-1466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6:35.859"/>
    </inkml:context>
    <inkml:brush xml:id="br0">
      <inkml:brushProperty name="width" value="0.1" units="cm"/>
      <inkml:brushProperty name="height" value="0.1" units="cm"/>
    </inkml:brush>
  </inkml:definitions>
  <inkml:trace contextRef="#ctx0" brushRef="#br0">105 272 3616 0 0,'6'0'187'0'0,"71"4"174"0"0,22 1-228 0 0,-87-5-113 0 0,1-1-1 0 0,-1-1 0 0 0,1 0 1 0 0,-1 0-1 0 0,24-9 0 0 0,-24 6-3 0 0,-1-1 0 0 0,1 0 0 0 0,-1-1 0 0 0,0 0 0 0 0,-1-1 1 0 0,0 0-1 0 0,11-11 0 0 0,-4 1 73 0 0,-2 0 1 0 0,27-38 0 0 0,-41 55-57 0 0,1-1 1 0 0,-1 0 0 0 0,0 0 0 0 0,0 0 0 0 0,1 0 0 0 0,-1 0 0 0 0,-1 0 0 0 0,1 0 0 0 0,0-1 0 0 0,0 1 0 0 0,-1 0 0 0 0,1 0 0 0 0,-1-1 0 0 0,0 1 0 0 0,0 0 0 0 0,0 0 0 0 0,0-1 0 0 0,0 1 0 0 0,0 0 0 0 0,-1-1 0 0 0,1 1 0 0 0,-1 0 0 0 0,1 0-1 0 0,-1 0 1 0 0,0-1 0 0 0,0 1 0 0 0,0 0 0 0 0,0 0 0 0 0,0 0 0 0 0,-1 0 0 0 0,1 1 0 0 0,0-1 0 0 0,-1 0 0 0 0,1 0 0 0 0,-1 1 0 0 0,0-1 0 0 0,0 1 0 0 0,0 0 0 0 0,1-1 0 0 0,-1 1 0 0 0,0 0 0 0 0,-1 0 0 0 0,1 0 0 0 0,0 0 0 0 0,0 1 0 0 0,-4-2-1 0 0,-9-2 114 0 0,0 0-1 0 0,0 1 0 0 0,-1 0 0 0 0,1 1 0 0 0,-1 1 0 0 0,0 0 0 0 0,1 2 0 0 0,-1-1 0 0 0,0 2 0 0 0,-20 4 0 0 0,8 1 107 0 0,0 0 1 0 0,1 2-1 0 0,0 1 0 0 0,-48 25 1 0 0,64-27-195 0 0,0-1 1 0 0,0 1 0 0 0,0 1-1 0 0,1 0 1 0 0,1 1-1 0 0,0 0 1 0 0,0 0 0 0 0,1 1-1 0 0,0 0 1 0 0,0 0 0 0 0,2 1-1 0 0,-1 0 1 0 0,2 0-1 0 0,-1 0 1 0 0,2 1 0 0 0,0 0-1 0 0,0 0 1 0 0,1 0-1 0 0,1 1 1 0 0,0-1 0 0 0,0 16-1 0 0,1-18-7 0 0,2 1-1 0 0,-1 0 0 0 0,1 0 0 0 0,1 0 0 0 0,0-1 1 0 0,1 1-1 0 0,0-1 0 0 0,1 1 0 0 0,0-1 1 0 0,11 19-1 0 0,-10-22-15 0 0,0 0 1 0 0,1 0-1 0 0,0 0 0 0 0,0-1 0 0 0,1 0 1 0 0,0 0-1 0 0,1 0 0 0 0,-1-1 1 0 0,1 0-1 0 0,0-1 0 0 0,1 0 1 0 0,-1 0-1 0 0,1-1 0 0 0,11 4 1 0 0,-6-3 5 0 0,0-2 0 0 0,0 0 1 0 0,0-1-1 0 0,1 0 0 0 0,-1-1 1 0 0,1 0-1 0 0,-1-1 0 0 0,0-1 1 0 0,1-1-1 0 0,-1 0 0 0 0,0 0 0 0 0,21-8 1 0 0,1-2 58 0 0,-1-1 0 0 0,-1-2 0 0 0,55-32 0 0 0,-65 33-39 0 0,0-2 0 0 0,-1-1-1 0 0,-1-1 1 0 0,-1 0 0 0 0,0-2 0 0 0,21-26-1 0 0,-31 32 10 0 0,-1 0 0 0 0,0 0 0 0 0,-1-1-1 0 0,0-1 1 0 0,-1 1 0 0 0,-1-1 0 0 0,-1-1-1 0 0,0 1 1 0 0,-1-1 0 0 0,-1 0 0 0 0,3-19 0 0 0,-7 34 47 0 0,-7 20 90 0 0,-46 154 41 0 0,48-146-209 0 0,0-1 0 0 0,1 1 0 0 0,2 0 0 0 0,2 52 1 0 0,0-73-27 0 0,1 0 1 0 0,-1-1 0 0 0,1 1 0 0 0,0 0 0 0 0,1 0 0 0 0,2 6 0 0 0,-4-10-11 0 0,1 0 0 0 0,-1-1 0 0 0,1 1 0 0 0,-1 0 0 0 0,1 0 0 0 0,-1 0 0 0 0,1-1 0 0 0,-1 1 0 0 0,1 0 0 0 0,0-1 0 0 0,0 1 0 0 0,-1-1 0 0 0,1 1 0 0 0,0-1 0 0 0,0 1 0 0 0,0-1 0 0 0,-1 1 0 0 0,1-1 0 0 0,0 0 0 0 0,0 1 0 0 0,0-1 0 0 0,0 0 0 0 0,0 0 0 0 0,0 0 0 0 0,0 0 0 0 0,0 0 0 0 0,0 0 0 0 0,0 0 0 0 0,0 0 0 0 0,-1 0 0 0 0,1 0 0 0 0,0 0 0 0 0,0-1 0 0 0,0 1 0 0 0,0 0 0 0 0,0-1 0 0 0,0 1 0 0 0,0-1 0 0 0,0 0 0 0 0,10-5 14 0 0,0 0 1 0 0,0-1 0 0 0,0-1 0 0 0,-1 1 0 0 0,-1-2 0 0 0,13-12 0 0 0,47-64 84 0 0,-7 8 23 0 0,-48 60-84 0 0,-9 11-19 0 0,-1 1 1 0 0,1-1 0 0 0,0 1-1 0 0,0 0 1 0 0,0 1 0 0 0,0-1-1 0 0,1 1 1 0 0,8-5 0 0 0,-13 9-20 0 0,0 0 0 0 0,0 0 1 0 0,-1 0-1 0 0,1 0 1 0 0,0 0-1 0 0,0 0 1 0 0,0 0-1 0 0,0 0 1 0 0,0 0-1 0 0,0 0 0 0 0,-1 1 1 0 0,1-1-1 0 0,0 0 1 0 0,0 0-1 0 0,0 1 1 0 0,0-1-1 0 0,-1 1 1 0 0,1-1-1 0 0,0 1 1 0 0,-1-1-1 0 0,1 1 0 0 0,0-1 1 0 0,-1 1-1 0 0,1 0 1 0 0,0-1-1 0 0,0 2 1 0 0,15 23 47 0 0,-14-21-40 0 0,8 16 27 0 0,-1 1 0 0 0,0 0 0 0 0,8 36 1 0 0,6 15 64 0 0,-21-66-71 0 0,1 0 0 0 0,0 0 0 0 0,0 0 0 0 0,0-1 0 0 0,1 1 0 0 0,0-1 0 0 0,0 0 0 0 0,7 7 0 0 0,-10-10-92 0 0,1-1 1 0 0,-1 0-1 0 0,0 0 0 0 0,1 0 0 0 0,-1 0 1 0 0,0 0-1 0 0,1 0 0 0 0,0 0 0 0 0,-1-1 0 0 0,1 1 1 0 0,-1 0-1 0 0,1-1 0 0 0,0 1 0 0 0,-1-1 0 0 0,1 0 1 0 0,0 1-1 0 0,-1-1 0 0 0,1 0 0 0 0,0 0 1 0 0,0 0-1 0 0,-1 0 0 0 0,1-1 0 0 0,0 1 0 0 0,-1 0 1 0 0,1-1-1 0 0,0 1 0 0 0,-1-1 0 0 0,1 1 1 0 0,0-1-1 0 0,-1 0 0 0 0,1 0 0 0 0,-1 0 0 0 0,0 0 1 0 0,3-2-1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6:36.389"/>
    </inkml:context>
    <inkml:brush xml:id="br0">
      <inkml:brushProperty name="width" value="0.1" units="cm"/>
      <inkml:brushProperty name="height" value="0.1" units="cm"/>
    </inkml:brush>
  </inkml:definitions>
  <inkml:trace contextRef="#ctx0" brushRef="#br0">189 1 5824 0 0,'4'2'-119'0'0,"1"1"66"0"0,-1 0-1 0 0,0 1 0 0 0,0-1 1 0 0,0 1-1 0 0,0 0 1 0 0,-1 0-1 0 0,1 0 1 0 0,-1 1-1 0 0,0-1 1 0 0,0 1-1 0 0,3 8 1 0 0,8 21 7 0 0,-1 1 1 0 0,12 51 0 0 0,8 81 7 0 0,-20-95 21 0 0,30 190 2 0 0,-18-94 265 0 0,-22-156-43 0 0,-1 0 1 0 0,-1 0-1 0 0,0 0 1 0 0,-1 0 0 0 0,0 0-1 0 0,-2 16 1 0 0,1-28-167 0 0,1 1 1 0 0,0 0 0 0 0,0-1-1 0 0,0 1 1 0 0,-1-1-1 0 0,1 1 1 0 0,0-1 0 0 0,0 1-1 0 0,-1-1 1 0 0,1 1 0 0 0,-1-1-1 0 0,1 1 1 0 0,0-1-1 0 0,-1 1 1 0 0,1-1 0 0 0,-1 0-1 0 0,1 1 1 0 0,-1-1-1 0 0,1 0 1 0 0,-1 1 0 0 0,1-1-1 0 0,-1 0 1 0 0,0 0-1 0 0,1 0 1 0 0,-1 1 0 0 0,1-1-1 0 0,-1 0 1 0 0,1 0-1 0 0,-1 0 1 0 0,0 0 0 0 0,1 0-1 0 0,-1 0 1 0 0,0 0 0 0 0,1 0-1 0 0,-1 0 1 0 0,1 0-1 0 0,-1-1 1 0 0,1 1 0 0 0,-1 0-1 0 0,0 0 1 0 0,1 0-1 0 0,-1-1 1 0 0,1 1 0 0 0,-1-1-1 0 0,-27-15 304 0 0,-18-22 149 0 0,2-1-1 0 0,-65-75 1 0 0,3 3 57 0 0,91 97-461 0 0,8 8-11 0 0,0 0 1 0 0,1 0 0 0 0,-10-14 0 0 0,15 19-73 0 0,1 1 0 0 0,0 0 0 0 0,-1-1 0 0 0,1 1 0 0 0,0-1 0 0 0,-1 1 0 0 0,1-1 0 0 0,0 1 0 0 0,0-1 0 0 0,0 0 0 0 0,-1 1 0 0 0,1-1 1 0 0,0 1-1 0 0,0-1 0 0 0,0 1 0 0 0,0-1 0 0 0,0 0 0 0 0,0 1 0 0 0,0-1 0 0 0,0 1 0 0 0,0-1 0 0 0,0 1 0 0 0,0-1 0 0 0,1 0 0 0 0,-1 1 0 0 0,0-1 0 0 0,0 1 0 0 0,0-1 0 0 0,1 1 0 0 0,-1-1 0 0 0,0 1 0 0 0,1-1 0 0 0,-1 1 0 0 0,0-1 0 0 0,1 1 0 0 0,-1 0 0 0 0,1-1 0 0 0,-1 1 0 0 0,1-1 0 0 0,-1 1 0 0 0,1 0 0 0 0,-1 0 0 0 0,1-1 0 0 0,-1 1 0 0 0,1 0 0 0 0,-1 0 0 0 0,1 0 0 0 0,0-1 0 0 0,34-4 122 0 0,-34 4-124 0 0,53-3 114 0 0,245-23 348 0 0,257-63 317 0 0,-286 15-700 0 0,-226 61-1168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6:44.612"/>
    </inkml:context>
    <inkml:brush xml:id="br0">
      <inkml:brushProperty name="width" value="0.1" units="cm"/>
      <inkml:brushProperty name="height" value="0.1" units="cm"/>
    </inkml:brush>
  </inkml:definitions>
  <inkml:trace contextRef="#ctx0" brushRef="#br0">684 116 96 0 0,'-25'8'0'0'0,"11"0"0"0"0,-13 21 0 0 0,2 1 0 0 0,0 1 0 0 0,3 1 0 0 0,-21 39 0 0 0,-10 12 0 0 0,10-19 0 0 0,-2-2 0 0 0,-104 109 0 0 0,28-61 35 0 0,115-105-13 0 0,0 0 1 0 0,0 0-1 0 0,0-1 0 0 0,0 0 1 0 0,-12 6-1 0 0,17-10 7 0 0,0 1 0 0 0,0-1 0 0 0,0 1 0 0 0,0-1 0 0 0,0 1 0 0 0,0 0 0 0 0,0-1-1 0 0,0 1 1 0 0,0 0 0 0 0,0 0 0 0 0,1 0 0 0 0,-1 0 0 0 0,0 0 0 0 0,1 0 0 0 0,-1 0 0 0 0,0 0 0 0 0,1 0-1 0 0,-1 1 1 0 0,1-1 8 0 0,0 0-1 0 0,0-1 1 0 0,0 1 0 0 0,0-1-1 0 0,0 1 1 0 0,0 0-1 0 0,0-1 1 0 0,0 1-1 0 0,1-1 1 0 0,-1 1-1 0 0,0-1 1 0 0,0 1 0 0 0,1 0-1 0 0,-1-1 1 0 0,0 1-1 0 0,1-1 1 0 0,-1 1-1 0 0,0-1 1 0 0,1 0 0 0 0,-1 1-1 0 0,1-1 1 0 0,-1 1-1 0 0,1-1 1 0 0,-1 0-1 0 0,1 1 1 0 0,-1-1-1 0 0,1 0 1 0 0,0 1 0 0 0,4 1 81 0 0,0 0 1 0 0,0 0 0 0 0,0 0 0 0 0,11 1 0 0 0,9 4 132 0 0,218 109 1600 0 0,-39-16 862 0 0,-152-85-1795 0 0,-6-2 182 0 0,-13 2 218 0 0,-31-13-772 0 0,-11-3-466 0 0,0-1 0 0 0,1 0-1 0 0,-1 0 1 0 0,1 0 0 0 0,-1-1 0 0 0,1 0-1 0 0,0-1 1 0 0,-9-5 0 0 0,-15-6 54 0 0,-81-36 246 0 0,-25-10-14 0 0,68 41-223 0 0,-7-3 15 0 0,69 20-140 0 0,0 0 1 0 0,1-1-1 0 0,-1 0 0 0 0,1-1 0 0 0,-1 1 1 0 0,-11-12-1 0 0,18 16-16 0 0,0 0 0 0 0,0-1-1 0 0,1 1 1 0 0,-1 0-1 0 0,0-1 1 0 0,0 1-1 0 0,1 0 1 0 0,-1-1-1 0 0,0 1 1 0 0,1-1-1 0 0,-1 1 1 0 0,0-1-1 0 0,1 0 1 0 0,-1 1-1 0 0,1-1 1 0 0,-1 0-1 0 0,1 1 1 0 0,-1-1 0 0 0,1 0-1 0 0,-1 1 1 0 0,1-1-1 0 0,0 0 1 0 0,0 0-1 0 0,-1 0 1 0 0,1 1-1 0 0,0-1 1 0 0,0 0-1 0 0,0 0 1 0 0,0 0-1 0 0,0 0 1 0 0,0 1-1 0 0,0-1 1 0 0,0 0-1 0 0,0 0 1 0 0,0 0-1 0 0,0 0 1 0 0,0 1-1 0 0,1-1 1 0 0,-1 0-1 0 0,0 0 1 0 0,1 0-1 0 0,-1 1 1 0 0,1-1 0 0 0,-1 0-1 0 0,1 0 1 0 0,14-15 1 0 0,1 1 1 0 0,0 0 0 0 0,1 1 0 0 0,24-14 0 0 0,33-28 1 0 0,-42 28-5 0 0,0-2 0 0 0,-2-1 0 0 0,40-54 0 0 0,2-9-1 0 0,130-132-1 0 0,-138 157-5 0 0,44-65-14 0 0,-105 130 20 0 0,0 0 0 0 0,0 0-1 0 0,-1 0 1 0 0,1 0 0 0 0,-1-1 0 0 0,0 1 0 0 0,-1-1-1 0 0,2-5 1 0 0,-2 9-5 0 0,-13-1-13 0 0,11 2 19 0 0,0-1-1 0 0,0 1 1 0 0,-1 0-1 0 0,1 0 0 0 0,0 0 1 0 0,0 0-1 0 0,0 0 0 0 0,-1 0 1 0 0,1 0-1 0 0,0 1 0 0 0,0-1 1 0 0,0 0-1 0 0,0 0 1 0 0,0 1-1 0 0,0-1 0 0 0,-1 1 1 0 0,1-1-1 0 0,0 1 0 0 0,0 0 1 0 0,0-1-1 0 0,-1 3 1 0 0,-69 53-20 0 0,13-8 5 0 0,0-4-24 0 0,-87 86 1 0 0,52-29 6 0 0,-74 72-46 0 0,105-117 49 0 0,-100 102-159 0 0,149-144 112 0 0,-16 26 0 0 0,29-39 73 0 0,-1 0 1 0 0,1-1-1 0 0,0 1 0 0 0,-1 0 1 0 0,1-1-1 0 0,0 1 0 0 0,0 0 0 0 0,0-1 1 0 0,-1 1-1 0 0,1 0 0 0 0,0 0 1 0 0,0-1-1 0 0,0 1 0 0 0,0 0 1 0 0,0 0-1 0 0,0-1 0 0 0,1 1 1 0 0,-1 0-1 0 0,0 0 0 0 0,0-1 1 0 0,0 1-1 0 0,1 0 0 0 0,-1-1 1 0 0,0 1-1 0 0,1 1 0 0 0,15 14-19 0 0,-14-14 18 0 0,17 13-9 0 0,1-1-1 0 0,0 0 1 0 0,32 15 0 0 0,74 28-1 0 0,24 14 25 0 0,-14 13 209 0 0,-87-53 0 0 0,12 5 571 0 0,-59-35-557 0 0,6 3 653 0 0,-394-154 120 0 0,357 135-906 0 0,-40-25 0 0 0,6 2 25 0 0,57 35-112 0 0,-31-21 42 0 0,29 17-62 0 0,8 6 5 0 0,-1 0 0 0 0,0 0 1 0 0,1 0-1 0 0,0 0 1 0 0,-1 0-1 0 0,1 0 0 0 0,0 0 1 0 0,-1 0-1 0 0,1 0 1 0 0,0 0-1 0 0,0 0 1 0 0,0-1-1 0 0,0 1 0 0 0,0 0 1 0 0,0 0-1 0 0,0 0 1 0 0,0 0-1 0 0,0 0 0 0 0,1 0 1 0 0,-1 0-1 0 0,0 0 1 0 0,1 0-1 0 0,-1 0 1 0 0,2-2-1 0 0,13-23-8 0 0,-13 22 7 0 0,14-20-23 0 0,0 1 0 0 0,2 1 0 0 0,30-30 0 0 0,69-53-91 0 0,9-10-41 0 0,161-154-538 0 0,-227 219 419 0 0,-45 34 41 0 0,-15 16 228 0 0,1 0 0 0 0,-1-1-1 0 0,0 1 1 0 0,0 0 0 0 0,0-1 0 0 0,1 1-1 0 0,-1 0 1 0 0,0-1 0 0 0,0 1 0 0 0,0 0-1 0 0,0-1 1 0 0,0 1 0 0 0,0 0-1 0 0,0-1 1 0 0,0 1 0 0 0,0-1 0 0 0,0 1-1 0 0,0 0 1 0 0,0-1 0 0 0,0 1 0 0 0,0 0-1 0 0,0-1 1 0 0,0 1 0 0 0,0-1 0 0 0,0 1-1 0 0,-1-1 1 0 0,0 1 1 0 0,0-1-1 0 0,0 1 1 0 0,-1 0-1 0 0,1-1 1 0 0,0 1-1 0 0,-1 0 1 0 0,1 0-1 0 0,-1 0 1 0 0,1 0 0 0 0,0 0-1 0 0,-1 0 1 0 0,1 0-1 0 0,0 0 1 0 0,-1 0-1 0 0,1 1 1 0 0,0-1-1 0 0,-1 1 1 0 0,1-1-1 0 0,0 1 1 0 0,0-1-1 0 0,-2 2 1 0 0,-16 7-14 0 0,2 1 0 0 0,-1 0 0 0 0,1 1 0 0 0,1 1 0 0 0,0 0 0 0 0,-17 18 0 0 0,-84 97-61 0 0,63-65 46 0 0,-5 1-13 0 0,-2-3 0 0 0,-109 82 0 0 0,159-134 44 0 0,3-3-10 0 0,-1 1 0 0 0,1 1 0 0 0,0-1 0 0 0,0 1 0 0 0,0 1 0 0 0,1-1 0 0 0,0 1 0 0 0,1 0 0 0 0,-9 14 0 0 0,15-19 13 0 0,-1-1-1 0 0,1 1 1 0 0,-1 0 0 0 0,1-1-1 0 0,0 1 1 0 0,0-1 0 0 0,0 1-1 0 0,0 0 1 0 0,0-1 0 0 0,1 1-1 0 0,-1 0 1 0 0,1-1 0 0 0,0 1-1 0 0,-1-1 1 0 0,1 1 0 0 0,0-1-1 0 0,1 0 1 0 0,-1 1 0 0 0,0-1-1 0 0,1 0 1 0 0,-1 0 0 0 0,1 0-1 0 0,0 0 1 0 0,3 4 0 0 0,5 4-5 0 0,1-1 0 0 0,0 0 0 0 0,14 9 0 0 0,-24-18 6 0 0,46 32 9 0 0,1-3 1 0 0,2-2-1 0 0,0-2 1 0 0,2-3-1 0 0,70 22 1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6:45.761"/>
    </inkml:context>
    <inkml:brush xml:id="br0">
      <inkml:brushProperty name="width" value="0.1" units="cm"/>
      <inkml:brushProperty name="height" value="0.1" units="cm"/>
    </inkml:brush>
  </inkml:definitions>
  <inkml:trace contextRef="#ctx0" brushRef="#br0">256 446 2304 0 0,'0'10'8'0'0,"-9"104"64"0"0,-38 184 0 0 0,39-266-28 0 0,-1 0 0 0 0,-2-1-1 0 0,-1 0 1 0 0,-1-1 0 0 0,-2-1 0 0 0,-1 0 0 0 0,-1-1 0 0 0,-23 28 0 0 0,39-54-25 0 0,-23 22 320 0 0,24-23-313 0 0,-1-1 0 0 0,1 0-1 0 0,-1 1 1 0 0,1-1-1 0 0,-1 1 1 0 0,0-1-1 0 0,1 0 1 0 0,-1 0-1 0 0,1 1 1 0 0,-1-1-1 0 0,0 0 1 0 0,1 0-1 0 0,-1 0 1 0 0,1 0-1 0 0,-1 1 1 0 0,0-1-1 0 0,1 0 1 0 0,-1 0 0 0 0,0 0-1 0 0,1-1 1 0 0,-1 1-1 0 0,0 0 1 0 0,1 0-1 0 0,-1 0 1 0 0,0 0-1 0 0,1-1 1 0 0,-1 1-1 0 0,1 0 1 0 0,-1 0-1 0 0,0-1 1 0 0,1 1-1 0 0,-1 0 1 0 0,1-1 0 0 0,-1 1-1 0 0,1-1 1 0 0,-1 1-1 0 0,1-1 1 0 0,0 1-1 0 0,-1-1 1 0 0,1 1-1 0 0,-1-1 1 0 0,1 1-1 0 0,0-1 1 0 0,0 0-1 0 0,-1 0 1 0 0,-1-8 90 0 0,0 1 1 0 0,0 0-1 0 0,1 0 1 0 0,0 0-1 0 0,1-1 1 0 0,0 1-1 0 0,0 0 1 0 0,1-1-1 0 0,1-9 1 0 0,0 0 42 0 0,13-99 725 0 0,4 1 1 0 0,59-190-1 0 0,-31 122 14 0 0,-29 109-309 0 0,-11 54-108 0 0,-6 19-321 0 0,0 5 7 0 0,1 4-119 0 0,1-1 0 0 0,-1 1 0 0 0,-1 0 0 0 0,0 0 0 0 0,0 0 1 0 0,0 1-1 0 0,0-1 0 0 0,-2 12 0 0 0,1 2 17 0 0,3 87 257 0 0,11 145 250 0 0,-10-223-507 0 0,1 0 1 0 0,1-1-1 0 0,2 0 0 0 0,1-1 0 0 0,1 0 1 0 0,18 35-1 0 0,-20-48-25 0 0,1-1-1 0 0,0 0 1 0 0,2-1 0 0 0,-1 0 0 0 0,2 0-1 0 0,-1-1 1 0 0,2-1 0 0 0,0 0 0 0 0,0-1-1 0 0,18 11 1 0 0,-24-16-15 0 0,0-1 0 0 0,1 0 0 0 0,-1-1 0 0 0,1 0 0 0 0,0 0 0 0 0,0 0 0 0 0,0-1 0 0 0,0 0 0 0 0,1-1 0 0 0,-1 0 0 0 0,1 0 0 0 0,-1-1 0 0 0,0 0 0 0 0,1 0 0 0 0,-1-1 0 0 0,1 0 0 0 0,-1 0 0 0 0,0-1 0 0 0,0 0 0 0 0,0-1 0 0 0,15-6 0 0 0,-15 4 7 0 0,0-1 0 0 0,0 1 0 0 0,-1-1 0 0 0,1 0 0 0 0,-1-1 0 0 0,-1 0 1 0 0,1 0-1 0 0,-1-1 0 0 0,7-11 0 0 0,2-5 43 0 0,-2 0-1 0 0,10-27 1 0 0,67-198 369 0 0,-47 119-231 0 0,-12 30 24 0 0,-4-2 0 0 0,-4 0 0 0 0,10-121 0 0 0,-28 194-1822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6:46.275"/>
    </inkml:context>
    <inkml:brush xml:id="br0">
      <inkml:brushProperty name="width" value="0.1" units="cm"/>
      <inkml:brushProperty name="height" value="0.1" units="cm"/>
    </inkml:brush>
  </inkml:definitions>
  <inkml:trace contextRef="#ctx0" brushRef="#br0">154 64 4816 0 0,'-5'4'112'0'0,"-1"2"-94"0"0,3-4 8 0 0,0 0-1 0 0,0 1 1 0 0,0-1 0 0 0,0 1-1 0 0,0 0 1 0 0,0 0-1 0 0,1 0 1 0 0,-1 0 0 0 0,1 0-1 0 0,0 0 1 0 0,0 1 0 0 0,0-1-1 0 0,0 1 1 0 0,1 0 0 0 0,0-1-1 0 0,-1 1 1 0 0,1 0 0 0 0,1 0-1 0 0,-1 0 1 0 0,0 0 0 0 0,1 0-1 0 0,0 5 1 0 0,1 0-5 0 0,1-1 0 0 0,0 0 1 0 0,0 0-1 0 0,0 0 0 0 0,1 0 1 0 0,1-1-1 0 0,-1 1 0 0 0,1-1 1 0 0,0 0-1 0 0,1 0 0 0 0,8 11 1 0 0,-9-14-11 0 0,1 0-1 0 0,-1 0 1 0 0,0-1 0 0 0,1 1 0 0 0,0-1 0 0 0,0 0-1 0 0,0 0 1 0 0,0 0 0 0 0,0-1 0 0 0,1 0 0 0 0,-1 0 0 0 0,1 0-1 0 0,0-1 1 0 0,-1 0 0 0 0,1 0 0 0 0,0 0 0 0 0,9-1-1 0 0,-7 0 76 0 0,1-1 0 0 0,-1 0 0 0 0,1-1-1 0 0,-1 0 1 0 0,1 0 0 0 0,-1-1-1 0 0,0 0 1 0 0,0 0 0 0 0,0-1-1 0 0,-1 0 1 0 0,1 0 0 0 0,-1-1-1 0 0,0 0 1 0 0,0 0 0 0 0,-1-1-1 0 0,1 0 1 0 0,-1 0 0 0 0,0 0-1 0 0,-1-1 1 0 0,0 0 0 0 0,0 0-1 0 0,0 0 1 0 0,-1-1 0 0 0,0 0-1 0 0,-1 0 1 0 0,1 0 0 0 0,-1 0-1 0 0,-1 0 1 0 0,0 0 0 0 0,0-1-1 0 0,0 1 1 0 0,-1-1 0 0 0,-1 1-1 0 0,0-16 1 0 0,0 20-35 0 0,-1 0 0 0 0,0 0 0 0 0,0 0 0 0 0,0 0 0 0 0,0 0 0 0 0,-1 0 0 0 0,0 0 0 0 0,1 1 0 0 0,-2-1 0 0 0,1 1 0 0 0,0-1 0 0 0,0 1 0 0 0,-1 0 0 0 0,0 0 0 0 0,0 0 0 0 0,0 0 0 0 0,0 0 0 0 0,0 1 0 0 0,0-1 0 0 0,-1 1 0 0 0,1 0 0 0 0,-1 0 0 0 0,0 0 1 0 0,0 1-1 0 0,1-1 0 0 0,-1 1 0 0 0,0 0 0 0 0,-7-1 0 0 0,-5-1 80 0 0,0 1 1 0 0,0 1-1 0 0,-1 0 1 0 0,1 1 0 0 0,-31 5-1 0 0,30-3-23 0 0,-1 2-1 0 0,1 0 0 0 0,0 1 0 0 0,0 0 0 0 0,-23 12 1 0 0,32-13-34 0 0,-1 1 0 0 0,0 0 1 0 0,1 0-1 0 0,0 1 1 0 0,0 0-1 0 0,1 1 0 0 0,0-1 1 0 0,0 1-1 0 0,0 1 1 0 0,1-1-1 0 0,-8 13 0 0 0,14-20-115 0 0,-1 1 0 0 0,1 0-1 0 0,-1 0 1 0 0,1 0-1 0 0,-1 0 1 0 0,1 0 0 0 0,0 0-1 0 0,-1 0 1 0 0,1 0 0 0 0,0 0-1 0 0,-1 0 1 0 0,1 0-1 0 0,0 0 1 0 0,0 0 0 0 0,0 0-1 0 0,0 0 1 0 0,0 0 0 0 0,0 0-1 0 0,1 0 1 0 0,-1 0-1 0 0,0-1 1 0 0,0 1 0 0 0,1 0-1 0 0,-1 0 1 0 0,0 0 0 0 0,1 0-1 0 0,-1 0 1 0 0,1 0-1 0 0,-1 0 1 0 0,2 1 0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6:48.510"/>
    </inkml:context>
    <inkml:brush xml:id="br0">
      <inkml:brushProperty name="width" value="0.1" units="cm"/>
      <inkml:brushProperty name="height" value="0.1" units="cm"/>
    </inkml:brush>
  </inkml:definitions>
  <inkml:trace contextRef="#ctx0" brushRef="#br0">0 1 5624 0 0,'0'0'-59'0'0,"2"6"-469"0"0,7 25 523 0 0,-3 0 1 0 0,0 0-1 0 0,1 47 0 0 0,-2-33 12 0 0,9 90 221 0 0,-4 149 0 0 0,-24 156 1619 0 0,13-386-43 0 0,7-66-1034 0 0,30-64-93 0 0,72-142 436 0 0,-90 188-930 0 0,1 0 1 0 0,1 1-1 0 0,2 1 1 0 0,44-44-1 0 0,-60 66-124 0 0,0 1 0 0 0,0 0 1 0 0,1 0-1 0 0,0 0 0 0 0,9-4 0 0 0,-14 8-38 0 0,1 0 0 0 0,0 0 0 0 0,-1 0 0 0 0,1 0 0 0 0,0 0 0 0 0,0 1 0 0 0,0 0 0 0 0,-1-1 0 0 0,1 1 0 0 0,0 0 0 0 0,0 0 0 0 0,0 1 0 0 0,0-1 0 0 0,0 1 0 0 0,-1-1-1 0 0,1 1 1 0 0,0 0 0 0 0,3 2 0 0 0,1-1 6 0 0,-1 2 0 0 0,0-1-1 0 0,0 1 1 0 0,-1 0 0 0 0,1 0 0 0 0,-1 0-1 0 0,0 1 1 0 0,0 0 0 0 0,0 0-1 0 0,-1 0 1 0 0,7 10 0 0 0,-6-6 2 0 0,0 0-1 0 0,-1 0 1 0 0,0 1 0 0 0,0-1 0 0 0,-1 1 0 0 0,0 0 0 0 0,1 11-1 0 0,-1 10 47 0 0,-1-1-1 0 0,-1 1 0 0 0,-2 0 0 0 0,-5 37 0 0 0,1-36 23 0 0,-1-1 0 0 0,-13 39 0 0 0,4-17 80 0 0,12-34-21 0 0,3-19-154 0 0,0 0-1 0 0,0 1 1 0 0,0-1 0 0 0,0 0 0 0 0,0 0-1 0 0,0 0 1 0 0,0 0 0 0 0,0 0-1 0 0,0 0 1 0 0,0 0 0 0 0,0 0 0 0 0,0 1-1 0 0,0-1 1 0 0,1 0 0 0 0,-1 0 0 0 0,0 0-1 0 0,0 0 1 0 0,0 0 0 0 0,0 0 0 0 0,0 0-1 0 0,0 0 1 0 0,0 0 0 0 0,0 0 0 0 0,0 0-1 0 0,1 0 1 0 0,-1 1 0 0 0,0-1-1 0 0,0 0 1 0 0,0 0 0 0 0,0 0 0 0 0,0 0-1 0 0,0 0 1 0 0,0 0 0 0 0,1 0 0 0 0,-1 0-1 0 0,0 0 1 0 0,0 0 0 0 0,0 0 0 0 0,0 0-1 0 0,0 0 1 0 0,0 0 0 0 0,0-1 0 0 0,1 1-1 0 0,-1 0 1 0 0,0 0 0 0 0,0 0 0 0 0,0 0-1 0 0,0 0 1 0 0,0 0 0 0 0,0 0-1 0 0,0 0 1 0 0,0 0 0 0 0,0 0 0 0 0,1 0-1 0 0,-1 0 1 0 0,0 0 0 0 0,0-1 0 0 0,0 1-1 0 0,21-25 72 0 0,-16 18-76 0 0,105-156-340 0 0,-104 155-61 0 0,-1-1-1 0 0,1 1 1 0 0,1 0 0 0 0,-1 0 0 0 0,2 1 0 0 0,-1 0-1 0 0,1 0 1 0 0,0 0 0 0 0,0 1 0 0 0,16-8-1 0 0,-19 24-1460 0 0,-3-2 1736 0 0,-1-1 1 0 0,0 1 0 0 0,0 0-1 0 0,-1 0 1 0 0,0 0 0 0 0,0 0-1 0 0,-1 0 1 0 0,-3 14 0 0 0,1 10-40 0 0,0-8 99 0 0,-1 33-29 0 0,4-53 102 0 0,0-1 0 0 0,0 1 1 0 0,0 0-1 0 0,1-1 1 0 0,-1 1-1 0 0,1-1 0 0 0,0 0 1 0 0,0 1-1 0 0,0-1 1 0 0,1 0-1 0 0,-1 1 0 0 0,4 3 1 0 0,-3-5 17 0 0,0 0 1 0 0,1 0 0 0 0,-1 0 0 0 0,1-1-1 0 0,0 1 1 0 0,0-1 0 0 0,0 1-1 0 0,0-1 1 0 0,-1 0 0 0 0,2 0-1 0 0,-1 0 1 0 0,0-1 0 0 0,0 1 0 0 0,0-1-1 0 0,0 0 1 0 0,0 1 0 0 0,0-2-1 0 0,0 1 1 0 0,4-1 0 0 0,8 0 157 0 0,-1-1-1 0 0,26-7 1 0 0,-24 4-27 0 0,0-1 0 0 0,-1-1 0 0 0,0 0 0 0 0,0-1 0 0 0,-1 0 1 0 0,0-2-1 0 0,-1 1 0 0 0,0-2 0 0 0,0 0 0 0 0,17-19 0 0 0,-16 14 66 0 0,-1 0 1 0 0,0-1-1 0 0,-1-1 0 0 0,-1 0 1 0 0,-1 0-1 0 0,-1-1 0 0 0,14-39 1 0 0,-21 54-161 0 0,-1 0 1 0 0,0-1-1 0 0,0 1 1 0 0,0 0 0 0 0,-1-1-1 0 0,0 1 1 0 0,0-1 0 0 0,0 1-1 0 0,0-1 1 0 0,-1 1-1 0 0,1-1 1 0 0,-1 1 0 0 0,0 0-1 0 0,-1-1 1 0 0,1 1-1 0 0,-1 0 1 0 0,-2-5 0 0 0,2 6-22 0 0,0 0 1 0 0,0 0 0 0 0,-1 1 0 0 0,1-1 0 0 0,-1 0 0 0 0,1 1 0 0 0,-1 0 0 0 0,0-1-1 0 0,0 1 1 0 0,0 0 0 0 0,-1 0 0 0 0,1 1 0 0 0,0-1 0 0 0,-1 1 0 0 0,1 0 0 0 0,-1 0-1 0 0,1 0 1 0 0,-1 0 0 0 0,1 0 0 0 0,-8 1 0 0 0,1-1-2 0 0,1 2 0 0 0,-1-1 0 0 0,1 1 1 0 0,0 1-1 0 0,-1 0 0 0 0,1 0 0 0 0,0 1 0 0 0,0 0 0 0 0,0 1 0 0 0,1-1 1 0 0,-1 2-1 0 0,1-1 0 0 0,0 1 0 0 0,0 1 0 0 0,0-1 0 0 0,1 1 1 0 0,0 1-1 0 0,0-1 0 0 0,1 1 0 0 0,-1 0 0 0 0,1 1 0 0 0,1-1 0 0 0,0 1 1 0 0,0 0-1 0 0,0 1 0 0 0,1-1 0 0 0,0 1 0 0 0,1 0 0 0 0,-3 10 1 0 0,5-15-28 0 0,0 1 1 0 0,0-1-1 0 0,0 0 1 0 0,1 1-1 0 0,-1-1 1 0 0,1 1 0 0 0,0 0-1 0 0,0-1 1 0 0,1 1-1 0 0,0-1 1 0 0,-1 1-1 0 0,1-1 1 0 0,1 0-1 0 0,-1 1 1 0 0,1-1 0 0 0,-1 0-1 0 0,1 0 1 0 0,1 0-1 0 0,-1 0 1 0 0,0 0-1 0 0,1 0 1 0 0,5 5 0 0 0,-2-4 2 0 0,-1 0-1 0 0,1-1 1 0 0,0 0 0 0 0,0 0 0 0 0,0 0 0 0 0,1-1 0 0 0,-1 0 0 0 0,1 0 0 0 0,0-1 0 0 0,0 0 0 0 0,0 0 0 0 0,0 0 0 0 0,12 0 0 0 0,-5-1 0 0 0,-1 0 1 0 0,1-1 0 0 0,-1-1 0 0 0,1 0 0 0 0,-1-1 0 0 0,0 0 0 0 0,1-1 0 0 0,-1-1-1 0 0,0 0 1 0 0,16-7 0 0 0,-12 2 2 0 0,-1 0-1 0 0,1-1 1 0 0,-2-1-1 0 0,1 0 1 0 0,-1-1-1 0 0,23-25 1 0 0,143-184 162 0 0,-173 211-168 0 0,14-18 23 0 0,-2-1 0 0 0,0-1 0 0 0,28-60 0 0 0,-44 81-27 0 0,0 0 1 0 0,-1-1 0 0 0,0 0-1 0 0,0 0 1 0 0,-1 0 0 0 0,0 0-1 0 0,-1-1 1 0 0,-1 1 0 0 0,1 0-1 0 0,-1 0 1 0 0,-1-1 0 0 0,0 1-1 0 0,-1 0 1 0 0,0 0 0 0 0,0 0-1 0 0,-1 0 1 0 0,-7-18 0 0 0,5 18-2 0 0,-1 1 0 0 0,0-1 0 0 0,-1 1 0 0 0,1 0 0 0 0,-2 0 0 0 0,1 1 0 0 0,-18-15 0 0 0,21 20-4 0 0,0-1-1 0 0,-1 1 1 0 0,1 0 0 0 0,-1 0-1 0 0,0 0 1 0 0,0 1 0 0 0,0-1 0 0 0,0 1-1 0 0,-1 1 1 0 0,1-1 0 0 0,0 1-1 0 0,-1 0 1 0 0,1 0 0 0 0,-1 0-1 0 0,1 1 1 0 0,-1 0 0 0 0,1 0 0 0 0,-7 1-1 0 0,9 0 0 0 0,0 0 0 0 0,0 0 1 0 0,0 0-1 0 0,0 0 0 0 0,0 1 0 0 0,0-1 0 0 0,1 1 0 0 0,-1 0 0 0 0,0 0 0 0 0,1 0 0 0 0,-1 0 0 0 0,1 0 1 0 0,0 1-1 0 0,0-1 0 0 0,-4 6 0 0 0,0 3 0 0 0,-1 0 0 0 0,-7 22 0 0 0,9-22 0 0 0,-7 17-5 0 0,1 1 1 0 0,2 0 0 0 0,1 1 0 0 0,1 0 0 0 0,1 1 0 0 0,2-1-1 0 0,0 63 1 0 0,4-63-4 0 0,12 148-57 0 0,-9-160 50 0 0,0-1-1 0 0,1 1 0 0 0,1-1 0 0 0,1 0 1 0 0,0-1-1 0 0,1 1 0 0 0,18 29 1 0 0,-19-38 9 0 0,-1-1 1 0 0,2 0 0 0 0,-1-1 0 0 0,1 0 0 0 0,0 0 0 0 0,0 0-1 0 0,1-1 1 0 0,0 0 0 0 0,0 0 0 0 0,0-1 0 0 0,0 0 0 0 0,1 0 0 0 0,-1-1-1 0 0,1 0 1 0 0,0-1 0 0 0,0 0 0 0 0,16 2 0 0 0,1-2-1 0 0,1 0 1 0 0,0-2-1 0 0,0-1 1 0 0,47-8 0 0 0,-59 6 3 0 0,0-1 0 0 0,0 0 0 0 0,0-1 0 0 0,0 0 0 0 0,-1-1 1 0 0,0-1-1 0 0,-1 0 0 0 0,1-1 0 0 0,14-12 0 0 0,-18 13 3 0 0,0-2-1 0 0,-1 1 0 0 0,0-1 1 0 0,-1-1-1 0 0,0 1 0 0 0,0-1 0 0 0,-1-1 1 0 0,0 0-1 0 0,-1 0 0 0 0,0 0 1 0 0,7-19-1 0 0,-13 29 4 0 0,0 0 0 0 0,1 0 0 0 0,-1 1 0 0 0,0-1 0 0 0,0 0 0 0 0,0 0 0 0 0,0 0 0 0 0,0 0 1 0 0,0 1-1 0 0,0-1 0 0 0,0 0 0 0 0,0 0 0 0 0,0 0 0 0 0,0 1 0 0 0,0-1 0 0 0,0 0 0 0 0,-1 0 0 0 0,1 0 0 0 0,0 1 0 0 0,-1-1 0 0 0,1 0 1 0 0,0 1-1 0 0,-2-2 0 0 0,2 2-2 0 0,-1-1 0 0 0,1 1 0 0 0,-1 0 0 0 0,1-1 0 0 0,-1 1 0 0 0,1 0 0 0 0,-1 0 0 0 0,0 0 0 0 0,1 0 0 0 0,-1 0 0 0 0,0-1 0 0 0,1 1 0 0 0,-1 0 0 0 0,1 0 0 0 0,-1 0 0 0 0,0 1 0 0 0,1-1 0 0 0,-1 0 0 0 0,1 0 0 0 0,-1 0 0 0 0,0 0 0 0 0,1 1 0 0 0,-1-1 0 0 0,1 0 0 0 0,-1 0 0 0 0,1 1 0 0 0,-1-1 0 0 0,1 0 0 0 0,-1 1 0 0 0,0 0 0 0 0,-5 4 9 0 0,1 1 1 0 0,-1-1-1 0 0,1 1 0 0 0,0 1 1 0 0,1-1-1 0 0,0 1 1 0 0,0 0-1 0 0,0 0 1 0 0,1 0-1 0 0,0 0 0 0 0,0 0 1 0 0,1 1-1 0 0,0-1 1 0 0,0 1-1 0 0,0 0 0 0 0,1 0 1 0 0,1-1-1 0 0,-1 10 1 0 0,1-10 13 0 0,0 0 1 0 0,1 0 0 0 0,0 0-1 0 0,0 0 1 0 0,0 0 0 0 0,1-1-1 0 0,0 1 1 0 0,0 0 0 0 0,5 9-1 0 0,-5-12 1 0 0,0-1-1 0 0,1 1 1 0 0,-1-1 0 0 0,1 1-1 0 0,0-1 1 0 0,0 0-1 0 0,0 0 1 0 0,0 0-1 0 0,0-1 1 0 0,1 1-1 0 0,-1-1 1 0 0,1 1 0 0 0,-1-1-1 0 0,1 0 1 0 0,0-1-1 0 0,5 3 1 0 0,14-1-1970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6:48.836"/>
    </inkml:context>
    <inkml:brush xml:id="br0">
      <inkml:brushProperty name="width" value="0.1" units="cm"/>
      <inkml:brushProperty name="height" value="0.1" units="cm"/>
    </inkml:brush>
  </inkml:definitions>
  <inkml:trace contextRef="#ctx0" brushRef="#br0">1 0 8744 0 0,'0'0'0'0'0,"26"13"-712"0"0,2-5-832 0 0,16 1 0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6:49.174"/>
    </inkml:context>
    <inkml:brush xml:id="br0">
      <inkml:brushProperty name="width" value="0.1" units="cm"/>
      <inkml:brushProperty name="height" value="0.1" units="cm"/>
    </inkml:brush>
  </inkml:definitions>
  <inkml:trace contextRef="#ctx0" brushRef="#br0">389 0 7232 0 0,'-4'1'-584'0'0,"-44"7"-860"0"0,-89 28 1 0 0,122-31 1480 0 0,1 1 1 0 0,0 0-1 0 0,1 1 0 0 0,-1 0 0 0 0,1 1 0 0 0,1 0 1 0 0,0 1-1 0 0,0 1 0 0 0,0 0 0 0 0,-17 20 1 0 0,24-23 96 0 0,1 1 1 0 0,-1-1-1 0 0,1 1 1 0 0,0 0 0 0 0,1 0-1 0 0,0 0 1 0 0,0 0 0 0 0,1 1-1 0 0,0-1 1 0 0,0 1 0 0 0,1 0-1 0 0,0-1 1 0 0,1 12 0 0 0,0-17-56 0 0,0 1 0 0 0,0 0 0 0 0,1-1 0 0 0,-1 1-1 0 0,1-1 1 0 0,0 1 0 0 0,0-1 0 0 0,0 1 0 0 0,0-1 0 0 0,1 1 0 0 0,-1-1 0 0 0,1 0 0 0 0,0 0 0 0 0,0 0 0 0 0,0 0 0 0 0,1 0 0 0 0,-1 0 0 0 0,1-1 0 0 0,-1 1 0 0 0,1-1 0 0 0,0 0 0 0 0,0 1 0 0 0,0-1 0 0 0,0-1 0 0 0,0 1 0 0 0,0 0 0 0 0,1-1 0 0 0,-1 1 0 0 0,1-1 0 0 0,-1 0 0 0 0,1 0 0 0 0,-1-1 0 0 0,1 1 0 0 0,4-1 0 0 0,20 2 184 0 0,-1-1 0 0 0,1-2 1 0 0,0-1-1 0 0,-1-1 0 0 0,36-8 0 0 0,-43 6-66 0 0,0-1 0 0 0,0-1-1 0 0,0 0 1 0 0,-1-2-1 0 0,0 0 1 0 0,0-1-1 0 0,30-22 1 0 0,-39 22-581 0 0,0 1 1 0 0,16-20-1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6:49.517"/>
    </inkml:context>
    <inkml:brush xml:id="br0">
      <inkml:brushProperty name="width" value="0.1" units="cm"/>
      <inkml:brushProperty name="height" value="0.1" units="cm"/>
    </inkml:brush>
  </inkml:definitions>
  <inkml:trace contextRef="#ctx0" brushRef="#br0">1 1 8840 0 0,'0'0'-254'0'0,"5"10"-1535"0"0,7 21 1754 0 0,0 1-1 0 0,-3 0 1 0 0,11 58 0 0 0,-2 18 163 0 0,65 544 2380 0 0,-82-641-2396 0 0,-1 1 187 0 0,1 0 1 0 0,-3 22 0 0 0,2-33-262 0 0,0 0-1 0 0,0 1 1 0 0,0-1 0 0 0,0 0 0 0 0,-1 1 0 0 0,1-1 0 0 0,0 0 0 0 0,-1 1 0 0 0,1-1 0 0 0,-1 0-1 0 0,1 0 1 0 0,-1 1 0 0 0,0-1 0 0 0,1 0 0 0 0,-1 0 0 0 0,0 0 0 0 0,0 0 0 0 0,0 0 0 0 0,0 0-1 0 0,0 0 1 0 0,0 0 0 0 0,0 0 0 0 0,0-1 0 0 0,0 1 0 0 0,0 0 0 0 0,-1-1 0 0 0,1 1 0 0 0,0-1-1 0 0,0 1 1 0 0,-1-1 0 0 0,1 1 0 0 0,-3-1 0 0 0,4 0-107 0 0,-1 0 1 0 0,0-1-1 0 0,0 1 0 0 0,0 0 0 0 0,1-1 1 0 0,-1 1-1 0 0,0-1 0 0 0,1 1 1 0 0,-1-1-1 0 0,0 0 0 0 0,1 1 1 0 0,-1-1-1 0 0,1 1 0 0 0,-1-1 0 0 0,1 0 1 0 0,-2-1-1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6:50.436"/>
    </inkml:context>
    <inkml:brush xml:id="br0">
      <inkml:brushProperty name="width" value="0.1" units="cm"/>
      <inkml:brushProperty name="height" value="0.1" units="cm"/>
    </inkml:brush>
  </inkml:definitions>
  <inkml:trace contextRef="#ctx0" brushRef="#br0">215 32 4120 0 0,'0'0'-439'0'0,"4"-6"22"0"0,19-20-295 0 0,-28 28 704 0 0,-10 5 40 0 0,0 1-1 0 0,1 1 1 0 0,0 0 0 0 0,0 1-1 0 0,1 0 1 0 0,0 1 0 0 0,1 1-1 0 0,0 0 1 0 0,-19 27 0 0 0,20-24 225 0 0,1 0 1 0 0,0 1 0 0 0,1 0 0 0 0,1 0 0 0 0,1 1-1 0 0,0 0 1 0 0,1 0 0 0 0,1 1 0 0 0,-4 21 0 0 0,8-35-113 0 0,1 0 1 0 0,-1 0 0 0 0,1 0 0 0 0,0 0 0 0 0,0 0 0 0 0,0 1 0 0 0,1-1 0 0 0,0 0 0 0 0,-1 0-1 0 0,1 0 1 0 0,0 0 0 0 0,3 5 0 0 0,-3-7-87 0 0,0-1 0 0 0,1 1 0 0 0,-1-1 0 0 0,1 1 0 0 0,-1-1 0 0 0,1 1 0 0 0,0-1 0 0 0,-1 0 0 0 0,1 0 0 0 0,0 0 0 0 0,0 0 0 0 0,0 0 0 0 0,0 0 0 0 0,-1 0 0 0 0,1-1 0 0 0,0 1 0 0 0,1-1 0 0 0,-1 0 0 0 0,0 1 0 0 0,0-1 0 0 0,0 0 0 0 0,0 0 0 0 0,0 0 0 0 0,0 0 0 0 0,0-1 0 0 0,3 0 0 0 0,11-1 96 0 0,1-2-1 0 0,-1 0 1 0 0,0-1 0 0 0,-1 0 0 0 0,1-2 0 0 0,-1 0-1 0 0,0 0 1 0 0,0-1 0 0 0,-1-1 0 0 0,14-12 0 0 0,-8 5 49 0 0,0 0 0 0 0,-1-2 1 0 0,-1 0-1 0 0,-1-2 1 0 0,28-40-1 0 0,-38 50-96 0 0,-1 0 0 0 0,-1-1 0 0 0,7-17-1 0 0,-11 24-53 0 0,1-1 0 0 0,-1 0 0 0 0,0-1 0 0 0,0 1 0 0 0,0 0 0 0 0,0 0-1 0 0,-1 0 1 0 0,0-1 0 0 0,0 1 0 0 0,-2-6 0 0 0,2 10-44 0 0,0 0 0 0 0,0 0 0 0 0,0 1 0 0 0,-1-1 0 0 0,1 0 1 0 0,0 1-1 0 0,-1-1 0 0 0,1 0 0 0 0,0 1 0 0 0,-1-1 0 0 0,1 0 0 0 0,-1 1 0 0 0,1-1 0 0 0,-1 1 0 0 0,1-1 1 0 0,-1 1-1 0 0,1-1 0 0 0,-1 1 0 0 0,1-1 0 0 0,-1 1 0 0 0,0-1 0 0 0,1 1 0 0 0,-1 0 0 0 0,0-1 0 0 0,0 1 1 0 0,1 0-1 0 0,-1 0 0 0 0,0 0 0 0 0,1 0 0 0 0,-1-1 0 0 0,0 1 0 0 0,0 0 0 0 0,1 0 0 0 0,-1 0 0 0 0,0 0 1 0 0,0 1-1 0 0,1-1 0 0 0,-1 0 0 0 0,0 0 0 0 0,0 0 0 0 0,1 1 0 0 0,-1-1 0 0 0,0 0 0 0 0,1 1 0 0 0,-1-1 1 0 0,0 0-1 0 0,1 1 0 0 0,-2 0 0 0 0,-4 3 27 0 0,-1 0 1 0 0,1 0 0 0 0,-10 9-1 0 0,15-12-29 0 0,-11 10 21 0 0,0 1-1 0 0,0 0 1 0 0,2 1-1 0 0,-1 0 1 0 0,2 1-1 0 0,-1 0 1 0 0,2 1-1 0 0,0 0 1 0 0,1 0-1 0 0,1 0 1 0 0,0 1-1 0 0,1 0 1 0 0,0 0-1 0 0,1 0 1 0 0,1 1 0 0 0,1-1-1 0 0,0 20 1 0 0,2-33-20 0 0,0 1 0 0 0,0-1 1 0 0,0 1-1 0 0,0-1 1 0 0,1 1-1 0 0,0-1 1 0 0,0 0-1 0 0,0 1 0 0 0,0-1 1 0 0,0 0-1 0 0,1 0 1 0 0,2 4-1 0 0,-3-5-3 0 0,1 0 0 0 0,0 0 0 0 0,-1-1-1 0 0,1 1 1 0 0,0-1 0 0 0,0 1 0 0 0,0-1 0 0 0,0 0 0 0 0,0 0-1 0 0,1 0 1 0 0,-1 0 0 0 0,0 0 0 0 0,0 0 0 0 0,1 0 0 0 0,-1-1-1 0 0,0 0 1 0 0,1 1 0 0 0,3-1 0 0 0,5 0 6 0 0,-1 0-1 0 0,0-1 1 0 0,1 0 0 0 0,-1-1-1 0 0,0 0 1 0 0,0-1 0 0 0,0 0 0 0 0,11-5-1 0 0,75-40 60 0 0,-69 32-35 0 0,-1-2-1 0 0,43-37 1 0 0,39-49 107 0 0,-86 82-97 0 0,-20 20 71 0 0,-1 6-83 0 0,-1 4-25 0 0,0 0 1 0 0,-1 0 0 0 0,0 0 0 0 0,0-1 0 0 0,-1 1 0 0 0,0 0-1 0 0,-4 11 1 0 0,3-12-3 0 0,1 1 0 0 0,0-1-1 0 0,0 1 1 0 0,0-1 0 0 0,1 1-1 0 0,0 0 1 0 0,1 0 0 0 0,0-1-1 0 0,1 16 1 0 0,-1-21-5 0 0,1-1 0 0 0,-1 0 0 0 0,0 0 1 0 0,1 1-1 0 0,-1-1 0 0 0,1 0 0 0 0,-1 0 0 0 0,1 0 1 0 0,0 0-1 0 0,0 0 0 0 0,-1 1 0 0 0,1-1 0 0 0,0-1 0 0 0,0 1 1 0 0,0 0-1 0 0,0 0 0 0 0,0 0 0 0 0,0 0 0 0 0,0-1 1 0 0,0 1-1 0 0,0 0 0 0 0,0-1 0 0 0,1 1 0 0 0,-1-1 1 0 0,0 1-1 0 0,0-1 0 0 0,1 0 0 0 0,-1 0 0 0 0,0 1 0 0 0,0-1 1 0 0,1 0-1 0 0,-1 0 0 0 0,0 0 0 0 0,1 0 0 0 0,-1-1 1 0 0,0 1-1 0 0,0 0 0 0 0,1 0 0 0 0,-1-1 0 0 0,2 0 1 0 0,4-1 2 0 0,0-1 1 0 0,1 0 0 0 0,-1 0 0 0 0,0-1 0 0 0,8-6 0 0 0,3-3 8 0 0,-1 0 1 0 0,-1-1-1 0 0,0-1 0 0 0,-1 0 0 0 0,0-2 1 0 0,-2 1-1 0 0,0-2 0 0 0,-1 0 1 0 0,0 0-1 0 0,-2-1 0 0 0,0 0 0 0 0,12-35 1 0 0,-20 45 42 0 0,0 6 4 0 0,-1 7-23 0 0,0 5-36 0 0,52 377 205 0 0,-51-368-200 0 0,-1 0 0 0 0,-1 0 0 0 0,-1-1 1 0 0,-1 1-1 0 0,0 0 0 0 0,-1-1 0 0 0,-1 0 0 0 0,-1 1 1 0 0,-10 25-1 0 0,0-11-2 0 0,-1-1 1 0 0,-1 0-1 0 0,-1-1 0 0 0,-2-1 1 0 0,-1 0-1 0 0,-33 33 1 0 0,43-50 3 0 0,-1-1 1 0 0,0 0-1 0 0,-1-1 1 0 0,0-1-1 0 0,-1 0 1 0 0,0 0 0 0 0,0-2-1 0 0,-1 1 1 0 0,0-2-1 0 0,0 0 1 0 0,0-1-1 0 0,-1 0 1 0 0,0-2-1 0 0,0 0 1 0 0,-32 2 0 0 0,31-4 23 0 0,1-2 1 0 0,-1-1-1 0 0,1 0 1 0 0,0 0-1 0 0,0-2 1 0 0,0 0-1 0 0,0-1 1 0 0,1-1-1 0 0,0 0 1 0 0,0-1-1 0 0,0 0 1 0 0,1-2-1 0 0,0 1 1 0 0,-20-17-1 0 0,33 24-24 0 0,0 0-1 0 0,0 1 0 0 0,0-1 1 0 0,0 0-1 0 0,0 0 1 0 0,0 0-1 0 0,0 0 0 0 0,1 0 1 0 0,-1 0-1 0 0,0 0 1 0 0,0 0-1 0 0,1 0 1 0 0,-1 0-1 0 0,1 0 0 0 0,-1 0 1 0 0,1 0-1 0 0,-1-1 1 0 0,1 1-1 0 0,0 0 0 0 0,0 0 1 0 0,-1-1-1 0 0,1 1 1 0 0,0 0-1 0 0,0 0 1 0 0,0-1-1 0 0,0 1 0 0 0,1 0 1 0 0,-1 0-1 0 0,0-1 1 0 0,0 1-1 0 0,1 0 0 0 0,-1 0 1 0 0,1-2-1 0 0,3-1 15 0 0,-1-1 1 0 0,0 1-1 0 0,1 0 0 0 0,0 0 0 0 0,0 1 0 0 0,9-7 0 0 0,11-8 42 0 0,2 1 0 0 0,0 1 0 0 0,51-22 0 0 0,94-26 78 0 0,-48 19-61 0 0,248-109-2111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3:41.216"/>
    </inkml:context>
    <inkml:brush xml:id="br0">
      <inkml:brushProperty name="width" value="0.5" units="cm"/>
      <inkml:brushProperty name="height" value="1" units="cm"/>
      <inkml:brushProperty name="color" value="#EDF808"/>
      <inkml:brushProperty name="tip" value="rectangle"/>
      <inkml:brushProperty name="rasterOp" value="maskPen"/>
    </inkml:brush>
  </inkml:definitions>
  <inkml:trace contextRef="#ctx0" brushRef="#br0">47 143 96 0 0,'132'0'23'0'0,"-56"-2"10"0"0,407-6 234 0 0,-126-8 1105 0 0,-46 1-572 0 0,36-1 96 0 0,-46 2-78 0 0,841-10 2114 0 0,-1061 23-2738 0 0,558 6 1285 0 0,-236 2-704 0 0,-207-5-436 0 0,-2-9 43 0 0,40 2 124 0 0,22 5 54 0 0,-81-8-124 0 0,23-2 89 0 0,-18-11-135 0 0,-107 12-220 0 0,-66 8-148 0 0,-1 1 0 0 0,1 0 1 0 0,-1 1-1 0 0,1-1 0 0 0,8 3 0 0 0,-13-2-10 0 0,-2-1-10 0 0,1 0-1 0 0,-1 0 1 0 0,0 0-1 0 0,1 0 1 0 0,-1 0-1 0 0,0 0 1 0 0,1 0-1 0 0,-1 0 1 0 0,0 1-1 0 0,1-1 0 0 0,-1 0 1 0 0,0 0-1 0 0,0 0 1 0 0,1 0-1 0 0,-1 1 1 0 0,0-1-1 0 0,0 0 1 0 0,1 0-1 0 0,-1 0 1 0 0,0 1-1 0 0,0-1 1 0 0,0 0-1 0 0,1 1 1 0 0,-1-1-1 0 0,0 0 1 0 0,0 0-1 0 0,0 1 0 0 0,0 0 1 0 0,-10 3 0 0 0,-1 0 0 0 0,0-1 1 0 0,0 0-1 0 0,-13 1 0 0 0,2 0-1 0 0,-55 7 5 0 0,0-3-1 0 0,-110-3 1 0 0,98-4-2 0 0,-236 4-2 0 0,-335 11-2 0 0,295-3 0 0 0,114-5 0 0 0,-520-1 0 0 0,471-9 0 0 0,-515 19 0 0 0,489 12-11 0 0,83-6-1 0 0,-307 6-103 0 0,12-47-21 0 0,339 8 56 0 0,180 9-1538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6:51.676"/>
    </inkml:context>
    <inkml:brush xml:id="br0">
      <inkml:brushProperty name="width" value="0.1" units="cm"/>
      <inkml:brushProperty name="height" value="0.1" units="cm"/>
    </inkml:brush>
  </inkml:definitions>
  <inkml:trace contextRef="#ctx0" brushRef="#br0">327 323 5320 0 0,'1'8'161'0'0,"10"62"370"0"0,35 115-1 0 0,-26-113-190 0 0,18 114 0 0 0,-37-177-310 0 0,0-2 7 0 0,0-1 0 0 0,-1 0-1 0 0,0 0 1 0 0,0 1 0 0 0,0-1-1 0 0,-2 12 1 0 0,1-17-32 0 0,1-1 0 0 0,0 0-1 0 0,0 0 1 0 0,-1 1 0 0 0,1-1-1 0 0,0 0 1 0 0,-1 0 0 0 0,1 0 0 0 0,0 1-1 0 0,-1-1 1 0 0,1 0 0 0 0,0 0 0 0 0,-1 0-1 0 0,1 0 1 0 0,0 0 0 0 0,-1 0-1 0 0,1 0 1 0 0,-1 0 0 0 0,1 0 0 0 0,0 0-1 0 0,-1 0 1 0 0,1 0 0 0 0,0 0-1 0 0,-1 0 1 0 0,1 0 0 0 0,0 0 0 0 0,-1 0-1 0 0,1 0 1 0 0,-1-1 0 0 0,1 1 0 0 0,-1 0 3 0 0,-6-3 12 0 0,1-1 1 0 0,-1 0 0 0 0,0-1-1 0 0,1 1 1 0 0,0-1 0 0 0,0-1-1 0 0,0 1 1 0 0,1-1-1 0 0,0 0 1 0 0,-6-8 0 0 0,3 5 1 0 0,-9-15 43 0 0,0-1-1 0 0,2 0 1 0 0,1-1 0 0 0,1-1-1 0 0,-13-36 1 0 0,-22-46 204 0 0,-23-10 186 0 0,-12-20 135 0 0,75 121-481 0 0,0 0-1 0 0,1 0 0 0 0,1 0 0 0 0,0-1 0 0 0,2 0 0 0 0,-3-21 0 0 0,6 35-76 0 0,1 1 0 0 0,0 0 1 0 0,0-1-1 0 0,0 1 1 0 0,0-1-1 0 0,1 1 0 0 0,-1 0 1 0 0,1-1-1 0 0,0 1 1 0 0,1 0-1 0 0,-1 0 0 0 0,1 0 1 0 0,0 0-1 0 0,0 0 1 0 0,0 0-1 0 0,0 0 0 0 0,1 1 1 0 0,0-1-1 0 0,4-5 0 0 0,-1 5 8 0 0,-1 0-1 0 0,1 0 1 0 0,0 0-1 0 0,0 0 1 0 0,0 1-1 0 0,0 0 1 0 0,0 1-1 0 0,1-1 1 0 0,0 1-1 0 0,-1 0 1 0 0,13-1-1 0 0,14-1 74 0 0,-1 2 0 0 0,1 2 1 0 0,-1 1-1 0 0,1 1 0 0 0,-1 1 0 0 0,0 2 0 0 0,0 2 1 0 0,0 1-1 0 0,35 13 0 0 0,-49-13-31 0 0,0 0 0 0 0,-1 0 0 0 0,0 2 0 0 0,18 13 0 0 0,-28-19-44 0 0,-2 0 0 0 0,1 1 0 0 0,0 0 0 0 0,-1 0 0 0 0,0 1 0 0 0,0 0 0 0 0,-1 0 0 0 0,1 0 0 0 0,-1 0 0 0 0,0 0-1 0 0,-1 1 1 0 0,0 0 0 0 0,5 12 0 0 0,-8-13-7 0 0,1 0 0 0 0,-1 0-1 0 0,0 0 1 0 0,0 0 0 0 0,0 0-1 0 0,-1-1 1 0 0,0 1 0 0 0,0 0-1 0 0,-1 0 1 0 0,0-1 0 0 0,0 1-1 0 0,0-1 1 0 0,-5 9 0 0 0,-2 4 45 0 0,-2-1 1 0 0,-18 24-1 0 0,0-6 28 0 0,16-21-11 0 0,-18 26 0 0 0,28-34-69 0 0,0 0 0 0 0,0 0 0 0 0,0 0-1 0 0,0 0 1 0 0,1 1 0 0 0,0-1 0 0 0,0 0 0 0 0,0 11 0 0 0,0-3 26 0 0,1-1 0 0 0,1 1 0 0 0,0-1 0 0 0,1 1 0 0 0,0-1 0 0 0,1 1 0 0 0,6 20 0 0 0,-4-24-12 0 0,0 0-1 0 0,0 0 0 0 0,1-1 1 0 0,0 1-1 0 0,1-1 0 0 0,0 0 1 0 0,0-1-1 0 0,1 1 0 0 0,0-1 1 0 0,9 8-1 0 0,-6-7-133 0 0,1 0 1 0 0,-1 0 0 0 0,1-1-1 0 0,1-1 1 0 0,0 0 0 0 0,0 0-1 0 0,0-1 1 0 0,0-1-1 0 0,1 0 1 0 0,0 0 0 0 0,0-2-1 0 0,1 1 1 0 0,-1-2 0 0 0,17 2-1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6:52.495"/>
    </inkml:context>
    <inkml:brush xml:id="br0">
      <inkml:brushProperty name="width" value="0.1" units="cm"/>
      <inkml:brushProperty name="height" value="0.1" units="cm"/>
    </inkml:brush>
  </inkml:definitions>
  <inkml:trace contextRef="#ctx0" brushRef="#br0">1 368 7432 0 0,'0'0'88'0'0,"6"4"18"0"0,-1-2-68 0 0,0 0 0 0 0,0 0 0 0 0,0 0 0 0 0,1 0-1 0 0,-1-1 1 0 0,1 0 0 0 0,-1 0 0 0 0,1 0 0 0 0,0-1-1 0 0,-1 0 1 0 0,1 0 0 0 0,-1 0 0 0 0,1-1 0 0 0,0 1-1 0 0,-1-1 1 0 0,10-4 0 0 0,14-5 66 0 0,-1-2 0 0 0,0-2 0 0 0,-1 0 0 0 0,39-28 0 0 0,-31 16 23 0 0,-1-2-1 0 0,49-51 1 0 0,-78 74-100 0 0,40-47 203 0 0,-41 46-176 0 0,0 1 0 0 0,0-1-1 0 0,0-1 1 0 0,-1 1 0 0 0,0 0-1 0 0,-1-1 1 0 0,4-9 0 0 0,-6 15-34 0 0,0 0 1 0 0,0 0-1 0 0,0 0 1 0 0,1 0-1 0 0,-1 0 0 0 0,0 0 1 0 0,0 0-1 0 0,0 0 1 0 0,-1 0-1 0 0,1 0 1 0 0,0 0-1 0 0,0 0 1 0 0,-1 0-1 0 0,1 0 0 0 0,0 0 1 0 0,-1 0-1 0 0,1 0 1 0 0,-1 0-1 0 0,1 0 1 0 0,-1 0-1 0 0,1 1 1 0 0,-1-1-1 0 0,-1-1 1 0 0,1 1 15 0 0,-1-1 0 0 0,0 1 0 0 0,0 0 0 0 0,0 0 0 0 0,0 0 0 0 0,0 0 0 0 0,0 0 0 0 0,0 0 0 0 0,0 1 0 0 0,-4-1 0 0 0,-3-1 75 0 0,0 2-1 0 0,-1-1 1 0 0,1 1-1 0 0,-12 1 1 0 0,11 0-36 0 0,0 1 0 0 0,0-1 0 0 0,0 2 0 0 0,0-1 0 0 0,0 2 0 0 0,1-1 0 0 0,-1 1 1 0 0,1 1-1 0 0,0-1 0 0 0,0 2 0 0 0,0-1 0 0 0,-13 12 0 0 0,16-11-31 0 0,0 0 0 0 0,0 1 1 0 0,1 0-1 0 0,0 0 0 0 0,0 0 0 0 0,0 0 0 0 0,1 1 0 0 0,0 0 0 0 0,1 0 0 0 0,0 0 1 0 0,0 0-1 0 0,1 0 0 0 0,0 1 0 0 0,0-1 0 0 0,-1 14 0 0 0,2-11 3 0 0,1-1 0 0 0,0 1 0 0 0,0 0 0 0 0,1 0 0 0 0,1 0 0 0 0,-1-1 0 0 0,2 1 0 0 0,-1-1 0 0 0,2 1 0 0 0,-1-1 0 0 0,11 19 0 0 0,-11-23-22 0 0,1-1 1 0 0,0 1-1 0 0,0-1 0 0 0,1 0 1 0 0,-1-1-1 0 0,1 1 0 0 0,0-1 1 0 0,0 0-1 0 0,0 0 0 0 0,1 0 1 0 0,0-1-1 0 0,-1 0 1 0 0,1 0-1 0 0,0 0 0 0 0,0-1 1 0 0,1 0-1 0 0,-1 0 0 0 0,0 0 1 0 0,1-1-1 0 0,12 1 0 0 0,-6-2 8 0 0,0 0 1 0 0,-1-1-1 0 0,1-1 0 0 0,-1 0 0 0 0,1 0 1 0 0,-1-1-1 0 0,0-1 0 0 0,0 0 0 0 0,0-1 1 0 0,0 0-1 0 0,-1-1 0 0 0,18-11 0 0 0,-4-1 37 0 0,0-1 0 0 0,-1-1-1 0 0,43-45 1 0 0,7-24 113 0 0,-68 81-141 0 0,0 0 0 0 0,-1-1 0 0 0,0 1 1 0 0,-1-1-1 0 0,1 0 0 0 0,-2-1 0 0 0,1 1 1 0 0,-2-1-1 0 0,4-13 0 0 0,-7 15 99 0 0,1 8-138 0 0,0 0-1 0 0,0 0 1 0 0,0-1 0 0 0,0 1-1 0 0,0 0 1 0 0,0 0 0 0 0,0 0 0 0 0,0 0-1 0 0,0 0 1 0 0,-1 0 0 0 0,1 0-1 0 0,0 0 1 0 0,0 0 0 0 0,0 0-1 0 0,0-1 1 0 0,0 1 0 0 0,0 0-1 0 0,0 0 1 0 0,0 0 0 0 0,0 0-1 0 0,-1 0 1 0 0,1 0 0 0 0,0 0-1 0 0,0 0 1 0 0,0 0 0 0 0,0 0-1 0 0,0 0 1 0 0,0 0 0 0 0,0 0-1 0 0,-1 0 1 0 0,1 0 0 0 0,0 0-1 0 0,0 0 1 0 0,0 0 0 0 0,0 0-1 0 0,0 0 1 0 0,0 0 0 0 0,0 0-1 0 0,0 0 1 0 0,-1 0 0 0 0,1 0-1 0 0,0 0 1 0 0,0 1 0 0 0,0-1-1 0 0,0 0 1 0 0,0 0 0 0 0,0 0-1 0 0,0 0 1 0 0,0 0 0 0 0,0 0-1 0 0,0 0 1 0 0,0 0 0 0 0,-1 0-1 0 0,1 0 1 0 0,0 1 0 0 0,-14 13 31 0 0,1 1-1 0 0,1 0 1 0 0,0 1 0 0 0,0 0-1 0 0,2 1 1 0 0,0 1 0 0 0,1-1 0 0 0,1 2-1 0 0,1-1 1 0 0,0 1 0 0 0,1 0-1 0 0,1 0 1 0 0,-3 26 0 0 0,8-42-25 0 0,-1 0 0 0 0,1 0 0 0 0,0 0 0 0 0,0 0 0 0 0,0 0 0 0 0,1 0 0 0 0,-1 0 0 0 0,1 0 0 0 0,-1 0-1 0 0,1-1 1 0 0,0 1 0 0 0,0 0 0 0 0,0 0 0 0 0,3 4 0 0 0,-3-6-4 0 0,-1 0-1 0 0,1-1 1 0 0,0 1-1 0 0,0 0 1 0 0,-1-1-1 0 0,1 1 0 0 0,0-1 1 0 0,0 1-1 0 0,0-1 1 0 0,0 1-1 0 0,0-1 1 0 0,0 0-1 0 0,0 1 1 0 0,0-1-1 0 0,0 0 0 0 0,0 0 1 0 0,2 1-1 0 0,-1-2 1 0 0,1 1-1 0 0,-1 0 1 0 0,1-1-1 0 0,-1 1 1 0 0,1-1 0 0 0,-1 0-1 0 0,1 1 1 0 0,-1-1-1 0 0,4-2 1 0 0,38-25 38 0 0,0-1 0 0 0,-2-2 0 0 0,43-41-1 0 0,-73 61-32 0 0,0 1 6 0 0,-1 1-1 0 0,1 0 1 0 0,1 0-1 0 0,0 1 1 0 0,21-9 0 0 0,-30 15-12 0 0,-1 1 1 0 0,1 0 0 0 0,-1-1 0 0 0,1 1-1 0 0,0 1 1 0 0,0-1 0 0 0,-1 0-1 0 0,1 1 1 0 0,0 0 0 0 0,0 0 0 0 0,0 0-1 0 0,0 0 1 0 0,-1 1 0 0 0,1-1 0 0 0,0 1-1 0 0,0 0 1 0 0,-1 0 0 0 0,1 1 0 0 0,-1-1-1 0 0,1 1 1 0 0,-1 0 0 0 0,1 0 0 0 0,-1 0-1 0 0,0 0 1 0 0,0 0 0 0 0,5 5-1 0 0,-1 1 25 0 0,0-1-1 0 0,-1 1 0 0 0,0 1 0 0 0,0-1 0 0 0,-1 1 0 0 0,0 0 0 0 0,-1 0 0 0 0,6 17 0 0 0,-6-10-403 0 0,0 1-1 0 0,-1-1 1 0 0,0 1-1 0 0,-2 0 1 0 0,0 21 0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6:52.946"/>
    </inkml:context>
    <inkml:brush xml:id="br0">
      <inkml:brushProperty name="width" value="0.1" units="cm"/>
      <inkml:brushProperty name="height" value="0.1" units="cm"/>
    </inkml:brush>
  </inkml:definitions>
  <inkml:trace contextRef="#ctx0" brushRef="#br0">123 0 8240 0 0,'149'425'-1511'0'0,"-107"-330"1466"0"0,-23-53 27 0 0,23 70 1 0 0,-41-109 46 0 0,0 1 0 0 0,0 0-1 0 0,-1 0 1 0 0,0 0 0 0 0,0 0 0 0 0,0 0-1 0 0,-1 0 1 0 0,1 0 0 0 0,-1 0-1 0 0,0 0 1 0 0,0 0 0 0 0,0-1 0 0 0,0 1-1 0 0,-1 0 1 0 0,0-1 0 0 0,1 1 0 0 0,-1-1-1 0 0,-1 1 1 0 0,1-1 0 0 0,0 0 0 0 0,-1 0-1 0 0,0 0 1 0 0,1 0 0 0 0,-1 0-1 0 0,0-1 1 0 0,-1 1 0 0 0,1-1 0 0 0,0 0-1 0 0,-1 0 1 0 0,1 0 0 0 0,-1-1 0 0 0,1 1-1 0 0,-1-1 1 0 0,0 0 0 0 0,0 0 0 0 0,0 0-1 0 0,0 0 1 0 0,0-1 0 0 0,-4 1-1 0 0,-3-1 95 0 0,0-1 0 0 0,0 0 0 0 0,0 0 0 0 0,0-1-1 0 0,0-1 1 0 0,0 0 0 0 0,0 0 0 0 0,1-1-1 0 0,0 0 1 0 0,-1-1 0 0 0,-17-12 0 0 0,7 2 194 0 0,0-1 0 0 0,1-1 0 0 0,-33-37 0 0 0,50 50-262 0 0,0 1 33 0 0,0 0 0 0 0,0 0-1 0 0,0-1 1 0 0,1 1 0 0 0,-4-7 0 0 0,6 9-62 0 0,-1 0 0 0 0,1 0 0 0 0,0 1 0 0 0,0-1 0 0 0,-1 0 0 0 0,1 0 0 0 0,0 0 0 0 0,0 0 0 0 0,0 0 0 0 0,0 0 0 0 0,0 0 0 0 0,0 0 0 0 0,0 0 0 0 0,0 0 0 0 0,1 0 0 0 0,-1 0 0 0 0,0 0 0 0 0,1 0 0 0 0,-1 0 0 0 0,0 0 0 0 0,1 0 0 0 0,-1 0 0 0 0,1 1 0 0 0,-1-1 0 0 0,1 0 0 0 0,0 0 0 0 0,-1 0 0 0 0,1 1 0 0 0,0-1 0 0 0,1 0 0 0 0,8-7 113 0 0,1 2 0 0 0,0-1 1 0 0,0 1-1 0 0,1 1 0 0 0,12-4 1 0 0,-13 4-64 0 0,96-31 633 0 0,214-43 0 0 0,-65 20-175 0 0,95-45-1881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7:10.976"/>
    </inkml:context>
    <inkml:brush xml:id="br0">
      <inkml:brushProperty name="width" value="0.1" units="cm"/>
      <inkml:brushProperty name="height" value="0.1" units="cm"/>
    </inkml:brush>
  </inkml:definitions>
  <inkml:trace contextRef="#ctx0" brushRef="#br0">705 273 96 0 0,'5'-3'56'0'0,"9"-6"66"0"0,0-1 0 0 0,0-1 0 0 0,-1 0 0 0 0,18-19 0 0 0,-26 25-56 0 0,-1 0 0 0 0,0 0-1 0 0,0 0 1 0 0,0-1 0 0 0,-1 1 0 0 0,0-1-1 0 0,0 0 1 0 0,0 0 0 0 0,0 0 0 0 0,-1 0 0 0 0,0-1-1 0 0,-1 1 1 0 0,1 0 0 0 0,-1-1 0 0 0,0-11 0 0 0,-1 15-32 0 0,-1-1 0 0 0,0 1 0 0 0,0-1 0 0 0,-1 1 0 0 0,1-1 1 0 0,-1 1-1 0 0,0 0 0 0 0,1 0 0 0 0,-1 0 0 0 0,-1 0 0 0 0,1 0 1 0 0,0 0-1 0 0,-1 1 0 0 0,1-1 0 0 0,-1 1 0 0 0,0 0 1 0 0,0 0-1 0 0,0 0 0 0 0,0 0 0 0 0,0 0 0 0 0,0 0 0 0 0,0 1 1 0 0,-4-2-1 0 0,-7-2 54 0 0,1 0 0 0 0,-1 1 0 0 0,0 0 0 0 0,-19-2 0 0 0,8 4 58 0 0,1 0 1 0 0,-1 2 0 0 0,0 0 0 0 0,1 2 0 0 0,-1 1-1 0 0,1 1 1 0 0,0 0 0 0 0,0 2 0 0 0,0 1 0 0 0,1 1-1 0 0,0 1 1 0 0,0 1 0 0 0,1 1 0 0 0,-34 23 0 0 0,32-17-6 0 0,1 1 1 0 0,0 1-1 0 0,1 1 1 0 0,2 1 0 0 0,0 0-1 0 0,1 2 1 0 0,1 0-1 0 0,1 2 1 0 0,1-1 0 0 0,2 2-1 0 0,-23 53 1 0 0,25-47-26 0 0,2 0 1 0 0,2 1 0 0 0,0 0-1 0 0,3 1 1 0 0,0-1 0 0 0,1 53-1 0 0,4-60-38 0 0,2 1 0 0 0,0 0 0 0 0,2 0 0 0 0,1-1 0 0 0,2 0 0 0 0,0 0 0 0 0,1 0 0 0 0,20 39 0 0 0,-22-53-30 0 0,0-1-1 0 0,1 1 1 0 0,1-1-1 0 0,0-1 1 0 0,1 1-1 0 0,0-1 1 0 0,0-1-1 0 0,1 0 1 0 0,0 0-1 0 0,15 9 1 0 0,-16-12-9 0 0,1-1-1 0 0,0 0 1 0 0,0-1 0 0 0,0 0 0 0 0,0-1 0 0 0,0 0-1 0 0,1 0 1 0 0,0-1 0 0 0,-1 0 0 0 0,1-1-1 0 0,0-1 1 0 0,0 0 0 0 0,11-1 0 0 0,-3-1 27 0 0,0-1 0 0 0,0 0 0 0 0,0-2 0 0 0,-1 0 1 0 0,0-1-1 0 0,0-1 0 0 0,0-1 0 0 0,27-16 0 0 0,-33 16-21 0 0,-1 0-1 0 0,0 0 1 0 0,0-1-1 0 0,-1 0 1 0 0,0-1-1 0 0,-1 0 1 0 0,0 0 0 0 0,0-1-1 0 0,-1 0 1 0 0,-1-1-1 0 0,0 0 1 0 0,10-23-1 0 0,-14 29-13 0 0,-1 0-1 0 0,-1 0 0 0 0,1-1 0 0 0,-1 1 1 0 0,0 0-1 0 0,0-1 0 0 0,-1 1 0 0 0,1-1 1 0 0,-2 1-1 0 0,1-1 0 0 0,-1 1 0 0 0,0-1 1 0 0,0 1-1 0 0,-1-1 0 0 0,1 1 0 0 0,-1 0 1 0 0,-1 0-1 0 0,1 0 0 0 0,-5-7 0 0 0,3 7 15 0 0,-1 0 0 0 0,0-1 0 0 0,0 1-1 0 0,0 1 1 0 0,-1-1 0 0 0,0 1 0 0 0,0 0-1 0 0,0 0 1 0 0,0 1 0 0 0,-1 0 0 0 0,0 0 0 0 0,0 0-1 0 0,0 1 1 0 0,0 0 0 0 0,-12-3 0 0 0,4 3 53 0 0,-1-1 1 0 0,1 2-1 0 0,-1 0 1 0 0,-20 1-1 0 0,27 1-33 0 0,0 0 0 0 0,0 1 0 0 0,0 0 0 0 0,1 1 0 0 0,-1 0 0 0 0,1 0-1 0 0,-1 1 1 0 0,1 0 0 0 0,-8 4 0 0 0,15-7-57 0 0,1 1 0 0 0,0 0 0 0 0,-1-1 0 0 0,1 1 0 0 0,0-1 0 0 0,0 1-1 0 0,0 0 1 0 0,-1-1 0 0 0,1 1 0 0 0,0 0 0 0 0,0-1 0 0 0,0 1 0 0 0,0 0 0 0 0,0-1 0 0 0,0 1 0 0 0,1 0 0 0 0,-1-1 0 0 0,0 1 0 0 0,0 0 0 0 0,0-1-1 0 0,0 1 1 0 0,1-1 0 0 0,-1 1 0 0 0,1 0 0 0 0,-1-1 1 0 0,2 4 4 0 0,0 0 1 0 0,0-1 0 0 0,1 0-1 0 0,-1 1 1 0 0,1-1 0 0 0,0 0-1 0 0,0 0 1 0 0,0 0 0 0 0,0-1-1 0 0,5 4 1 0 0,38 21 46 0 0,-35-21-42 0 0,6 2-4 0 0,-1-1 0 0 0,1 0 0 0 0,1-1 0 0 0,-1-1 0 0 0,1-1 0 0 0,0 0 0 0 0,0-1 0 0 0,0-1 0 0 0,1-1 0 0 0,-1-1 0 0 0,0 0 0 0 0,0-1 0 0 0,1-1 1 0 0,-1-1-1 0 0,0 0 0 0 0,-1-2 0 0 0,1 0 0 0 0,-1-1 0 0 0,20-9 0 0 0,1-2 23 0 0,-1-2 0 0 0,-1-2-1 0 0,0-1 1 0 0,-2-2 0 0 0,-1-1 0 0 0,-1-1 0 0 0,32-34 0 0 0,-30 25 58 0 0,-1-2 0 0 0,53-77 0 0 0,-78 100-73 0 0,0 0 0 0 0,-1 0 0 0 0,0 0 0 0 0,-1-1 0 0 0,-1 0 0 0 0,-1 0 0 0 0,0 0 0 0 0,0-1 0 0 0,-2 1 0 0 0,0-1 0 0 0,-1 0 0 0 0,0 0 0 0 0,-3-17 0 0 0,2 26-7 0 0,-1 0 0 0 0,0 0 0 0 0,-1 0 0 0 0,0 0 0 0 0,0 0 0 0 0,0 1 0 0 0,-1-1 1 0 0,0 1-1 0 0,0-1 0 0 0,0 1 0 0 0,-1 0 0 0 0,0 0 0 0 0,-7-7 0 0 0,7 9-4 0 0,0 1-1 0 0,0-1 1 0 0,-1 1 0 0 0,1 0-1 0 0,-1 0 1 0 0,0 0-1 0 0,0 1 1 0 0,0-1 0 0 0,0 1-1 0 0,-1 1 1 0 0,1-1 0 0 0,0 1-1 0 0,-1 0 1 0 0,1 0 0 0 0,-1 0-1 0 0,1 1 1 0 0,-8 0 0 0 0,5 0-1 0 0,1 1 0 0 0,-1 1 0 0 0,0-1 0 0 0,1 1 0 0 0,-1 0 1 0 0,1 1-1 0 0,0 0 0 0 0,0 0 0 0 0,0 1 0 0 0,0 0 0 0 0,1 0 1 0 0,-1 0-1 0 0,1 1 0 0 0,0 0 0 0 0,0 0 0 0 0,1 0 0 0 0,0 1 1 0 0,-8 10-1 0 0,-5 9 18 0 0,1 1-1 0 0,1 1 1 0 0,-15 36 0 0 0,16-31-12 0 0,1 1 1 0 0,1 1 0 0 0,2 0-1 0 0,2 0 1 0 0,1 1 0 0 0,1 1-1 0 0,2-1 1 0 0,2 1 0 0 0,1 0-1 0 0,1 0 1 0 0,3 0 0 0 0,1-1-1 0 0,10 53 1 0 0,-7-62-6 0 0,1-1 0 0 0,1 0 0 0 0,1 0 0 0 0,2-1 0 0 0,16 30 0 0 0,-18-40-3 0 0,1 0-1 0 0,0 0 0 0 0,0-1 0 0 0,1 0 0 0 0,1-1 1 0 0,0-1-1 0 0,1 1 0 0 0,0-2 0 0 0,20 12 1 0 0,-26-17-4 0 0,0-2 0 0 0,0 1 0 0 0,1-1 0 0 0,-1 0 0 0 0,1 0 0 0 0,0-1 0 0 0,0 0 0 0 0,0-1 0 0 0,0 0 0 0 0,0 0 0 0 0,0 0 1 0 0,17-2-1 0 0,-14-1 0 0 0,-1 0 0 0 0,1 0 0 0 0,0-1 0 0 0,0-1 0 0 0,-1 1 0 0 0,0-2-1 0 0,0 0 1 0 0,16-9 0 0 0,-7 0 1 0 0,-1 0-1 0 0,0-1 1 0 0,-1 0-1 0 0,-1-2 1 0 0,-1 0-1 0 0,0 0 1 0 0,-1-2-1 0 0,18-30 1 0 0,-26 39-2 0 0,0-1 1 0 0,-1 0-1 0 0,0-1 1 0 0,-1 1-1 0 0,-1-1 1 0 0,1 0-1 0 0,-2 0 1 0 0,0 0-1 0 0,0 0 1 0 0,-1-17 0 0 0,-1 27 12 0 0,-1 4-8 0 0,-2 0-5 0 0,1 1 0 0 0,-1 0 0 0 0,1 0 1 0 0,0 0-1 0 0,0 1 0 0 0,0-1 0 0 0,0 0 1 0 0,1 1-1 0 0,0-1 0 0 0,-1 1 0 0 0,1 0 1 0 0,-1 7-1 0 0,0-2 5 0 0,1 1-1 0 0,0-1 1 0 0,2 20 0 0 0,-1-23-3 0 0,1 0 0 0 0,-1 0-1 0 0,1 0 1 0 0,1 0 0 0 0,-1 0 0 0 0,1-1 0 0 0,0 1 0 0 0,1-1 0 0 0,-1 1 0 0 0,1-1-1 0 0,0 0 1 0 0,4 5 0 0 0,-4-6-1 0 0,0-1 0 0 0,0 0 0 0 0,1 0 0 0 0,-1-1 0 0 0,1 1 0 0 0,-1-1 0 0 0,1 0 0 0 0,0 0 1 0 0,0 0-1 0 0,0 0 0 0 0,0-1 0 0 0,0 1 0 0 0,0-1 0 0 0,1 0 0 0 0,-1 0 0 0 0,0-1 0 0 0,7 1 0 0 0,2-1 6 0 0,1-1 0 0 0,-1 0 1 0 0,0-1-1 0 0,1 0 0 0 0,-1-1 1 0 0,0-1-1 0 0,0 0 0 0 0,-1-1 0 0 0,1 0 1 0 0,-1-1-1 0 0,0 0 0 0 0,0-1 1 0 0,19-15-1 0 0,-22 15 4 0 0,1 0-1 0 0,-2-1 1 0 0,1 0 0 0 0,-1-1-1 0 0,0 0 1 0 0,-1 0 0 0 0,0-1 0 0 0,0 0-1 0 0,-1 0 1 0 0,0 0 0 0 0,-1-1 0 0 0,-1 0-1 0 0,1 0 1 0 0,-2 0 0 0 0,1-1-1 0 0,1-12 1 0 0,-4 18-3 0 0,-1 0 0 0 0,0 0 0 0 0,0 0 0 0 0,-1 0 0 0 0,1 0 0 0 0,-1 0-1 0 0,0 1 1 0 0,-1-1 0 0 0,0 0 0 0 0,0 0 0 0 0,0 1 0 0 0,0-1 0 0 0,-1 1 0 0 0,0 0 0 0 0,0 0 0 0 0,0 0-1 0 0,-5-5 1 0 0,3 4 1 0 0,-2 0 0 0 0,1 0-1 0 0,0 0 1 0 0,-1 1 0 0 0,0 0 0 0 0,-1 0-1 0 0,1 1 1 0 0,-1 0 0 0 0,1 0-1 0 0,-1 1 1 0 0,-10-3 0 0 0,9 3-3 0 0,0 1 0 0 0,0 0 0 0 0,0 1 1 0 0,0 0-1 0 0,0 0 0 0 0,0 1 0 0 0,0 0 0 0 0,0 1 1 0 0,0 0-1 0 0,-15 4 0 0 0,18-4-4 0 0,0 1-1 0 0,0 0 1 0 0,1 1-1 0 0,-1-1 1 0 0,1 1 0 0 0,-1 0-1 0 0,1 1 1 0 0,0-1-1 0 0,0 1 1 0 0,0 0 0 0 0,1 0-1 0 0,-1 1 1 0 0,1-1-1 0 0,0 1 1 0 0,1 0 0 0 0,-5 6-1 0 0,6-7-3 0 0,0 0 0 0 0,0-1-1 0 0,1 1 1 0 0,-1 0 0 0 0,1 0-1 0 0,0 0 1 0 0,0 0 0 0 0,0 0-1 0 0,1 0 1 0 0,-1 0 0 0 0,1 0-1 0 0,0 0 1 0 0,0 0 0 0 0,1 0-1 0 0,-1 0 1 0 0,1 0 0 0 0,0 0 0 0 0,0 0-1 0 0,0 0 1 0 0,0 0 0 0 0,1 0-1 0 0,-1 0 1 0 0,1-1 0 0 0,0 1-1 0 0,0-1 1 0 0,1 1 0 0 0,-1-1-1 0 0,1 0 1 0 0,3 4 0 0 0,0-2-4 0 0,0 1 1 0 0,1-1-1 0 0,-1 1 1 0 0,1-2-1 0 0,1 1 1 0 0,-1-1-1 0 0,0 0 1 0 0,1-1-1 0 0,0 0 1 0 0,0 0-1 0 0,0 0 1 0 0,0-1-1 0 0,15 2 0 0 0,-3-3-7 0 0,1 0-1 0 0,-1-2 1 0 0,0 0-1 0 0,0-1 0 0 0,0-1 1 0 0,0-1-1 0 0,0 0 0 0 0,35-15 1 0 0,-26 7-9 0 0,-2-1 1 0 0,1-2-1 0 0,-2 0 1 0 0,0-2-1 0 0,30-26 1 0 0,-23 15-12 0 0,41-44 0 0 0,-62 59 18 0 0,-1-1-1 0 0,0-1 1 0 0,0 0-1 0 0,-2 0 1 0 0,0-1 0 0 0,7-18-1 0 0,-12 24-1 0 0,-1 0 1 0 0,-1 0-1 0 0,0 0 0 0 0,-1 0 0 0 0,0 0 0 0 0,0-1 1 0 0,-1 1-1 0 0,0 0 0 0 0,-4-21 0 0 0,3 23-7 0 0,0 0-1 0 0,-1 0 1 0 0,-1 0 0 0 0,1 0-1 0 0,-2 0 1 0 0,1 0 0 0 0,-1 1-1 0 0,0-1 1 0 0,0 1-1 0 0,-1 0 1 0 0,0 1 0 0 0,-8-11-1 0 0,12 16 16 0 0,0 0-1 0 0,0 1 0 0 0,0-1 1 0 0,0 0-1 0 0,0 0 0 0 0,-1 0 1 0 0,1 1-1 0 0,0-1 1 0 0,0 1-1 0 0,0-1 0 0 0,-1 1 1 0 0,1-1-1 0 0,0 1 0 0 0,-1 0 1 0 0,1-1-1 0 0,0 1 1 0 0,0 0-1 0 0,-1 0 0 0 0,1 0 1 0 0,-1 0-1 0 0,1 0 0 0 0,0 0 1 0 0,0 1-1 0 0,-1-1 1 0 0,1 0-1 0 0,0 1 0 0 0,-1-1 1 0 0,1 1-1 0 0,0-1 0 0 0,0 1 1 0 0,0 0-1 0 0,-1-1 1 0 0,1 1-1 0 0,-1 1 0 0 0,-3 3-4 0 0,0-1 1 0 0,1 1-1 0 0,0 0 0 0 0,0 0 0 0 0,-6 9 0 0 0,2 2-4 0 0,0 0-1 0 0,1 0 1 0 0,0 0 0 0 0,2 1-1 0 0,0 0 1 0 0,0 0 0 0 0,2 0 0 0 0,0 1-1 0 0,1 0 1 0 0,1-1 0 0 0,1 1-1 0 0,1 18 1 0 0,4 22-31 0 0,3 1 1 0 0,19 73-1 0 0,-17-92 3 0 0,1-2 0 0 0,17 41 0 0 0,-24-68 11 0 0,1 0-1 0 0,1 0 1 0 0,-1-1-1 0 0,2 0 1 0 0,-1 0 0 0 0,2 0-1 0 0,-1-1 1 0 0,1 0 0 0 0,1 0-1 0 0,-1-1 1 0 0,16 12 0 0 0,-23-20 28 0 0,0 1 0 0 0,0-1 1 0 0,0 1-1 0 0,0-1 1 0 0,0 1-1 0 0,0-1 1 0 0,-1 0-1 0 0,1 1 0 0 0,0-1 1 0 0,0 0-1 0 0,0 0 1 0 0,0 0-1 0 0,0 0 0 0 0,0 0 1 0 0,0 0-1 0 0,0 0 1 0 0,0 0-1 0 0,0 0 1 0 0,0 0-1 0 0,0 0 0 0 0,0-1 1 0 0,0 1-1 0 0,0 0 1 0 0,0-1-1 0 0,0 1 1 0 0,0-1-1 0 0,0 1 0 0 0,0-1 1 0 0,-1 1-1 0 0,1-1 1 0 0,0 0-1 0 0,0 1 1 0 0,-1-1-1 0 0,1 0 0 0 0,0 0 1 0 0,-1 1-1 0 0,1-1 1 0 0,-1 0-1 0 0,1 0 1 0 0,0-1-1 0 0,1-2 2 0 0,0 0 0 0 0,-1 0-1 0 0,0 0 1 0 0,1 0 0 0 0,-1 0 0 0 0,-1 0-1 0 0,1 0 1 0 0,0-7 0 0 0,-7-49-1 0 0,4 41 10 0 0,0 0-1 0 0,1-25 0 0 0,1 41-3 0 0,1-1 0 0 0,0 1 0 0 0,0 0 0 0 0,0 0 0 0 0,0 0 0 0 0,1 0 0 0 0,-1 0 0 0 0,1 0 0 0 0,0 0 0 0 0,0 0 0 0 0,0 0 0 0 0,0 1 0 0 0,0-1 0 0 0,1 1 0 0 0,-1-1 0 0 0,1 1 0 0 0,0 0 0 0 0,0 0 0 0 0,-1 0 0 0 0,1 1 0 0 0,4-3 0 0 0,7-3 6 0 0,1 1 1 0 0,-1 0-1 0 0,18-3 1 0 0,117-24 68 0 0,-36 11-44 0 0,27-5 41 0 0,-26 5-969 0 0,-96 18-1829 0 0,-26 5 326 0 0,-29 5 1369 0 0,19-1 977 0 0,-1 1-1 0 0,1 1 1 0 0,0 0-1 0 0,0 1 0 0 0,1 1 1 0 0,0 1-1 0 0,0 1 0 0 0,1 0 1 0 0,1 1-1 0 0,0 0 1 0 0,0 1-1 0 0,2 1 0 0 0,-14 16 1 0 0,26-28 89 0 0,0-1 1 0 0,0 1 0 0 0,0 0-1 0 0,0-1 1 0 0,0 1 0 0 0,0 0-1 0 0,0 0 1 0 0,1-1 0 0 0,-1 1-1 0 0,1 0 1 0 0,-1 0 0 0 0,1 0-1 0 0,0 0 1 0 0,-1 2 0 0 0,2-3-18 0 0,-1-1 1 0 0,0 1-1 0 0,1 0 1 0 0,-1 0 0 0 0,0 0-1 0 0,1 0 1 0 0,0 0-1 0 0,-1 0 1 0 0,1-1 0 0 0,-1 1-1 0 0,1 0 1 0 0,0 0 0 0 0,-1-1-1 0 0,1 1 1 0 0,0 0-1 0 0,0-1 1 0 0,0 1 0 0 0,-1-1-1 0 0,1 1 1 0 0,0-1-1 0 0,0 1 1 0 0,0-1 0 0 0,0 0-1 0 0,0 0 1 0 0,0 1 0 0 0,0-1-1 0 0,0 0 1 0 0,2 0-1 0 0,3 1 38 0 0,1 0 0 0 0,0-1 0 0 0,0 0 0 0 0,0 0 0 0 0,0-1 0 0 0,0 0 0 0 0,0 0 0 0 0,-1-1-1 0 0,13-4 1 0 0,4-3 122 0 0,29-15 1 0 0,-52 24-179 0 0,32-17 271 0 0,-2-1-1 0 0,0-1 1 0 0,-1-2-1 0 0,33-30 1 0 0,-55 44-59 0 0,8-6 403 0 0,-11 24-270 0 0,-4 7-172 0 0,-4 33-1 0 0,0 16 76 0 0,4-62-237 0 0,0 1 26 0 0,0 0 1 0 0,1 0 0 0 0,-1-1-1 0 0,4 11 1 0 0,-4-14-31 0 0,1 0 0 0 0,0 0 1 0 0,0-1-1 0 0,-1 1 0 0 0,1-1 1 0 0,0 1-1 0 0,1 0 0 0 0,-1-1 0 0 0,0 0 1 0 0,0 1-1 0 0,0-1 0 0 0,1 0 1 0 0,-1 0-1 0 0,1 1 0 0 0,-1-1 0 0 0,1 0 1 0 0,-1 0-1 0 0,1-1 0 0 0,0 1 1 0 0,2 1-1 0 0,2-1-1 0 0,-1 1 1 0 0,0-1-1 0 0,0-1 1 0 0,1 1-1 0 0,-1-1 1 0 0,1 0-1 0 0,-1 0 1 0 0,0 0-1 0 0,1-1 1 0 0,-1 0-1 0 0,6-1 1 0 0,-1-1 7 0 0,0-1 0 0 0,-1 0 0 0 0,0 0 0 0 0,0 0 0 0 0,13-10 0 0 0,-2 0 30 0 0,-1-2 1 0 0,0 0-1 0 0,-1-1 1 0 0,18-23-1 0 0,-19 21 30 0 0,-1-1-1 0 0,-1 0 1 0 0,24-44 0 0 0,-34 53-50 0 0,-1 1 0 0 0,0-1 1 0 0,-1 0-1 0 0,0 0 0 0 0,-1 0 1 0 0,0 0-1 0 0,0 0 0 0 0,-1 0 1 0 0,-1-1-1 0 0,0 1 1 0 0,-2-19-1 0 0,-5-9 27 0 0,0 1 1 0 0,-3 0-1 0 0,-1 1 1 0 0,-2 0-1 0 0,-1 0 1 0 0,-34-60-1 0 0,43 88-42 0 0,1 2 8 0 0,0 0-1 0 0,-1 0 1 0 0,-7-10 0 0 0,11 16-16 0 0,0 0 1 0 0,0 0-1 0 0,0 0 1 0 0,0 0-1 0 0,0 0 1 0 0,0 0-1 0 0,-1 0 1 0 0,1 0-1 0 0,0 0 1 0 0,0 1-1 0 0,-1-1 1 0 0,1 0-1 0 0,0 1 1 0 0,-1-1-1 0 0,1 1 1 0 0,-1-1-1 0 0,1 1 1 0 0,-1 0-1 0 0,1 0 1 0 0,-1 0-1 0 0,1 0 1 0 0,-1 0-1 0 0,1 0 1 0 0,-1 0-1 0 0,1 0 1 0 0,-3 1-1 0 0,-1 1 3 0 0,0 1-1 0 0,0 0 1 0 0,0 0-1 0 0,1 0 1 0 0,-1 1-1 0 0,1-1 1 0 0,0 1 0 0 0,0 0-1 0 0,0 0 1 0 0,1 0-1 0 0,-1 1 1 0 0,-4 7-1 0 0,0 3 9 0 0,1-1 0 0 0,0 2-1 0 0,-5 15 1 0 0,1 4 9 0 0,3 0 0 0 0,1 0 0 0 0,1 0 0 0 0,-1 46 0 0 0,6-71-20 0 0,-3 58 44 0 0,3 0-1 0 0,9 85 1 0 0,-3-117-16 0 0,0 0-1 0 0,2-1 1 0 0,2 0-1 0 0,1 0 1 0 0,29 64-1 0 0,-26-76 72 0 0,25 35 0 0 0,-26-42 33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7:11.964"/>
    </inkml:context>
    <inkml:brush xml:id="br0">
      <inkml:brushProperty name="width" value="0.1" units="cm"/>
      <inkml:brushProperty name="height" value="0.1" units="cm"/>
    </inkml:brush>
  </inkml:definitions>
  <inkml:trace contextRef="#ctx0" brushRef="#br0">327 0 7432 0 0,'0'0'114'0'0,"-4"3"22"0"0,-1 3-85 0 0,0 0-1 0 0,1 1 0 0 0,0-1 0 0 0,0 1 1 0 0,0-1-1 0 0,0 1 0 0 0,1 1 0 0 0,0-1 0 0 0,1 0 1 0 0,0 1-1 0 0,-2 8 0 0 0,0 8 66 0 0,0 1-1 0 0,0 32 1 0 0,4-37-24 0 0,0 1 0 0 0,6 31 1 0 0,-6-45-70 0 0,2-1 1 0 0,-1 1 0 0 0,1-1 0 0 0,0 0 0 0 0,0 0 0 0 0,1 0-1 0 0,0 0 1 0 0,0 0 0 0 0,0 0 0 0 0,0-1 0 0 0,1 1 0 0 0,5 4-1 0 0,-6-8-10 0 0,-1 0-1 0 0,0-1 0 0 0,1 0 0 0 0,0 0 0 0 0,-1 0 1 0 0,1 0-1 0 0,0 0 0 0 0,0 0 0 0 0,-1 0 0 0 0,1-1 0 0 0,0 0 1 0 0,0 1-1 0 0,0-1 0 0 0,0 0 0 0 0,0-1 0 0 0,-1 1 1 0 0,1 0-1 0 0,0-1 0 0 0,0 1 0 0 0,0-1 0 0 0,3-1 1 0 0,5-2 17 0 0,0 0 1 0 0,-1-1 0 0 0,0 1 0 0 0,11-8 0 0 0,-3 0 59 0 0,0-1-1 0 0,-1-1 1 0 0,0 0-1 0 0,-1-2 1 0 0,21-25 0 0 0,-27 29 48 0 0,-1 0 1 0 0,0 0-1 0 0,-1-1 1 0 0,-1 0-1 0 0,0-1 1 0 0,-1 0-1 0 0,0 0 0 0 0,7-28 1 0 0,-12 39-79 0 0,-1 1 0 0 0,0 0 0 0 0,1 0 1 0 0,-1 0-1 0 0,0-1 0 0 0,0 1 0 0 0,0 0 0 0 0,0 0 0 0 0,-1-1 0 0 0,1 1 1 0 0,-1 0-1 0 0,1 0 0 0 0,-1 0 0 0 0,0 0 0 0 0,0 0 0 0 0,1 0 0 0 0,-2 0 0 0 0,-1-4 1 0 0,3 6-50 0 0,-1 0 1 0 0,1 0-1 0 0,0 0 1 0 0,0 0 0 0 0,-1 0-1 0 0,1 0 1 0 0,0 0 0 0 0,-1 0-1 0 0,1 0 1 0 0,0 0-1 0 0,0 0 1 0 0,-1 0 0 0 0,1 0-1 0 0,0 0 1 0 0,0 0-1 0 0,-1 0 1 0 0,1 0 0 0 0,0 1-1 0 0,0-1 1 0 0,-1 0 0 0 0,1 0-1 0 0,0 0 1 0 0,0 0-1 0 0,0 1 1 0 0,-1-1 0 0 0,1 0-1 0 0,0 0 1 0 0,0 0-1 0 0,0 1 1 0 0,0-1 0 0 0,-1 0-1 0 0,1 0 1 0 0,0 1-1 0 0,0-1 1 0 0,-6 10 80 0 0,2-1-36 0 0,1 1 0 0 0,0 0-1 0 0,0 0 1 0 0,1 0 0 0 0,1 1-1 0 0,-1-1 1 0 0,2 0 0 0 0,0 20-1 0 0,2-4 34 0 0,1 0-1 0 0,9 38 1 0 0,25 63 151 0 0,6 33-17 0 0,-35-125-185 0 0,18 113 107 0 0,-24-130-124 0 0,0 0 0 0 0,-2 0 0 0 0,0 0 0 0 0,-1-1 0 0 0,-1 1 0 0 0,-4 21 0 0 0,3-30-15 0 0,0-1-1 0 0,0 0 1 0 0,0 1-1 0 0,-1-1 1 0 0,0-1-1 0 0,-1 1 1 0 0,0 0-1 0 0,0-1 1 0 0,-1 0-1 0 0,1 0 1 0 0,-2-1-1 0 0,1 0 1 0 0,-1 0-1 0 0,0 0 1 0 0,0-1-1 0 0,0 0 1 0 0,-1 0-1 0 0,1-1 1 0 0,-1 0-1 0 0,-1 0 1 0 0,1-1-1 0 0,0 0 1 0 0,-1 0-1 0 0,0-1 1 0 0,1 0-1 0 0,-1-1 1 0 0,0 0 0 0 0,0 0-1 0 0,-12-1 1 0 0,-2-1 14 0 0,0-1 0 0 0,0-1 1 0 0,0-1-1 0 0,0-2 0 0 0,1 0 1 0 0,-1-1-1 0 0,-27-13 1 0 0,-4-6 139 0 0,-83-54 1 0 0,125 73-128 0 0,-5-4 41 0 0,-24-19 1 0 0,37 27-53 0 0,0-1 1 0 0,0 0-1 0 0,1 1 1 0 0,-1-2-1 0 0,1 1 1 0 0,0 0-1 0 0,0-1 0 0 0,0 1 1 0 0,1-1-1 0 0,-4-8 1 0 0,6 11-12 0 0,-1 0 0 0 0,1 0-1 0 0,-1 0 1 0 0,1 0 0 0 0,0 0 0 0 0,0-1 0 0 0,0 1 0 0 0,0 0-1 0 0,1 0 1 0 0,-1 0 0 0 0,0 0 0 0 0,1 0 0 0 0,-1 0 0 0 0,1 0 0 0 0,0 0-1 0 0,0 0 1 0 0,0 0 0 0 0,0 0 0 0 0,0 0 0 0 0,0 0 0 0 0,0 1 0 0 0,1-1-1 0 0,2-2 1 0 0,1-1 15 0 0,1 0 0 0 0,0 0 0 0 0,0 1 0 0 0,0 0 0 0 0,13-6 0 0 0,13-4 63 0 0,0 1 0 0 0,45-11 0 0 0,76-12 124 0 0,-68 17-108 0 0,391-96-1841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7:15.795"/>
    </inkml:context>
    <inkml:brush xml:id="br0">
      <inkml:brushProperty name="width" value="0.1" units="cm"/>
      <inkml:brushProperty name="height" value="0.1" units="cm"/>
    </inkml:brush>
  </inkml:definitions>
  <inkml:trace contextRef="#ctx0" brushRef="#br0">222 513 5416 0 0,'0'0'388'0'0,"-2"4"-184"0"0,-6 13-112 0 0,1 0-1 0 0,0 1 1 0 0,-4 22 0 0 0,-5 14-1 0 0,-8 12-1 0 0,4-14 45 0 0,-14 63 0 0 0,32-102-101 0 0,-62 231 674 0 0,57-232-344 0 0,1-17-166 0 0,0-25-10 0 0,0-45 260 0 0,4-1 0 0 0,4 1 0 0 0,18-130 0 0 0,37-126 1034 0 0,-39 259-959 0 0,41-103 0 0 0,-57 169-475 0 0,0 0 1 0 0,1 1-1 0 0,0-1 0 0 0,0 1 0 0 0,0 0 0 0 0,0 0 0 0 0,1 0 0 0 0,0 0 0 0 0,6-6 1 0 0,-10 11-47 0 0,0 0 0 0 0,0 0 1 0 0,0 0-1 0 0,0 0 0 0 0,0 0 1 0 0,0 0-1 0 0,0 0 0 0 0,1 0 1 0 0,-1 0-1 0 0,0 0 0 0 0,0 0 1 0 0,0 0-1 0 0,0 0 0 0 0,0 0 1 0 0,0 0-1 0 0,1 0 0 0 0,-1 0 1 0 0,0 0-1 0 0,0 0 0 0 0,0 0 1 0 0,0 0-1 0 0,0 0 0 0 0,0 0 1 0 0,1 0-1 0 0,-1 0 0 0 0,0 0 1 0 0,0 0-1 0 0,0 0 0 0 0,0 1 1 0 0,0-1-1 0 0,0 0 0 0 0,0 0 1 0 0,0 0-1 0 0,1 0 0 0 0,-1 0 1 0 0,0 0-1 0 0,0 0 0 0 0,0 0 1 0 0,0 1-1 0 0,0-1 0 0 0,0 0 1 0 0,0 0-1 0 0,0 0 1 0 0,0 0-1 0 0,0 0 0 0 0,0 0 1 0 0,0 1-1 0 0,0-1 0 0 0,0 0 1 0 0,0 0-1 0 0,0 0 0 0 0,0 0 1 0 0,0 0-1 0 0,0 0 0 0 0,0 1 1 0 0,0-1-1 0 0,6 12 38 0 0,0 0 1 0 0,-1 0-1 0 0,-1 0 0 0 0,0 1 1 0 0,0 0-1 0 0,2 17 0 0 0,7 88 85 0 0,-12-100-100 0 0,6 68 58 0 0,-3-9 15 0 0,4 1 0 0 0,19 80 0 0 0,-22-136-65 0 0,1-1 0 0 0,1 1 0 0 0,1-1-1 0 0,1 0 1 0 0,1-1 0 0 0,1 0 0 0 0,0-1-1 0 0,2 0 1 0 0,0 0 0 0 0,1-2 0 0 0,28 28 0 0 0,-36-39-16 0 0,0 0 0 0 0,1-1 0 0 0,0 0 0 0 0,1 0 0 0 0,-1-1 0 0 0,1 0 0 0 0,-1 0 0 0 0,1-1 0 0 0,0 0 0 0 0,1 0 0 0 0,13 2 0 0 0,-15-4-4 0 0,0-1 1 0 0,1 0-1 0 0,-1 0 1 0 0,0 0-1 0 0,0-1 1 0 0,1 0-1 0 0,-1-1 1 0 0,0 1-1 0 0,0-2 1 0 0,0 1-1 0 0,0-1 1 0 0,-1 1-1 0 0,1-2 1 0 0,6-4-1 0 0,3-2 12 0 0,-1-1 0 0 0,-1-1 1 0 0,0 0-1 0 0,-1-1 0 0 0,0 0 0 0 0,11-16 0 0 0,62-96 121 0 0,-70 100-113 0 0,27-43 104 0 0,-2-1 1 0 0,-4-3-1 0 0,-2-1 0 0 0,39-125 1 0 0,-66 171-67 0 0,-2-1 1 0 0,-1 1-1 0 0,-1-1 1 0 0,-1 0-1 0 0,-1-46 1 0 0,-2 70-52 0 0,-1-1-1 0 0,1 1 1 0 0,-1 0 0 0 0,0 0-1 0 0,1 0 1 0 0,-2 0-1 0 0,1 0 1 0 0,0 1 0 0 0,-1-1-1 0 0,0 0 1 0 0,-4-6 0 0 0,6 9-19 0 0,0 1 0 0 0,0 0 0 0 0,0 0 1 0 0,-1 0-1 0 0,1 0 0 0 0,0 0 0 0 0,0 0 0 0 0,0 0 1 0 0,0 0-1 0 0,0 0 0 0 0,0 0 0 0 0,0 0 0 0 0,0 0 1 0 0,-1 0-1 0 0,1 0 0 0 0,0 0 0 0 0,0 0 0 0 0,0 0 1 0 0,0 0-1 0 0,0 0 0 0 0,0 0 0 0 0,0 0 0 0 0,-1 0 0 0 0,1 0 1 0 0,0 0-1 0 0,0 0 0 0 0,0 0 0 0 0,0 0 0 0 0,0 0 1 0 0,0 0-1 0 0,0 0 0 0 0,-1 0 0 0 0,1 0 0 0 0,0 0 1 0 0,0 0-1 0 0,0 0 0 0 0,0 0 0 0 0,0 0 0 0 0,0 0 1 0 0,0 1-1 0 0,0-1 0 0 0,0 0 0 0 0,0 0 0 0 0,0 0 1 0 0,-1 0-1 0 0,1 0 0 0 0,0 0 0 0 0,0 0 0 0 0,0 0 0 0 0,0 1 1 0 0,0-1-1 0 0,0 0 0 0 0,0 0 0 0 0,0 0 0 0 0,0 0 1 0 0,0 0-1 0 0,-8 10-499 0 0,1 0 1 0 0,0 0-1 0 0,-6 11 0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7:16.180"/>
    </inkml:context>
    <inkml:brush xml:id="br0">
      <inkml:brushProperty name="width" value="0.1" units="cm"/>
      <inkml:brushProperty name="height" value="0.1" units="cm"/>
    </inkml:brush>
  </inkml:definitions>
  <inkml:trace contextRef="#ctx0" brushRef="#br0">88 98 10448 0 0,'-4'5'-23'0'0,"0"-1"13"0"0,1 0-1 0 0,-1 0 1 0 0,1 1-1 0 0,0 0 1 0 0,0 0 0 0 0,0 0-1 0 0,1 0 1 0 0,0 0-1 0 0,0 0 1 0 0,0 0-1 0 0,1 1 1 0 0,-1-1 0 0 0,1 1-1 0 0,1-1 1 0 0,-1 8-1 0 0,0 6 19 0 0,2 0-1 0 0,0 0 0 0 0,0-1 1 0 0,6 22-1 0 0,-5-31 9 0 0,0-1 1 0 0,1 1-1 0 0,0-1 0 0 0,0 0 0 0 0,1 0 1 0 0,0 0-1 0 0,0-1 0 0 0,1 1 0 0 0,0-1 1 0 0,0 0-1 0 0,8 8 0 0 0,-11-13 4 0 0,0-1 0 0 0,0 0 0 0 0,0 1 0 0 0,0-1 0 0 0,0 0-1 0 0,0 0 1 0 0,0 0 0 0 0,1 0 0 0 0,-1-1 0 0 0,0 1 0 0 0,0-1 0 0 0,1 1-1 0 0,-1-1 1 0 0,0 0 0 0 0,1 0 0 0 0,-1 0 0 0 0,0 0 0 0 0,1 0-1 0 0,-1 0 1 0 0,0-1 0 0 0,1 1 0 0 0,-1-1 0 0 0,3-1 0 0 0,5-1 43 0 0,-1-1 0 0 0,0 0 0 0 0,-1-1 0 0 0,10-7 0 0 0,4-5 106 0 0,-1-1-1 0 0,0 0 1 0 0,-2-2 0 0 0,0-1-1 0 0,-2 0 1 0 0,0-1-1 0 0,-1-1 1 0 0,21-40 0 0 0,-33 54-71 0 0,1 0 1 0 0,-1-1-1 0 0,-1 1 1 0 0,0-1-1 0 0,3-13 1 0 0,-5 21-69 0 0,-1-1 0 0 0,0 0 0 0 0,1 0 0 0 0,-1 1 0 0 0,0-1 0 0 0,0 0 0 0 0,-1 0 0 0 0,1 0 0 0 0,0 1 0 0 0,-1-1 0 0 0,0 0 1 0 0,1 1-1 0 0,-1-1 0 0 0,0 0 0 0 0,-1 1 0 0 0,1-1 0 0 0,0 1 0 0 0,-1 0 0 0 0,1-1 0 0 0,-1 1 0 0 0,0 0 0 0 0,0 0 0 0 0,0 0 0 0 0,-2-2 0 0 0,-4 0 17 0 0,1-1-1 0 0,-1 2 1 0 0,0-1 0 0 0,0 1-1 0 0,0 1 1 0 0,0-1-1 0 0,0 1 1 0 0,0 1-1 0 0,-1-1 1 0 0,1 2 0 0 0,-17-1-1 0 0,4 2 39 0 0,1 0 0 0 0,-1 1 0 0 0,-38 10 0 0 0,45-8-47 0 0,1 0 1 0 0,0 1-1 0 0,1 1 1 0 0,-1 0-1 0 0,1 1 1 0 0,-19 13-1 0 0,25-16-19 0 0,0 1-1 0 0,0 0 1 0 0,1 0-1 0 0,0 0 1 0 0,0 1-1 0 0,0 0 1 0 0,1 0 0 0 0,-1 0-1 0 0,1 0 1 0 0,1 1-1 0 0,-1 0 1 0 0,1-1 0 0 0,-4 15-1 0 0,7-19-83 0 0,-1 0 0 0 0,1 0 1 0 0,0 1-1 0 0,0-1 0 0 0,0 0 0 0 0,0 0 0 0 0,0 0 0 0 0,0 0 0 0 0,1 0 1 0 0,-1 0-1 0 0,1 1 0 0 0,-1-1 0 0 0,1 0 0 0 0,0 0 0 0 0,0-1 1 0 0,0 1-1 0 0,0 0 0 0 0,0 0 0 0 0,0 0 0 0 0,1-1 0 0 0,-1 1 0 0 0,1 0 1 0 0,-1-1-1 0 0,1 1 0 0 0,-1-1 0 0 0,1 0 0 0 0,2 2 0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7:17.008"/>
    </inkml:context>
    <inkml:brush xml:id="br0">
      <inkml:brushProperty name="width" value="0.1" units="cm"/>
      <inkml:brushProperty name="height" value="0.1" units="cm"/>
    </inkml:brush>
  </inkml:definitions>
  <inkml:trace contextRef="#ctx0" brushRef="#br0">62 35 5720 0 0,'0'-5'-239'0'0,"0"-24"-906"0"0,-22 473 4113 0 0,15-354-1838 0 0,5-57-132 0 0,-2 0 0 0 0,-14 53 0 0 0,10-87-1948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7:17.344"/>
    </inkml:context>
    <inkml:brush xml:id="br0">
      <inkml:brushProperty name="width" value="0.1" units="cm"/>
      <inkml:brushProperty name="height" value="0.1" units="cm"/>
    </inkml:brush>
  </inkml:definitions>
  <inkml:trace contextRef="#ctx0" brushRef="#br0">1 318 9648 0 0,'0'0'-98'0'0,"4"-4"-46"0"0,11-7 138 0 0,0 1-1 0 0,1 1 0 0 0,0 0 0 0 0,0 1 1 0 0,1 1-1 0 0,23-6 0 0 0,18-10 1 0 0,-4 0 5 0 0,134-52 5 0 0,-80 37 80 0 0,-47 16 245 0 0,1 2 0 0 0,125-23 1 0 0,-165 41-820 0 0,33 2 1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7:17.672"/>
    </inkml:context>
    <inkml:brush xml:id="br0">
      <inkml:brushProperty name="width" value="0.1" units="cm"/>
      <inkml:brushProperty name="height" value="0.1" units="cm"/>
    </inkml:brush>
  </inkml:definitions>
  <inkml:trace contextRef="#ctx0" brushRef="#br0">1 214 8336 0 0,'0'0'0'0'0,"28"11"-1864"0"0,-1-17 1056 0 0,10-4 0 0 0,9-5 792 0 0,5-9 8 0 0,6-4-8 0 0,2-2 8 0 0,1 2 0 0 0,0 1 8 0 0,2 5 144 0 0,-7 7 8 0 0,-3 4 8 0 0,-5 3 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3:42.088"/>
    </inkml:context>
    <inkml:brush xml:id="br0">
      <inkml:brushProperty name="width" value="0.5" units="cm"/>
      <inkml:brushProperty name="height" value="1" units="cm"/>
      <inkml:brushProperty name="color" value="#EDF808"/>
      <inkml:brushProperty name="tip" value="rectangle"/>
      <inkml:brushProperty name="rasterOp" value="maskPen"/>
    </inkml:brush>
  </inkml:definitions>
  <inkml:trace contextRef="#ctx0" brushRef="#br0">0 169 5224 0 0,'0'0'-317'0'0,"121"-5"-1252"0"0,29 0 1602 0 0,108-2 734 0 0,-109 1 95 0 0,230-12 1525 0 0,17 0-277 0 0,427-20 454 0 0,-166-19-1209 0 0,-305 49-690 0 0,-291 6-547 0 0,-34 1-26 0 0,32 2-1 0 0,-19-3 47 0 0,-35 1-104 0 0,1 0-1 0 0,0 0 0 0 0,-1 1 1 0 0,1 0-1 0 0,-1 0 1 0 0,8 2-1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7:18.990"/>
    </inkml:context>
    <inkml:brush xml:id="br0">
      <inkml:brushProperty name="width" value="0.1" units="cm"/>
      <inkml:brushProperty name="height" value="0.1" units="cm"/>
    </inkml:brush>
  </inkml:definitions>
  <inkml:trace contextRef="#ctx0" brushRef="#br0">1 936 8032 0 0,'4'-7'-198'0'0,"187"-305"-1499"0"0,-185 302 1681 0 0,-2 2 5 0 0,0 0-1 0 0,0 1 1 0 0,1 0-1 0 0,0 0 1 0 0,0 0-1 0 0,0 0 1 0 0,1 1-1 0 0,0 0 1 0 0,1 0-1 0 0,10-7 0 0 0,-16 12 11 0 0,0 1 0 0 0,0-1-1 0 0,-1 1 1 0 0,1 0 0 0 0,0-1-1 0 0,0 1 1 0 0,0 0 0 0 0,0 0-1 0 0,0-1 1 0 0,0 1 0 0 0,0 0-1 0 0,0 0 1 0 0,0 0 0 0 0,0 0-1 0 0,0 0 1 0 0,0 0 0 0 0,0 1-1 0 0,-1-1 1 0 0,1 0 0 0 0,0 0-1 0 0,0 1 1 0 0,0-1 0 0 0,0 0-1 0 0,1 2 1 0 0,-1-1 0 0 0,1 0 0 0 0,-1 0 1 0 0,0 0-1 0 0,0 1 0 0 0,0-1 0 0 0,0 1 1 0 0,0-1-1 0 0,-1 1 0 0 0,1-1 0 0 0,0 1 1 0 0,-1 0-1 0 0,2 2 0 0 0,0 6 5 0 0,-1 0 0 0 0,1 0-1 0 0,-1 16 1 0 0,-1-25-4 0 0,0 29 23 0 0,13 269 734 0 0,-9-280-272 0 0,-4-19-479 0 0,0 0 1 0 0,0 0 0 0 0,0 0 0 0 0,0 0 0 0 0,1 0-1 0 0,-1 0 1 0 0,0 0 0 0 0,0 1 0 0 0,0-1-1 0 0,0 0 1 0 0,0 0 0 0 0,0 0 0 0 0,1 0-1 0 0,-1 0 1 0 0,0 0 0 0 0,0 0 0 0 0,0 0-1 0 0,0 0 1 0 0,0 0 0 0 0,1 0 0 0 0,-1 0-1 0 0,0 0 1 0 0,0 0 0 0 0,0 0 0 0 0,0 0-1 0 0,1 0 1 0 0,-1 0 0 0 0,0 0 0 0 0,0 0-1 0 0,0 0 1 0 0,0 0 0 0 0,0 0 0 0 0,1 0-1 0 0,-1 0 1 0 0,0 0 0 0 0,0 0 0 0 0,0-1-1 0 0,0 1 1 0 0,0 0 0 0 0,0 0 0 0 0,0 0-1 0 0,1 0 1 0 0,-1 0 0 0 0,0 0 0 0 0,0 0-1 0 0,0-1 1 0 0,0 1 0 0 0,0 0 0 0 0,0 0-1 0 0,15-30 351 0 0,-10 16-286 0 0,21-41 384 0 0,1 1 0 0 0,4 1 0 0 0,44-59 0 0 0,-74 110-435 0 0,-1 1 0 0 0,1-1 0 0 0,0 1 0 0 0,1-1 0 0 0,-1 1 0 0 0,0 0 0 0 0,0 0 0 0 0,0-1 0 0 0,1 1 0 0 0,-1 0 0 0 0,1 0 0 0 0,-1 0 0 0 0,1 1 0 0 0,-1-1 0 0 0,1 0 0 0 0,0 0 0 0 0,-1 1 0 0 0,1-1 1 0 0,0 1-1 0 0,-1 0 0 0 0,1-1 0 0 0,0 1 0 0 0,0 0 0 0 0,-1 0 0 0 0,1 0 0 0 0,0 0 0 0 0,2 1 0 0 0,-1 0 1 0 0,1 1 1 0 0,-1 0 0 0 0,1 0-1 0 0,-1 0 1 0 0,0 1-1 0 0,0-1 1 0 0,0 1-1 0 0,0-1 1 0 0,0 1 0 0 0,-1 0-1 0 0,4 5 1 0 0,69 99 226 0 0,-50-68-134 0 0,-24-37-102 0 0,1 0-1 0 0,-1 0 0 0 0,1 0 0 0 0,0 0 1 0 0,-1 0-1 0 0,1 0 0 0 0,0-1 0 0 0,0 1 1 0 0,0-1-1 0 0,0 1 0 0 0,0-1 1 0 0,1 0-1 0 0,-1 0 0 0 0,0 0 0 0 0,1 0 1 0 0,-1 0-1 0 0,0 0 0 0 0,1-1 0 0 0,-1 1 1 0 0,1-1-1 0 0,3 1 0 0 0,-1-2 4 0 0,0 1 0 0 0,0-1 1 0 0,0 0-1 0 0,0 0 0 0 0,0-1 0 0 0,0 0 0 0 0,0 1 0 0 0,0-1 0 0 0,-1-1 1 0 0,5-2-1 0 0,9-7 27 0 0,-2 0 0 0 0,0-1 0 0 0,0 0 0 0 0,14-18 1 0 0,-18 18-2 0 0,-2 0 0 0 0,1 0 0 0 0,-2-1 1 0 0,0-1-1 0 0,0 0 0 0 0,-1 0 1 0 0,-1 0-1 0 0,-1-1 0 0 0,0 0 0 0 0,-1 0 1 0 0,4-24-1 0 0,-7 25-4 0 0,0 1 1 0 0,-1 0-1 0 0,-1 0 0 0 0,0-1 1 0 0,-1 1-1 0 0,0 0 1 0 0,-1 0-1 0 0,-1 0 0 0 0,0 0 1 0 0,-1 0-1 0 0,-1 1 1 0 0,0-1-1 0 0,-13-23 0 0 0,13 28-15 0 0,0-1 0 0 0,-1 1-1 0 0,0 0 1 0 0,-1 1 0 0 0,0-1-1 0 0,0 1 1 0 0,-1 1 0 0 0,0-1 0 0 0,0 1-1 0 0,-16-10 1 0 0,23 17-19 0 0,1-1 0 0 0,-1 1 0 0 0,1-1 0 0 0,-1 1-1 0 0,0 0 1 0 0,1-1 0 0 0,-1 1 0 0 0,0 0 0 0 0,1 0 0 0 0,-1-1 0 0 0,0 1 0 0 0,1 0 0 0 0,-1 0 0 0 0,0 0-1 0 0,0 0 1 0 0,1 0 0 0 0,-1 0 0 0 0,0 0 0 0 0,0 0 0 0 0,1 0 0 0 0,-1 0 0 0 0,0 0 0 0 0,1 1 0 0 0,-1-1-1 0 0,0 0 1 0 0,1 0 0 0 0,-1 1 0 0 0,0-1 0 0 0,1 0 0 0 0,-1 1 0 0 0,0-1 0 0 0,1 1 0 0 0,-1-1 0 0 0,1 1-1 0 0,-1-1 1 0 0,1 1 0 0 0,-1-1 0 0 0,1 1 0 0 0,0 0 0 0 0,-1 0 0 0 0,0 2 3 0 0,0 1 1 0 0,0-1 0 0 0,0 1-1 0 0,1-1 1 0 0,0 0 0 0 0,0 1-1 0 0,0 5 1 0 0,2 16 6 0 0,1-1 0 0 0,1 0-1 0 0,1-1 1 0 0,1 1 0 0 0,15 37 0 0 0,61 113 18 0 0,-49-107-24 0 0,17 35-5 0 0,-5 2 1 0 0,36 122 0 0 0,-75-206-51 0 0,-1-1 0 0 0,-1 1 0 0 0,-1 0 1 0 0,-1 0-1 0 0,-1 0 0 0 0,-1 0 0 0 0,-2 24 1 0 0,2-38 27 0 0,-1 0 1 0 0,0 0-1 0 0,-1-1 1 0 0,1 1 0 0 0,-1 0-1 0 0,0-1 1 0 0,-1 1 0 0 0,1-1-1 0 0,-1 0 1 0 0,0 0-1 0 0,0 0 1 0 0,-1 0 0 0 0,1-1-1 0 0,-1 1 1 0 0,0-1 0 0 0,0 0-1 0 0,-1 0 1 0 0,1 0-1 0 0,-1-1 1 0 0,0 1 0 0 0,0-1-1 0 0,0 0 1 0 0,0-1 0 0 0,0 1-1 0 0,-1-1 1 0 0,0 0-1 0 0,1 0 1 0 0,-9 1 0 0 0,-4-1-69 0 0,0 0 1 0 0,0-1 0 0 0,1-1 0 0 0,-1 0 0 0 0,0-1 0 0 0,1-1-1 0 0,-1-1 1 0 0,1-1 0 0 0,-1 0 0 0 0,1-1 0 0 0,0-1 0 0 0,1-1-1 0 0,0 0 1 0 0,-18-11 0 0 0,-6-6-30 0 0,0-2 1 0 0,2-2-1 0 0,0-2 1 0 0,-33-35-1 0 0,67 61 109 0 0,-15-14-35 0 0,1 0-1 0 0,-24-32 1 0 0,39 46 38 0 0,0 0 0 0 0,0 0 0 0 0,0 0-1 0 0,1-1 1 0 0,-1 1 0 0 0,1-1 0 0 0,0 1 0 0 0,1-1 0 0 0,-1 0-1 0 0,1 0 1 0 0,0 0 0 0 0,0 0 0 0 0,0 0 0 0 0,1 0 0 0 0,0 0-1 0 0,0 0 1 0 0,0 0 0 0 0,1 0 0 0 0,1-8 0 0 0,-1 10 4 0 0,1 0 0 0 0,-1 0 0 0 0,1 0 0 0 0,0 0 0 0 0,0 0 0 0 0,0 0 0 0 0,1 1 0 0 0,-1-1 0 0 0,0 1 0 0 0,1-1 0 0 0,0 1 0 0 0,0 0 0 0 0,-1 0 0 0 0,1 0-1 0 0,0 1 1 0 0,6-3 0 0 0,6-2 1 0 0,0 1-1 0 0,22-5 0 0 0,-13 4 2 0 0,76-21 60 0 0,-2-5-1 0 0,-1-3 1 0 0,100-53 0 0 0,-123 48 41 0 0,-1-3-1 0 0,-2-3 1 0 0,-2-3 0 0 0,66-63 0 0 0,-120 97-75 0 0,0 0 1 0 0,-2-1-1 0 0,0-1 1 0 0,-1 0-1 0 0,0-1 0 0 0,-2 0 1 0 0,0-1-1 0 0,13-34 0 0 0,-19 40 4 0 0,0-1-1 0 0,0 1 0 0 0,-1-1 0 0 0,-1 0 0 0 0,0 0 1 0 0,-1 0-1 0 0,-1 0 0 0 0,0 0 0 0 0,0 0 1 0 0,-2 0-1 0 0,0 0 0 0 0,0 1 0 0 0,-9-27 0 0 0,10 38-16 0 0,1 0-1 0 0,-1 0 0 0 0,0 0 1 0 0,0 1-1 0 0,0-1 1 0 0,0 0-1 0 0,0 0 0 0 0,0 1 1 0 0,-1-1-1 0 0,1 1 1 0 0,-1-1-1 0 0,-2-1 0 0 0,4 2-3 0 0,-1 1-1 0 0,0 0 1 0 0,0-1-1 0 0,0 1 0 0 0,0 0 1 0 0,1-1-1 0 0,-1 1 1 0 0,0 0-1 0 0,0 0 0 0 0,0 0 1 0 0,0 0-1 0 0,0 0 1 0 0,0 0-1 0 0,0 0 0 0 0,0 0 1 0 0,0 0-1 0 0,1 0 0 0 0,-1 0 1 0 0,0 1-1 0 0,-1-1 1 0 0,-2 3 12 0 0,1-1 1 0 0,-1 0-1 0 0,1 1 1 0 0,0-1 0 0 0,-1 1-1 0 0,1 0 1 0 0,0 0-1 0 0,1 0 1 0 0,-1 1 0 0 0,-4 6-1 0 0,-8 14 45 0 0,2 1 0 0 0,0 1 0 0 0,2 0 1 0 0,0 0-1 0 0,2 1 0 0 0,1 0 0 0 0,-7 45 0 0 0,10-38 23 0 0,2-1 0 0 0,1 0 0 0 0,2 1 0 0 0,1-1 0 0 0,1 1 0 0 0,10 40 0 0 0,-8-49-23 0 0,22 80 207 0 0,-23-96-237 0 0,0 1 0 0 0,1-1-1 0 0,0 0 1 0 0,0-1-1 0 0,1 1 1 0 0,0-1-1 0 0,1 0 1 0 0,10 12 0 0 0,-14-18-24 0 0,0 0 1 0 0,0 0-1 0 0,1 0 1 0 0,-1 0-1 0 0,1-1 1 0 0,0 1-1 0 0,-1-1 1 0 0,1 1-1 0 0,0-1 1 0 0,0 0-1 0 0,0 0 1 0 0,0 0-1 0 0,0-1 1 0 0,0 1-1 0 0,0-1 1 0 0,5 1-1 0 0,-3-1 6 0 0,0-1 0 0 0,0 0 0 0 0,0 0 0 0 0,0 0 0 0 0,0 0 0 0 0,0-1 0 0 0,-1 0 0 0 0,1 0 0 0 0,5-3-1 0 0,6-5 31 0 0,-1-1 0 0 0,0 0 0 0 0,-1-1-1 0 0,18-20 1 0 0,-19 19-7 0 0,-1-1 0 0 0,0 0 0 0 0,-2 0-1 0 0,1-2 1 0 0,14-29 0 0 0,-25 45-37 0 0,0-1 0 0 0,0 1 1 0 0,1 0-1 0 0,-1-1 0 0 0,0 1 0 0 0,0-1 1 0 0,0 1-1 0 0,1-1 0 0 0,-1 1 0 0 0,0 0 1 0 0,1-1-1 0 0,-1 1 0 0 0,0-1 0 0 0,1 1 0 0 0,-1 0 1 0 0,0 0-1 0 0,1-1 0 0 0,-1 1 0 0 0,1 0 1 0 0,-1-1-1 0 0,0 1 0 0 0,1 0 0 0 0,-1 0 1 0 0,1 0-1 0 0,-1 0 0 0 0,1-1 0 0 0,-1 1 1 0 0,1 0-1 0 0,-1 0 0 0 0,2 0 0 0 0,-2 1-1 0 0,1-1-1 0 0,0 1 1 0 0,0-1-1 0 0,0 1 1 0 0,-1-1-1 0 0,1 1 0 0 0,0 0 1 0 0,-1 0-1 0 0,1-1 1 0 0,-1 1-1 0 0,1 0 1 0 0,-1 0-1 0 0,1-1 1 0 0,0 3-1 0 0,13 37 2 0 0,-13-36 8 0 0,2 7-1 0 0,1 1-1 0 0,0-1 1 0 0,0 1 0 0 0,1-1 0 0 0,1 0 0 0 0,11 17 0 0 0,-14-25-9 0 0,0 0 0 0 0,0 0 1 0 0,0 0-1 0 0,0 0 1 0 0,0 0-1 0 0,1-1 0 0 0,-1 0 1 0 0,1 1-1 0 0,-1-1 1 0 0,1-1-1 0 0,0 1 1 0 0,0-1-1 0 0,0 1 0 0 0,0-1 1 0 0,0 0-1 0 0,0 0 1 0 0,1-1-1 0 0,-1 1 0 0 0,0-1 1 0 0,0 0-1 0 0,0 0 1 0 0,1-1-1 0 0,-1 1 0 0 0,5-2 1 0 0,5 0 3 0 0,0-1 1 0 0,-1-1-1 0 0,1 0 1 0 0,-1-1-1 0 0,0-1 0 0 0,-1 1 1 0 0,1-2-1 0 0,-1 0 1 0 0,0-1-1 0 0,-1 0 0 0 0,0 0 1 0 0,0-1-1 0 0,-1-1 1 0 0,0 0-1 0 0,13-17 1 0 0,-11 8-231 0 0,-2 0 0 0 0,0 0 1 0 0,-1-1-1 0 0,-1-1 0 0 0,-1 0 1 0 0,6-30-1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7:19.855"/>
    </inkml:context>
    <inkml:brush xml:id="br0">
      <inkml:brushProperty name="width" value="0.1" units="cm"/>
      <inkml:brushProperty name="height" value="0.1" units="cm"/>
    </inkml:brush>
  </inkml:definitions>
  <inkml:trace contextRef="#ctx0" brushRef="#br0">36 341 7136 0 0,'0'0'-431'0'0,"118"-44"-2077"0"0,-81 32 2653 0 0,62-28 1 0 0,-88 34 21 0 0,-1 0 0 0 0,1-1 0 0 0,-2-1 0 0 0,1 0 1 0 0,-1 0-1 0 0,0 0 0 0 0,13-18 0 0 0,-19 22-29 0 0,1 0-1 0 0,-1-1 1 0 0,0 1-1 0 0,0-1 1 0 0,-1 0 0 0 0,1 0-1 0 0,-1 0 1 0 0,0 0-1 0 0,-1 0 1 0 0,1-1 0 0 0,-1 1-1 0 0,0 0 1 0 0,0-1-1 0 0,-1 1 1 0 0,0-1 0 0 0,0 1-1 0 0,0-1 1 0 0,0 1-1 0 0,-2-8 1 0 0,1 10-49 0 0,-1-1 0 0 0,0 1 1 0 0,1 0-1 0 0,-1 0 0 0 0,0 0 0 0 0,0 0 0 0 0,-1 0 1 0 0,1 0-1 0 0,0 1 0 0 0,-1-1 0 0 0,0 1 0 0 0,0-1 0 0 0,1 1 1 0 0,-1 0-1 0 0,-1 0 0 0 0,1 0 0 0 0,0 1 0 0 0,0-1 1 0 0,-1 1-1 0 0,1 0 0 0 0,-1 0 0 0 0,1 0 0 0 0,-1 0 0 0 0,-5 0 1 0 0,-7-1 114 0 0,1 1 1 0 0,0 0 0 0 0,-1 2 0 0 0,-20 2-1 0 0,25-2-119 0 0,0 0-1 0 0,0 1 1 0 0,1 0-1 0 0,-1 1 0 0 0,1 0 1 0 0,0 1-1 0 0,0 0 1 0 0,0 1-1 0 0,0 0 1 0 0,1 0-1 0 0,0 1 0 0 0,0 0 1 0 0,0 1-1 0 0,1 0 1 0 0,0 0-1 0 0,0 1 0 0 0,1 0 1 0 0,0 0-1 0 0,0 1 1 0 0,1 0-1 0 0,-9 16 1 0 0,9-14-29 0 0,1 0-1 0 0,1 1 1 0 0,0 0 0 0 0,0 0 0 0 0,1 0 0 0 0,1 0 0 0 0,0 0 0 0 0,0 23 0 0 0,1-31-39 0 0,2 0 1 0 0,-1 1-1 0 0,0-1 1 0 0,1 0-1 0 0,0 1 1 0 0,0-1-1 0 0,0 0 1 0 0,1 0-1 0 0,-1 0 0 0 0,1 0 1 0 0,0 0-1 0 0,0 0 1 0 0,1 0-1 0 0,-1-1 1 0 0,1 1-1 0 0,-1-1 1 0 0,1 0-1 0 0,0 1 0 0 0,1-1 1 0 0,-1-1-1 0 0,0 1 1 0 0,1 0-1 0 0,0-1 1 0 0,-1 0-1 0 0,1 0 1 0 0,0 0-1 0 0,0 0 0 0 0,6 1 1 0 0,3 1 20 0 0,-1-1 1 0 0,1-1-1 0 0,0-1 1 0 0,0 1-1 0 0,0-2 1 0 0,0 0-1 0 0,0-1 0 0 0,0 0 1 0 0,0 0-1 0 0,0-2 1 0 0,17-5-1 0 0,-4 0 22 0 0,-2-1-1 0 0,1-1 1 0 0,-1-1-1 0 0,38-24 1 0 0,-40 21-19 0 0,0-1 0 0 0,-1 0 1 0 0,-1-1-1 0 0,-1-2 0 0 0,0 0 1 0 0,-1-1-1 0 0,19-26 0 0 0,-14 16 89 0 0,-21 21 0 0 0,-5 7 25 0 0,-2 11-112 0 0,-15 26 73 0 0,1 1 1 0 0,2 1 0 0 0,-14 48-1 0 0,30-82-98 0 0,0-1 0 0 0,0 1-1 0 0,0-1 1 0 0,1 1 0 0 0,0-1-1 0 0,-1 1 1 0 0,1-1 0 0 0,0 1-1 0 0,1 0 1 0 0,-1-1 0 0 0,1 1-1 0 0,-1-1 1 0 0,1 1 0 0 0,2 5-1 0 0,-2-9-9 0 0,0 1-1 0 0,0 0 0 0 0,-1-1 1 0 0,1 1-1 0 0,0-1 0 0 0,0 1 1 0 0,0-1-1 0 0,0 0 0 0 0,0 1 0 0 0,0-1 1 0 0,0 0-1 0 0,0 0 0 0 0,0 1 1 0 0,0-1-1 0 0,0 0 0 0 0,0 0 0 0 0,0 0 1 0 0,0 0-1 0 0,1-1 0 0 0,0 1 7 0 0,6-1 3 0 0,0-1-1 0 0,0 1 1 0 0,0-2-1 0 0,0 1 1 0 0,-1-1-1 0 0,1-1 1 0 0,-1 1-1 0 0,1-1 1 0 0,-1-1-1 0 0,-1 1 1 0 0,9-7-1 0 0,-12 8-8 0 0,38-27 86 0 0,44-45 1 0 0,-48 41 48 0 0,52-38-1 0 0,-87 71-134 0 0,-1-1-1 0 0,1 1 0 0 0,0-1 0 0 0,0 1 0 0 0,0 0 0 0 0,1 0 0 0 0,-1 0 0 0 0,0 0 0 0 0,0 0 0 0 0,0 0 1 0 0,1 1-1 0 0,-1-1 0 0 0,0 1 0 0 0,1-1 0 0 0,-1 1 0 0 0,1 0 0 0 0,-1 0 0 0 0,0 0 0 0 0,1 0 0 0 0,-1 1 1 0 0,1-1-1 0 0,-1 1 0 0 0,0-1 0 0 0,0 1 0 0 0,1 0 0 0 0,-1 0 0 0 0,0 0 0 0 0,0 0 0 0 0,0 0 0 0 0,0 0 1 0 0,0 1-1 0 0,0-1 0 0 0,0 1 0 0 0,0-1 0 0 0,-1 1 0 0 0,1 0 0 0 0,0 0 0 0 0,-1 0 0 0 0,2 2 0 0 0,33 56 44 0 0,0 2 160 0 0,-32-57-505 0 0,0 1 0 0 0,0-1 0 0 0,1 0 0 0 0,0 0 0 0 0,0 0 0 0 0,0-1 0 0 0,11 7 0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7:20.414"/>
    </inkml:context>
    <inkml:brush xml:id="br0">
      <inkml:brushProperty name="width" value="0.1" units="cm"/>
      <inkml:brushProperty name="height" value="0.1" units="cm"/>
    </inkml:brush>
  </inkml:definitions>
  <inkml:trace contextRef="#ctx0" brushRef="#br0">380 45 10248 0 0,'-2'-5'120'0'0,"1"3"-161"0"0,1 0 79 0 0,0 0-1 0 0,-1 0 0 0 0,1 1 1 0 0,0-1-1 0 0,-1 0 0 0 0,0 1 1 0 0,1-1-1 0 0,-1 1 0 0 0,0-1 1 0 0,0 1-1 0 0,0-1 0 0 0,0 1 1 0 0,0-1-1 0 0,0 1 0 0 0,0 0 1 0 0,0 0-1 0 0,-1-1 0 0 0,1 1 1 0 0,0 0-1 0 0,-1 0 0 0 0,1 0 1 0 0,-1 1-1 0 0,1-1 1 0 0,-1 0-1 0 0,0 0 0 0 0,1 1 1 0 0,-1-1-1 0 0,0 1 0 0 0,1 0 1 0 0,-1-1-1 0 0,0 1 0 0 0,0 0 1 0 0,1 0-1 0 0,-4 0 0 0 0,-11 1 25 0 0,-1 0-1 0 0,0 1 0 0 0,1 1 1 0 0,0 1-1 0 0,0 0 0 0 0,0 1 1 0 0,0 0-1 0 0,-18 10 1 0 0,23-9-36 0 0,0 1 0 0 0,0 0 1 0 0,0 0-1 0 0,1 1 0 0 0,0 0 0 0 0,0 1 1 0 0,1 0-1 0 0,1 1 0 0 0,-1 0 1 0 0,2 0-1 0 0,-10 15 0 0 0,11-13 28 0 0,0-1-1 0 0,0 2 0 0 0,1-1 0 0 0,0 1 1 0 0,1 0-1 0 0,1 0 0 0 0,0 0 1 0 0,0 0-1 0 0,0 22 0 0 0,3-29 6 0 0,0 0-1 0 0,0 0 1 0 0,1 0 0 0 0,0 0 0 0 0,0 0-1 0 0,1-1 1 0 0,-1 1 0 0 0,1 0-1 0 0,0-1 1 0 0,1 1 0 0 0,-1-1-1 0 0,1 0 1 0 0,0 0 0 0 0,1 0-1 0 0,-1 0 1 0 0,1-1 0 0 0,0 1-1 0 0,0-1 1 0 0,0 0 0 0 0,0 0-1 0 0,1 0 1 0 0,0-1 0 0 0,0 0 0 0 0,5 4-1 0 0,3-2 43 0 0,-1 0 1 0 0,1 0-1 0 0,0-1 0 0 0,0-1 0 0 0,0 0 1 0 0,1-1-1 0 0,-1 0 0 0 0,1-1 0 0 0,-1 0 1 0 0,1-1-1 0 0,-1-1 0 0 0,19-3 1 0 0,-4-1 36 0 0,-1-1 0 0 0,0-1 1 0 0,-1-1-1 0 0,0-1 0 0 0,28-15 1 0 0,3-5 205 0 0,73-48-1 0 0,-111 64-264 0 0,0 0 0 0 0,-1-2-1 0 0,-1 0 1 0 0,-1-1 0 0 0,0-1 0 0 0,-1 0-1 0 0,16-24 1 0 0,-28 36-55 0 0,-1 1 0 0 0,1-1 0 0 0,-1 1 0 0 0,0-1 0 0 0,0 0 0 0 0,0 0 1 0 0,-1 0-1 0 0,0 0 0 0 0,1-6 0 0 0,-2 9-17 0 0,0 1 1 0 0,0-1-1 0 0,0 0 1 0 0,0 1 0 0 0,-1-1-1 0 0,1 1 1 0 0,0-1-1 0 0,-1 1 1 0 0,1-1-1 0 0,-1 1 1 0 0,0-1 0 0 0,1 1-1 0 0,-1-1 1 0 0,0 1-1 0 0,0 0 1 0 0,0-1 0 0 0,0 1-1 0 0,0 0 1 0 0,0 0-1 0 0,-1 0 1 0 0,1 0-1 0 0,0 0 1 0 0,0 0 0 0 0,-1 0-1 0 0,1 0 1 0 0,-1 0-1 0 0,1 1 1 0 0,-1-1-1 0 0,1 0 1 0 0,-1 1 0 0 0,1-1-1 0 0,-4 1 1 0 0,-4-2 1 0 0,1 1 0 0 0,-1 0 0 0 0,0 1 0 0 0,0 0-1 0 0,0 0 1 0 0,0 1 0 0 0,0 0 0 0 0,1 1 0 0 0,-1 0 0 0 0,0 0 0 0 0,-12 6 0 0 0,9-3-5 0 0,0 0 0 0 0,0 1 0 0 0,1 0 0 0 0,0 1 0 0 0,0 0 1 0 0,1 1-1 0 0,-14 13 0 0 0,15-12-2 0 0,1 1 0 0 0,0 1 0 0 0,0-1 1 0 0,1 1-1 0 0,1 0 0 0 0,0 1 0 0 0,-9 23 1 0 0,13-30-3 0 0,0-1 1 0 0,1 1 0 0 0,0 0-1 0 0,0 0 1 0 0,0 0 0 0 0,0 0-1 0 0,1-1 1 0 0,0 1 0 0 0,0 0 0 0 0,0 0-1 0 0,0 0 1 0 0,1 0 0 0 0,0 0-1 0 0,0 0 1 0 0,0-1 0 0 0,1 1-1 0 0,0 0 1 0 0,-1-1 0 0 0,2 1 0 0 0,-1-1-1 0 0,0 0 1 0 0,1 0 0 0 0,5 7-1 0 0,-1-5 2 0 0,0-1 0 0 0,0 1 0 0 0,1-1 0 0 0,-1-1 0 0 0,1 1 0 0 0,1-1 0 0 0,-1 0 0 0 0,0-1 0 0 0,1 0 0 0 0,0-1 0 0 0,0 0 0 0 0,16 3 0 0 0,11-2 18 0 0,67-2-1 0 0,-96-1-17 0 0,109-7 82 0 0,0-4 1 0 0,178-43-1 0 0,-89-2-2418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7:21.429"/>
    </inkml:context>
    <inkml:brush xml:id="br0">
      <inkml:brushProperty name="width" value="0.1" units="cm"/>
      <inkml:brushProperty name="height" value="0.1" units="cm"/>
    </inkml:brush>
  </inkml:definitions>
  <inkml:trace contextRef="#ctx0" brushRef="#br0">50 33 4616 0 0,'0'0'595'0'0,"-4"3"-505"0"0,0 1-31 0 0,-13 9 469 0 0,17-12-501 0 0,0-1 1 0 0,0 0-1 0 0,0 1 1 0 0,0-1-1 0 0,0 1 1 0 0,-1-1-1 0 0,1 1 1 0 0,0-1-1 0 0,0 0 1 0 0,0 1-1 0 0,0-1 1 0 0,0 1-1 0 0,0-1 1 0 0,1 1-1 0 0,-1-1 0 0 0,0 1 1 0 0,0-1-1 0 0,0 0 1 0 0,0 1-1 0 0,0-1 1 0 0,1 1-1 0 0,-1 0 1 0 0,6-3 73 0 0,-1-1 1 0 0,1 1-1 0 0,-1-1 0 0 0,0 0 1 0 0,0 0-1 0 0,0-1 0 0 0,6-4 1 0 0,1-2 135 0 0,-11 10-226 0 0,-1 0 0 0 0,0 0 0 0 0,1-1-1 0 0,-1 1 1 0 0,1 0 0 0 0,-1 0 0 0 0,0-1 0 0 0,1 1 0 0 0,-1 0 0 0 0,0-1 0 0 0,0 1 0 0 0,1 0 0 0 0,-1-1 0 0 0,0 1 0 0 0,0 0-1 0 0,1-1 1 0 0,-1 1 0 0 0,0-1 0 0 0,0 1 0 0 0,0 0 0 0 0,0-1 0 0 0,0 1 0 0 0,0-1 0 0 0,0 1 0 0 0,0 0 0 0 0,1-1-1 0 0,-1 1 1 0 0,-1-1 0 0 0,1 1 0 0 0,0-1 0 0 0,0 1 0 0 0,0 0 0 0 0,0-1 0 0 0,0 1 0 0 0,0-1 0 0 0,0 1 0 0 0,-1 0 0 0 0,1-1-1 0 0,0 1 1 0 0,0-1 0 0 0,0 1 0 0 0,-1 0 0 0 0,1-1 0 0 0,0 1 0 0 0,-1 0 0 0 0,0-1 0 0 0,0 0 10 0 0,0 0 1 0 0,0 0 0 0 0,-1 0-1 0 0,1 0 1 0 0,-1 1-1 0 0,1-1 1 0 0,0 0 0 0 0,-1 1-1 0 0,1-1 1 0 0,-4 0-1 0 0,0 1 43 0 0,-1 0 0 0 0,0 0 0 0 0,1 1-1 0 0,-1 0 1 0 0,0 0 0 0 0,1 0 0 0 0,-1 0-1 0 0,1 1 1 0 0,0 0 0 0 0,-8 3 0 0 0,11-4 12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7:23.108"/>
    </inkml:context>
    <inkml:brush xml:id="br0">
      <inkml:brushProperty name="width" value="0.1" units="cm"/>
      <inkml:brushProperty name="height" value="0.1" units="cm"/>
    </inkml:brush>
  </inkml:definitions>
  <inkml:trace contextRef="#ctx0" brushRef="#br0">53 274 6424 0 0,'0'0'-648'0'0,"-2"6"-1421"0"0,-1 3 2031 0 0,1 1 1 0 0,0-1 0 0 0,0 1 0 0 0,1 0-1 0 0,1 16 1 0 0,5 56-23 0 0,0-23 20 0 0,17 126 1085 0 0,-22-183-898 0 0,0-1 0 0 0,0 0 0 0 0,0 0 0 0 0,0 0 1 0 0,0 0-1 0 0,0 1 0 0 0,1-1 0 0 0,-1 0 0 0 0,0 0 0 0 0,1 0 0 0 0,-1 0 1 0 0,1 0-1 0 0,0 0 0 0 0,-1 0 0 0 0,1 0 0 0 0,0 0 0 0 0,-1 0 0 0 0,1 0 0 0 0,1 0 1 0 0,-1-1-85 0 0,0-1 0 0 0,0 0 0 0 0,0 1 0 0 0,-1-1 1 0 0,1 0-1 0 0,0 0 0 0 0,0 0 0 0 0,-1 0 0 0 0,1 0 0 0 0,-1 0 1 0 0,1 0-1 0 0,-1 0 0 0 0,1 0 0 0 0,-1 0 0 0 0,1 0 0 0 0,-1 0 1 0 0,0 0-1 0 0,0 0 0 0 0,0 0 0 0 0,1 0 0 0 0,-1 0 1 0 0,0-2-1 0 0,10-43 284 0 0,-2-1 1 0 0,-2 0-1 0 0,-2-1 0 0 0,-2 1 1 0 0,-2-1-1 0 0,-12-83 1 0 0,4 87-236 0 0,0 6 43 0 0,2-1 0 0 0,-1-61 0 0 0,7 100-143 0 0,0 0 0 0 0,0 0 0 0 0,0-1 1 0 0,0 1-1 0 0,0 0 0 0 0,0-1 0 0 0,0 1 0 0 0,0 0 0 0 0,0 0 1 0 0,0-1-1 0 0,0 1 0 0 0,0 0 0 0 0,0-1 0 0 0,0 1 0 0 0,0 0 1 0 0,0-1-1 0 0,0 1 0 0 0,0 0 0 0 0,0 0 0 0 0,0-1 0 0 0,0 1 1 0 0,0 0-1 0 0,-1 0 0 0 0,1-1 0 0 0,0 1 0 0 0,0 0 0 0 0,0 0 1 0 0,-1-1-1 0 0,1 1 0 0 0,0 0 0 0 0,0 0 0 0 0,0 0 1 0 0,-1-1-1 0 0,1 1 0 0 0,0 0 0 0 0,0 0 0 0 0,-1 0 0 0 0,-7 9 141 0 0,-7 22-49 0 0,10-6-35 0 0,1 1 0 0 0,1 0 1 0 0,1 1-1 0 0,1-1 0 0 0,1 0 1 0 0,2 0-1 0 0,0 1 0 0 0,9 35 1 0 0,43 221 368 0 0,-41-173-82 0 0,-13-108-48 0 0,2-17-162 0 0,1-21-14 0 0,-5-70 0 0 0,-1 25-3 0 0,0 21-34 0 0,-3 0 1 0 0,-3 0-1 0 0,-20-74 1 0 0,19 88-49 0 0,6 22 1 0 0,1 1 0 0 0,1-1-1 0 0,1-28 1 0 0,1 51-43 0 0,0 0-1 0 0,0 0 1 0 0,0 0-1 0 0,0 0 1 0 0,1 1 0 0 0,-1-1-1 0 0,0 0 1 0 0,1 0 0 0 0,-1 0-1 0 0,0 0 1 0 0,1 0 0 0 0,-1 1-1 0 0,1-1 1 0 0,-1 0-1 0 0,1 0 1 0 0,0 1 0 0 0,-1-1-1 0 0,1 0 1 0 0,0 1 0 0 0,-1-1-1 0 0,1 0 1 0 0,0 1 0 0 0,0-1-1 0 0,0 0 1 0 0,2 6 18 0 0,3 29 5 0 0,-1 0 1 0 0,-2 1 0 0 0,-3 57 0 0 0,3 33 80 0 0,8-27-9 0 0,-5-57-11 0 0,-2-1 0 0 0,-2 1 0 0 0,-6 78 0 0 0,3-113-38 0 0,0 0 0 0 0,-1 0 1 0 0,0 0-1 0 0,0-1 1 0 0,-1 1-1 0 0,-4 8 0 0 0,5-12 133 0 0,2-2-179 0 0,0 0 0 0 0,0 0-1 0 0,-1 0 1 0 0,1 0-1 0 0,0 0 1 0 0,-1 0-1 0 0,1 0 1 0 0,0 0-1 0 0,0 0 1 0 0,-1 0-1 0 0,1 0 1 0 0,0 0-1 0 0,0 0 1 0 0,-1 0-1 0 0,1 0 1 0 0,0 0-1 0 0,0-1 1 0 0,-1 1-1 0 0,1 0 1 0 0,0 0-1 0 0,0 0 1 0 0,-1 0-1 0 0,1 0 1 0 0,0-1-1 0 0,0 1 1 0 0,0 0-1 0 0,-1 0 1 0 0,1 0-1 0 0,0-1 1 0 0,0 1-1 0 0,0 0 1 0 0,0 0-1 0 0,-1-1 1 0 0,1 1-1 0 0,0 0 1 0 0,0 0-1 0 0,0-1 1 0 0,0 1-1 0 0,-1-4 12 0 0,-1 0-1 0 0,1 0 1 0 0,1 0-1 0 0,-1 1 0 0 0,0-1 1 0 0,1 0-1 0 0,0-1 1 0 0,0 1-1 0 0,1-7 0 0 0,0-6 26 0 0,0-65 130 0 0,-1-62 110 0 0,-1 115-195 0 0,-2 0 0 0 0,-11-52 1 0 0,-6 9 77 0 0,-15-69 192 0 0,32 115-169 0 0,4 51-72 0 0,18 189-55 0 0,-6-97-22 0 0,15 127 232 0 0,-21-187-116 0 0,-6-37-11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7:32.618"/>
    </inkml:context>
    <inkml:brush xml:id="br0">
      <inkml:brushProperty name="width" value="0.1" units="cm"/>
      <inkml:brushProperty name="height" value="0.1" units="cm"/>
    </inkml:brush>
  </inkml:definitions>
  <inkml:trace contextRef="#ctx0" brushRef="#br0">57 411 96 0 0,'-37'25'401'0'0,"35"-24"-153"0"0,1-1 0 0 0,0 0 1 0 0,0 1-1 0 0,0-1 0 0 0,-1 0 0 0 0,1 0 0 0 0,0 0 0 0 0,0 0 0 0 0,0 0 0 0 0,-1 0 0 0 0,1 0 0 0 0,0 0 0 0 0,-3-1 1 0 0,45-32 413 0 0,-1-1 1 0 0,-2-1 0 0 0,36-45 0 0 0,94-130 1279 0 0,-152 188-1642 0 0,6 0 836 0 0,-33 40-1063 0 0,2 0 1 0 0,-1 1-1 0 0,2 0 0 0 0,1 0 1 0 0,0 1-1 0 0,-5 24 1 0 0,-16 129 190 0 0,24-137-138 0 0,2-1 0 0 0,1 0 0 0 0,2 1 0 0 0,1-1 0 0 0,11 56 0 0 0,-13-90-111 0 0,0 0 0 0 0,0 0-1 0 0,1 0 1 0 0,-1 0 0 0 0,0 0-1 0 0,1 0 1 0 0,-1 0 0 0 0,1 1-1 0 0,-1-1 1 0 0,1-1 0 0 0,-1 1-1 0 0,1 0 1 0 0,0 0 0 0 0,-1 0-1 0 0,1 0 1 0 0,0 0 0 0 0,0-1-1 0 0,0 1 1 0 0,0 0 0 0 0,0 0-1 0 0,-1-1 1 0 0,1 1 0 0 0,0-1-1 0 0,1 1 1 0 0,-1-1 0 0 0,2 1-1 0 0,-1-1-146 0 0,0 0 0 0 0,0 0-1 0 0,1 0 1 0 0,-1 0 0 0 0,0-1-1 0 0,1 1 1 0 0,-1-1-1 0 0,0 1 1 0 0,0-1 0 0 0,3-1-1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7:33.350"/>
    </inkml:context>
    <inkml:brush xml:id="br0">
      <inkml:brushProperty name="width" value="0.1" units="cm"/>
      <inkml:brushProperty name="height" value="0.1" units="cm"/>
    </inkml:brush>
  </inkml:definitions>
  <inkml:trace contextRef="#ctx0" brushRef="#br0">1027 220 3208 0 0,'-4'-4'39'0'0,"-18"-27"187"0"0,-43-45 0 0 0,54 65-153 0 0,0 1 1 0 0,-1 0 0 0 0,0 1-1 0 0,0 0 1 0 0,-1 1 0 0 0,0 1-1 0 0,-22-10 1 0 0,20 12 49 0 0,0-1 1 0 0,-1 2-1 0 0,0 0 1 0 0,0 1-1 0 0,0 1 1 0 0,0 0-1 0 0,-1 1 1 0 0,1 1-1 0 0,0 0 1 0 0,-1 1-1 0 0,1 1 1 0 0,0 1-1 0 0,0 0 1 0 0,0 1-1 0 0,-19 8 1 0 0,-9 4 152 0 0,2 3 0 0 0,0 1-1 0 0,1 2 1 0 0,-38 28 0 0 0,50-29-95 0 0,1 1 0 0 0,1 2 0 0 0,1 0 0 0 0,1 1 0 0 0,-40 54 0 0 0,52-59-90 0 0,2 0 1 0 0,0 1-1 0 0,1 0 0 0 0,1 0 1 0 0,1 1-1 0 0,1 1 0 0 0,1-1 1 0 0,-6 42-1 0 0,9-38-2 0 0,1 0 1 0 0,1-1-1 0 0,1 1 0 0 0,2 0 0 0 0,0 0 1 0 0,2-1-1 0 0,11 44 0 0 0,-10-56-48 0 0,1 0 1 0 0,0 0-1 0 0,0-1 1 0 0,1 0-1 0 0,1-1 1 0 0,0 1-1 0 0,0-2 1 0 0,1 1-1 0 0,1-1 0 0 0,0 0 1 0 0,0-1-1 0 0,1 0 1 0 0,0-1-1 0 0,18 11 1 0 0,1-2 50 0 0,0-2 1 0 0,1-1-1 0 0,1-1 1 0 0,58 15-1 0 0,-67-22-26 0 0,0-2 0 0 0,1-1-1 0 0,-1 0 1 0 0,1-2 0 0 0,-1-1 0 0 0,1-1-1 0 0,0 0 1 0 0,-1-2 0 0 0,25-6 0 0 0,-11-1 66 0 0,-1-1 1 0 0,-1-1 0 0 0,0-3 0 0 0,66-36-1 0 0,-65 30-6 0 0,-2-1-1 0 0,0-2 1 0 0,-1-2-1 0 0,-2 0 0 0 0,0-3 1 0 0,-2 0-1 0 0,-2-2 1 0 0,0-1-1 0 0,-2 0 0 0 0,-2-3 1 0 0,-1 0-1 0 0,-1 0 1 0 0,-2-2-1 0 0,20-56 1 0 0,-35 79-51 0 0,0 0 1 0 0,0 0 0 0 0,-2-1-1 0 0,1 0 1 0 0,-2 1 0 0 0,0-1 0 0 0,-1 0-1 0 0,0 0 1 0 0,-5-28 0 0 0,3 36-40 0 0,1 1 0 0 0,-1-1 0 0 0,0 1 0 0 0,0 0 0 0 0,-1 0 0 0 0,0 0 1 0 0,0 0-1 0 0,0 0 0 0 0,-1 1 0 0 0,0 0 0 0 0,0-1 0 0 0,0 1 0 0 0,0 0 0 0 0,-1 1 0 0 0,0-1 1 0 0,0 1-1 0 0,0 0 0 0 0,-1 1 0 0 0,1-1 0 0 0,-1 1 0 0 0,0 0 0 0 0,0 0 0 0 0,0 1 0 0 0,-11-4 1 0 0,3 3-106 0 0,0 1 1 0 0,-1 0-1 0 0,1 1 1 0 0,0 0 0 0 0,-1 1-1 0 0,1 0 1 0 0,-1 2 0 0 0,1 0-1 0 0,0 0 1 0 0,0 1 0 0 0,0 1-1 0 0,0 0 1 0 0,0 1 0 0 0,1 1-1 0 0,0 0 1 0 0,0 0 0 0 0,0 2-1 0 0,-13 10 1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7:34.379"/>
    </inkml:context>
    <inkml:brush xml:id="br0">
      <inkml:brushProperty name="width" value="0.1" units="cm"/>
      <inkml:brushProperty name="height" value="0.1" units="cm"/>
    </inkml:brush>
  </inkml:definitions>
  <inkml:trace contextRef="#ctx0" brushRef="#br0">202 261 4616 0 0,'-5'-4'632'0'0,"-6"-4"-247"0"0,0-1 0 0 0,1 0 0 0 0,1 0 0 0 0,0-1 0 0 0,-14-18 0 0 0,20 23-247 0 0,-1-1 0 0 0,1 1 0 0 0,0 0-1 0 0,0-1 1 0 0,0 0 0 0 0,1 0 0 0 0,0 0-1 0 0,0 0 1 0 0,1 0 0 0 0,0 0 0 0 0,0 0-1 0 0,0 0 1 0 0,0-1 0 0 0,1 1 0 0 0,1-10-1 0 0,0 12-87 0 0,1 0 0 0 0,-1 0 0 0 0,1 0 0 0 0,0 0-1 0 0,0 1 1 0 0,0-1 0 0 0,1 1 0 0 0,-1-1 0 0 0,1 1 0 0 0,0 0-1 0 0,0 0 1 0 0,0 0 0 0 0,0 0 0 0 0,0 0 0 0 0,1 1 0 0 0,-1 0-1 0 0,1-1 1 0 0,-1 1 0 0 0,9-2 0 0 0,-7 1 0 0 0,0 1 0 0 0,1 0 0 0 0,-1 0 0 0 0,1 1 1 0 0,0-1-1 0 0,0 1 0 0 0,-1 1 0 0 0,1-1 0 0 0,0 1 0 0 0,0 0 1 0 0,0 0-1 0 0,0 1 0 0 0,9 1 0 0 0,-13-1-34 0 0,0 0 0 0 0,1 1 0 0 0,-1-1 0 0 0,-1 0 1 0 0,1 1-1 0 0,0-1 0 0 0,0 1 0 0 0,0 0 0 0 0,-1-1 0 0 0,1 1 0 0 0,-1 0 0 0 0,1 0 1 0 0,-1 0-1 0 0,0 0 0 0 0,0 0 0 0 0,0 0 0 0 0,0 1 0 0 0,0-1 0 0 0,0 0 0 0 0,-1 0 1 0 0,1 1-1 0 0,-1-1 0 0 0,0 1 0 0 0,1-1 0 0 0,-1 4 0 0 0,0 7 33 0 0,0-1 0 0 0,0 1 0 0 0,-4 18 0 0 0,-1-6 4 0 0,0 0 1 0 0,-2 0 0 0 0,-1-1 0 0 0,-2 0-1 0 0,-15 31 1 0 0,-71 110 176 0 0,82-144-197 0 0,-28 34 45 0 0,32-43-37 0 0,1 0-1 0 0,-1 1 1 0 0,2 0 0 0 0,-11 21-1 0 0,18-33-26 0 0,0 1-1 0 0,1-1 0 0 0,-1 1 0 0 0,0-1 1 0 0,1 1-1 0 0,0 0 0 0 0,-1-1 1 0 0,1 1-1 0 0,0-1 0 0 0,0 1 0 0 0,0 0 1 0 0,0-1-1 0 0,0 1 0 0 0,0 0 0 0 0,0-1 1 0 0,1 1-1 0 0,-1 0 0 0 0,0-1 1 0 0,2 3-1 0 0,-1-2-2 0 0,0-1 0 0 0,0 0 0 0 0,0 0 0 0 0,1 0 0 0 0,-1 0 0 0 0,0 1 0 0 0,0-2 0 0 0,1 1-1 0 0,-1 0 1 0 0,1 0 0 0 0,-1 0 0 0 0,0-1 0 0 0,1 1 0 0 0,0-1 0 0 0,-1 1 0 0 0,3 0 0 0 0,7 0 31 0 0,0 0 1 0 0,0-1-1 0 0,1 0 1 0 0,18-2-1 0 0,-19 0-15 0 0,9 0 25 0 0,1-1 1 0 0,-1-1 0 0 0,0-1-1 0 0,0-1 1 0 0,0 0-1 0 0,24-13 1 0 0,-11 2 37 0 0,-2-1 0 0 0,52-39 1 0 0,-43 26-1826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7:34.894"/>
    </inkml:context>
    <inkml:brush xml:id="br0">
      <inkml:brushProperty name="width" value="0.1" units="cm"/>
      <inkml:brushProperty name="height" value="0.1" units="cm"/>
    </inkml:brush>
  </inkml:definitions>
  <inkml:trace contextRef="#ctx0" brushRef="#br0">1324 216 3112 0 0,'-19'-28'14'0'0,"-1"0"1"0"0,-44-43-1 0 0,54 62-9 0 0,0 0 0 0 0,-1 1 0 0 0,0 0 0 0 0,-1 1 0 0 0,0 0 0 0 0,0 1 0 0 0,0 0 0 0 0,-1 1 1 0 0,1 0-1 0 0,-15-2 0 0 0,6 3 3 0 0,0 0 1 0 0,0 2-1 0 0,-1 1 1 0 0,0 0-1 0 0,-27 4 1 0 0,-3 2 32 0 0,-52 14 1 0 0,57-7 201 0 0,0 2 1 0 0,1 2-1 0 0,0 2 0 0 0,1 1 0 0 0,2 3 1 0 0,0 2-1 0 0,1 1 0 0 0,1 2 0 0 0,-55 50 1 0 0,67-51-10 0 0,2 1 1 0 0,1 2 0 0 0,1 1-1 0 0,1 0 1 0 0,-24 44 0 0 0,34-48-106 0 0,0 0 1 0 0,2 1 0 0 0,1 0-1 0 0,2 1 1 0 0,0 0-1 0 0,2 0 1 0 0,-5 43-1 0 0,10-47-30 0 0,1-1 0 0 0,1 0 0 0 0,1 0 0 0 0,1 0 0 0 0,1 0 0 0 0,2 0 0 0 0,0-1 0 0 0,1 1 0 0 0,1-1 0 0 0,1-1 0 0 0,1 1 0 0 0,1-1 0 0 0,1-1-1 0 0,0 0 1 0 0,2-1 0 0 0,0 0 0 0 0,2 0 0 0 0,0-2 0 0 0,0 0 0 0 0,2 0 0 0 0,0-2 0 0 0,1 0 0 0 0,0-1 0 0 0,21 12 0 0 0,-25-19-29 0 0,0-1 0 0 0,0 1 0 0 0,1-2 0 0 0,0 0 0 0 0,0-1 0 0 0,0-1 0 0 0,0 0 0 0 0,24 1 0 0 0,-17-3 12 0 0,-1-2 1 0 0,1 0-1 0 0,0-1 0 0 0,-1-1 1 0 0,34-10-1 0 0,-23 3 15 0 0,0-2-1 0 0,-1-1 0 0 0,-1-1 1 0 0,0-2-1 0 0,-1-1 1 0 0,-1-1-1 0 0,47-39 1 0 0,-25 9 88 0 0,-2-1 0 0 0,-3-2 0 0 0,-2-2 0 0 0,-2-2 0 0 0,-3-2 1 0 0,-2-1-1 0 0,31-72 0 0 0,-63 123-162 0 0,20-44 183 0 0,19-56 0 0 0,-38 92-154 0 0,-1 0 0 0 0,0 0 0 0 0,-1 0 0 0 0,-1-1 0 0 0,0 1 0 0 0,-1-1 1 0 0,-1 1-1 0 0,-3-29 0 0 0,3 40-31 0 0,-1-1 0 0 0,0 0-1 0 0,-1 1 1 0 0,1-1 0 0 0,-1 1 0 0 0,0-1 0 0 0,0 1 0 0 0,0 0-1 0 0,0-1 1 0 0,-1 1 0 0 0,0 0 0 0 0,0 1 0 0 0,0-1 0 0 0,0 1-1 0 0,-1-1 1 0 0,1 1 0 0 0,-6-4 0 0 0,4 4-1 0 0,0 0 0 0 0,0 1 0 0 0,-1 0 0 0 0,1 0 0 0 0,-1 0 0 0 0,1 0 0 0 0,-1 1 0 0 0,0 0 1 0 0,1 0-1 0 0,-1 1 0 0 0,0 0 0 0 0,0-1 0 0 0,-10 3 0 0 0,2 0-208 0 0,0 1 0 0 0,-1 0-1 0 0,1 1 1 0 0,1 1 0 0 0,-1 0 0 0 0,1 1 0 0 0,0 0 0 0 0,-14 10 0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7:48.901"/>
    </inkml:context>
    <inkml:brush xml:id="br0">
      <inkml:brushProperty name="width" value="0.1" units="cm"/>
      <inkml:brushProperty name="height" value="0.1" units="cm"/>
    </inkml:brush>
  </inkml:definitions>
  <inkml:trace contextRef="#ctx0" brushRef="#br0">33 1834 96 0 0,'-9'34'0'0'0,"2"1"0"0"0,2 0 0 0 0,1 0 0 0 0,1 66 0 0 0,1-41 0 0 0,-1 7 0 0 0,13 131 0 0 0,-7-175 0 0 0,1-1 0 0 0,1 0 0 0 0,0 0 0 0 0,2 0 1 0 0,1-1-1 0 0,0 0 0 0 0,2-1 0 0 0,0 0 0 0 0,23 33 0 0 0,-26-45 11 0 0,-1 0-1 0 0,1-1 1 0 0,0 0-1 0 0,1 0 1 0 0,0 0-1 0 0,0-1 1 0 0,0 0-1 0 0,1-1 1 0 0,0 0-1 0 0,18 8 1 0 0,-14-9 29 0 0,0 0-1 0 0,1-1 1 0 0,-1 0 0 0 0,1-1 0 0 0,-1 0 0 0 0,1-2 0 0 0,19 0-1 0 0,-3-3 112 0 0,0-1 0 0 0,0-2-1 0 0,-1-1 1 0 0,1-2-1 0 0,-2 0 1 0 0,51-25-1 0 0,-16 0 274 0 0,-1-4 0 0 0,57-45 0 0 0,26-17 280 0 0,290-182 1082 0 0,-23-33-240 0 0,-376 284-1413 0 0,298-244 1026 0 0,140-102 257 0 0,-159 138-564 0 0,-82 68-193 0 0,222-196 941 0 0,-447 361-1623 0 0,7-10 811 0 0,-12-10-23 0 0,-3 20-724 0 0,2-1 0 0 0,-1 1-1 0 0,0 0 1 0 0,1 0 0 0 0,0 0 0 0 0,5-8-1 0 0,-7 14-39 0 0,0-2 29 0 0,1 1-25 0 0,-1 1 0 0 0,0 0 0 0 0,1-1-1 0 0,-1 1 1 0 0,0-1 0 0 0,1 1 0 0 0,-1-1 0 0 0,0 1-1 0 0,0 0 1 0 0,0-1 0 0 0,0 1 0 0 0,1-1-1 0 0,-1 1 1 0 0,0-1 0 0 0,0 1 0 0 0,0-1 0 0 0,0 0-1 0 0,0 1 1 0 0,0-1 0 0 0,0 1 0 0 0,0-1 0 0 0,-3-2 0 0 0,0 1 0 0 0,1 0 0 0 0,-1 0 0 0 0,0 0 0 0 0,0 0 0 0 0,0 1 0 0 0,0-1 0 0 0,-1 1 0 0 0,1 0 0 0 0,0 0 0 0 0,-1 0 0 0 0,1 0 0 0 0,0 1 0 0 0,-1-1 1 0 0,1 1-1 0 0,-6 0 0 0 0,-10 0 5 0 0,-34 5 1 0 0,27-2 0 0 0,-16 1-3 0 0,1 1 1 0 0,0 3-1 0 0,0 1 0 0 0,-56 21 1 0 0,-207 78 23 0 0,240-83-34 0 0,592-207 14 0 0,-301 107 28 0 0,-132 41 108 0 0,170-89-1 0 0,-264 122-138 0 0,-1 0-1 0 0,1 1 1 0 0,0-1 0 0 0,0 0-1 0 0,0 1 1 0 0,0-1 0 0 0,0 1 0 0 0,0 0-1 0 0,0-1 1 0 0,0 1 0 0 0,1 0-1 0 0,-1-1 1 0 0,0 1 0 0 0,0 0 0 0 0,0 0-1 0 0,0 0 1 0 0,0 0 0 0 0,0 0-1 0 0,0 0 1 0 0,1 0 0 0 0,-1 1 0 0 0,0-1-1 0 0,0 0 1 0 0,1 1 0 0 0,-1 1-1 0 0,0-1-1 0 0,0 1 1 0 0,0-1 0 0 0,-1 1 0 0 0,1 0 0 0 0,0-1 0 0 0,-1 1 0 0 0,0 0 0 0 0,1 0 0 0 0,-1-1 0 0 0,0 1-1 0 0,0 0 1 0 0,0 0 0 0 0,0-1 0 0 0,0 1 0 0 0,-1 3 0 0 0,-4 41 46 0 0,-3 1 1 0 0,-2-1-1 0 0,-15 45 0 0 0,-7 25 26 0 0,17-41-13 0 0,-18 66 49 0 0,26-116-50 0 0,-2 1 0 0 0,0-2 0 0 0,-19 33 0 0 0,20-41-2061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3:42.900"/>
    </inkml:context>
    <inkml:brush xml:id="br0">
      <inkml:brushProperty name="width" value="0.5" units="cm"/>
      <inkml:brushProperty name="height" value="1" units="cm"/>
      <inkml:brushProperty name="color" value="#EDF808"/>
      <inkml:brushProperty name="tip" value="rectangle"/>
      <inkml:brushProperty name="rasterOp" value="maskPen"/>
    </inkml:brush>
  </inkml:definitions>
  <inkml:trace contextRef="#ctx0" brushRef="#br0">0 176 2304 0 0,'0'0'16'0'0,"8"-4"-5"0"0,20-8 0 0 0,0 1 1 0 0,1 1 0 0 0,0 2 0 0 0,0 1 0 0 0,43-5 0 0 0,166-6 79 0 0,-169 15-48 0 0,937-49 5827 0 0,-688 28-4031 0 0,-267 15-792 0 0,-95 5-698 0 0,-31 2-201 0 0,-75 3 72 0 0,-155 12 157 0 0,-44 4 70 0 0,1 1-2032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8:06.555"/>
    </inkml:context>
    <inkml:brush xml:id="br0">
      <inkml:brushProperty name="width" value="0.1" units="cm"/>
      <inkml:brushProperty name="height" value="0.1" units="cm"/>
    </inkml:brush>
  </inkml:definitions>
  <inkml:trace contextRef="#ctx0" brushRef="#br0">202 368 6632 0 0,'0'0'173'0'0,"7"5"-24"0"0,3 1-92 0 0,0 1 0 0 0,0-2-1 0 0,1 1 1 0 0,0-1 0 0 0,0-1-1 0 0,0 0 1 0 0,19 4 0 0 0,-10-6-5 0 0,-1 0 1 0 0,0 0-1 0 0,0-2 0 0 0,0-1 1 0 0,0 0-1 0 0,1-1 1 0 0,-1-1-1 0 0,-1-1 0 0 0,31-10 1 0 0,11-9 108 0 0,89-47-1 0 0,-85 39-64 0 0,178-77 315 0 0,89-29 1055 0 0,-307 126-1223 0 0,-19 8-122 0 0,1 0 1 0 0,-1 1 0 0 0,1 0 0 0 0,-1 0 0 0 0,1 0 0 0 0,0 1 0 0 0,0 0 0 0 0,10-1 0 0 0,-16 2-102 0 0,1 0-1 0 0,-1 0 1 0 0,1 0-1 0 0,-1 0 1 0 0,1 0-1 0 0,-1 0 1 0 0,1 0-1 0 0,-1 0 1 0 0,1 0-1 0 0,-1 0 1 0 0,0 1-1 0 0,1-1 1 0 0,-1 0-1 0 0,1 0 0 0 0,-1 0 1 0 0,1 1-1 0 0,-1-1 1 0 0,1 0-1 0 0,-1 1 1 0 0,0-1-1 0 0,1 0 1 0 0,-1 1-1 0 0,0-1 1 0 0,1 0-1 0 0,-1 1 1 0 0,0-1-1 0 0,0 1 1 0 0,1-1-1 0 0,-1 1 1 0 0,0-1-1 0 0,0 1 1 0 0,0-1-1 0 0,1 1 0 0 0,-1-1 1 0 0,0 1-1 0 0,0 0 1 0 0,-3 16 151 0 0,-2-4-110 0 0,0-1-1 0 0,-1 0 1 0 0,-1 0-1 0 0,0-1 1 0 0,-16 21-1 0 0,5-9-3 0 0,-34 52 174 0 0,-72 142 0 0 0,108-184-184 0 0,-1-1 0 0 0,-2-1 0 0 0,-1 0 1 0 0,-1-2-1 0 0,-2 0 0 0 0,-27 26 0 0 0,27-32-6 0 0,8-7 47 0 0,-32 25 1 0 0,47-40-82 0 0,-1-1 0 0 0,0 1 0 0 0,1 0 0 0 0,-1-1 1 0 0,0 1-1 0 0,0-1 0 0 0,0 1 0 0 0,1-1 0 0 0,-1 1 0 0 0,0-1 1 0 0,0 0-1 0 0,0 1 0 0 0,0-1 0 0 0,0 0 0 0 0,0 0 1 0 0,0 1-1 0 0,0-1 0 0 0,0 0 0 0 0,0 0 0 0 0,0 0 0 0 0,0 0 1 0 0,0 0-1 0 0,-1-1 0 0 0,1 0-3 0 0,0 1 0 0 0,1-1 0 0 0,-1 0 0 0 0,1 1 1 0 0,0-1-1 0 0,-1 0 0 0 0,1 0 0 0 0,-1 0 0 0 0,1 1 0 0 0,0-1 0 0 0,0 0 0 0 0,0 0 0 0 0,-1 0 0 0 0,1 0 1 0 0,0 0-1 0 0,0 1 0 0 0,0-1 0 0 0,0 0 0 0 0,0 0 0 0 0,1-1 0 0 0,0-8 21 0 0,1-1 1 0 0,6-19-1 0 0,-8 30-23 0 0,16-42 43 0 0,1 1 0 0 0,3 2 0 0 0,25-42 1 0 0,22-41 29 0 0,-49 84-56 0 0,58-132 67 0 0,-74 166-84 0 0,2-5 8 0 0,-1 0 0 0 0,0 0 0 0 0,-1 0-1 0 0,3-15 1 0 0,-5 23-9 0 0,0-1 0 0 0,0 1 0 0 0,0 0 0 0 0,1-1 0 0 0,-1 1 1 0 0,-1 0-1 0 0,1-1 0 0 0,0 1 0 0 0,0-1 0 0 0,0 1 0 0 0,-1 0 0 0 0,1-1 0 0 0,-1 1 0 0 0,1 0 0 0 0,-1 0 1 0 0,0-1-1 0 0,1 1 0 0 0,-1 0 0 0 0,0 0 0 0 0,0 0 0 0 0,0 0 0 0 0,1 0 0 0 0,-1 0 0 0 0,0 0 0 0 0,-1 0 0 0 0,1 0 1 0 0,0 1-1 0 0,0-1 0 0 0,0 0 0 0 0,0 0 0 0 0,-1 1 0 0 0,1-1 0 0 0,0 1 0 0 0,0 0 0 0 0,-1-1 0 0 0,1 1 1 0 0,-1 0-1 0 0,1 0 0 0 0,0-1 0 0 0,-2 1 0 0 0,-10 0 4 0 0,0 1 0 0 0,-1 0 0 0 0,1 0 0 0 0,-21 6 0 0 0,-54 19 5 0 0,73-22-8 0 0,-13 6-1 0 0,-54 15 7 0 0,-141 66 1 0 0,-32 18-9 0 0,67-32 0 0 0,188-77 0 0 0,-217 91 0 0 0,202-87 0 0 0,14-4 0 0 0,1 1 0 0 0,0-1 0 0 0,0 0 0 0 0,0 0 0 0 0,0 0 0 0 0,0 0 0 0 0,-1 0 0 0 0,1 0 0 0 0,0 0 0 0 0,0 1 0 0 0,0-1 0 0 0,0 0 0 0 0,-1 0 0 0 0,1 0 0 0 0,0 0 0 0 0,0 0 0 0 0,0 0 0 0 0,0 0 0 0 0,-1 0 0 0 0,1 0 0 0 0,0 0 0 0 0,0 0 0 0 0,0 0 0 0 0,-1 0 0 0 0,1 0 0 0 0,0 0 0 0 0,0 0 0 0 0,0 0 0 0 0,0 0 0 0 0,-1 0 0 0 0,1-1 0 0 0,0 1 0 0 0,0 0 0 0 0,0 0 0 0 0,0 0 0 0 0,-1 0 0 0 0,1 0 0 0 0,0 0 0 0 0,0 0 0 0 0,0-1 0 0 0,0 1 0 0 0,0 0 0 0 0,0 0 0 0 0,-1 0 0 0 0,1 0 0 0 0,0-1 0 0 0,0 1 0 0 0,0 0 0 0 0,0 0 0 0 0,0 0 0 0 0,0-1 0 0 0,4-4 0 0 0,0 0 0 0 0,1 0 0 0 0,-1 1 0 0 0,1-1 0 0 0,0 1 0 0 0,0 0 0 0 0,1 0 0 0 0,8-4 0 0 0,-4 1 0 0 0,63-36 0 0 0,1 2 0 0 0,108-40 0 0 0,-83 38 0 0 0,252-81 29 0 0,-205 78-18 0 0,-118 36-5 0 0,-15 4 3 0 0,0 2 0 0 0,1 0-1 0 0,-1 0 1 0 0,1 1 0 0 0,21-1-1 0 0,-35 4-5 0 0,1 0-1 0 0,0 0 1 0 0,0 0-1 0 0,0 0 1 0 0,0 1 0 0 0,0-1-1 0 0,0 0 1 0 0,-1 1-1 0 0,1-1 1 0 0,0 1-1 0 0,0-1 1 0 0,-1 1 0 0 0,1-1-1 0 0,0 1 1 0 0,-1-1-1 0 0,1 1 1 0 0,0 0-1 0 0,-1-1 1 0 0,1 1 0 0 0,-1 0-1 0 0,1 0 1 0 0,-1-1-1 0 0,1 1 1 0 0,-1 0-1 0 0,0 0 1 0 0,1 0 0 0 0,-1 0-1 0 0,0-1 1 0 0,0 1-1 0 0,1 0 1 0 0,-1 0-1 0 0,0 0 1 0 0,0 1 0 0 0,-1 36 40 0 0,1-35-39 0 0,-5 34 37 0 0,-2-1 0 0 0,-1 0 0 0 0,-14 36-1 0 0,-46 108 159 0 0,25-71-66 0 0,-30 64 103 0 0,-15 42 166 0 0,65-145-41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7:56.104"/>
    </inkml:context>
    <inkml:brush xml:id="br0">
      <inkml:brushProperty name="width" value="0.1" units="cm"/>
      <inkml:brushProperty name="height" value="0.1" units="cm"/>
    </inkml:brush>
  </inkml:definitions>
  <inkml:trace contextRef="#ctx0" brushRef="#br0">1241 24 4512 0 0,'5'-4'73'0'0,"20"-15"219"0"0,-29 19-201 0 0,-13 0-54 0 0,1 2 0 0 0,-1 0 1 0 0,1 2-1 0 0,0-1 0 0 0,0 2 1 0 0,-24 9-1 0 0,-90 49 49 0 0,-318 211 46 0 0,373-217-85 0 0,3 4 1 0 0,2 3-1 0 0,-97 114 1 0 0,133-139 74 0 0,-31 49 0 0 0,55-73-46 0 0,0 1 1 0 0,1 0-1 0 0,1 1 1 0 0,1 0-1 0 0,0 0 0 0 0,-6 29 1 0 0,12-41-44 0 0,0-1 0 0 0,0 1 0 0 0,1 0 0 0 0,0 0 0 0 0,0 0 0 0 0,0-1 1 0 0,0 1-1 0 0,1 0 0 0 0,0 0 0 0 0,0-1 0 0 0,0 1 0 0 0,0-1 0 0 0,1 1 0 0 0,0-1 0 0 0,0 1 1 0 0,0-1-1 0 0,1 0 0 0 0,-1 0 0 0 0,1 0 0 0 0,0 0 0 0 0,0 0 0 0 0,0-1 0 0 0,0 1 0 0 0,1-1 1 0 0,0 0-1 0 0,6 4 0 0 0,5 3 72 0 0,1-2 1 0 0,0 0-1 0 0,0-1 1 0 0,1-1-1 0 0,32 8 0 0 0,31 4 292 0 0,0-3 0 0 0,133 7 0 0 0,168-16 490 0 0,-263-7-642 0 0,-109 1-229 0 0,1001 22 1656 0 0,-859-9-1259 0 0,-1 6 0 0 0,228 61 0 0 0,-354-74-219 0 0,-1 1 1 0 0,1 1 0 0 0,-2 2-1 0 0,1 0 1 0 0,34 22 0 0 0,-54-30-101 0 0,0 0 0 0 0,-1 1 0 0 0,1-1 0 0 0,-1 1 0 0 0,0-1 0 0 0,0 1 0 0 0,3 5 1 0 0,-4-7-67 0 0,0 0 1 0 0,-1 0-1 0 0,1 0 1 0 0,-1 0-1 0 0,0 0 1 0 0,1-1-1 0 0,-1 1 1 0 0,0 0-1 0 0,1 0 1 0 0,-1 0-1 0 0,0 0 1 0 0,0 0-1 0 0,0 0 1 0 0,0 0-1 0 0,0 0 1 0 0,0 0-1 0 0,0 0 1 0 0,0 0-1 0 0,0 0 1 0 0,0 0-1 0 0,-1 0 1 0 0,1 0-1 0 0,0 0 1 0 0,-1 0-1 0 0,1 0 1 0 0,-1 0-1 0 0,1-1 1 0 0,-1 1-1 0 0,0 1 1 0 0,-6-1-1925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7:56.556"/>
    </inkml:context>
    <inkml:brush xml:id="br0">
      <inkml:brushProperty name="width" value="0.1" units="cm"/>
      <inkml:brushProperty name="height" value="0.1" units="cm"/>
    </inkml:brush>
  </inkml:definitions>
  <inkml:trace contextRef="#ctx0" brushRef="#br0">9 0 8936 0 0,'0'0'-26'0'0,"0"5"-248"0"0,-3 13 88 0 0,2-14 142 0 0,0-1 1 0 0,0 0-1 0 0,0 0 1 0 0,1 1-1 0 0,-1-1 0 0 0,1 0 1 0 0,0 1-1 0 0,0-1 1 0 0,0 0-1 0 0,0 1 1 0 0,1-1-1 0 0,-1 0 0 0 0,1 1 1 0 0,0-1-1 0 0,0 0 1 0 0,0 0-1 0 0,0 0 1 0 0,1 0-1 0 0,-1 0 0 0 0,1 0 1 0 0,0 0-1 0 0,4 5 1 0 0,5 1-5 0 0,1-1 1 0 0,1 0-1 0 0,-1 0 1 0 0,1-1-1 0 0,23 8 1 0 0,4 3-10 0 0,41 20 80 0 0,147 47 0 0 0,-217-82 1 0 0,2 1 103 0 0,1 0 0 0 0,-1 0 0 0 0,21 12 0 0 0,-32-15-84 0 0,0 0 1 0 0,0 0-1 0 0,1 1 0 0 0,-1-1 1 0 0,0 0-1 0 0,0 1 0 0 0,0 0 1 0 0,-1 0-1 0 0,1-1 0 0 0,0 1 0 0 0,-1 0 1 0 0,1 1-1 0 0,-1-1 0 0 0,1 0 1 0 0,-1 0-1 0 0,0 0 0 0 0,0 1 0 0 0,0-1 1 0 0,-1 1-1 0 0,1-1 0 0 0,0 1 1 0 0,-1-1-1 0 0,1 1 0 0 0,-1-1 0 0 0,0 1 1 0 0,0 4-1 0 0,-2 3 56 0 0,-1 0 0 0 0,0 0 0 0 0,-1 0 0 0 0,0 0 0 0 0,0-1 0 0 0,-1 1 0 0 0,0-1 0 0 0,-11 13-1 0 0,-4 5 132 0 0,-33 33-1 0 0,32-39-131 0 0,-1-1 1 0 0,-1-1-1 0 0,0-1 0 0 0,-1-1 0 0 0,-1-1 0 0 0,-28 13 0 0 0,-1-3-1314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7:57.829"/>
    </inkml:context>
    <inkml:brush xml:id="br0">
      <inkml:brushProperty name="width" value="0.1" units="cm"/>
      <inkml:brushProperty name="height" value="0.1" units="cm"/>
    </inkml:brush>
  </inkml:definitions>
  <inkml:trace contextRef="#ctx0" brushRef="#br0">1242 165 5120 0 0,'0'0'889'0'0,"-4"-4"-562"0"0,-4-4-277 0 0,0 1 0 0 0,-1 1 0 0 0,0-1 0 0 0,0 1 0 0 0,0 1 0 0 0,-15-7 0 0 0,-70-24 205 0 0,74 29-190 0 0,-21-7 127 0 0,1 3 0 0 0,-70-10-1 0 0,-86 3 292 0 0,156 16-362 0 0,1 2 0 0 0,-1 1 0 0 0,0 3-1 0 0,1 1 1 0 0,-1 1 0 0 0,1 3 0 0 0,1 1 0 0 0,0 2 0 0 0,0 1 0 0 0,2 2 0 0 0,-1 2 0 0 0,-45 28 0 0 0,71-38-64 0 0,1 1 0 0 0,-1 0 0 0 0,2 0 0 0 0,-1 1 0 0 0,1 0 0 0 0,0 0 0 0 0,-12 19 0 0 0,18-22-30 0 0,-1-1 0 0 0,1 1 1 0 0,0 1-1 0 0,1-1 0 0 0,0 0 0 0 0,0 1 0 0 0,0-1 1 0 0,1 1-1 0 0,0-1 0 0 0,0 1 0 0 0,1 0 0 0 0,-1-1 1 0 0,2 1-1 0 0,-1 0 0 0 0,1-1 0 0 0,2 12 0 0 0,2-2 25 0 0,0 0-1 0 0,1-1 0 0 0,1 1 0 0 0,0-1 0 0 0,2 0 0 0 0,-1-1 1 0 0,2 0-1 0 0,0 0 0 0 0,19 19 0 0 0,3 0 76 0 0,1-1 0 0 0,51 36-1 0 0,226 124 406 0 0,-205-132-370 0 0,652 408 1074 0 0,-728-448-1180 0 0,265 184 450 0 0,-19 24 60 0 0,-16 13 237 0 0,73 71 433 0 0,-318-298-1180 0 0,34 33 309 0 0,68 52-1 0 0,-100-87-241 0 0,1-1 0 0 0,-1 0-1 0 0,1-2 1 0 0,1 0 0 0 0,0-1 0 0 0,0 0 0 0 0,1-2 0 0 0,37 8 0 0 0,-49-12-67 0 0,-1-2 0 0 0,1 1 0 0 0,-1-1-1 0 0,0 0 1 0 0,1 0 0 0 0,10-2 0 0 0,-17 2-134 0 0,1 0-1 0 0,0-1 1 0 0,0 1 0 0 0,0-1 0 0 0,0 1-1 0 0,-1-1 1 0 0,1 1 0 0 0,0-1 0 0 0,-1 1 0 0 0,1-1-1 0 0,0 1 1 0 0,-1-1 0 0 0,1 0 0 0 0,-1 0-1 0 0,1 1 1 0 0,-1-1 0 0 0,1 0 0 0 0,-1 0 0 0 0,1 0-1 0 0,-1 1 1 0 0,0-1 0 0 0,1 0 0 0 0,-1 0-1 0 0,0 0 1 0 0,0 0 0 0 0,0-1 0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7:58.421"/>
    </inkml:context>
    <inkml:brush xml:id="br0">
      <inkml:brushProperty name="width" value="0.1" units="cm"/>
      <inkml:brushProperty name="height" value="0.1" units="cm"/>
    </inkml:brush>
  </inkml:definitions>
  <inkml:trace contextRef="#ctx0" brushRef="#br0">533 1 8136 0 0,'1'4'-256'0'0,"2"7"169"0"0,1 0 1 0 0,0-1-1 0 0,0 1 1 0 0,1-1 0 0 0,0 0-1 0 0,1 0 1 0 0,10 13-1 0 0,58 66-654 0 0,-57-70 702 0 0,40 49 205 0 0,85 128 1 0 0,-110-146 137 0 0,42 71 761 0 0,-65-104-799 0 0,-1 0-1 0 0,-1 0 1 0 0,-1 1-1 0 0,0 0 1 0 0,4 26 0 0 0,-9-38-186 0 0,0-1 0 0 0,0 1 0 0 0,-1 0 1 0 0,0 0-1 0 0,-1 0 0 0 0,1-1 0 0 0,-1 1 0 0 0,0 0 1 0 0,0 0-1 0 0,-1-1 0 0 0,0 1 0 0 0,0-1 0 0 0,0 1 1 0 0,0-1-1 0 0,-1 0 0 0 0,0 0 0 0 0,0 0 1 0 0,-1 0-1 0 0,1-1 0 0 0,-1 1 0 0 0,0-1 0 0 0,0 0 1 0 0,-1 0-1 0 0,-7 6 0 0 0,-9 3 105 0 0,1-1 0 0 0,-2-1 0 0 0,0-1 0 0 0,-39 13 0 0 0,17-7 5 0 0,-206 92 821 0 0,-68 27 458 0 0,300-128-1576 0 0,0-1 0 0 0,0-1 1 0 0,0 0-1 0 0,-1-2 0 0 0,1 0 1 0 0,-1-1-1 0 0,0-1 0 0 0,0-1 1 0 0,-23-2-1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8:02.720"/>
    </inkml:context>
    <inkml:brush xml:id="br0">
      <inkml:brushProperty name="width" value="0.1" units="cm"/>
      <inkml:brushProperty name="height" value="0.1" units="cm"/>
    </inkml:brush>
  </inkml:definitions>
  <inkml:trace contextRef="#ctx0" brushRef="#br0">328 0 3504 0 0,'12'4'47'0'0,"-7"-3"54"0"0,0 1 0 0 0,0-1 0 0 0,0 1 0 0 0,0 0-1 0 0,0 0 1 0 0,-1 1 0 0 0,1-1 0 0 0,-1 1 0 0 0,0 0 0 0 0,0 0-1 0 0,7 7 1 0 0,108 122 2066 0 0,-95-104-1600 0 0,45 39 1 0 0,12 13 217 0 0,-45-34-198 0 0,-1 1 1 0 0,-3 2-1 0 0,-1 2 1 0 0,43 100-1 0 0,-40-83 0 0 0,10 27 353 0 0,-40-83-700 0 0,0 1 0 0 0,-1-1 1 0 0,0 1-1 0 0,-1 0 0 0 0,0 0 1 0 0,-1 15-1 0 0,-3-26-65 0 0,-4 1-126 0 0,0-1 1 0 0,1 0-1 0 0,-1 0 1 0 0,0-1-1 0 0,0 1 1 0 0,0-1-1 0 0,0 0 1 0 0,0-1-1 0 0,0 0 0 0 0,0 0 1 0 0,0 0-1 0 0,-9-1 1 0 0,-9-4 106 0 0,-45-13 1 0 0,45 11-65 0 0,-30-5 1 0 0,12 7-15 0 0,0 2-1 0 0,-70 5 0 0 0,-82 19 36 0 0,-98 40 30 0 0,279-58-135 0 0,7-2-1 0 0,1 1 0 0 0,-1 0 0 0 0,1 0 0 0 0,-1 1 0 0 0,1-1 0 0 0,-8 6 0 0 0,38-8 3 0 0,15-8-9 0 0,0-1 0 0 0,-1-2 1 0 0,-1-2-1 0 0,38-17 0 0 0,-26 10-1 0 0,40-16 0 0 0,131-72 0 0 0,-166 74 0 0 0,0-1 0 0 0,-3-3 0 0 0,62-57 0 0 0,-88 73-2 0 0,-20 18 1 0 0,1-1-1 0 0,-1 0 1 0 0,0-1 0 0 0,0 1-1 0 0,-1-1 1 0 0,0 0 0 0 0,0-1-1 0 0,6-10 1 0 0,-10 17 1 0 0,-1-1 0 0 0,0 1 0 0 0,0-1 0 0 0,0 1 0 0 0,0-1-1 0 0,0 1 1 0 0,0 0 0 0 0,0-1 0 0 0,0 1 0 0 0,0-1 0 0 0,0 1 0 0 0,0-1 0 0 0,0 1 0 0 0,0-1 0 0 0,0 1 0 0 0,0-1 0 0 0,0 1 0 0 0,0-1 0 0 0,-1 1 0 0 0,1-1 0 0 0,0 1 0 0 0,0-1 0 0 0,-1 0-1 0 0,-1-1 1 0 0,-1 0 0 0 0,1 0 0 0 0,0 0 0 0 0,-1 0 0 0 0,0 0 0 0 0,1 0 0 0 0,-1 1 0 0 0,0-1 0 0 0,0 1 0 0 0,0-1 0 0 0,0 1 0 0 0,0 0 0 0 0,0 1 0 0 0,0-1 0 0 0,-6 0 0 0 0,-8-1 0 0 0,-30 1 0 0 0,35 1 0 0 0,-329-21 0 0 0,306 17 0 0 0,-1-2 0 0 0,1-1 0 0 0,0-2 0 0 0,0-1 0 0 0,1-1 0 0 0,1-2 0 0 0,0-2 0 0 0,-38-22 0 0 0,49 23 0 0 0,1 0 0 0 0,0-1 0 0 0,1-1 0 0 0,-34-34 0 0 0,46 37 0 0 0,8 13 0 0 0,-1-1 0 0 0,1 1 0 0 0,0-1 0 0 0,0 1 0 0 0,0-1 0 0 0,0 1 0 0 0,0-1 0 0 0,0 1 0 0 0,-1-1 0 0 0,1 0 0 0 0,1 1 0 0 0,-1-1 0 0 0,0 1 0 0 0,0-1 0 0 0,0 1 0 0 0,0-1 0 0 0,0 1 0 0 0,0-1 0 0 0,1 1 0 0 0,-1-1 0 0 0,0 0 0 0 0,2 0 0 0 0,0-1 0 0 0,0 1 0 0 0,0 0 0 0 0,0 0 0 0 0,0 0-1 0 0,0 0 1 0 0,0 0 0 0 0,1 1 0 0 0,-1-1 0 0 0,0 1-1 0 0,0-1 1 0 0,1 1 0 0 0,-1 0 0 0 0,0 0 0 0 0,1 0-1 0 0,-1 0 1 0 0,3 1 0 0 0,45 5-5 0 0,-47-6 4 0 0,18 5-2 0 0,-1 0 0 0 0,0 1 0 0 0,37 17 0 0 0,53 35-14 0 0,-108-57 17 0 0,34 21-9 0 0,0 2 1 0 0,-2 1-1 0 0,48 46 1 0 0,82 100-40 0 0,-109-106 32 0 0,-28-31-2 0 0,2-2 0 0 0,1-1 1 0 0,1-1-1 0 0,41 30 0 0 0,-63-55 11 0 0,-9-5 7 0 0,1 0-1 0 0,-1 0 0 0 0,0 1 0 0 0,1-1 0 0 0,-1 0 0 0 0,0 0 0 0 0,1 0 0 0 0,-1 1 0 0 0,0-1 1 0 0,1 0-1 0 0,-1 0 0 0 0,0 1 0 0 0,0-1 0 0 0,1 0 0 0 0,-1 1 0 0 0,0-1 0 0 0,0 0 0 0 0,1 1 0 0 0,-1-1 1 0 0,0 0-1 0 0,0 1 0 0 0,0-1 0 0 0,0 0 0 0 0,0 1 0 0 0,0-1 0 0 0,0 1 0 0 0,1-1 0 0 0,-1 0 1 0 0,0 1-1 0 0,0-1 0 0 0,-1 1 0 0 0,-9 8-6 0 0,-24 4 4 0 0,-212 37-8 0 0,24-6 4 0 0,115-15 7 0 0,93-26 0 0 0,15-3 0 0 0,-1 0 0 0 0,0 0 0 0 0,0 0 0 0 0,0 0 0 0 0,0 0 0 0 0,0-1 0 0 0,0 1 0 0 0,0 0 0 0 0,0 0 0 0 0,0 0 0 0 0,0 0 0 0 0,1 0 0 0 0,-1 0 0 0 0,0-1 0 0 0,0 1 0 0 0,0 0 0 0 0,0 0 0 0 0,0 0 0 0 0,0 0 0 0 0,0 0 0 0 0,0-1 0 0 0,0 1 0 0 0,0 0 0 0 0,0 0 0 0 0,0 0 0 0 0,0 0 0 0 0,-1 0 0 0 0,1-1 0 0 0,0 1 0 0 0,0 0 0 0 0,0 0 0 0 0,0 0 0 0 0,0 0 0 0 0,0 0 0 0 0,0 0 0 0 0,0-1 0 0 0,0 1 0 0 0,0 0 0 0 0,0 0 0 0 0,-1 0 0 0 0,1 0 0 0 0,0 0 0 0 0,0 0 0 0 0,0 0 0 0 0,0 0 0 0 0,0 0 0 0 0,0 0 0 0 0,-1-1 0 0 0,1 1 0 0 0,0 0 0 0 0,0 0 0 0 0,0 0 0 0 0,0 0 0 0 0,0 0 0 0 0,-1 0 0 0 0,1 0 0 0 0,0 0 0 0 0,0 0 0 0 0,0 0 0 0 0,0 0 0 0 0,0 0 0 0 0,-1 0 0 0 0,1 0 0 0 0,0 1 0 0 0,0-1 0 0 0,7-7 0 0 0,0 1 0 0 0,1 0 0 0 0,0 0 0 0 0,0 1 0 0 0,1 0 0 0 0,0 0 0 0 0,10-3 0 0 0,77-29 0 0 0,-58 24 0 0 0,-1 0 0 0 0,-2-1 0 0 0,1-2 0 0 0,-2-1 0 0 0,0-2 0 0 0,-2-1 0 0 0,50-40 0 0 0,-70 50 0 0 0,-9 8 0 0 0,0 0 0 0 0,0-1 0 0 0,0 0 0 0 0,0 1 0 0 0,0-1 0 0 0,-1 0 0 0 0,4-6 0 0 0,5-6 0 0 0,-3 0 0 0 0,-8 14 0 0 0,0 0 0 0 0,0 0 0 0 0,1 1 0 0 0,-1-1 0 0 0,0 0 0 0 0,0 0 0 0 0,0 1 0 0 0,0-1 0 0 0,0 0 0 0 0,0 0 0 0 0,0 0 0 0 0,0 1 0 0 0,0-1 0 0 0,0 0 0 0 0,0 0 0 0 0,-1 0 0 0 0,1 1 0 0 0,0-1 0 0 0,-1-1 0 0 0,-1-1 0 0 0,-1 0 0 0 0,1 0 0 0 0,-1 0 0 0 0,0 0 0 0 0,0 1 0 0 0,0-1 0 0 0,0 1-1 0 0,0 0 1 0 0,-1 0 0 0 0,1 0 0 0 0,-5-2 0 0 0,-47-18-3 0 0,28 12 1 0 0,-34-18-13 0 0,-59-36 0 0 0,32 16-13 0 0,63 35 22 0 0,-18-9-23 0 0,0-1 0 0 0,1-3 0 0 0,-60-48 0 0 0,88 62-7 0 0,0 0-1 0 0,1-1 1 0 0,1-1 0 0 0,-14-18 0 0 0,25 30 20 0 0,1 1 14 0 0,0 1 0 0 0,0-1 0 0 0,1 0 1 0 0,-1 1-1 0 0,0-1 0 0 0,0 1 0 0 0,1-1 1 0 0,-1 1-1 0 0,0 0 0 0 0,1-1 0 0 0,-1 1 1 0 0,1-1-1 0 0,-1 1 0 0 0,0 0 0 0 0,1-1 1 0 0,-1 1-1 0 0,1 0 0 0 0,-1-1 0 0 0,1 1 1 0 0,-1 0-1 0 0,1 0 0 0 0,-1-1 0 0 0,1 1 1 0 0,0 0-1 0 0,-1 0 0 0 0,1 0 0 0 0,-1 0 1 0 0,1 0-1 0 0,-1 0 0 0 0,1 0 1 0 0,0 0-1 0 0,-1 0 0 0 0,1 0 0 0 0,-1 0 1 0 0,1 0-1 0 0,-1 0 0 0 0,1 1 0 0 0,0-1 1 0 0,32 7-5 0 0,-23-5-2 0 0,261 80-80 0 0,-247-74 76 0 0,21 10-23 0 0,65 35 1 0 0,-66-31 5 0 0,-30-14-3 0 0,-1 0 0 0 0,0 1 0 0 0,-1 0 0 0 0,0 1 0 0 0,0 0 1 0 0,18 21-1 0 0,-29-30 29 0 0,0 0 0 0 0,-1 0-1 0 0,1 0 1 0 0,0 0 0 0 0,-1 0 0 0 0,1 0 0 0 0,-1 1 0 0 0,1-1 0 0 0,-1 0-1 0 0,0 0 1 0 0,1 0 0 0 0,-1 0 0 0 0,0 1 0 0 0,0-1 0 0 0,0 0 0 0 0,0 0-1 0 0,0 0 1 0 0,0 1 0 0 0,0-1 0 0 0,0 0 0 0 0,0 0 0 0 0,-1 0 0 0 0,1 2-1 0 0,-14 21-6 0 0,13-22 7 0 0,-11 13-2 0 0,0-1 0 0 0,0-1 1 0 0,-1 0-1 0 0,-22 17 1 0 0,-68 42-23 0 0,41-29 21 0 0,-266 165 7 0 0,318-201-1 0 0,-63 28 40 0 0,72-34-33 0 0,4-3 1 0 0,25-11-1 0 0,53-16 1 0 0,2-1-1 0 0,195-77 21 0 0,-259 99-24 0 0,-8 4-1 0 0,1-1-1 0 0,-1-1 0 0 0,14-9 1 0 0,-12 5-3 0 0,-2 1 0 0 0,-10 8 0 0 0,0 0 0 0 0,0 0 0 0 0,0 0 0 0 0,0-1 0 0 0,0 1 0 0 0,0 0 0 0 0,0 0 0 0 0,-1 0 0 0 0,1-1 0 0 0,0 1 0 0 0,-1 0 0 0 0,1-1 0 0 0,-1 1 0 0 0,1 0 0 0 0,-1-1 0 0 0,0 1 0 0 0,1-1 0 0 0,-1 1 0 0 0,0-1 0 0 0,0 1 0 0 0,0-1 0 0 0,0 1 0 0 0,0 0 0 0 0,-1-1 0 0 0,1 1 0 0 0,0-1 0 0 0,-1-2 0 0 0,-1 0 0 0 0,-3-13 6 0 0,-1 1 0 0 0,0 0 1 0 0,-2 0-1 0 0,1 1 1 0 0,-2-1-1 0 0,-12-16 1 0 0,-68-78 58 0 0,83 103-62 0 0,-194-196 273 0 0,199 202-275 0 0,-15-14 66 0 0,0 0 0 0 0,-21-13-1 0 0,35 27-22 0 0,20 6-13 0 0,30 14-15 0 0,89 49 0 0 0,42 42-3 0 0,-24 5 9 0 0,-48-34-4 0 0,-75-55-16 0 0,-21-16-2 0 0,-7 1 0 0 0,-4-9-1 0 0,-1 1 1 0 0,0 0-1 0 0,0 0 1 0 0,0-1 0 0 0,0 1-1 0 0,0-1 1 0 0,-1 1 0 0 0,1-1-1 0 0,-1 1 1 0 0,1-1 0 0 0,-1 0-1 0 0,0 0 1 0 0,0 0 0 0 0,0 0-1 0 0,0 0 1 0 0,-4 2 0 0 0,-44 31-9 0 0,46-33 9 0 0,-62 34-5 0 0,-107 43 0 0 0,22-12 7 0 0,49-12 65 0 0,-108 78 0 0 0,179-112-19 0 0,-1-6 18 0 0,29-14-44 0 0,4-3-19 0 0,-1 0-1 0 0,1-1 0 0 0,-1 1 1 0 0,1 0-1 0 0,0 0 0 0 0,-1 0 0 0 0,1 0 1 0 0,0 0-1 0 0,1 0 0 0 0,-1 0 1 0 0,0 0-1 0 0,0 0 0 0 0,3-2 0 0 0,25-24 4 0 0,-22 22-2 0 0,25-20 9 0 0,2 2 1 0 0,65-37-1 0 0,-44 29 1 0 0,15-10 4 0 0,26-13 13 0 0,157-124-1 0 0,-239 168-20 0 0,-11 9-2 0 0,1 0 0 0 0,-1 0 0 0 0,0 0 0 0 0,0-1 0 0 0,0 0 0 0 0,0 1 0 0 0,-1-1 0 0 0,1 0 0 0 0,-1 0 0 0 0,0-1 0 0 0,1 1 0 0 0,-1 0 0 0 0,-1-1 0 0 0,3-4-1 0 0,-4 7-5 0 0,-1 0 0 0 0,1 0-1 0 0,0 0 1 0 0,-1 0-1 0 0,1 0 1 0 0,0 0-1 0 0,-1 0 1 0 0,1 0-1 0 0,-1 0 1 0 0,0 0-1 0 0,1 1 1 0 0,-1-1-1 0 0,0 0 1 0 0,1 0-1 0 0,-1 1 1 0 0,0-1-1 0 0,-1-1 1 0 0,0 1 1 0 0,-9-9 4 0 0,-1 1 0 0 0,0 0 0 0 0,-1 0 0 0 0,0 1 0 0 0,-27-12 0 0 0,12 7 6 0 0,-176-102 24 0 0,36 20-16 0 0,157 88-21 0 0,-2-1 0 0 0,2 2 0 0 0,2 0 0 0 0,3-3 0 0 0,6 8 0 0 0,0 1 0 0 0,0 0 0 0 0,0-1 0 0 0,0 1 0 0 0,0 0 0 0 0,0 0 0 0 0,0-1 0 0 0,0 1 0 0 0,0 0 0 0 0,0-1 0 0 0,1 1 0 0 0,-1 0 0 0 0,0 0 0 0 0,0-1 0 0 0,0 1 0 0 0,0 0 0 0 0,0 0 0 0 0,1-1 0 0 0,-1 1 0 0 0,0 0 0 0 0,0 0 0 0 0,0-1 0 0 0,1 1 0 0 0,-1 0 0 0 0,0 0 0 0 0,0 0 0 0 0,1-1 0 0 0,-1 1 0 0 0,0 0 0 0 0,0 0 0 0 0,1 0 0 0 0,-1 0 0 0 0,0 0 0 0 0,1 0 0 0 0,-1 0 0 0 0,1 0 0 0 0,4-1 0 0 0,0 1 0 0 0,0 1 0 0 0,0-1 0 0 0,1 1 0 0 0,-1 0 0 0 0,0 0 0 0 0,0 1 0 0 0,0-1 0 0 0,6 4 0 0 0,51 23 0 0 0,-61-27 0 0 0,30 16 2 0 0,-1 2 0 0 0,-1 1 0 0 0,-1 2-1 0 0,0 0 1 0 0,-2 2 0 0 0,-1 1 0 0 0,-1 1-1 0 0,-1 1 1 0 0,34 51 0 0 0,-51-69 0 0 0,15 23 44 0 0,32 65 0 0 0,-52-95-39 0 0,0 0-1 0 0,0 1 1 0 0,0-1-1 0 0,-1 1 1 0 0,1-1-1 0 0,-1 1 1 0 0,0 0-1 0 0,1-1 1 0 0,-1 1-1 0 0,-1-1 1 0 0,1 1-1 0 0,0-1 1 0 0,-1 1-1 0 0,1 0 1 0 0,-1-1-1 0 0,0 0 0 0 0,1 1 1 0 0,-1-1-1 0 0,0 1 1 0 0,-1-1-1 0 0,-2 4 1 0 0,-1 2-2 0 0,-2-1 0 0 0,1 1 0 0 0,-1-1 0 0 0,-13 9 0 0 0,-36 26 19 0 0,-3-3-1 0 0,-97 48 0 0 0,82-47-14 0 0,-61 31 22 0 0,90-48-17 0 0,-48 22 24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8:04.854"/>
    </inkml:context>
    <inkml:brush xml:id="br0">
      <inkml:brushProperty name="width" value="0.1" units="cm"/>
      <inkml:brushProperty name="height" value="0.1" units="cm"/>
    </inkml:brush>
  </inkml:definitions>
  <inkml:trace contextRef="#ctx0" brushRef="#br0">289 80 5120 0 0,'0'0'496'0'0,"6"-1"-422"0"0,27 0-21 0 0,-1 1-1 0 0,1 1 0 0 0,-1 1 0 0 0,0 2 0 0 0,0 2 1 0 0,35 10-1 0 0,-9 2 63 0 0,-1 2 0 0 0,-1 3 0 0 0,68 38 0 0 0,-104-48 70 0 0,-1 1 1 0 0,0 1 0 0 0,-1 0-1 0 0,-1 2 1 0 0,0 0 0 0 0,-1 1-1 0 0,21 31 1 0 0,-34-44-118 0 0,-1-1 1 0 0,1 1-1 0 0,-1 0 0 0 0,0 0 0 0 0,0 0 1 0 0,0 0-1 0 0,-1 0 0 0 0,0 0 0 0 0,0 1 0 0 0,0-1 1 0 0,-1 0-1 0 0,1 1 0 0 0,-1-1 0 0 0,-1 1 1 0 0,1-1-1 0 0,-1 0 0 0 0,0 1 0 0 0,0-1 1 0 0,0 0-1 0 0,-1 0 0 0 0,0 0 0 0 0,0 0 1 0 0,0 0-1 0 0,-1 0 0 0 0,1-1 0 0 0,-1 1 1 0 0,0-1-1 0 0,-1 1 0 0 0,1-1 0 0 0,-1 0 1 0 0,0-1-1 0 0,-8 7 0 0 0,10-7-32 0 0,-129 94 1325 0 0,38-45-733 0 0,26-17-322 0 0,-21 15 45 0 0,37-24-140 0 0,2 3 0 0 0,1 2 0 0 0,-67 56 1 0 0,58-35 84 0 0,-115 81 0 0 0,138-108-215 0 0,26-19-45 0 0,0 1 1 0 0,-1-1 0 0 0,0 0-1 0 0,-1-1 1 0 0,-15 7 0 0 0,24-12 16 0 0,-6 2 109 0 0,13-6-152 0 0,0-1 0 0 0,1 1 0 0 0,-1 0 0 0 0,1 1 0 0 0,0-1 0 0 0,10-2 0 0 0,51-15 31 0 0,-22 7-18 0 0,339-146 179 0 0,-318 130-158 0 0,50-26 51 0 0,-98 46-69 0 0,-1-1-1 0 0,-1-1 0 0 0,0 0 1 0 0,16-16-1 0 0,-30 25-18 0 0,1-1-1 0 0,-1 1 1 0 0,0-1 0 0 0,0 0-1 0 0,-1 0 1 0 0,1 0 0 0 0,-1 0-1 0 0,0 0 1 0 0,0 0-1 0 0,0-1 1 0 0,-1 1 0 0 0,1-1-1 0 0,-1 1 1 0 0,0-1-1 0 0,-1 0 1 0 0,1 1 0 0 0,-1-1-1 0 0,0-6 1 0 0,-1 4-4 0 0,1 1 1 0 0,-2 0-1 0 0,1 0 1 0 0,-1 0-1 0 0,0 0 0 0 0,0 0 1 0 0,0 1-1 0 0,-1-1 1 0 0,0 1-1 0 0,0-1 0 0 0,-1 1 1 0 0,1 0-1 0 0,-8-7 1 0 0,-14-13 6 0 0,-1 2 1 0 0,-42-30-1 0 0,43 36 1 0 0,1-2 1 0 0,1-1-1 0 0,1 0 0 0 0,-23-28 1 0 0,-7-22 32 0 0,-61-107 0 0 0,104 161-27 0 0,1 0 0 0 0,-12-33 0 0 0,18 43-10 0 0,1 0 1 0 0,-1 0 0 0 0,1 0-1 0 0,0 0 1 0 0,1 0 0 0 0,-1 0-1 0 0,1 0 1 0 0,0 0 0 0 0,1 0-1 0 0,0 0 1 0 0,-1-1 0 0 0,3-5-1 0 0,-2 11-5 0 0,-1 0 0 0 0,1-1 0 0 0,-1 1 0 0 0,1 0 0 0 0,0 0 0 0 0,-1 0 0 0 0,1 0 0 0 0,0 0 0 0 0,0 0 0 0 0,0 0 0 0 0,0 0 0 0 0,0 0 0 0 0,0 0 0 0 0,0 0 0 0 0,0 0 0 0 0,0 1 0 0 0,0-1 0 0 0,0 0 0 0 0,0 1 0 0 0,1-1 0 0 0,1 0 0 0 0,0 1-1 0 0,0-1 0 0 0,0 1 1 0 0,0-1-1 0 0,0 1 0 0 0,0 0 0 0 0,0 1 0 0 0,0-1 0 0 0,0 0 1 0 0,3 2-1 0 0,5 1-1 0 0,-1 0 1 0 0,0 1 0 0 0,0 0-1 0 0,12 7 1 0 0,6 6 2 0 0,-1 1-1 0 0,-1 1 1 0 0,24 23 0 0 0,69 74 19 0 0,-92-88-10 0 0,95 112 39 0 0,-85-94 41 0 0,1-1 1 0 0,68 59-1 0 0,-75-76-1 0 0,-29-26-43 0 0,-1-2-40 0 0,-1 1 0 0 0,1-1 0 0 0,-1 0 0 0 0,0 1 0 0 0,1-1 0 0 0,-1 1 0 0 0,0-1 0 0 0,1 0 0 0 0,-1 1 0 0 0,0-1 0 0 0,0 1 0 0 0,1-1 0 0 0,-1 1 0 0 0,0-1 0 0 0,0 1 0 0 0,0-1 0 0 0,0 1 0 0 0,1-1-1 0 0,-1 1 1 0 0,0-1 0 0 0,0 1 0 0 0,0-1 0 0 0,0 1 0 0 0,0-1 0 0 0,0 1 0 0 0,-1-1 0 0 0,1 1 0 0 0,0-1 0 0 0,0 1 0 0 0,0 0 0 0 0,-5 16 138 0 0,-3-7-113 0 0,-2 0-1 0 0,0-1 1 0 0,0 0 0 0 0,0-1-1 0 0,-24 14 1 0 0,25-16-21 0 0,-24 13 25 0 0,0-2-1 0 0,-2-2 1 0 0,0 0 0 0 0,-61 15-1 0 0,43-14 2 0 0,-60 27 0 0 0,-73 51 24 0 0,151-74-44 0 0,2 2 1 0 0,0 2 0 0 0,-35 32 0 0 0,55-45-12 0 0,-26 17 0 0 0,13-9 6 0 0,23-18-7 0 0,24-5 9 0 0,12-9-14 0 0,-1-1-1 0 0,59-37 1 0 0,-30 15-2 0 0,154-95 8 0 0,-184 109-5 0 0,1 1 16 0 0,-2-1 0 0 0,56-52 0 0 0,-72 60-5 0 0,-8 8-1 0 0,0 0 0 0 0,0 0 0 0 0,-1 0 0 0 0,6-10 0 0 0,-10 14-9 0 0,1-1 1 0 0,-1 0 0 0 0,0 1 0 0 0,0-1-1 0 0,0 0 1 0 0,-1 0 0 0 0,1 1 0 0 0,-1-1-1 0 0,1 0 1 0 0,-1 0 0 0 0,0 0-1 0 0,0 0 1 0 0,0 0 0 0 0,-1 0 0 0 0,1 1-1 0 0,-2-6 1 0 0,-1-3 7 0 0,-1 1 0 0 0,0-1 0 0 0,-1 1 1 0 0,0 0-1 0 0,-1 0 0 0 0,0 0 0 0 0,-8-9 0 0 0,-56-58 63 0 0,43 49-50 0 0,-20-24 82 0 0,2-2 1 0 0,-44-71 0 0 0,87 123-86 0 0,0 0-1 0 0,1-1 1 0 0,-1 1 0 0 0,1-1 0 0 0,0 0 0 0 0,0 0 0 0 0,0 1-1 0 0,0-1 1 0 0,0 0 0 0 0,1 0 0 0 0,-1-4 0 0 0,4-7-2344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8:10.625"/>
    </inkml:context>
    <inkml:brush xml:id="br0">
      <inkml:brushProperty name="width" value="0.1" units="cm"/>
      <inkml:brushProperty name="height" value="0.1" units="cm"/>
    </inkml:brush>
  </inkml:definitions>
  <inkml:trace contextRef="#ctx0" brushRef="#br0">642 85 96 0 0,'19'25'0'0'0,"-14"-11"0"0"0,-5-14 0 0 0,1 1 0 0 0,-1 0 1 0 0,0-1-1 0 0,0 1 0 0 0,0 0 0 0 0,0-1 0 0 0,0 1 0 0 0,0 0 1 0 0,0-1-1 0 0,-1 1 0 0 0,1-1 0 0 0,0 1 0 0 0,0 0 0 0 0,0-1 1 0 0,-1 1-1 0 0,1-1 0 0 0,0 1 0 0 0,-1-1 0 0 0,1 1 0 0 0,0 0 1 0 0,-1-1-1 0 0,1 0 0 0 0,-1 1 0 0 0,1-1 0 0 0,-1 1 0 0 0,1-1 1 0 0,-1 1-1 0 0,1-1 0 0 0,-1 0 0 0 0,1 1 0 0 0,-1-1 1 0 0,1 0-1 0 0,-1 0 0 0 0,0 1 0 0 0,1-1 0 0 0,-1 0 0 0 0,1 0 1 0 0,-1 0-1 0 0,0 0 0 0 0,1 0 0 0 0,-1 0 0 0 0,0 0 0 0 0,1 0 1 0 0,-1 0-1 0 0,1 0 0 0 0,-1 0 0 0 0,-1-1 0 0 0,2 1 3 0 0,-6 0 55 0 0,1-1 1 0 0,0 0 0 0 0,-1 0-1 0 0,1-1 1 0 0,0 0 0 0 0,0 0 0 0 0,0 0-1 0 0,-6-4 1 0 0,-19-7 370 0 0,7 7-99 0 0,-1 1 1 0 0,0 1-1 0 0,0 0 0 0 0,0 2 0 0 0,0 1 1 0 0,-30 3-1 0 0,35-3-117 0 0,-1-1 0 0 0,1 0 0 0 0,0-1 0 0 0,0-1 0 0 0,-26-10 0 0 0,-3 1 32 0 0,12 5 12 0 0,9 2 358 0 0,-1-1 1 0 0,2-1-1 0 0,-35-15 1699 0 0,162 31-1074 0 0,-68-6-999 0 0,0 0 0 0 0,0 3 1 0 0,57 14-1 0 0,43 29 592 0 0,196 102 0 0 0,-263-118-472 0 0,-48-22-111 0 0,29 21 1 0 0,-14-8 109 0 0,-22-12-83 0 0,-11-11-267 0 0,0 1 1 0 0,0-1 0 0 0,0 1-1 0 0,0-1 1 0 0,0 0 0 0 0,0 1 0 0 0,0-1-1 0 0,0 0 1 0 0,0 1 0 0 0,0-1-1 0 0,0 1 1 0 0,0-1 0 0 0,-1 0-1 0 0,1 1 1 0 0,0-1 0 0 0,0 0-1 0 0,0 1 1 0 0,0-1 0 0 0,-1 0-1 0 0,1 1 1 0 0,0-1 0 0 0,0 0-1 0 0,0 1 1 0 0,-1-1 0 0 0,-1 1 6 0 0,1 0 0 0 0,-1 0 0 0 0,1 0 0 0 0,-1 0 0 0 0,1 0 0 0 0,-1-1 0 0 0,0 1 0 0 0,0-1 0 0 0,1 1 0 0 0,-1-1 0 0 0,0 1 0 0 0,0-1 0 0 0,-2 0 1 0 0,-29-1 102 0 0,-1-1 1 0 0,-60-13 0 0 0,26 3 23 0 0,-302-63 571 0 0,358 73-670 0 0,1-1 0 0 0,-1-1 1 0 0,1 0-1 0 0,0 0 0 0 0,-16-10 1 0 0,26 14-44 0 0,1 0 0 0 0,-1-1 0 0 0,1 1 0 0 0,0 0 0 0 0,-1 0 1 0 0,1-1-1 0 0,0 1 0 0 0,-1 0 0 0 0,1-1 0 0 0,0 1 0 0 0,-1 0 0 0 0,1-1 0 0 0,0 1 0 0 0,0 0 1 0 0,-1-1-1 0 0,1 1 0 0 0,0 0 0 0 0,0-1 0 0 0,0 1 0 0 0,-1-1 0 0 0,1 1 0 0 0,0 0 0 0 0,0-1 1 0 0,0 1-1 0 0,0-1 0 0 0,0 1 0 0 0,0-1 0 0 0,0 1 0 0 0,0 0 0 0 0,0-1 0 0 0,0 1 1 0 0,0-1-1 0 0,0 1 0 0 0,1-1 0 0 0,-1 1 0 0 0,0 0 0 0 0,0-1 0 0 0,0 1 0 0 0,0-1 0 0 0,1 1 1 0 0,-1 0-1 0 0,0-1 0 0 0,1 0 0 0 0,0 0 3 0 0,0 0 0 0 0,0 0 0 0 0,1 0 0 0 0,-1 1 0 0 0,0-1 0 0 0,0 0 0 0 0,1 0 0 0 0,-1 1 0 0 0,1-1 0 0 0,-1 1 0 0 0,3-2 0 0 0,9 1 10 0 0,0 0 1 0 0,-1 0-1 0 0,1 1 0 0 0,0 0 1 0 0,21 5-1 0 0,65 16 45 0 0,14 10 25 0 0,110 48 1 0 0,-219-78-82 0 0,-1-1 1 0 0,0 2 0 0 0,0-1-1 0 0,0 0 1 0 0,0 1 0 0 0,-1-1-1 0 0,1 1 1 0 0,0 0 0 0 0,-1 0-1 0 0,1 0 1 0 0,-1 0-1 0 0,1 0 1 0 0,-1 1 0 0 0,0-1-1 0 0,0 1 1 0 0,0 0 0 0 0,0-1-1 0 0,-1 1 1 0 0,1 0 0 0 0,1 5-1 0 0,-2-6 32 0 0,-15 6 45 0 0,7-6-71 0 0,0-1 0 0 0,0 0-1 0 0,-1-1 1 0 0,1 0-1 0 0,0 0 1 0 0,0-1 0 0 0,-1 0-1 0 0,1 0 1 0 0,0 0 0 0 0,0-1-1 0 0,-10-4 1 0 0,2 2 2 0 0,-228-62 132 0 0,198 53-111 0 0,0-2-1 0 0,1-2 0 0 0,1-2 0 0 0,0-2 1 0 0,-51-34-1 0 0,83 48-20 0 0,0-1 0 0 0,-14-14 0 0 0,23 21-8 0 0,0-1 1 0 0,1 1-1 0 0,-1-1 1 0 0,1 0 0 0 0,-1 0-1 0 0,1 0 1 0 0,0 0 0 0 0,0 1-1 0 0,-1-2 1 0 0,1 1 0 0 0,1 0-1 0 0,-1 0 1 0 0,0 0 0 0 0,0 0-1 0 0,1 0 1 0 0,-1-1 0 0 0,1 1-1 0 0,0 0 1 0 0,0-1-1 0 0,0 1 1 0 0,0 0 0 0 0,0-3-1 0 0,5 1 28 0 0,1 1-24 0 0,1 1 0 0 0,-1 0-1 0 0,1 0 1 0 0,0 0 0 0 0,0 1-1 0 0,0 0 1 0 0,0 0 0 0 0,0 1-1 0 0,0 0 1 0 0,0 0 0 0 0,0 1-1 0 0,11 2 1 0 0,13 3 9 0 0,41 14 1 0 0,154 56 28 0 0,-165-55-35 0 0,127 46 29 0 0,-168-60-33 0 0,0 2 0 0 0,-1 0-1 0 0,0 0 1 0 0,0 2-1 0 0,-1 1 1 0 0,-1 0-1 0 0,0 1 1 0 0,-1 1-1 0 0,0 0 1 0 0,15 18-1 0 0,-16-17 21 0 0,0 1-1 0 0,-1 1 1 0 0,-1 1-1 0 0,0 0 1 0 0,-1 0-1 0 0,10 22 1 0 0,-13-24 40 0 0,-8-15-64 0 0,-1-1 1 0 0,1 1 0 0 0,0 0-1 0 0,-1 0 1 0 0,1 0 0 0 0,0 0-1 0 0,-1 0 1 0 0,1 0 0 0 0,-1 0-1 0 0,1 0 1 0 0,-1 0 0 0 0,0 0-1 0 0,1 0 1 0 0,-1 0 0 0 0,0 0-1 0 0,0 0 1 0 0,0 0 0 0 0,0 0-1 0 0,0 0 1 0 0,0 0 0 0 0,0 0-1 0 0,0 0 1 0 0,0 0 0 0 0,0 0-1 0 0,-1 0 1 0 0,1 0 0 0 0,0 0-1 0 0,-1 0 1 0 0,1 0 0 0 0,-1 0-1 0 0,1 0 1 0 0,-1 0 0 0 0,1 0-1 0 0,-1 0 1 0 0,0 0 0 0 0,0-1-1 0 0,1 1 1 0 0,-1 0 0 0 0,0 0-1 0 0,-1 0 1 0 0,-19 17 25 0 0,-1-1 0 0 0,-38 23 0 0 0,1-1 27 0 0,-247 146 186 0 0,105-70-115 0 0,35-19 3 0 0,55-34-48 0 0,75-42-46 0 0,27-18-13 0 0,24-16-18 0 0,28-20-5 0 0,1 3 1 0 0,2 1-1 0 0,1 2 0 0 0,85-37 0 0 0,-12 12 0 0 0,145-87 0 0 0,-218 108 1 0 0,-30 19-2 0 0,2 1 1 0 0,34-17-1 0 0,-57 42-7 0 0,-5-1 5 0 0,0-1 1 0 0,-1 1-1 0 0,0-1 0 0 0,-1-1 0 0 0,0 0 0 0 0,-1-1 1 0 0,-21 14-1 0 0,-98 49-28 0 0,-134 46 21 0 0,227-103 11 0 0,16-6-13 0 0,-36 17-1 0 0,57-25 3 0 0,18-14-42 0 0,18-8 30 0 0,1 2 1 0 0,1 1-1 0 0,1 2 0 0 0,39-12 1 0 0,79-34-79 0 0,-32-7-126 0 0,-120 67 217 0 0,-1 0-3 0 0,0 1 1 0 0,-1-1 0 0 0,1 1 0 0 0,-1-1 0 0 0,1 0 0 0 0,-1 0-1 0 0,0 0 1 0 0,0 0 0 0 0,0 0 0 0 0,0 0 0 0 0,2-4-1 0 0,-3 5 12 0 0,-1-1-1 0 0,1 1 0 0 0,-1-1 1 0 0,1 1-1 0 0,-1-1 0 0 0,1 0 1 0 0,-1 1-1 0 0,0-1 0 0 0,0 1 0 0 0,0-1 1 0 0,0 0-1 0 0,0 1 0 0 0,0-1 1 0 0,0 0-1 0 0,-1 1 0 0 0,1-1 1 0 0,-1 1-1 0 0,1-1 0 0 0,-1 1 1 0 0,1-1-1 0 0,-1 1 0 0 0,0-1 0 0 0,0 1 1 0 0,0-1-1 0 0,-1-1 0 0 0,-5-8-3 0 0,-23-53 0 0 0,-39-77-14 0 0,52 111 14 0 0,-1 2 0 0 0,-35-45 0 0 0,38 55 4 0 0,-5-5 0 0 0,-1 0 0 0 0,0 2 0 0 0,-31-24 0 0 0,39 34 0 0 0,-2 4 0 0 0,4 5-2341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8:12.376"/>
    </inkml:context>
    <inkml:brush xml:id="br0">
      <inkml:brushProperty name="width" value="0.1" units="cm"/>
      <inkml:brushProperty name="height" value="0.1" units="cm"/>
    </inkml:brush>
  </inkml:definitions>
  <inkml:trace contextRef="#ctx0" brushRef="#br0">438 227 1600 0 0,'-6'-8'168'0'0,"-5"-4"-15"0"0,-17-26 1 0 0,24 32-97 0 0,0 0 1 0 0,1 0 0 0 0,0-1-1 0 0,1 1 1 0 0,-1-1-1 0 0,1 1 1 0 0,0-1 0 0 0,-1-13-1 0 0,3 20-55 0 0,-1-50 337 0 0,2 47-315 0 0,-1 0 0 0 0,1 0 0 0 0,-1 1 0 0 0,1-1-1 0 0,0 0 1 0 0,0 0 0 0 0,0 0 0 0 0,1 1 0 0 0,-1-1 0 0 0,0 0 0 0 0,1 1-1 0 0,0-1 1 0 0,0 1 0 0 0,3-4 0 0 0,-4 6-16 0 0,0-1 1 0 0,0 1-1 0 0,0-1 1 0 0,0 1-1 0 0,0 0 0 0 0,0-1 1 0 0,0 1-1 0 0,0 0 1 0 0,0 0-1 0 0,0-1 1 0 0,0 1-1 0 0,0 0 1 0 0,0 0-1 0 0,0 0 0 0 0,0 0 1 0 0,1 1-1 0 0,-1-1 1 0 0,0 0-1 0 0,0 0 1 0 0,0 1-1 0 0,0-1 0 0 0,0 0 1 0 0,0 1-1 0 0,0-1 1 0 0,0 1-1 0 0,1 1 1 0 0,28 19 77 0 0,-25-17-67 0 0,25 22 224 0 0,-1 0-1 0 0,-2 2 0 0 0,0 2 1 0 0,-2 0-1 0 0,-1 1 1 0 0,-1 2-1 0 0,-2 0 0 0 0,-2 2 1 0 0,27 61-1 0 0,-42-84 528 0 0,1 0-1 0 0,1-1 1 0 0,9 15 816 0 0,-17-47-941 0 0,-3 4-498 0 0,-1-1-1 0 0,0 1 1 0 0,-1 0 0 0 0,-12-19-1 0 0,-44-63 300 0 0,50 84-379 0 0,0 0 1 0 0,-1 1 0 0 0,-1 1-1 0 0,0 0 1 0 0,-1 1 0 0 0,-17-11-1 0 0,14 11 31 0 0,1-1-1 0 0,1 0 0 0 0,0-2 0 0 0,-19-20 1 0 0,34 33 46 0 0,6 4-82 0 0,6 5-40 0 0,0 1 0 0 0,-1 0 0 0 0,0 1 0 0 0,0 0-1 0 0,-1 0 1 0 0,9 15 0 0 0,6 3 11 0 0,-8-9-8 0 0,107 131 119 0 0,-95-111-12 0 0,-1 0 1 0 0,24 49-1 0 0,-41-61 184 0 0,-9-24-210 0 0,-2-4-13 0 0,-27-20 98 0 0,-49-51 0 0 0,8 6-70 0 0,39 40-64 0 0,-184-151 303 0 0,147 122-105 0 0,118 84-58 0 0,11 12-105 0 0,93 82 0 0 0,-127-97-59 0 0,0 2 1 0 0,-3 0-1 0 0,0 2 0 0 0,-1 0 1 0 0,24 44-1 0 0,-43-67-13 0 0,0 1 1 0 0,-1-1 0 0 0,0 1-1 0 0,-1-1 1 0 0,1 1-1 0 0,-1 0 1 0 0,0 0 0 0 0,-1 0-1 0 0,0 1 1 0 0,1 7 0 0 0,-18-9 92 0 0,15-6-106 0 0,-1 0-1 0 0,1-1 1 0 0,-1 1 0 0 0,1 0-1 0 0,-1-1 1 0 0,1 1 0 0 0,-1 0-1 0 0,1-1 1 0 0,-1 0 0 0 0,1 1-1 0 0,-1-1 1 0 0,1 0 0 0 0,0 0-1 0 0,-1 0 1 0 0,1 0 0 0 0,0 0-1 0 0,-1-1 1 0 0,-20-23 68 0 0,17 19-57 0 0,-25-35 83 0 0,2-2-1 0 0,-22-46 0 0 0,-28-43 114 0 0,64 112-167 0 0,-17-26 54 0 0,29 43-81 0 0,0-1-1 0 0,0 0 1 0 0,1-1 0 0 0,-1 1 0 0 0,1 0 0 0 0,0 0 0 0 0,0-1 0 0 0,0 1 0 0 0,0-6-1 0 0,4 6 51 0 0,1 3-62 0 0,0 0 1 0 0,0 1 0 0 0,0-1-1 0 0,-1 1 1 0 0,1 0 0 0 0,0 0-1 0 0,0 0 1 0 0,0 1 0 0 0,0 0-1 0 0,-1-1 1 0 0,1 1 0 0 0,0 0-1 0 0,-1 1 1 0 0,1-1 0 0 0,-1 1-1 0 0,1 0 1 0 0,3 2 0 0 0,11 7 19 0 0,31 24 0 0 0,-48-34-27 0 0,27 20 16 0 0,-2 2 0 0 0,0 1 0 0 0,-1 1 0 0 0,-2 1 0 0 0,0 2 0 0 0,-2 0 0 0 0,-1 1 0 0 0,-2 0 0 0 0,17 37-1 0 0,-25-47 7 0 0,-2 0-1 0 0,0 1 0 0 0,-1 1 0 0 0,8 39 0 0 0,-8-12 66 0 0,-7-46-32 0 0,0-1-53 0 0,-1-1-1 0 0,0 1 1 0 0,0 0 0 0 0,1-1-1 0 0,-1 1 1 0 0,0 0 0 0 0,0-1-1 0 0,0 1 1 0 0,0-1 0 0 0,0 1-1 0 0,0-1 1 0 0,1 1 0 0 0,-1-1-1 0 0,0 0 1 0 0,-2 1 0 0 0,-20 4 11 0 0,-22 6 19 0 0,-45 16 0 0 0,30-5-10 0 0,-159 67 74 0 0,186-73-69 0 0,2 1 0 0 0,0 1 0 0 0,1 2 0 0 0,-43 36 0 0 0,-116 106 304 0 0,168-147-126 0 0,19-14-128 0 0,7-3-10 0 0,146-91 138 0 0,-81 48-130 0 0,83-40 0 0 0,-118 68-38 0 0,1 2-1 0 0,0 1 0 0 0,45-11 1 0 0,-81 25-38 0 0,1 0 0 0 0,-1-1 0 0 0,0 1 1 0 0,1 0-1 0 0,-1 0 0 0 0,1 0 1 0 0,-1 0-1 0 0,0 0 0 0 0,1 0 0 0 0,-1 0 1 0 0,0 0-1 0 0,1 0 0 0 0,-1 0 0 0 0,1 0 1 0 0,-1 0-1 0 0,0 0 0 0 0,1 1 0 0 0,-1-1 1 0 0,0 0-1 0 0,1 0 0 0 0,-1 0 0 0 0,0 0 1 0 0,1 1-1 0 0,-1-1 0 0 0,0 0 0 0 0,1 0 1 0 0,-1 1-1 0 0,1-1 0 0 0,-1 1 0 0 0,0 0 0 0 0,0 0 1 0 0,0 0-1 0 0,0-1 0 0 0,0 1 0 0 0,0 0 0 0 0,0 0 1 0 0,0 0-1 0 0,0-1 0 0 0,-1 1 0 0 0,1 0 0 0 0,0 0 0 0 0,0 0 1 0 0,-1-1-1 0 0,1 1 0 0 0,0 0 0 0 0,-1 0 0 0 0,-6 10 0 0 0,0 0 0 0 0,-1-1 0 0 0,0 0 0 0 0,-1 0 0 0 0,0-1 0 0 0,0 0 0 0 0,-21 14 0 0 0,19-14 0 0 0,-10 7 178 0 0,0-2-1 0 0,-29 16 0 0 0,-4-5-3169 0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8:26.292"/>
    </inkml:context>
    <inkml:brush xml:id="br0">
      <inkml:brushProperty name="width" value="0.5" units="cm"/>
      <inkml:brushProperty name="height" value="1" units="cm"/>
      <inkml:brushProperty name="color" value="#EDF808"/>
      <inkml:brushProperty name="tip" value="rectangle"/>
      <inkml:brushProperty name="rasterOp" value="maskPen"/>
    </inkml:brush>
  </inkml:definitions>
  <inkml:trace contextRef="#ctx0" brushRef="#br0">8 400 3912 0 0,'0'0'483'0'0,"-2"-5"-353"0"0,1 4-122 0 0,1 0 0 0 0,-1-1 0 0 0,0 1 0 0 0,1-1 1 0 0,-1 1-1 0 0,1-1 0 0 0,0 1 0 0 0,-1-1 0 0 0,1 0 0 0 0,0 1 0 0 0,0-1 0 0 0,0 1 0 0 0,0-1 0 0 0,0 1 0 0 0,1-4 0 0 0,0 2 5 0 0,0 1 0 0 0,1-1 0 0 0,-1 0 0 0 0,1 0 0 0 0,0 0 0 0 0,0 1 0 0 0,0-1 0 0 0,0 1 0 0 0,3-3 0 0 0,6-4 17 0 0,0 0 0 0 0,0 1 1 0 0,1 0-1 0 0,0 0 0 0 0,1 2 1 0 0,0 0-1 0 0,22-8 0 0 0,-17 7-10 0 0,0-1 0 0 0,-1 0-1 0 0,24-16 1 0 0,-20 8 4 0 0,-4 3 21 0 0,1 1 0 0 0,-1 1 0 0 0,26-13 0 0 0,-41 24-19 0 0,0-1 0 0 0,0 1 0 0 0,1-1 0 0 0,-1 1 0 0 0,0 0 0 0 0,0 0 0 0 0,0-1 0 0 0,1 2 0 0 0,-1-1 0 0 0,0 0 0 0 0,0 0 0 0 0,0 1 0 0 0,1-1 0 0 0,2 2 0 0 0,30 14 296 0 0,-25-10-238 0 0,-1-2-28 0 0,20 10 300 0 0,40 15 0 0 0,-24-13 52 0 0,-8-3-62 0 0,44 10 0 0 0,70-5 346 0 0,-75-11-295 0 0,-58-5-284 0 0,1-1-1 0 0,0-1 1 0 0,0 0 0 0 0,-1-1-1 0 0,1-1 1 0 0,0-1-1 0 0,-1-1 1 0 0,0 0-1 0 0,23-10 1 0 0,37-12 202 0 0,-47 16-194 0 0,44-20 0 0 0,-36 14 4 0 0,1 1 0 0 0,0 3 0 0 0,74-14 0 0 0,-83 21-7 0 0,38-1 0 0 0,-46 5-54 0 0,0-1 1 0 0,-1-1-1 0 0,37-9 0 0 0,-41 6-27 0 0,0 2-1 0 0,0 0 1 0 0,0 1-1 0 0,1 1 1 0 0,33 0 0 0 0,-39 3-11 0 0,0 0 1 0 0,0 1 0 0 0,-1 0 0 0 0,1 1-1 0 0,0 1 1 0 0,-1 0 0 0 0,0 0-1 0 0,0 1 1 0 0,12 8 0 0 0,-13-6 19 0 0,1-1-1 0 0,-1 0 1 0 0,1 0-1 0 0,1-1 1 0 0,-1-1 0 0 0,0 0-1 0 0,1-1 1 0 0,0 0-1 0 0,23 2 1 0 0,6-3 75 0 0,-33 0-87 0 0,0-2 0 0 0,0 1 0 0 0,0-1 0 0 0,0 0 0 0 0,0-1 0 0 0,16-3 0 0 0,96-20 265 0 0,-83 18-234 0 0,0-2 0 0 0,44-14 0 0 0,-48 10 3 0 0,49-10 0 0 0,-69 19-48 0 0,-1 1 1 0 0,1 0 0 0 0,0 1-1 0 0,0 1 1 0 0,0 0 0 0 0,24 4-1 0 0,-21-2 17 0 0,7 3 41 0 0,-23-4-62 0 0,-27 3 3 0 0,9-1-17 0 0,-115 6 24 0 0,-249-17-1 0 0,293 3 7 0 0,0 3-1 0 0,-1 5 1 0 0,2 3 0 0 0,-1 4 0 0 0,-126 31 0 0 0,163-30-4 0 0,0-3 0 0 0,-1-1 0 0 0,0-3 0 0 0,0-3 0 0 0,-83-7 0 0 0,112 3-1 0 0,1-2 0 0 0,0-1 0 0 0,1 0 0 0 0,-1-2 0 0 0,1 0 0 0 0,-31-19 0 0 0,-45-16 81 0 0,49 27-61 0 0,-1 2 1 0 0,0 3-1 0 0,-96-10 0 0 0,117 20-33 0 0,0 2 0 0 0,0 1 0 0 0,0 1 0 0 0,1 2 0 0 0,-38 10 0 0 0,31-7-10 0 0,-21 1-2 0 0,55-9-2 0 0,0 0 0 0 0,0 0 0 0 0,-1 0 0 0 0,1 0 0 0 0,0 0 0 0 0,0 0 0 0 0,0 0 0 0 0,0 0 0 0 0,-1 1 0 0 0,1-1 0 0 0,0 0 0 0 0,0 0 0 0 0,0 0 0 0 0,0 0 0 0 0,-1 0 0 0 0,1 0 0 0 0,0 0 0 0 0,0 0 0 0 0,0 0 0 0 0,0 0 0 0 0,0 1 0 0 0,-1-1 0 0 0,1 0 0 0 0,0 0 0 0 0,0 0 0 0 0,0 0 0 0 0,0 0 0 0 0,0 1 0 0 0,0-1 0 0 0,0 0 0 0 0,0 0 0 0 0,-1 0 0 0 0,1 0 0 0 0,0 1 0 0 0,0-1 0 0 0,0 0 0 0 0,0 0 0 0 0,0 0 0 0 0,0 1 0 0 0,0-1 0 0 0,0 0 0 0 0,0 0 0 0 0,0 0 0 0 0,0 0 0 0 0,0 1 0 0 0,1-1 0 0 0,-1 0 0 0 0,0 0 0 0 0,0 0 0 0 0,0 1 0 0 0,0-1 0 0 0,0 0 0 0 0,0 0 0 0 0,0 0 0 0 0,0 0 0 0 0,0 0 0 0 0,1 1 0 0 0,3 3 0 0 0,0 0 0 0 0,0 0 0 0 0,0 0 0 0 0,1-1 0 0 0,-1 0 0 0 0,1 0 0 0 0,0 0 0 0 0,0 0 0 0 0,0-1 0 0 0,8 3 0 0 0,59 18 0 0 0,12-3 1 0 0,1-4 0 0 0,156 10 1 0 0,176-21 6 0 0,-246-7-4 0 0,-28 4 28 0 0,-32 1 15 0 0,166-17 0 0 0,-111-3 18 0 0,101-17 134 0 0,-148 1 41 0 0,-83 22-32 0 0,-36 11-202 0 0,1 0 0 0 0,-1 0 1 0 0,1 0-1 0 0,-1 0 0 0 0,1 0 0 0 0,-1 0 0 0 0,1-1 0 0 0,-1 1 0 0 0,0 0 0 0 0,1 0 1 0 0,-1 0-1 0 0,1-1 0 0 0,-1 1 0 0 0,0 0 0 0 0,1 0 0 0 0,-1-1 0 0 0,1 1 0 0 0,-1 0 1 0 0,0-1-1 0 0,0 1 0 0 0,1-1 0 0 0,-1 1 0 0 0,0 0 0 0 0,0-1 0 0 0,1 1 0 0 0,-1-1 1 0 0,0 0-1 0 0,-7-8 34 0 0,-20-2-26 0 0,10 7 3 0 0,0 1 1 0 0,0 1 0 0 0,0 0 0 0 0,-1 1 0 0 0,-21 2 0 0 0,-91 14 80 0 0,78-9-65 0 0,-401 76 158 0 0,290-41-136 0 0,97-23-17 0 0,-1-2 0 0 0,-98 10 0 0 0,160-25-36 0 0,-172 5 83 0 0,153-7-76 0 0,1-1-1 0 0,-1-1 1 0 0,1-1 0 0 0,0-1-1 0 0,-33-11 1 0 0,5-1 20 0 0,-2 2 0 0 0,-86-13-1 0 0,109 25-27 0 0,0 1 0 0 0,-46 4 0 0 0,15-1 14 0 0,27-1-9 0 0,34 1-6 0 0,0-1 0 0 0,1 0 0 0 0,-1 0 0 0 0,0 0 0 0 0,0 0 0 0 0,0 0 0 0 0,0 1 0 0 0,1-1 0 0 0,-1 0 0 0 0,0 0 0 0 0,0 0 0 0 0,0 1 0 0 0,0-1 0 0 0,0 0 0 0 0,0 0 0 0 0,0 1 0 0 0,0-1 0 0 0,0 0 0 0 0,0 0 0 0 0,0 0 0 0 0,0 1 0 0 0,0-1 0 0 0,0 0 0 0 0,0 0 0 0 0,0 1 0 0 0,0-1 0 0 0,0 0 0 0 0,0 0 0 0 0,0 1 0 0 0,0-1 0 0 0,0 0 0 0 0,0 0 0 0 0,0 0 0 0 0,0 1 0 0 0,0-1 0 0 0,-1 0 0 0 0,1 0 0 0 0,0 0 0 0 0,0 1 0 0 0,0-1 0 0 0,0 0 0 0 0,0 0 0 0 0,-1 0 0 0 0,1 0 0 0 0,0 0 0 0 0,0 1 0 0 0,0-1 0 0 0,-1 0 0 0 0,1 0 0 0 0,0 0 0 0 0,0 0 0 0 0,-1 0 0 0 0,1 0 0 0 0,0 0 0 0 0,-1 0 0 0 0,2 1-1 0 0,12 7-1 0 0,1 0 1 0 0,0 0-1 0 0,0-2 0 0 0,0 1 0 0 0,25 5 1 0 0,-15-3-2 0 0,36 10 0 0 0,1-3 1 0 0,1-2-1 0 0,69 5 1 0 0,191 1 2 0 0,-211-24 1 0 0,-1-4-1 0 0,124-25 0 0 0,-73 8 15 0 0,-108 18-5 0 0,87-14 43 0 0,-112 15-47 0 0,125-21 29 0 0,-132 24-16 0 0,-25 3 18 0 0,-8 1-3 0 0,-91-7 99 0 0,-142 12 0 0 0,-53 27 289 0 0,61-4-143 0 0,174-24-195 0 0,-110-7 1 0 0,105-6-14 0 0,1-4-1 0 0,-112-35 1 0 0,69 17-22 0 0,94 26-48 0 0,-154-33 78 0 0,136 32-69 0 0,26 3-5 0 0,24 5-3 0 0,456 81-2 0 0,-394-72-14 0 0,0-3 0 0 0,122-3 0 0 0,169-28-38 0 0,-226 13 7 0 0,75-8-40 0 0,-144 6 65 0 0,0 3 0 0 0,0 3 0 0 0,130 8 0 0 0,-133 3 20 0 0,-24-2 0 0 0,67 13 0 0 0,-102-15 0 0 0,1 0 0 0 0,-1-1 2 0 0,-3-1 4 0 0,-8 0 25 0 0,-2 1-22 0 0,-9 6-88 0 0,1-2 0 0 0,-1 1 0 0 0,0-1 0 0 0,0-1 0 0 0,0 0 0 0 0,-1 0 0 0 0,-17 3 0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3:43.718"/>
    </inkml:context>
    <inkml:brush xml:id="br0">
      <inkml:brushProperty name="width" value="0.5" units="cm"/>
      <inkml:brushProperty name="height" value="1" units="cm"/>
      <inkml:brushProperty name="color" value="#EDF808"/>
      <inkml:brushProperty name="tip" value="rectangle"/>
      <inkml:brushProperty name="rasterOp" value="maskPen"/>
    </inkml:brush>
  </inkml:definitions>
  <inkml:trace contextRef="#ctx0" brushRef="#br0">1 125 2304 0 0,'7'0'-160'0'0,"367"-10"-524"0"0,-113 0 456 0 0,135-18 637 0 0,-27 6 2543 0 0,-54 6-24 0 0,-69-10-561 0 0,-235 25-2226 0 0,-5 0-14 0 0,0 1-1 0 0,0-1 0 0 0,0 0 0 0 0,0-1 1 0 0,1 1-1 0 0,15-5 1176 0 0,-40 9-1175 0 0,1 0 0 0 0,0 1 0 0 0,0 1 0 0 0,1 1-1 0 0,-27 12 1 0 0,38-16-83 0 0,0 0 0 0 0,-1 0 0 0 0,0 0 0 0 0,1-1-1 0 0,-1 0 1 0 0,0 0 0 0 0,-11 0 0 0 0,-17 3 59 0 0,-383 42 375 0 0,204-28-347 0 0,-502 12-1615 0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8:32.178"/>
    </inkml:context>
    <inkml:brush xml:id="br0">
      <inkml:brushProperty name="width" value="0.1" units="cm"/>
      <inkml:brushProperty name="height" value="0.1" units="cm"/>
      <inkml:brushProperty name="color" value="#E71224"/>
    </inkml:brush>
  </inkml:definitions>
  <inkml:trace contextRef="#ctx0" brushRef="#br0">1846 390 96 0 0,'0'0'43'0'0,"0"-4"1"0"0,3-11-26 0 0,-3 13 15 0 0,0 1-1 0 0,0-1 1 0 0,0 0-1 0 0,0 1 1 0 0,0-1-1 0 0,0 1 1 0 0,-1-1-1 0 0,1 1 1 0 0,0-1-1 0 0,-1 0 1 0 0,0 1-1 0 0,1 0 1 0 0,-1-1-1 0 0,0 1 0 0 0,1-1 1 0 0,-1 1-1 0 0,0 0 1 0 0,0-1-1 0 0,0 1 1 0 0,0 0-1 0 0,0 0 1 0 0,0 0-1 0 0,-1 0 1 0 0,1 0-1 0 0,-3-2 1 0 0,-2 0 135 0 0,-1 0 1 0 0,0 0-1 0 0,0 0 1 0 0,-10-2-1 0 0,-3-1 151 0 0,-23-8 194 0 0,-2 2-1 0 0,1 2 1 0 0,-1 2 0 0 0,-58-3 0 0 0,-41-7 646 0 0,109 12-939 0 0,-1 2 0 0 0,0 2-1 0 0,0 1 1 0 0,0 2-1 0 0,0 1 1 0 0,0 2 0 0 0,1 1-1 0 0,-1 2 1 0 0,-52 18-1 0 0,-16 10 263 0 0,3 5 0 0 0,0 4 0 0 0,3 4 0 0 0,-121 81 0 0 0,192-109-396 0 0,1 0 1 0 0,1 2-1 0 0,1 1 1 0 0,1 0-1 0 0,1 2 1 0 0,1 1-1 0 0,1 0 1 0 0,1 2 0 0 0,2 0-1 0 0,-21 46 1 0 0,28-54 10 0 0,1 1 0 0 0,-11 39 0 0 0,18-48-65 0 0,0 0 0 0 0,0 0-1 0 0,1 0 1 0 0,0 0 0 0 0,1 0 0 0 0,1 0-1 0 0,2 13 1 0 0,-2-13-16 0 0,3 13 54 0 0,13 46 0 0 0,-14-62-55 0 0,1 0-1 0 0,0 0 1 0 0,0 0 0 0 0,1-1-1 0 0,0 1 1 0 0,0-1 0 0 0,1 0-1 0 0,9 9 1 0 0,18 16 59 0 0,2-1 1 0 0,66 45-1 0 0,88 42 88 0 0,-122-79-99 0 0,-11-5 27 0 0,1-4-1 0 0,2-2 1 0 0,110 38 0 0 0,-130-54-38 0 0,296 77 489 0 0,-181-74-204 0 0,-33-6-107 0 0,-19 1 140 0 0,179-5 0 0 0,102-31 283 0 0,-326 21-544 0 0,-24 3-23 0 0,0-2-1 0 0,0-1 0 0 0,0-2 1 0 0,40-12-1 0 0,0-8 125 0 0,2 4 0 0 0,136-22 0 0 0,-168 38-151 0 0,0-2-1 0 0,72-23 0 0 0,-95 24-43 0 0,1-1 0 0 0,-1-1 0 0 0,0-1 1 0 0,-1-1-1 0 0,0-1 0 0 0,0-1 0 0 0,21-18 0 0 0,-4-5-4 0 0,0-1 0 0 0,-3-2-1 0 0,50-74 1 0 0,-67 90-6 0 0,-1 0 1 0 0,-1-1-1 0 0,-1-1 0 0 0,-2 0 1 0 0,0-1-1 0 0,9-32 0 0 0,-11 18 8 0 0,0 0 0 0 0,-3 0-1 0 0,-1-1 1 0 0,-3 0-1 0 0,0 0 1 0 0,-9-72-1 0 0,2 71-3 0 0,-3 0 0 0 0,-24-76 0 0 0,25 98-7 0 0,-1 1 1 0 0,-1 0-1 0 0,0 0 1 0 0,-2 1-1 0 0,0 0 0 0 0,-1 1 1 0 0,-1 0-1 0 0,-18-18 0 0 0,-41-33-2 0 0,-139-99 0 0 0,171 140 0 0 0,-2 3 0 0 0,0 1 0 0 0,-1 3 0 0 0,-2 1 0 0 0,0 2 0 0 0,-74-17 0 0 0,92 28 0 0 0,-45-2 0 0 0,21 3 2 0 0,1 1 9 0 0,-1 3 0 0 0,0 1 1 0 0,0 3-1 0 0,1 2 0 0 0,-1 2 0 0 0,-68 19 0 0 0,78-15-3 0 0,1 1 0 0 0,-74 33 0 0 0,-330 141-8 0 0,405-170 141 0 0,1 3 0 0 0,-53 33-1 0 0,-64 55-316 0 0,30-20-2253 0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8:43.481"/>
    </inkml:context>
    <inkml:brush xml:id="br0">
      <inkml:brushProperty name="width" value="0.5" units="cm"/>
      <inkml:brushProperty name="height" value="1" units="cm"/>
      <inkml:brushProperty name="color" value="#EDF808"/>
      <inkml:brushProperty name="tip" value="rectangle"/>
      <inkml:brushProperty name="rasterOp" value="maskPen"/>
    </inkml:brush>
  </inkml:definitions>
  <inkml:trace contextRef="#ctx0" brushRef="#br0">282 98 96 0 0,'20'-1'0'0'0,"1"-1"0"0"0,0-1 0 0 0,27-7 0 0 0,-22 4 0 0 0,28-2 0 0 0,-29 8 16 0 0,-1 1-1 0 0,0 1 1 0 0,0 1 0 0 0,0 2 0 0 0,47 14-1 0 0,-69-19-12 0 0,17 5 180 0 0,1 0 1 0 0,-1-2-1 0 0,1 0 0 0 0,-1-1 0 0 0,1-2 0 0 0,0 1 0 0 0,23-4 1 0 0,99-15 1046 0 0,154-13 746 0 0,-292 31-1947 0 0,140-6 1173 0 0,193-32-1 0 0,-293 30-973 0 0,0 2 0 0 0,0 2 0 0 0,1 1 0 0 0,0 3 0 0 0,87 11 0 0 0,-17 2 182 0 0,53 10 171 0 0,-152-19-530 0 0,0 1 0 0 0,1 1 0 0 0,-2 1 0 0 0,17 8 1 0 0,7 3 105 0 0,-31-11-63 0 0,-13-2 7 0 0,-19 0-32 0 0,24-5-72 0 0,-498 89 182 0 0,266-45-143 0 0,-8 7-5 0 0,-35 5 8 0 0,192-42-26 0 0,-113 2 0 0 0,111-18 1 0 0,-1-3 0 0 0,1-5 0 0 0,-122-28 0 0 0,-116-49 57 0 0,296 79-59 0 0,-1 2 0 0 0,0 0 0 0 0,-42-2 0 0 0,57 7-8 0 0,9 1-2 0 0,0 0 0 0 0,0 0 0 0 0,0-1 0 0 0,0 1 0 0 0,0-1 0 0 0,1 0 0 0 0,-1 0 0 0 0,-5-3 0 0 0,9 4-2 0 0,0 0 0 0 0,-1 0 0 0 0,1 0 0 0 0,0 0 0 0 0,0 0 1 0 0,0 0-1 0 0,0 0 0 0 0,-1 0 0 0 0,1 0 0 0 0,0 0 0 0 0,0-1 0 0 0,0 1 0 0 0,0 0 0 0 0,-1 0 0 0 0,1 0 0 0 0,0 0 0 0 0,0 0 0 0 0,0 0 0 0 0,0-1 0 0 0,0 1 0 0 0,0 0 0 0 0,0 0 0 0 0,-1 0 0 0 0,1 0 0 0 0,0-1 0 0 0,0 1 0 0 0,0 0 0 0 0,0 0 0 0 0,0 0 0 0 0,0-1 0 0 0,0 1 0 0 0,0 0 0 0 0,0 0 0 0 0,0 0 0 0 0,0-1 0 0 0,0 1 0 0 0,0 0 0 0 0,0 0 0 0 0,0 0 0 0 0,0-1 0 0 0,0 1 0 0 0,0 0 0 0 0,1 0 1 0 0,-1 0-1 0 0,0 0 0 0 0,0-1 0 0 0,0 1 0 0 0,0 0 0 0 0,0 0 0 0 0,0 0 0 0 0,0 0 0 0 0,1 0 0 0 0,-1-1 0 0 0,0 1 0 0 0,0 0 0 0 0,0 0 0 0 0,0 0 0 0 0,1 0 0 0 0,-1 0 0 0 0,0 0 0 0 0,0 0 0 0 0,10-5 0 0 0,-2 4 0 0 0,-1 1 0 0 0,1-1 0 0 0,0 1 0 0 0,0 0 0 0 0,0 1 0 0 0,9 2 0 0 0,-3-1 0 0 0,239 42-3 0 0,-80-12-1 0 0,-55-15-4 0 0,125 0 0 0 0,116 9-12 0 0,-334-24 17 0 0,123 10 7 0 0,1-7-1 0 0,-1-6 0 0 0,155-22 1 0 0,-291 21-1 0 0,7-1 12 0 0,0 1 0 0 0,0 0 0 0 0,0 2 0 0 0,30 2 0 0 0,-47-2-70 0 0,-1 0-1 0 0,1 1 0 0 0,-1-1 0 0 0,0 0 1 0 0,1 1-1 0 0,-1-1 0 0 0,0 1 0 0 0,0 0 1 0 0,1-1-1 0 0,-1 1 0 0 0,0 0 0 0 0,0 0 0 0 0,0 0 1 0 0,0 0-1 0 0,0 0 0 0 0,0 0 0 0 0,0 0 1 0 0,0 0-1 0 0,0 0 0 0 0,0 2 0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8:46.940"/>
    </inkml:context>
    <inkml:brush xml:id="br0">
      <inkml:brushProperty name="width" value="0.5" units="cm"/>
      <inkml:brushProperty name="height" value="1" units="cm"/>
      <inkml:brushProperty name="color" value="#EDF808"/>
      <inkml:brushProperty name="tip" value="rectangle"/>
      <inkml:brushProperty name="rasterOp" value="maskPen"/>
    </inkml:brush>
  </inkml:definitions>
  <inkml:trace contextRef="#ctx0" brushRef="#br0">1 119 96 0 0,'0'0'179'0'0,"10"-3"5"0"0,17-2 21 0 0,0 0 1 0 0,49 0-1 0 0,70 6 1009 0 0,-54 0-644 0 0,-70-1-437 0 0,503-7 2170 0 0,-348 4-1578 0 0,129-9 416 0 0,-243 4-894 0 0,8-1 204 0 0,98 0 0 0 0,-123 10-288 0 0,188 11 710 0 0,-209-9-715 0 0,1 0 1 0 0,-1-2-1 0 0,1-1 0 0 0,0-2 0 0 0,-1 0 0 0 0,28-6 0 0 0,-43 4 276 0 0,-17 2-321 0 0,-22 3-68 0 0,-498-6 294 0 0,456 2-317 0 0,-271-5-97 0 0,-368 41 0 0 0,654-27-133 0 0,-73 19 1 0 0,127-25 142 0 0,230-11-199 0 0,1188-40 366 0 0,-490 19 994 0 0,-796 26-885 0 0,117 1 181 0 0,-169 7-263 0 0,49 4 125 0 0,100 30 136 0 0,-176-27-302 0 0,-20-5 29 0 0,55-1 0 0 0,-84-3-95 0 0,6 0 28 0 0,-72-2-45 0 0,-29 1-2 0 0,-310 25-12 0 0,-524 20-25 0 0,81-4 6 0 0,435 9 16 0 0,-119 11-197 0 0,509-58 167 0 0,-110 6-448 0 0,137-8 466 0 0,0-1 1 0 0,-1 1 0 0 0,1-1-1 0 0,0 0 1 0 0,5-3 0 0 0,20-3-9 0 0,897-99-588 0 0,-751 95 543 0 0,489-24-102 0 0,52-10 68 0 0,-172 14 55 0 0,-531 30 53 0 0,8 0 1 0 0,-9 0 1 0 0,0 1 0 0 0,0 0 1 0 0,0 1-1 0 0,23 4 0 0 0,-25-2 2 0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8:51.153"/>
    </inkml:context>
    <inkml:brush xml:id="br0">
      <inkml:brushProperty name="width" value="0.1" units="cm"/>
      <inkml:brushProperty name="height" value="0.1" units="cm"/>
      <inkml:brushProperty name="color" value="#E71224"/>
    </inkml:brush>
  </inkml:definitions>
  <inkml:trace contextRef="#ctx0" brushRef="#br0">1 336 96 0 0,'17'-16'0'0'0,"2"0"0"0"0,26-18 0 0 0,18-14 0 0 0,102-124 0 0 0,-132 125 1 0 0,-32 45 6 0 0,-2 3-4 0 0,0 1 1 0 0,0-1-1 0 0,0 1 0 0 0,0-1 1 0 0,0 1-1 0 0,0-1 0 0 0,0 1 0 0 0,0 0 1 0 0,1 0-1 0 0,-1-1 0 0 0,1 1 1 0 0,-1 3-1 0 0,-1 0 9 0 0,-12 44 218 0 0,1-1 0 0 0,-9 83 0 0 0,22-130-186 0 0,0 1-1 0 0,0 0 0 0 0,0 0 1 0 0,0-1-1 0 0,0 1 0 0 0,1 0 1 0 0,-1 0-1 0 0,1-1 0 0 0,-1 1 1 0 0,1 0-1 0 0,-1-1 0 0 0,1 1 1 0 0,0 0-1 0 0,0-1 0 0 0,0 1 1 0 0,0-1-1 0 0,1 2 0 0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8:52.007"/>
    </inkml:context>
    <inkml:brush xml:id="br0">
      <inkml:brushProperty name="width" value="0.1" units="cm"/>
      <inkml:brushProperty name="height" value="0.1" units="cm"/>
      <inkml:brushProperty name="color" value="#E71224"/>
    </inkml:brush>
  </inkml:definitions>
  <inkml:trace contextRef="#ctx0" brushRef="#br0">453 13 96 0 0,'-6'-3'0'0'0,"0"1"0"0"0,-1 0 0 0 0,0 0 0 0 0,1 1 0 0 0,-1 0 0 0 0,0 0 0 0 0,0 0 0 0 0,1 1 0 0 0,-1 0 0 0 0,0 1 0 0 0,0-1 0 0 0,0 1 0 0 0,1 0 0 0 0,-8 3 0 0 0,-11 3 0 0 0,-1 1 0 0 0,1 1-1 0 0,0 1 1 0 0,1 1 0 0 0,-36 22 0 0 0,46-24 1 0 0,1 1 1 0 0,-1 0-1 0 0,2 1 1 0 0,0 0 0 0 0,0 1-1 0 0,1 0 1 0 0,0 1-1 0 0,1 0 1 0 0,1 1-1 0 0,-10 17 1 0 0,15-21 41 0 0,0 1 0 0 0,0 1 1 0 0,1-1-1 0 0,0 1 0 0 0,1-1 0 0 0,0 1 1 0 0,1 0-1 0 0,1-1 0 0 0,0 1 0 0 0,1 13 0 0 0,3 6 313 0 0,0-1-1 0 0,15 49 0 0 0,-18-73-268 0 0,1 1-1 0 0,1 0 1 0 0,-1-1-1 0 0,1 0 1 0 0,0 1-1 0 0,1-1 1 0 0,-1 0-1 0 0,1-1 1 0 0,0 1-1 0 0,1-1 1 0 0,-1 1-1 0 0,1-1 1 0 0,0-1-1 0 0,0 1 1 0 0,1-1-1 0 0,-1 0 0 0 0,1 0 1 0 0,0 0-1 0 0,0-1 1 0 0,1 0-1 0 0,6 2 1 0 0,-4-2 2 0 0,0 0 1 0 0,0-1-1 0 0,0 0 1 0 0,1-1 0 0 0,-1 0-1 0 0,1 0 1 0 0,-1-1-1 0 0,0 0 1 0 0,1-1-1 0 0,-1 0 1 0 0,1-1-1 0 0,17-5 1 0 0,0-2 25 0 0,0-1 0 0 0,-1-1 0 0 0,0-2 0 0 0,0-1 0 0 0,33-24 1 0 0,-30 16-5 0 0,0-2 0 0 0,-2-2 0 0 0,33-36 0 0 0,-52 52-74 0 0,0-1-1 0 0,0 1 1 0 0,-1-1 0 0 0,0-1 0 0 0,-1 1 0 0 0,0-1-1 0 0,-1 0 1 0 0,0-1 0 0 0,-1 1 0 0 0,-1-1 0 0 0,0 1-1 0 0,3-26 1 0 0,-6 34-22 0 0,0 0 0 0 0,0 0 0 0 0,0-1 0 0 0,-1 1 0 0 0,0 0-1 0 0,0 0 1 0 0,0 0 0 0 0,0 0 0 0 0,0 1 0 0 0,-1-1 0 0 0,0 0 0 0 0,1 0 0 0 0,-2 1 0 0 0,1-1-1 0 0,0 1 1 0 0,-1 0 0 0 0,-5-6 0 0 0,4 5 17 0 0,-1 0 0 0 0,0 1 0 0 0,0 0 0 0 0,0 0 0 0 0,-1 0-1 0 0,1 0 1 0 0,-1 1 0 0 0,1 0 0 0 0,-1 0 0 0 0,0 0 0 0 0,-12-1 0 0 0,-35-2-718 0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8:53.798"/>
    </inkml:context>
    <inkml:brush xml:id="br0">
      <inkml:brushProperty name="width" value="0.1" units="cm"/>
      <inkml:brushProperty name="height" value="0.1" units="cm"/>
      <inkml:brushProperty name="color" value="#E71224"/>
    </inkml:brush>
  </inkml:definitions>
  <inkml:trace contextRef="#ctx0" brushRef="#br0">0 170 96 0 0,'4'-7'0'0'0,"-1"1"0"0"0,1 0 0 0 0,1 0 0 0 0,-1 1 0 0 0,1-1 0 0 0,0 1 0 0 0,0 0 0 0 0,0 0 0 0 0,1 1 0 0 0,-1-1 0 0 0,11-5 0 0 0,8-6 0 0 0,0 1 0 0 0,52-22 0 0 0,-51 26 0 0 0,-19 8 0 0 0,1 0 0 0 0,-1 0 0 0 0,1 1 0 0 0,0-1 0 0 0,0 2 0 0 0,0-1 0 0 0,0 1 0 0 0,1 0 0 0 0,-1 0 0 0 0,8 1 0 0 0,-3 4 0 0 0,-9-3 0 0 0,-1 0 0 0 0,1 1 0 0 0,-1-1 0 0 0,0 1 0 0 0,1 0 0 0 0,-1 0 0 0 0,0-1 0 0 0,0 1 0 0 0,0 1 0 0 0,0-1 0 0 0,-1 0 0 0 0,1 0 0 0 0,0 1 0 0 0,-1-1 0 0 0,0 1 0 0 0,1-1 0 0 0,-1 1 0 0 0,0 0 0 0 0,0-1 0 0 0,-1 1 0 0 0,1 0 0 0 0,-1 0 0 0 0,1-1 0 0 0,-1 1 0 0 0,0 0 0 0 0,0 0 0 0 0,0 0 0 0 0,0 0 0 0 0,0 0 0 0 0,-1-1 0 0 0,0 1 0 0 0,1 0 0 0 0,-1 0 0 0 0,0-1 0 0 0,0 1 0 0 0,0 0 0 0 0,-1-1 0 0 0,1 1 0 0 0,-1-1 0 0 0,-1 3 0 0 0,-3 4 0 0 0,-1 0 0 0 0,0 0 0 0 0,0 0 0 0 0,-1-1 0 0 0,-15 12 0 0 0,-49 32 0 0 0,0 0 0 0 0,56-38 46 0 0,-35 20 0 0 0,50-33-13 0 0,-1 1 0 0 0,1-1 1 0 0,0 0-1 0 0,-1 1 0 0 0,1-1 0 0 0,0 1 1 0 0,0 0-1 0 0,0-1 0 0 0,0 1 0 0 0,1 0 0 0 0,-1-1 1 0 0,0 1-1 0 0,1 0 0 0 0,-1 0 0 0 0,1 0 1 0 0,0 0-1 0 0,-1-1 0 0 0,1 1 0 0 0,0 0 0 0 0,0 0 1 0 0,0 0-1 0 0,0 0 0 0 0,1 0 0 0 0,-1 0 1 0 0,0 0-1 0 0,1-1 0 0 0,0 1 0 0 0,-1 0 0 0 0,1 0 1 0 0,0-1-1 0 0,0 1 0 0 0,0 0 0 0 0,0-1 1 0 0,0 1-1 0 0,2 1 0 0 0,3 2 50 0 0,1-1 0 0 0,0-1 0 0 0,0 1 0 0 0,0-1 0 0 0,1 0 0 0 0,-1-1 0 0 0,1 0 0 0 0,0 0-1 0 0,-1 0 1 0 0,1-1 0 0 0,0-1 0 0 0,9 1 0 0 0,10-2 271 0 0,0-1-1 0 0,33-8 0 0 0,12 0 228 0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8:54.760"/>
    </inkml:context>
    <inkml:brush xml:id="br0">
      <inkml:brushProperty name="width" value="0.1" units="cm"/>
      <inkml:brushProperty name="height" value="0.1" units="cm"/>
      <inkml:brushProperty name="color" value="#E71224"/>
    </inkml:brush>
  </inkml:definitions>
  <inkml:trace contextRef="#ctx0" brushRef="#br0">1005 71 96 0 0,'-132'-42'244'0'0,"97"34"-235"0"0,0 1 0 0 0,-1 2 1 0 0,-64-2-1 0 0,62 6-2 0 0,23 0-2 0 0,-1 2 0 0 0,0 0-1 0 0,1 0 1 0 0,-1 2 0 0 0,-26 7 0 0 0,-69 31 163 0 0,95-35-116 0 0,-1 3 142 0 0,-1 1-1 0 0,2 0 1 0 0,-1 1-1 0 0,1 1 1 0 0,1 1-1 0 0,-18 18 1 0 0,-2 0 379 0 0,12-7-201 0 0,0 1-1 0 0,2 1 1 0 0,0 1-1 0 0,-17 31 1 0 0,20-30-76 0 0,8-12-120 0 0,0 1 0 0 0,1 1 1 0 0,1-1-1 0 0,1 1 1 0 0,-10 36-1 0 0,14-43-90 0 0,1 0 0 0 0,0-1 1 0 0,1 1-1 0 0,0 0 0 0 0,1 0 0 0 0,0 0 1 0 0,1 0-1 0 0,0 0 0 0 0,0 0 0 0 0,1 0 1 0 0,7 19-1 0 0,0-7 37 0 0,-2-3 95 0 0,2 0 1 0 0,0-1-1 0 0,13 20 0 0 0,-18-33-161 0 0,1 0-1 0 0,0 0 1 0 0,0 0 0 0 0,0 0-1 0 0,1-1 1 0 0,0 0-1 0 0,0-1 1 0 0,0 1-1 0 0,1-1 1 0 0,-1 0 0 0 0,1 0-1 0 0,11 3 1 0 0,1-1 28 0 0,-1-1 1 0 0,1-1-1 0 0,0-1 1 0 0,1 0-1 0 0,-1-2 1 0 0,0 0-1 0 0,1-1 1 0 0,-1-1-1 0 0,0-1 1 0 0,0 0-1 0 0,33-10 1 0 0,15-7 371 0 0,122-55 1 0 0,-130 49-261 0 0,-19 8-37 0 0,-1-3-1 0 0,-1 0 1 0 0,0-3 0 0 0,-2-1-1 0 0,39-35 1 0 0,-55 43-56 0 0,-2-2 0 0 0,0 0 0 0 0,-1-2 0 0 0,-1 0 0 0 0,-1 0 0 0 0,0-2 0 0 0,15-30 0 0 0,-28 48-88 0 0,-1 1 0 0 0,0 0 0 0 0,0 0 1 0 0,0-1-1 0 0,0 1 0 0 0,0 0 0 0 0,0-1 1 0 0,-1 1-1 0 0,0-1 0 0 0,0 1 0 0 0,0-1 1 0 0,0 1-1 0 0,0-1 0 0 0,-1 1 0 0 0,1-1 1 0 0,-1 1-1 0 0,0-1 0 0 0,-2-3 0 0 0,1 3 2 0 0,0 0 0 0 0,-1 1 0 0 0,1-1 0 0 0,-1 0 0 0 0,0 1 0 0 0,0-1 0 0 0,-1 1 0 0 0,1 0 0 0 0,-1 0 0 0 0,0 0 0 0 0,1 1 0 0 0,-6-3 0 0 0,-8-3 47 0 0,-1 0 0 0 0,1 1 0 0 0,-2 1 0 0 0,1 1 0 0 0,-25-4 0 0 0,-53-2 195 0 0,-11-4 105 0 0,88 9-2029 0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9:04.797"/>
    </inkml:context>
    <inkml:brush xml:id="br0">
      <inkml:brushProperty name="width" value="0.5" units="cm"/>
      <inkml:brushProperty name="height" value="1" units="cm"/>
      <inkml:brushProperty name="color" value="#FF2500"/>
      <inkml:brushProperty name="tip" value="rectangle"/>
      <inkml:brushProperty name="rasterOp" value="maskPen"/>
    </inkml:brush>
  </inkml:definitions>
  <inkml:trace contextRef="#ctx0" brushRef="#br0">47 218 96 0 0,'0'0'80'0'0,"-6"-3"55"0"0,-24-11 2064 0 0,19 10-1794 0 0,31-3 317 0 0,31 1-142 0 0,0 2 0 0 0,62 2 0 0 0,25-1 220 0 0,202-11 373 0 0,74-6 366 0 0,-289 12-1191 0 0,120-22 306 0 0,-155 16-244 0 0,171-4 1 0 0,20 28 95 0 0,-210-9-409 0 0,114-4 102 0 0,161-14 104 0 0,-324 17-279 0 0,330 17 321 0 0,-337-15-319 0 0,21 2 0 0 0,-34-4-32 0 0,-3 1-61 0 0,-1 0 59 0 0,1 0 0 0 0,-1 0 1 0 0,1 0-1 0 0,-1 0 0 0 0,0 0 0 0 0,1 0 0 0 0,-1 0 1 0 0,0-1-1 0 0,1 1 0 0 0,-1 0 0 0 0,0-1 0 0 0,0 0 0 0 0,-3 1 1 0 0,-82 8-118 0 0,-49 8 24 0 0,85-6 71 0 0,24-4 20 0 0,-1-1-1 0 0,1-1 1 0 0,-30 0-1 0 0,-214-23-25 0 0,174 8 19 0 0,-98 2 0 0 0,-344 43-45 0 0,441-27 50 0 0,-18 2-6 0 0,-98 7-11 0 0,160-16 12 0 0,-105-10 0 0 0,-38-32-14 0 0,125 24 23 0 0,-194-27-62 0 0,74 19 20 0 0,181 25 48 0 0,6-1 0 0 0,0 1 1 0 0,1-1 0 0 0,-1 0-1 0 0,1 0 1 0 0,-1 0 0 0 0,1 0-1 0 0,-1-1 1 0 0,-5-3 0 0 0,6 4-7 0 0,-4 1 0 0 0,-2 0 0 0 0,-20 3-8 0 0,15 1 7 0 0,-39-3-22 0 0,40-1 23 0 0,1 0 0 0 0,2 0 1 0 0,76-10 6 0 0,431-9-55 0 0,-386 24 42 0 0,31-1-6 0 0,43-14-12 0 0,241 0-5 0 0,27 6-2 0 0,-227-2-29 0 0,8 10-59 0 0,-40 0-102 0 0,-165-4 213 0 0,65-1-609 0 0,144 18 1 0 0,-138-1-211 0 0,184 5-1 0 0,-189-21-386 0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9:08.179"/>
    </inkml:context>
    <inkml:brush xml:id="br0">
      <inkml:brushProperty name="width" value="0.5" units="cm"/>
      <inkml:brushProperty name="height" value="1" units="cm"/>
      <inkml:brushProperty name="color" value="#FF2500"/>
      <inkml:brushProperty name="tip" value="rectangle"/>
      <inkml:brushProperty name="rasterOp" value="maskPen"/>
    </inkml:brush>
  </inkml:definitions>
  <inkml:trace contextRef="#ctx0" brushRef="#br0">141 161 3208 0 0,'0'0'641'0'0,"11"-3"-506"0"0,35-6-45 0 0,1 1 1 0 0,1 3 0 0 0,58 1-1 0 0,155 13 80 0 0,11 1-77 0 0,404-26 867 0 0,-355 6 352 0 0,-293 10-1147 0 0,1-1 0 0 0,-1-2 0 0 0,1 0 0 0 0,32-9 0 0 0,-45 7 150 0 0,1 1 0 0 0,-1 1 0 0 0,29-2 0 0 0,-94 13-23 0 0,-173-1-23 0 0,-169 15 20 0 0,242-3-184 0 0,-215 33 135 0 0,278-43-173 0 0,0-4 0 0 0,-111-7 0 0 0,152 1-45 0 0,23-1-8 0 0,0 0 0 0 0,0-1 0 0 0,-38-10 0 0 0,47 10 15 0 0,1-2 0 0 0,-1 1 0 0 0,1-2 0 0 0,0 0 0 0 0,0 0 0 0 0,0-1 0 0 0,-13-11 0 0 0,9 3 113 0 0,12 11-35 0 0,0 0 0 0 0,-1 0 1 0 0,1 0-1 0 0,-9-4 0 0 0,9 7-77 0 0,1 0-1 0 0,-1 0 1 0 0,1 0-1 0 0,-1 0 0 0 0,1 1 1 0 0,-1-1-1 0 0,0 1 1 0 0,1 0-1 0 0,-1 0 1 0 0,0 0-1 0 0,1 1 0 0 0,-1-1 1 0 0,-4 2-1 0 0,-2 1 5 0 0,0-1-1 0 0,0 1 0 0 0,0 1 1 0 0,-8 5-1 0 0,-9 4-10 0 0,1 2-1 0 0,1 0 1 0 0,1 2 0 0 0,0 1-1 0 0,1 1 1 0 0,-25 27 0 0 0,40-39-9 0 0,0 4 23 0 0,9-11-36 0 0,-1 1-1 0 0,0-1 0 0 0,1 1 1 0 0,-1-1-1 0 0,0 1 1 0 0,1-1-1 0 0,-1 1 0 0 0,0-1 1 0 0,1 1-1 0 0,-1-1 1 0 0,1 0-1 0 0,-1 1 1 0 0,1-1-1 0 0,-1 0 0 0 0,1 1 1 0 0,-1-1-1 0 0,1 0 1 0 0,-1 0-1 0 0,1 0 0 0 0,-1 1 1 0 0,1-1-1 0 0,0 0 1 0 0,-1 0-1 0 0,1 0 0 0 0,-1 0 1 0 0,1 0-1 0 0,24 4 3 0 0,-1-1 1 0 0,0-1-1 0 0,45-2 0 0 0,-33 0 0 0 0,341-27 4 0 0,-136 5-4 0 0,-25-3-3 0 0,-43 3 0 0 0,-83 10 10 0 0,90-24 0 0 0,-168 34-9 0 0,8-3 8 0 0,0-1 0 0 0,0 0-1 0 0,0-2 1 0 0,25-13 0 0 0,-43 20 7 0 0,-2 1-15 0 0,1 0 0 0 0,-1 0 0 0 0,0-1 0 0 0,1 1 0 0 0,-1 0 0 0 0,0 0 0 0 0,1 0 1 0 0,-1 0-1 0 0,0 0 0 0 0,0 0 0 0 0,1-1 0 0 0,-1 1 0 0 0,0 0 0 0 0,0 0 0 0 0,1-1 0 0 0,-1 1 0 0 0,0 0 0 0 0,0 0 0 0 0,0-1 0 0 0,0 1 1 0 0,1 0-1 0 0,-1 0 0 0 0,0-1 0 0 0,0 1 0 0 0,0 0 0 0 0,0 0 0 0 0,0-1 0 0 0,0 1 0 0 0,0 0 0 0 0,0-1 0 0 0,0 1 0 0 0,0 0 0 0 0,0-1 1 0 0,0 1-1 0 0,0 0 0 0 0,0-1 0 0 0,0 1 0 0 0,0 0 0 0 0,0-1 0 0 0,0 1 0 0 0,0 0 0 0 0,0 0 0 0 0,0-1 0 0 0,-1 1 0 0 0,1 0 0 0 0,0 0 1 0 0,0-1-1 0 0,0 1 0 0 0,0 0 0 0 0,-1 0 0 0 0,1-1 0 0 0,0 1 0 0 0,-1 0 0 0 0,-13-18 34 0 0,-3 8-26 0 0,0 2 0 0 0,-1-1 0 0 0,-1 2-1 0 0,1 1 1 0 0,-1 0 0 0 0,0 1-1 0 0,0 1 1 0 0,-33-2 0 0 0,-25 2 3 0 0,0 4-1 0 0,-104 12 1 0 0,128-5-12 0 0,0 3 0 0 0,-59 18 0 0 0,63-17 0 0 0,0-3 0 0 0,-83 5 0 0 0,76-9 0 0 0,-73 14 0 0 0,123-17 19 0 0,-1 1-180 0 0,1 0 0 0 0,0-1 0 0 0,-1 0 0 0 0,1 0 0 0 0,-1-1 0 0 0,1 1 0 0 0,-1-1 0 0 0,1-1 0 0 0,-13-1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2:47.957"/>
    </inkml:context>
    <inkml:brush xml:id="br0">
      <inkml:brushProperty name="width" value="0.5" units="cm"/>
      <inkml:brushProperty name="height" value="1" units="cm"/>
      <inkml:brushProperty name="color" value="#0069AF"/>
      <inkml:brushProperty name="tip" value="rectangle"/>
      <inkml:brushProperty name="rasterOp" value="maskPen"/>
    </inkml:brush>
  </inkml:definitions>
  <inkml:trace contextRef="#ctx0" brushRef="#br0">41 68 96 0 0,'-21'2'0'0'0,"21"-2"0"0"0,0 0 0 0 0,0 0 0 0 0,-1 1 0 0 0,1-1 0 0 0,0 0 0 0 0,-1 0 0 0 0,1 0 0 0 0,0 0 0 0 0,0 0 0 0 0,-1 1 0 0 0,1-1 0 0 0,0 0 0 0 0,0 0 0 0 0,-1 0 0 0 0,1 1 0 0 0,0-1 0 0 0,0 0 0 0 0,0 0 0 0 0,-1 1 0 0 0,1-1 0 0 0,0 0 0 0 0,0 0 0 0 0,0 1 0 0 0,0-1 0 0 0,0 0 0 0 0,0 1 0 0 0,0-1 0 0 0,-1 0 0 0 0,1 1 0 0 0,0-1 0 0 0,0 0 0 0 0,0 0 0 0 0,0 1 0 0 0,10 4 0 0 0,3-5 0 0 0,34-20 0 0 0,-37 15 0 0 0,-5-5 0 0 0,-6 1 0 0 0,-8 3 0 0 0,8 6 0 0 0,0-1 0 0 0,0 0 0 0 0,0 1 0 0 0,0 0 0 0 0,0-1 0 0 0,0 1 0 0 0,-1 0 0 0 0,1 0 0 0 0,0-1 0 0 0,0 1 0 0 0,0 0 0 0 0,-1 0 0 0 0,1 0 0 0 0,0 0 0 0 0,0 1 0 0 0,0-1 0 0 0,-1 0 0 0 0,1 0 0 0 0,0 1 0 0 0,0-1 0 0 0,0 1 0 0 0,0-1 0 0 0,-2 2 0 0 0,0-1 0 0 0,-8 3 0 0 0,-2 0 0 0 0,4 2 0 0 0,9 4 0 0 0,8 0 0 0 0,-7-9 0 0 0,1 0 0 0 0,0 0 0 0 0,0 0 0 0 0,0 0 0 0 0,-1 0 0 0 0,1 0 0 0 0,0 0 0 0 0,0 0 0 0 0,0-1 0 0 0,1 1 0 0 0,-1-1 0 0 0,0 0 0 0 0,0 1 0 0 0,0-1 0 0 0,0 0 0 0 0,3-1 0 0 0,34-8 0 0 0,-38 8 0 0 0,15-7 0 0 0,-13 1 0 0 0,-2 5 0 0 0,0-11 0 0 0,-6 0 0 0 0,1 10 20 0 0,0 0 0 0 0,0 0 0 0 0,-1 1 1 0 0,1-1-1 0 0,0 1 0 0 0,-1 0 0 0 0,1 1 0 0 0,-1-1 0 0 0,0 1 0 0 0,0 0 0 0 0,1 0 1 0 0,-1 0-1 0 0,0 1 0 0 0,0-1 0 0 0,0 1 0 0 0,0 0 0 0 0,0 1 0 0 0,0-1 1 0 0,-5 2-1 0 0,8-1 169 0 0,1 0-157 0 0,0 0 1 0 0,0 1-1 0 0,0-1 0 0 0,1 0 1 0 0,-1 1-1 0 0,0-1 1 0 0,1 0-1 0 0,-1 1 0 0 0,1-1 1 0 0,-1 0-1 0 0,1 1 0 0 0,0-1 1 0 0,-1 1-1 0 0,1-1 1 0 0,0 1-1 0 0,0-1 0 0 0,0 3 1 0 0,2 0 19 0 0,0 1 0 0 0,0 0 0 0 0,1 0 0 0 0,-1-1 1 0 0,1 1-1 0 0,0-1 0 0 0,0 0 0 0 0,0 0 0 0 0,1 0 1 0 0,0 0-1 0 0,-1-1 0 0 0,7 5 0 0 0,-9-8-46 0 0,-1 1 0 0 0,0-1-1 0 0,1 1 1 0 0,-1-1-1 0 0,1 0 1 0 0,-1 0 0 0 0,1 1-1 0 0,-1-1 1 0 0,1 0 0 0 0,-1 0-1 0 0,1 0 1 0 0,-1 1-1 0 0,1-1 1 0 0,-1 0 0 0 0,1 0-1 0 0,-1 0 1 0 0,1 0 0 0 0,-1 0-1 0 0,1 0 1 0 0,-1 0-1 0 0,1 0 1 0 0,-1 0 0 0 0,1 0-1 0 0,-1-1 1 0 0,1 1 0 0 0,-1 0-1 0 0,1 0 1 0 0,-1 0 0 0 0,1-1-1 0 0,-1 1 1 0 0,1 0-1 0 0,-1-1 1 0 0,1 1 0 0 0,-1 0-1 0 0,1-1 1 0 0,-1 1 0 0 0,0 0-1 0 0,1-1 1 0 0,-1 1-1 0 0,0-1 1 0 0,1 1 0 0 0,-1-1-1 0 0,7-18 84 0 0,-8 16-82 0 0,1 1 0 0 0,-1-1 0 0 0,1 0 0 0 0,-1 1 0 0 0,0-1 0 0 0,0 1 0 0 0,0-1 0 0 0,0 1 0 0 0,0 0 0 0 0,0-1 0 0 0,-1 1 0 0 0,1 0 0 0 0,-1 0 0 0 0,0 0 0 0 0,0 0 0 0 0,-3-3 0 0 0,4 4-2 0 0,0 0 0 0 0,-1 0-1 0 0,1 0 1 0 0,0 0 0 0 0,0 0 0 0 0,-1 0 0 0 0,1 1 0 0 0,0-1 0 0 0,-1 1-1 0 0,1-1 1 0 0,0 1 0 0 0,-1-1 0 0 0,1 1 0 0 0,-1 0 0 0 0,1 0 0 0 0,-1 0 0 0 0,1 0-1 0 0,-1 0 1 0 0,1 0 0 0 0,-1 0 0 0 0,1 0 0 0 0,0 0 0 0 0,-1 1 0 0 0,1-1 0 0 0,-1 1-1 0 0,1-1 1 0 0,0 1 0 0 0,-1-1 0 0 0,1 1 0 0 0,0 0 0 0 0,-2 1 0 0 0,-14 13-295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4:15.688"/>
    </inkml:context>
    <inkml:brush xml:id="br0">
      <inkml:brushProperty name="width" value="0.2" units="cm"/>
      <inkml:brushProperty name="height" value="0.2" units="cm"/>
      <inkml:brushProperty name="color" value="#E71224"/>
    </inkml:brush>
  </inkml:definitions>
  <inkml:trace contextRef="#ctx0" brushRef="#br0">1971 142 96 0 0,'-14'3'0'0'0,"-1"-1"0"0"0,1-1 0 0 0,0 0 0 0 0,-1 0 0 0 0,1-2 0 0 0,-28-3 0 0 0,-20-4-1 0 0,30 4 55 0 0,-51-12 0 0 0,-14-10 640 0 0,-130-17 1 0 0,112 25-147 0 0,41 6 54 0 0,-129-5 0 0 0,43 21 18 0 0,125-1-392 0 0,0 1-1 0 0,-55 15 1 0 0,73-14-117 0 0,0 0 0 0 0,0 2-1 0 0,0 0 1 0 0,1 1 0 0 0,0 1 0 0 0,-24 16 0 0 0,29-16-22 0 0,0 0 1 0 0,1 1 0 0 0,0 0-1 0 0,1 1 1 0 0,0 0 0 0 0,1 0 0 0 0,0 1-1 0 0,0 0 1 0 0,-9 21 0 0 0,3 0 88 0 0,1 0 1 0 0,2 1-1 0 0,1 0 1 0 0,2 1-1 0 0,-7 59 0 0 0,13-66-95 0 0,1-1-1 0 0,2 1 0 0 0,0 0 0 0 0,2-1 0 0 0,1 1 0 0 0,1-1 0 0 0,2 0 0 0 0,9 26 0 0 0,1-8 20 0 0,2 0 1 0 0,2-2-1 0 0,47 73 0 0 0,-48-88-58 0 0,1 0 0 0 0,1-2 0 0 0,2 0 0 0 0,0-2-1 0 0,2 0 1 0 0,31 21 0 0 0,-3-9 23 0 0,87 44-1 0 0,67 14 1 0 0,-157-74-64 0 0,0-3 1 0 0,1-2-1 0 0,1-2 0 0 0,0-3 1 0 0,0-2-1 0 0,1-2 0 0 0,55-1 1 0 0,-71-7-5 0 0,0-1 1 0 0,0-1 0 0 0,0-2-1 0 0,-1-2 1 0 0,0-2 0 0 0,57-22-1 0 0,-31 5 0 0 0,-2-3-1 0 0,103-67 1 0 0,-145 84 0 0 0,0-1 0 0 0,-1-1-1 0 0,-1 0 1 0 0,0-1 0 0 0,-1-1 0 0 0,-1 0 0 0 0,14-22-1 0 0,-22 29 2 0 0,-1 0-1 0 0,0-1 1 0 0,-1 1-1 0 0,0-1 1 0 0,-1 0 0 0 0,0 0-1 0 0,0-1 1 0 0,-1 1-1 0 0,-1-1 1 0 0,0 0-1 0 0,-1 0 1 0 0,0 0-1 0 0,-1 1 1 0 0,0-1-1 0 0,-3-18 1 0 0,-1 10 9 0 0,-1 1 0 0 0,-1 0 0 0 0,-1 0 0 0 0,0 0 1 0 0,-2 1-1 0 0,0 0 0 0 0,-1 0 0 0 0,-1 1 0 0 0,0 1 0 0 0,-1 0 0 0 0,-20-20 1 0 0,-16-11 51 0 0,-2 2 1 0 0,-59-41 0 0 0,13 12-11 0 0,32 19 47 0 0,25 21 5 0 0,-1 1 0 0 0,-56-34 0 0 0,36 33 64 0 0,-1 3 1 0 0,-92-34-1 0 0,110 51-37 0 0,0 1-1 0 0,-1 3 1 0 0,0 1-1 0 0,-79-5 0 0 0,119 14-120 0 0,-54-3 183 0 0,0 2 0 0 0,-95 11 1 0 0,137-7-157 0 0,-1 1 0 0 0,1 1 0 0 0,0 0 1 0 0,0 2-1 0 0,1-1 0 0 0,0 2 0 0 0,0 0 1 0 0,0 1-1 0 0,1 0 0 0 0,1 1 0 0 0,0 1 1 0 0,0 0-1 0 0,-12 13 0 0 0,2 3 22 0 0,0 2-1 0 0,2 0 1 0 0,2 1 0 0 0,0 0-1 0 0,-15 37 1 0 0,0 4 46 0 0,-25 75 0 0 0,50-119-83 0 0,1 1 0 0 0,2 1-1 0 0,0-1 1 0 0,2 1 0 0 0,2 0 0 0 0,0 33-1 0 0,3-28-2 0 0,2 0-1 0 0,2-1 0 0 0,1 1 1 0 0,1-1-1 0 0,2 0 0 0 0,1-1 1 0 0,25 54-1 0 0,-22-64-7 0 0,1 0-1 0 0,1-1 1 0 0,1-1 0 0 0,1 0-1 0 0,1-2 1 0 0,0 0 0 0 0,1 0-1 0 0,1-2 1 0 0,1-1 0 0 0,41 24-1 0 0,-20-17 2 0 0,1-1 0 0 0,1-3 0 0 0,1-1-1 0 0,85 19 1 0 0,-89-28-3 0 0,0-2-1 0 0,0-2 1 0 0,1-1-1 0 0,58-5 1 0 0,164-31 17 0 0,-198 18-5 0 0,0-3 0 0 0,-1-2 1 0 0,-1-3-1 0 0,-1-3 1 0 0,-1-3-1 0 0,112-70 0 0 0,-153 85 1 0 0,-2 0 1 0 0,0-1-1 0 0,0-1 0 0 0,-1 0 0 0 0,-1-2 0 0 0,27-36 1 0 0,-35 42-9 0 0,-2 1 1 0 0,0-2 0 0 0,0 1-1 0 0,-1-1 1 0 0,-1 0 0 0 0,0 0-1 0 0,-1-1 1 0 0,0 0 0 0 0,-1 1-1 0 0,-1-1 1 0 0,0 0 0 0 0,-1 0 0 0 0,0-20-1 0 0,-3 11 17 0 0,-2 1-1 0 0,0-1 1 0 0,-1 1-1 0 0,-2 0 1 0 0,0 1-1 0 0,-1-1 1 0 0,-1 1 0 0 0,-1 1-1 0 0,-1 0 1 0 0,0 0-1 0 0,-2 1 1 0 0,-20-24-1 0 0,-2 3 53 0 0,-1 2-1 0 0,-2 1 0 0 0,-2 2 1 0 0,-56-37-1 0 0,-193-120 363 0 0,240 165-359 0 0,-2 1 1 0 0,0 3 0 0 0,-1 2-1 0 0,-63-16 1 0 0,-209-27 334 0 0,303 61-395 0 0,0 1 0 0 0,0 1 1 0 0,-1 0-1 0 0,1 2 0 0 0,0 1 0 0 0,0 0 1 0 0,0 1-1 0 0,0 2 0 0 0,1 0 0 0 0,-1 1 1 0 0,1 1-1 0 0,1 1 0 0 0,-1 1 0 0 0,1 0 1 0 0,-25 18-1 0 0,7 1 7 0 0,1 2-1 0 0,2 2 1 0 0,1 1 0 0 0,2 1 0 0 0,1 2-1 0 0,2 1 1 0 0,2 1 0 0 0,1 1-1 0 0,-33 72 1 0 0,48-90-26 0 0,2 0-1 0 0,1 1 1 0 0,1 1-1 0 0,0-1 1 0 0,2 1-1 0 0,0-1 1 0 0,2 1-1 0 0,0 1 1 0 0,2-1-1 0 0,1 0 1 0 0,0 0-1 0 0,2 0 1 0 0,1-1-1 0 0,0 1 1 0 0,2 0-1 0 0,0-1 1 0 0,2 0-1 0 0,0-1 1 0 0,2 0-1 0 0,0 0 1 0 0,17 24-1 0 0,-16-28-2 0 0,2 0 0 0 0,0-1-1 0 0,1-1 1 0 0,0 0 0 0 0,1-1-1 0 0,1-1 1 0 0,0 0 0 0 0,1-1-1 0 0,0 0 1 0 0,1-2 0 0 0,27 13-1 0 0,9-3-2 0 0,0-2 0 0 0,2-2 0 0 0,75 11 0 0 0,176 5 0 0 0,157-37 10 0 0,-400 0-4 0 0,0-3 0 0 0,93-24 1 0 0,-114 20 3 0 0,0-2 0 0 0,-2-2 1 0 0,0-1-1 0 0,55-32 1 0 0,-84 41-8 0 0,0 0 0 0 0,-1-1 0 0 0,0 0 0 0 0,0-1 0 0 0,-1 0 0 0 0,0 0 0 0 0,0-1 0 0 0,-1 0 0 0 0,-1-1 1 0 0,0 0-1 0 0,-1-1 0 0 0,0 1 0 0 0,7-19 0 0 0,-9 15 5 0 0,0 0-1 0 0,-1 0 1 0 0,0-1-1 0 0,-2 0 1 0 0,0 0 0 0 0,0 0-1 0 0,-2 0 1 0 0,0 0-1 0 0,-1 1 1 0 0,-1-1 0 0 0,-3-18-1 0 0,-2 11 6 0 0,0 0 0 0 0,-1 1 0 0 0,-1 0 0 0 0,-1 1-1 0 0,-1-1 1 0 0,-2 2 0 0 0,-17-25 0 0 0,-11-9 44 0 0,-63-65-1 0 0,73 89-21 0 0,0 2 0 0 0,-2 2 0 0 0,-61-40-1 0 0,40 34 44 0 0,-108-48 0 0 0,121 64-57 0 0,-1 2-1 0 0,0 2 1 0 0,-78-14 0 0 0,95 23-13 0 0,-1 2 0 0 0,0 0 0 0 0,0 2 0 0 0,0 1 0 0 0,1 1 0 0 0,-1 1 0 0 0,-49 13-1 0 0,22 1-7 0 0,2 2 0 0 0,0 3 0 0 0,1 2 0 0 0,1 2 0 0 0,2 2 0 0 0,-75 58 0 0 0,80-48 0 0 0,2 2 0 0 0,-61 79 0 0 0,73-84 0 0 0,16-19 2 0 0,0 1 0 0 0,2 0-1 0 0,0 0 1 0 0,1 1-1 0 0,0 1 1 0 0,2-1-1 0 0,0 1 1 0 0,1 1-1 0 0,1-1 1 0 0,1 1-1 0 0,0 0 1 0 0,2 0-1 0 0,0 0 1 0 0,2 0-1 0 0,0 0 1 0 0,1 0-1 0 0,5 29 1 0 0,-2-29 0 0 0,0 1-1 0 0,1-1 1 0 0,2 0 0 0 0,0 0 0 0 0,1 0 0 0 0,0-1 0 0 0,2-1 0 0 0,1 1-1 0 0,0-2 1 0 0,1 1 0 0 0,0-2 0 0 0,2 0 0 0 0,0 0 0 0 0,1-1-1 0 0,0-1 1 0 0,26 19 0 0 0,2-7 1 0 0,2-1 1 0 0,0-2-1 0 0,2-2 0 0 0,0-2 0 0 0,1-2 1 0 0,1-2-1 0 0,0-3 0 0 0,60 8 0 0 0,-69-15-3 0 0,0-3 0 0 0,79-5 0 0 0,81-21 0 0 0,-183 22 0 0 0,62-11 0 0 0,-1-3 0 0 0,-1-4 0 0 0,79-31 0 0 0,-120 35 0 0 0,-1-1 0 0 0,0-2 0 0 0,-1-1 0 0 0,40-32 0 0 0,-52 35 1 0 0,-1-1 0 0 0,-1-1 0 0 0,-1-1 0 0 0,25-33-1 0 0,-32 37 2 0 0,-1-1 0 0 0,0 0 0 0 0,-2 0-1 0 0,0-1 1 0 0,-1-1 0 0 0,11-35-1 0 0,-17 45 7 0 0,0 0 0 0 0,-1 0 0 0 0,0 0 0 0 0,-1 0 0 0 0,0 0 0 0 0,0 0 0 0 0,-1 0 0 0 0,0 0 0 0 0,-1 0 0 0 0,0 1 0 0 0,0-1 0 0 0,-1 0 0 0 0,0 1 0 0 0,0-1 0 0 0,-1 1 0 0 0,-9-15 0 0 0,-2 2 15 0 0,-1 0 0 0 0,-1 2 0 0 0,0 0 0 0 0,-28-23 0 0 0,10 12 15 0 0,-1 2 0 0 0,-1 2 1 0 0,-1 1-1 0 0,-1 2 0 0 0,-78-33 0 0 0,53 31 9 0 0,-1 4-1 0 0,-1 2 0 0 0,-77-11 1 0 0,69 19 20 0 0,0 5-1 0 0,-130 4 1 0 0,-143 30 80 0 0,337-27-144 0 0,-254 33 96 0 0,-191 14 45 0 0,319-46-2454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4:46.975"/>
    </inkml:context>
    <inkml:brush xml:id="br0">
      <inkml:brushProperty name="width" value="0.2" units="cm"/>
      <inkml:brushProperty name="height" value="0.2" units="cm"/>
    </inkml:brush>
  </inkml:definitions>
  <inkml:trace contextRef="#ctx0" brushRef="#br0">1 1019 5224 0 0,'0'0'9'0'0,"5"1"15"0"0,1-1 2 0 0,0-1 0 0 0,-1 1 0 0 0,1-1 0 0 0,-1 0 0 0 0,0 0 0 0 0,1-1 0 0 0,-1 0 0 0 0,0 0 0 0 0,0 0 0 0 0,0 0 0 0 0,5-4 0 0 0,63-33 244 0 0,-11 6-37 0 0,98-69 0 0 0,-80 39-31 0 0,80-56 75 0 0,-92 73-158 0 0,-2-2 1 0 0,71-68-1 0 0,-113 92-25 0 0,0 0-1 0 0,-2-2 0 0 0,-1-1 0 0 0,-1 0 0 0 0,-2-2 0 0 0,0 0 0 0 0,-2-1 0 0 0,-1 0 0 0 0,-2-2 1 0 0,-1 1-1 0 0,9-39 0 0 0,-20 68-66 0 0,0-1 0 0 0,-1 0 0 0 0,1 0 0 0 0,-1 1 0 0 0,0-1 0 0 0,0 0 0 0 0,0 0 0 0 0,0 0 0 0 0,0 0 0 0 0,0 1 0 0 0,-1-1 0 0 0,0 0 0 0 0,-1-4 0 0 0,2 6-17 0 0,-1 0 1 0 0,0 1 0 0 0,0-1-1 0 0,0 0 1 0 0,0 0-1 0 0,1 0 1 0 0,-1 1-1 0 0,0-1 1 0 0,0 0-1 0 0,-1 1 1 0 0,1-1 0 0 0,0 1-1 0 0,0-1 1 0 0,0 1-1 0 0,0 0 1 0 0,0 0-1 0 0,0-1 1 0 0,-1 1 0 0 0,1 0-1 0 0,0 0 1 0 0,0 0-1 0 0,0 0 1 0 0,0 0-1 0 0,-1 0 1 0 0,1 0-1 0 0,0 1 1 0 0,0-1 0 0 0,0 0-1 0 0,0 1 1 0 0,-1-1-1 0 0,1 1 1 0 0,-2 0-1 0 0,-5 3 29 0 0,-1 0 1 0 0,1 0-1 0 0,-1 1 0 0 0,1 0 0 0 0,1 1 0 0 0,-1 0 0 0 0,1 0 0 0 0,0 0 0 0 0,-7 8 0 0 0,5-3 11 0 0,-1 1-1 0 0,2 0 1 0 0,-1 0-1 0 0,2 1 1 0 0,-9 16-1 0 0,3 10 77 0 0,1 0-1 0 0,2 0 0 0 0,1 1 1 0 0,-4 56-1 0 0,11-81-90 0 0,-2 26 90 0 0,2 0 0 0 0,5 71 1 0 0,19 80 180 0 0,32 88 130 0 0,-38-203-269 0 0,-10-48-79 0 0,-2 1-1 0 0,-1 0 1 0 0,-2 0 0 0 0,0 0-1 0 0,-3-1 1 0 0,0 1 0 0 0,-2 0 0 0 0,-8 35-1 0 0,9-58-62 0 0,1 0 0 0 0,-1 0 0 0 0,0 0 0 0 0,0-1 1 0 0,-1 1-1 0 0,0-1 0 0 0,0 0 0 0 0,-1 0 0 0 0,0 0 0 0 0,0 0 0 0 0,0-1 0 0 0,-10 8 0 0 0,-5 2 51 0 0,-1-1 1 0 0,-31 16-1 0 0,36-21-36 0 0,0-2-26 0 0,-1 0 0 0 0,1-2-1 0 0,-1 1 1 0 0,-1-2 0 0 0,1 0 0 0 0,0-1 0 0 0,-25 0-1 0 0,14 0-29 0 0,1 1-1 0 0,-28 8 0 0 0,31-6-44 0 0,14-4-41 0 0,1 1 1 0 0,-1 0 0 0 0,1 0-1 0 0,-17 10 1 0 0,24-12-27 0 0,6 0-239 0 0,19 1 309 0 0,0-1 0 0 0,0-1 0 0 0,1-1 0 0 0,27-4 0 0 0,12-1-5 0 0,165-4-4 0 0,236-16-51 0 0,-393 14 127 0 0,-52 8-1 0 0,1 0 0 0 0,1 2 0 0 0,24-1 0 0 0,-26 5 44 0 0,-19-2-50 0 0,0 0 0 0 0,0 0 0 0 0,0 0 0 0 0,0 0 0 0 0,0 0 0 0 0,0 0 0 0 0,1 0 0 0 0,-1 0 0 0 0,0 0 0 0 0,0 0 0 0 0,0 0 0 0 0,0 0 0 0 0,0 0 0 0 0,0 0 0 0 0,0 0 0 0 0,0 0 0 0 0,0 0 0 0 0,0 0 0 0 0,0 0 0 0 0,1 0 0 0 0,-1 1 0 0 0,0-1 0 0 0,0 0 0 0 0,0 0 0 0 0,0 0 0 0 0,0 0 0 0 0,0 0 0 0 0,0 0 0 0 0,0 0 0 0 0,0 0 0 0 0,0 0 0 0 0,0 0 0 0 0,0 0 0 0 0,0 0 0 0 0,0 1 0 0 0,0-1 0 0 0,0 0 0 0 0,0 0 0 0 0,0 0 0 0 0,0 0 0 0 0,0 0 0 0 0,0 0 0 0 0,0 0 0 0 0,0 0 0 0 0,0 0 0 0 0,0 0 0 0 0,0 1 0 0 0,0-1 0 0 0,0 0 0 0 0,0 0 0 0 0,0 0 0 0 0,0 0 0 0 0,0 0 0 0 0,0 0 0 0 0,0 0 0 0 0,0 0 0 0 0,0 0-1 0 0,0 0 1 0 0,0 0 0 0 0,0 1 0 0 0,0-1 0 0 0,0 0 0 0 0,0 0 0 0 0,0 0 0 0 0,0 0 0 0 0,0 0 0 0 0,-1 0 0 0 0,-31 12 170 0 0,-175 45 354 0 0,-342 50 1 0 0,229-56-184 0 0,279-44-293 0 0,25-3-291 0 0,1-2 1 0 0,-1 0-1 0 0,0 0 0 0 0,0-2 0 0 0,-27-2 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4:49.054"/>
    </inkml:context>
    <inkml:brush xml:id="br0">
      <inkml:brushProperty name="width" value="0.2" units="cm"/>
      <inkml:brushProperty name="height" value="0.2" units="cm"/>
    </inkml:brush>
  </inkml:definitions>
  <inkml:trace contextRef="#ctx0" brushRef="#br0">201 356 3000 0 0,'0'0'15'0'0,"-3"-7"-3"0"0,2 4-5 0 0,-1-1 1 0 0,1 1-1 0 0,0 0 1 0 0,0-1-1 0 0,0 1 1 0 0,0 0-1 0 0,1-1 1 0 0,-1 1-1 0 0,1-1 0 0 0,0 1 1 0 0,0-1-1 0 0,0 1 1 0 0,1-1-1 0 0,-1 1 1 0 0,1-1-1 0 0,0 1 1 0 0,0-1-1 0 0,0 1 1 0 0,0 0-1 0 0,2-4 1 0 0,9-16 44 0 0,1 1 1 0 0,1 0-1 0 0,0 1 1 0 0,2 0-1 0 0,1 1 1 0 0,34-32-1 0 0,-39 42 11 0 0,0 0 0 0 0,1 1-1 0 0,0 0 1 0 0,0 1-1 0 0,1 1 1 0 0,0 0 0 0 0,0 1-1 0 0,0 0 1 0 0,1 1-1 0 0,0 1 1 0 0,0 0 0 0 0,28-3-1 0 0,-37 7-23 0 0,0 0 0 0 0,0 0 0 0 0,1 0 0 0 0,-1 1 0 0 0,0-1 0 0 0,0 2 0 0 0,0-1 0 0 0,0 1 0 0 0,0 0 0 0 0,0 0 0 0 0,0 0 0 0 0,-1 1-1 0 0,1 0 1 0 0,-1 0 0 0 0,1 0 0 0 0,4 5 0 0 0,-6-4-9 0 0,-1-1-1 0 0,1 1 1 0 0,-1 0-1 0 0,1 1 1 0 0,-1-1-1 0 0,0 0 1 0 0,-1 1-1 0 0,1 0 1 0 0,-1-1-1 0 0,0 1 1 0 0,0 0-1 0 0,-1 0 1 0 0,1 1-1 0 0,-1-1 1 0 0,0 0-1 0 0,0 0 1 0 0,-1 0-1 0 0,0 1 1 0 0,0 6-1 0 0,-1-1 6 0 0,-1-1-1 0 0,0 1 0 0 0,0-1 1 0 0,-1 0-1 0 0,0 0 0 0 0,-1 0 1 0 0,-1 0-1 0 0,1-1 1 0 0,-1 0-1 0 0,-1 0 0 0 0,-11 16 1 0 0,-8 4 81 0 0,-54 50 1 0 0,67-68-98 0 0,-151 130 203 0 0,-54 52 67 0 0,165-144-198 0 0,31-30-15 0 0,1 1 1 0 0,-18 22-1 0 0,37-41-72 0 0,1-1 1 0 0,-1 0-1 0 0,1 1 1 0 0,-1-1-1 0 0,1 1 0 0 0,-1-1 1 0 0,1 1-1 0 0,0-1 0 0 0,-1 1 1 0 0,1-1-1 0 0,0 1 0 0 0,-1 0 1 0 0,1-1-1 0 0,0 1 1 0 0,0-1-1 0 0,-1 1 0 0 0,1 0 1 0 0,0-1-1 0 0,0 1 0 0 0,0 0 1 0 0,0-1-1 0 0,0 1 1 0 0,0 0-1 0 0,0-1 0 0 0,0 1 1 0 0,0-1-1 0 0,0 1 0 0 0,1 0 1 0 0,-1-1-1 0 0,0 1 0 0 0,0 0 1 0 0,0-1-1 0 0,1 1 1 0 0,-1-1-1 0 0,0 1 0 0 0,1-1 1 0 0,-1 1-1 0 0,1-1 0 0 0,-1 1 1 0 0,0-1-1 0 0,1 1 0 0 0,-1-1 1 0 0,1 1-1 0 0,-1-1 1 0 0,1 0-1 0 0,-1 1 0 0 0,1-1 1 0 0,0 0-1 0 0,-1 1 0 0 0,1-1 1 0 0,-1 0-1 0 0,1 0 0 0 0,0 0 1 0 0,-1 0-1 0 0,1 1 1 0 0,0-1-1 0 0,-1 0 0 0 0,2 0 1 0 0,6 1 25 0 0,0 0 1 0 0,0-1-1 0 0,15-1 1 0 0,-20 1-20 0 0,302-25 429 0 0,-142 10-211 0 0,149-5 372 0 0,-270 21-359 0 0,-1 1-1 0 0,50 10 0 0 0,-90-11-292 0 0,1-1-1 0 0,-1 1 0 0 0,1-1 1 0 0,-1 0-1 0 0,1 1 0 0 0,-1-1 0 0 0,1 0 1 0 0,-1 0-1 0 0,1 0 0 0 0,0-1 1 0 0,-1 1-1 0 0,1 0 0 0 0,-1 0 1 0 0,1-1-1 0 0,-1 1 0 0 0,1-1 0 0 0,1 0 1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4:50.159"/>
    </inkml:context>
    <inkml:brush xml:id="br0">
      <inkml:brushProperty name="width" value="0.2" units="cm"/>
      <inkml:brushProperty name="height" value="0.2" units="cm"/>
    </inkml:brush>
  </inkml:definitions>
  <inkml:trace contextRef="#ctx0" brushRef="#br0">685 93 5824 0 0,'5'-4'8'0'0,"10"-7"-4"0"0,1 1 0 0 0,0 1 1 0 0,0 0-1 0 0,1 1 0 0 0,0 1 1 0 0,0 1-1 0 0,31-8 0 0 0,-16 9 1 0 0,0 0-1 0 0,0 2 0 0 0,0 2 1 0 0,0 1-1 0 0,1 1 0 0 0,32 6 0 0 0,-44-3-4 0 0,-1 0 0 0 0,0 1 1 0 0,0 1-1 0 0,0 1 0 0 0,-1 1 0 0 0,0 0 0 0 0,-1 2 0 0 0,0 0 0 0 0,0 1 0 0 0,22 18 0 0 0,-37-26 2 0 0,1 0-1 0 0,0 1 1 0 0,-1-1-1 0 0,1 1 1 0 0,-1 0-1 0 0,0 0 0 0 0,0 0 1 0 0,-1 0-1 0 0,1 1 1 0 0,-1-1-1 0 0,2 6 1 0 0,-3-8 1 0 0,-1 1-1 0 0,1-1 1 0 0,-1 1 0 0 0,0 0 0 0 0,0 0-1 0 0,0-1 1 0 0,0 1 0 0 0,-1 0 0 0 0,1-1-1 0 0,-1 1 1 0 0,1 0 0 0 0,-1-1 0 0 0,0 1 0 0 0,0-1-1 0 0,0 1 1 0 0,0-1 0 0 0,0 0 0 0 0,-1 1-1 0 0,1-1 1 0 0,-1 0 0 0 0,0 0 0 0 0,-2 2-1 0 0,-9 10 19 0 0,-1-1-1 0 0,0 0 0 0 0,-1-1 1 0 0,-16 10-1 0 0,-72 40 95 0 0,66-41-64 0 0,-20 13 87 0 0,-2-3 0 0 0,-1-2 0 0 0,-72 24 0 0 0,121-50 0 0 0,23-6 4 0 0,11-2-96 0 0,9 1-18 0 0,1 1 1 0 0,0 2-1 0 0,0 1 1 0 0,0 2-1 0 0,0 1 1 0 0,-1 1-1 0 0,37 11 1 0 0,-24-3-4 0 0,-2 1 0 0 0,1 3 1 0 0,-2 1-1 0 0,65 38 0 0 0,-91-46-17 0 0,-1 1 0 0 0,0 0 0 0 0,0 1 0 0 0,21 21 0 0 0,-33-29-6 0 0,0 1 0 0 0,0-1 0 0 0,-1 1 0 0 0,1 0 0 0 0,-1 0 0 0 0,0 0 0 0 0,0 0 0 0 0,0 0 0 0 0,0 0 0 0 0,1 8 0 0 0,-2-9-1 0 0,-1 0 1 0 0,0 0-1 0 0,0 0 1 0 0,0 0-1 0 0,0 0 1 0 0,-1 0-1 0 0,1-1 1 0 0,-1 1-1 0 0,1 0 0 0 0,-1 0 1 0 0,0 0-1 0 0,0-1 1 0 0,-1 1-1 0 0,1 0 1 0 0,0-1-1 0 0,-1 1 1 0 0,0-1-1 0 0,-2 3 1 0 0,-3 4 1 0 0,0-1 1 0 0,-1-1-1 0 0,0 1 0 0 0,-1-1 1 0 0,-18 11-1 0 0,-53 24 9 0 0,41-23-4 0 0,-167 83 258 0 0,-5-10 1 0 0,-356 106 0 0 0,508-182 82 0 0,-72 8 0 0 0,97-20-470 0 0,1-2 0 0 0,-1 0 0 0 0,-46-6 0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4:50.893"/>
    </inkml:context>
    <inkml:brush xml:id="br0">
      <inkml:brushProperty name="width" value="0.2" units="cm"/>
      <inkml:brushProperty name="height" value="0.2" units="cm"/>
    </inkml:brush>
  </inkml:definitions>
  <inkml:trace contextRef="#ctx0" brushRef="#br0">167 4 792 0 0,'0'0'124'0'0,"5"-1"-8"0"0,-4 1-112 0 0,3-1 57 0 0,1 1 1 0 0,0-1-1 0 0,0 1 1 0 0,0 0-1 0 0,0 0 1 0 0,0 0-1 0 0,9 2 1 0 0,-12 4 50 0 0,-2-1-90 0 0,-1 0-1 0 0,0 0 1 0 0,0 0 0 0 0,-1 0 0 0 0,1 0 0 0 0,-1 0-1 0 0,0 0 1 0 0,-1 0 0 0 0,-4 7 0 0 0,-35 47 164 0 0,19-27-46 0 0,-56 93 286 0 0,68-106-329 0 0,1 1 0 0 0,1 1 0 0 0,1 0 1 0 0,-9 33-1 0 0,17-51-72 0 0,-1 0 0 0 0,0 0 1 0 0,0 0-1 0 0,1 0 0 0 0,0 0 1 0 0,-1 0-1 0 0,1 0 0 0 0,0 0 0 0 0,1 1 1 0 0,-1-1-1 0 0,1 0 0 0 0,-1 0 0 0 0,1 0 1 0 0,0 0-1 0 0,0 0 0 0 0,0 0 0 0 0,0 0 1 0 0,1-1-1 0 0,-1 1 0 0 0,1 0 0 0 0,0-1 1 0 0,0 1-1 0 0,0-1 0 0 0,0 1 1 0 0,0-1-1 0 0,0 0 0 0 0,0 0 0 0 0,1 0 1 0 0,-1 0-1 0 0,1-1 0 0 0,0 1 0 0 0,0-1 1 0 0,-1 1-1 0 0,1-1 0 0 0,0 0 0 0 0,0 0 1 0 0,0 0-1 0 0,0 0 0 0 0,5 0 1 0 0,19 3 99 0 0,-1-1 0 0 0,1-2 1 0 0,0-1-1 0 0,0 0 0 0 0,0-2 1 0 0,-1-1-1 0 0,1-2 0 0 0,-1 0 1 0 0,0-2-1 0 0,0 0 0 0 0,-1-2 0 0 0,46-23 1 0 0,-41 17-78 0 0,162-88-75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4:51.235"/>
    </inkml:context>
    <inkml:brush xml:id="br0">
      <inkml:brushProperty name="width" value="0.2" units="cm"/>
      <inkml:brushProperty name="height" value="0.2" units="cm"/>
    </inkml:brush>
  </inkml:definitions>
  <inkml:trace contextRef="#ctx0" brushRef="#br0">1 1 5416 0 0,'8'14'0'0'0,"7"17"-512"0"0,0 6 8 0 0,-3 3-72 0 0,-2 1-8 0 0,-3 0 224 0 0,-3-2 8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4:55.407"/>
    </inkml:context>
    <inkml:brush xml:id="br0">
      <inkml:brushProperty name="width" value="0.2" units="cm"/>
      <inkml:brushProperty name="height" value="0.2" units="cm"/>
    </inkml:brush>
  </inkml:definitions>
  <inkml:trace contextRef="#ctx0" brushRef="#br0">1470 60 96 0 0,'-11'-7'0'0'0,"0"1"0"0"0,0 0 0 0 0,0 1 0 0 0,-1 0 0 0 0,0 1 0 0 0,0 1 0 0 0,-18-4 0 0 0,-90-6 0 0 0,89 11 0 0 0,-63 0 0 0 0,0 5 0 0 0,-129 19 0 0 0,174-17 0 0 0,-18 4 7 0 0,0 2 1 0 0,-119 36-1 0 0,152-35 28 0 0,1 1-1 0 0,0 2 1 0 0,1 1-1 0 0,1 1 1 0 0,1 2-1 0 0,0 1 1 0 0,-31 28 0 0 0,36-25 90 0 0,0 0 0 0 0,2 1 1 0 0,-33 45-1 0 0,54-66-111 0 0,0-1 0 0 0,1 1 0 0 0,-1-1 0 0 0,1 1 0 0 0,0-1 0 0 0,0 1 1 0 0,0 0-1 0 0,0 0 0 0 0,0-1 0 0 0,0 1 0 0 0,1 0 0 0 0,-1 0 0 0 0,1 0 0 0 0,0 0 0 0 0,0 0 0 0 0,0 0 0 0 0,0 0 0 0 0,1-1 1 0 0,-1 1-1 0 0,1 0 0 0 0,1 5 0 0 0,0-4-2 0 0,0-1 0 0 0,1 0 0 0 0,-1 1 0 0 0,0-1 0 0 0,1 0 0 0 0,0 0 0 0 0,0 0 0 0 0,0-1 0 0 0,0 1 0 0 0,0-1 0 0 0,1 0 0 0 0,-1 0 0 0 0,1 0 1 0 0,-1 0-1 0 0,5 1 0 0 0,8 3 24 0 0,-1-1 1 0 0,1 0 0 0 0,1-1-1 0 0,25 2 1 0 0,70 0 108 0 0,-92-5-119 0 0,62-1 151 0 0,115-15-1 0 0,80-27 257 0 0,-236 35-348 0 0,23-4 149 0 0,83-27 1 0 0,-111 26-70 0 0,0-2-1 0 0,-1-1 1 0 0,54-32 0 0 0,-83 43-98 0 0,0 1-1 0 0,-1-1 1 0 0,1-1-1 0 0,-1 1 1 0 0,0-1 0 0 0,8-9-1 0 0,-12 12-47 0 0,0 1-1 0 0,0 0 0 0 0,0 0 0 0 0,-1-1 0 0 0,1 1 0 0 0,-1 0 1 0 0,1-1-1 0 0,-1 1 0 0 0,0-1 0 0 0,1 1 0 0 0,-1 0 0 0 0,0-1 1 0 0,0 1-1 0 0,0-1 0 0 0,0 1 0 0 0,0-1 0 0 0,0 1 0 0 0,0-1 1 0 0,-1 1-1 0 0,1 0 0 0 0,-1-1 0 0 0,1 1 0 0 0,-1-1 0 0 0,1 1 1 0 0,-1 0-1 0 0,0 0 0 0 0,1-1 0 0 0,-1 1 0 0 0,0 0 0 0 0,0 0 1 0 0,0 0-1 0 0,0 0 0 0 0,0 0 0 0 0,0 0 0 0 0,0 0 1 0 0,0 0-1 0 0,-1 0 0 0 0,1 1 0 0 0,-2-2 0 0 0,-9-5 58 0 0,0 1-1 0 0,-1 0 1 0 0,0 0 0 0 0,0 2-1 0 0,-20-5 1 0 0,9 1-586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5:12.381"/>
    </inkml:context>
    <inkml:brush xml:id="br0">
      <inkml:brushProperty name="width" value="0.2" units="cm"/>
      <inkml:brushProperty name="height" value="0.2" units="cm"/>
    </inkml:brush>
  </inkml:definitions>
  <inkml:trace contextRef="#ctx0" brushRef="#br0">38 565 96 0 0,'154'-88'0'0'0,"-106"64"0"0"0,-19 10 0 0 0,50-33 0 0 0,-51 27-4 0 0,0-1 0 0 0,41-43-1 0 0,-61 55 19 0 0,-1 1 0 0 0,0-1 0 0 0,0 0 0 0 0,-1 0 0 0 0,-1-1 0 0 0,1 0 0 0 0,-2 0 0 0 0,1 0 0 0 0,-1 0 0 0 0,-1-1 0 0 0,0 0 0 0 0,3-18 0 0 0,-5 14 35 0 0,0 4 90 0 0,0 0 0 0 0,1 0 0 0 0,0 0 1 0 0,1 0-1 0 0,4-13 0 0 0,-5 21-62 0 0,-1 0 0 0 0,1 0 0 0 0,0 0 0 0 0,0 0 0 0 0,0 0 1 0 0,0 1-1 0 0,0-1 0 0 0,1 1 0 0 0,-1-1 0 0 0,1 1 0 0 0,0 0 0 0 0,-1 0 0 0 0,1 0 0 0 0,0 1 0 0 0,0-1 1 0 0,0 1-1 0 0,0-1 0 0 0,1 1 0 0 0,-1 0 0 0 0,0 0 0 0 0,7-1 0 0 0,-9 2-29 0 0,1 0-1 0 0,-1 0 0 0 0,1-1 0 0 0,-1 1 1 0 0,1 0-1 0 0,-1 1 0 0 0,1-1 0 0 0,-1 0 1 0 0,0 0-1 0 0,1 1 0 0 0,-1-1 0 0 0,1 0 1 0 0,-1 1-1 0 0,0-1 0 0 0,1 1 1 0 0,-1 0-1 0 0,0 0 0 0 0,1-1 0 0 0,-1 1 1 0 0,1 1-1 0 0,0 1-6 0 0,0-1 1 0 0,0 0 0 0 0,0 0-1 0 0,-1 1 1 0 0,1-1-1 0 0,-1 1 1 0 0,0 0-1 0 0,0-1 1 0 0,2 6-1 0 0,0 6 7 0 0,0 0 0 0 0,-2 0-1 0 0,2 22 1 0 0,-3-26 29 0 0,7 229 474 0 0,-3-185-399 0 0,-3 0 0 0 0,-6 66 1 0 0,2-97-91 0 0,0-1 1 0 0,-2 1-1 0 0,-1-1 0 0 0,0 0 1 0 0,-2-1-1 0 0,0 0 1 0 0,-2 0-1 0 0,-12 21 0 0 0,4-16 97 0 0,-7 16 1220 0 0,25-42-1356 0 0,0 1 1 0 0,0-1-1 0 0,0 1 0 0 0,0-1 1 0 0,0 0-1 0 0,-1 1 1 0 0,1-1-1 0 0,0 1 0 0 0,0-1 1 0 0,0 0-1 0 0,0 1 1 0 0,-1-1-1 0 0,1 0 0 0 0,0 1 1 0 0,0-1-1 0 0,-1 0 1 0 0,1 1-1 0 0,0-1 0 0 0,-1 0 1 0 0,1 0-1 0 0,0 1 1 0 0,-1-1-1 0 0,1 0 0 0 0,0 0 1 0 0,-1 0-1 0 0,1 1 1 0 0,0-1-1 0 0,-1 0 0 0 0,0 0 1 0 0,-12 8 144 0 0,-349 90-37 0 0,202-53-252 0 0,131-38-18 0 0,27-6 43 0 0,5-1-195 0 0,32-2 155 0 0,61-11-1 0 0,-10 0 53 0 0,483-46-261 0 0,-188 31 257 0 0,-273 17 920 0 0,-109 10-877 0 0,1 0 1 0 0,-1 0-1 0 0,1 0 1 0 0,-1 0-1 0 0,0 0 1 0 0,1 0-1 0 0,-1 0 1 0 0,0 0-1 0 0,0 0 1 0 0,0 0-1 0 0,-1-1 1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5:13.547"/>
    </inkml:context>
    <inkml:brush xml:id="br0">
      <inkml:brushProperty name="width" value="0.2" units="cm"/>
      <inkml:brushProperty name="height" value="0.2" units="cm"/>
    </inkml:brush>
  </inkml:definitions>
  <inkml:trace contextRef="#ctx0" brushRef="#br0">552 29 96 0 0,'27'-21'0'0'0,"-15"14"0"0"0,-18 11 0 0 0,-1 1 0 0 0,0 1 0 0 0,1-1 0 0 0,0 1 0 0 0,0 0 0 0 0,-9 14 0 0 0,-33 50 0 0 0,17-26 47 0 0,-1-2 1 0 0,-2-1-1 0 0,-2-2 0 0 0,-2-2 1 0 0,-72 57-1 0 0,37-42 204 0 0,52-38-86 0 0,-1 1-1 0 0,2 1 0 0 0,0 1 1 0 0,-31 33-1 0 0,49-47-97 0 0,2 2 12 0 0,0-5-73 0 0,0-1 0 0 0,0 1 0 0 0,1 0 0 0 0,-1 0 0 0 0,0 0-1 0 0,0 0 1 0 0,0 0 0 0 0,0 0 0 0 0,0 0 0 0 0,0 0 0 0 0,0 0 0 0 0,0 0-1 0 0,0 0 1 0 0,0 0 0 0 0,0 0 0 0 0,1 0 0 0 0,-1 0 0 0 0,0 0 0 0 0,0 0-1 0 0,0 0 1 0 0,0 0 0 0 0,0 0 0 0 0,0 0 0 0 0,0 0 0 0 0,0 0 0 0 0,0 0-1 0 0,0 0 1 0 0,0 0 0 0 0,1 0 0 0 0,-1 1 0 0 0,0-1 0 0 0,0 0 0 0 0,0 0 0 0 0,0 0-1 0 0,0 0 1 0 0,0 0 0 0 0,0 0 0 0 0,0 0 0 0 0,7-8 15 0 0,33-28 194 0 0,2 2-1 0 0,57-35 1 0 0,4-4 67 0 0,-100 70-273 0 0,141-113 346 0 0,-120 94-205 0 0,-1-1-1 0 0,-1 0 1 0 0,32-46-1 0 0,-51 63-58 0 0,0 0-1 0 0,0 0 1 0 0,-1 0-1 0 0,4-11 0 0 0,1-2 237 0 0,-7 17-46 0 0,7-5 1098 0 0,-12 91-811 0 0,2-53-357 0 0,3 55 0 0 0,12 8 175 0 0,-8-70-263 0 0,0 0-1 0 0,-2 0 1 0 0,0 0-1 0 0,-2 1 0 0 0,-1-1 1 0 0,-5 38-1 0 0,4-53-205 0 0,0 1-1 0 0,-1-1 1 0 0,0 0 0 0 0,-1 1-1 0 0,0-1 1 0 0,0-1 0 0 0,-9 14-1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5:14.775"/>
    </inkml:context>
    <inkml:brush xml:id="br0">
      <inkml:brushProperty name="width" value="0.2" units="cm"/>
      <inkml:brushProperty name="height" value="0.2" units="cm"/>
    </inkml:brush>
  </inkml:definitions>
  <inkml:trace contextRef="#ctx0" brushRef="#br0">128 236 896 0 0,'-1'-7'16'0'0,"0"-1"0"0"0,1 1 0 0 0,0-1 0 0 0,0 1 0 0 0,0-1 0 0 0,1 1 0 0 0,0 0 1 0 0,1-1-1 0 0,0 1 0 0 0,0 0 0 0 0,1 0 0 0 0,-1 0 0 0 0,1 0 0 0 0,1 1 0 0 0,0-1 0 0 0,-1 1 0 0 0,2 0 0 0 0,7-10 0 0 0,-3 7 4 0 0,-1 0-1 0 0,1 0 1 0 0,1 1 0 0 0,-1 1-1 0 0,2 0 1 0 0,-1 0-1 0 0,18-8 1 0 0,-21 11 14 0 0,1 0 1 0 0,1 1-1 0 0,-1 1 0 0 0,0-1 1 0 0,1 1-1 0 0,-1 1 1 0 0,1 0-1 0 0,-1 0 0 0 0,1 0 1 0 0,0 1-1 0 0,15 2 1 0 0,-12 0 5 0 0,0 0 1 0 0,0 2 0 0 0,0-1-1 0 0,-1 1 1 0 0,1 1-1 0 0,-1 0 1 0 0,0 0 0 0 0,15 11-1 0 0,-22-13-13 0 0,1 0-1 0 0,-2 1 1 0 0,1-1-1 0 0,0 1 0 0 0,-1 0 1 0 0,1 0-1 0 0,-1 0 1 0 0,0 0-1 0 0,0 0 1 0 0,-1 1-1 0 0,0-1 0 0 0,1 1 1 0 0,-1 0-1 0 0,-1 0 1 0 0,1 0-1 0 0,-1 0 0 0 0,0 0 1 0 0,0 0-1 0 0,0 0 1 0 0,-1 0-1 0 0,1 0 0 0 0,-2 11 1 0 0,-1-6 33 0 0,0 0 1 0 0,-1 0-1 0 0,0-1 0 0 0,0 1 1 0 0,-1-1-1 0 0,-1 1 0 0 0,1-1 0 0 0,-1 0 1 0 0,-1-1-1 0 0,0 1 0 0 0,0-1 1 0 0,-9 9-1 0 0,-1 0 90 0 0,-1-1 1 0 0,-1-1-1 0 0,0 0 1 0 0,-26 16-1 0 0,-13 2 119 0 0,22-12 4 0 0,-54 41 0 0 0,30-18 2 0 0,36-27-67 0 0,0 0 0 0 0,-38 40 0 0 0,58-54-169 0 0,1 0 0 0 0,-1 0 0 0 0,1 0 0 0 0,-1 1 0 0 0,1 0 0 0 0,0-1 0 0 0,1 1 0 0 0,-1 0 0 0 0,0 0 0 0 0,1 0 0 0 0,0 0-1 0 0,0 0 1 0 0,0 0 0 0 0,0 7 0 0 0,2-8-10 0 0,-1-1-1 0 0,0 0 1 0 0,1 0-1 0 0,-1 1 0 0 0,1-1 1 0 0,0 0-1 0 0,0 0 1 0 0,0 0-1 0 0,0 0 1 0 0,0 0-1 0 0,1 0 0 0 0,-1 0 1 0 0,0 0-1 0 0,1 0 1 0 0,-1-1-1 0 0,1 1 1 0 0,0 0-1 0 0,0-1 1 0 0,0 0-1 0 0,-1 1 0 0 0,1-1 1 0 0,1 0-1 0 0,-1 0 1 0 0,0 0-1 0 0,0 0 1 0 0,0 0-1 0 0,5 0 0 0 0,13 4 122 0 0,1-1-1 0 0,0-1 1 0 0,1-1-1 0 0,26 0 1 0 0,11 0 110 0 0,8 4 201 0 0,1-4-1 0 0,76-8 1 0 0,57-28-67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2:49.073"/>
    </inkml:context>
    <inkml:brush xml:id="br0">
      <inkml:brushProperty name="width" value="0.5" units="cm"/>
      <inkml:brushProperty name="height" value="1" units="cm"/>
      <inkml:brushProperty name="color" value="#0069AF"/>
      <inkml:brushProperty name="tip" value="rectangle"/>
      <inkml:brushProperty name="rasterOp" value="maskPen"/>
    </inkml:brush>
  </inkml:definitions>
  <inkml:trace contextRef="#ctx0" brushRef="#br0">88 1 96 0 0,'-4'4'0'0'0,"0"1"0"0"0,1 0 0 0 0,0 0 0 0 0,0 0 0 0 0,0 0 0 0 0,1 0 0 0 0,-1 0 0 0 0,1 1 0 0 0,0-1 0 0 0,1 1 0 0 0,-1 0 0 0 0,1-1 0 0 0,1 1 0 0 0,-1 0 0 0 0,1 7 0 0 0,0-12 4 0 0,0 1-1 0 0,0-1 1 0 0,0 0-1 0 0,0 1 1 0 0,1-1-1 0 0,-1 0 1 0 0,0 1 0 0 0,1-1-1 0 0,-1 0 1 0 0,1 0-1 0 0,0 0 1 0 0,-1 1 0 0 0,1-1-1 0 0,0 0 1 0 0,0 0-1 0 0,0 0 1 0 0,0 0-1 0 0,-1 0 1 0 0,1 0 0 0 0,1-1-1 0 0,-1 1 1 0 0,0 0-1 0 0,0 0 1 0 0,0-1 0 0 0,0 1-1 0 0,0-1 1 0 0,2 1-1 0 0,0 0 16 0 0,0 0 0 0 0,-1-1 0 0 0,1 1 0 0 0,0-1 0 0 0,0 0 0 0 0,-1 0 0 0 0,1 0 0 0 0,5-1 0 0 0,-6 1 11 0 0,-1-1 0 0 0,1 1 0 0 0,-1-1 0 0 0,1 0 0 0 0,-1 0 0 0 0,1 1 0 0 0,-1-1 0 0 0,1 0 0 0 0,-1 0 0 0 0,0 0 0 0 0,0 0 0 0 0,1-1 0 0 0,-1 1 0 0 0,0 0 0 0 0,0 0 1 0 0,0-1-1 0 0,0 1 0 0 0,0-1 0 0 0,-1 1 0 0 0,2-2 0 0 0,-1-1 66 0 0,1 1 0 0 0,-1-1 0 0 0,0 0 0 0 0,0 1 0 0 0,-1-1 0 0 0,1 0 1 0 0,0-6-1 0 0,-1 9-75 0 0,0 0 0 0 0,0 1 0 0 0,-1-1 1 0 0,1 0-1 0 0,0 0 0 0 0,0 0 0 0 0,0 0 1 0 0,0 1-1 0 0,-1-1 0 0 0,1 0 0 0 0,0 0 1 0 0,-1 0-1 0 0,1 1 0 0 0,-1-1 1 0 0,1 0-1 0 0,-1 1 0 0 0,1-1 0 0 0,-1 0 1 0 0,1 1-1 0 0,-1-1 0 0 0,0 0 0 0 0,1 1 1 0 0,-1-1-1 0 0,0 1 0 0 0,1 0 0 0 0,-1-1 1 0 0,0 1-1 0 0,0-1 0 0 0,0 1 0 0 0,1 0 1 0 0,-1 0-1 0 0,0-1 0 0 0,0 1 1 0 0,0 0-1 0 0,0 0 0 0 0,0 0 0 0 0,1 0 1 0 0,-1 0-1 0 0,0 0 0 0 0,0 0 0 0 0,0 0 1 0 0,0 1-1 0 0,1-1 0 0 0,-1 0 0 0 0,0 0 1 0 0,0 1-1 0 0,-1-1 0 0 0,-1 1 36 0 0,-1 1 0 0 0,0-1-1 0 0,1 0 1 0 0,-1 1 0 0 0,1 0 0 0 0,-1 0-1 0 0,1 0 1 0 0,0 0 0 0 0,-3 3 0 0 0,3-3 5 0 0,1 1 0 0 0,0-1 1 0 0,0 1-1 0 0,0 0 1 0 0,0 0-1 0 0,1 0 1 0 0,-1 0-1 0 0,1 0 0 0 0,0 0 1 0 0,0 0-1 0 0,0 0 1 0 0,0 0-1 0 0,0 1 1 0 0,1-1-1 0 0,-1 0 0 0 0,1 1 1 0 0,0-1-1 0 0,0 0 1 0 0,0 1-1 0 0,0-1 1 0 0,1 0-1 0 0,1 4 1 0 0,-1-5-37 0 0,1-1 0 0 0,0 0 0 0 0,-1 0 0 0 0,1 0 1 0 0,0 0-1 0 0,0-1 0 0 0,0 1 0 0 0,0 0 0 0 0,0-1 1 0 0,0 1-1 0 0,0-1 0 0 0,0 0 0 0 0,0 0 0 0 0,0 0 1 0 0,0 0-1 0 0,0 0 0 0 0,3 0 0 0 0,-4 0-12 0 0,5-1 33 0 0,0 0 0 0 0,0 0 1 0 0,0 0-1 0 0,0-1 0 0 0,0 0 0 0 0,-1 0 1 0 0,1 0-1 0 0,-1-1 0 0 0,1 0 0 0 0,-1 0 1 0 0,0 0-1 0 0,0-1 0 0 0,0 1 0 0 0,0-1 1 0 0,-1 0-1 0 0,0-1 0 0 0,6-7 0 0 0,-9 12-39 0 0,-1-1 0 0 0,0 1-1 0 0,1-1 1 0 0,-1 1-1 0 0,0-1 1 0 0,0 0 0 0 0,0 1-1 0 0,0-1 1 0 0,1 0-1 0 0,-1 1 1 0 0,0-1 0 0 0,0 1-1 0 0,0-1 1 0 0,0 0-1 0 0,0 1 1 0 0,-1-1 0 0 0,1 0-1 0 0,0 1 1 0 0,0-1-1 0 0,0 1 1 0 0,0-1 0 0 0,-1 0-1 0 0,1 1 1 0 0,0-1-1 0 0,-1 1 1 0 0,1-1-1 0 0,0 1 1 0 0,-1-1 0 0 0,1 1-1 0 0,-1-1 1 0 0,1 1-1 0 0,-1-1 1 0 0,1 1 0 0 0,-1 0-1 0 0,0-1 1 0 0,-16-11 112 0 0,16 12-119 0 0,-4-2 26 0 0,0 0 0 0 0,0 0-1 0 0,0 1 1 0 0,-1 0 0 0 0,1 0-1 0 0,-1 0 1 0 0,1 0 0 0 0,-1 1-1 0 0,1 0 1 0 0,-1 0 0 0 0,1 1-1 0 0,0 0 1 0 0,-1 0 0 0 0,1 0 0 0 0,0 0-1 0 0,-1 1 1 0 0,1 0 0 0 0,0 0-1 0 0,0 0 1 0 0,0 1 0 0 0,-4 3-1 0 0,5-5-5 0 0,1 1 0 0 0,0 0 0 0 0,0 1 0 0 0,0-1 0 0 0,0 0 0 0 0,0 1 0 0 0,0 0-1 0 0,1 0 1 0 0,-1 0 0 0 0,1 0 0 0 0,0 0 0 0 0,0 0 0 0 0,0 0 0 0 0,0 1 0 0 0,1-1-1 0 0,-1 1 1 0 0,1-1 0 0 0,0 1 0 0 0,0 0 0 0 0,0 0 0 0 0,0-1 0 0 0,1 1 0 0 0,0 0 0 0 0,0 0-1 0 0,0 0 1 0 0,0-1 0 0 0,0 1 0 0 0,1 0 0 0 0,-1 0 0 0 0,3 5 0 0 0,1-1-187 0 0,0 0 1 0 0,0-1-1 0 0,1 1 0 0 0,7 9 1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5:16.380"/>
    </inkml:context>
    <inkml:brush xml:id="br0">
      <inkml:brushProperty name="width" value="0.2" units="cm"/>
      <inkml:brushProperty name="height" value="0.2" units="cm"/>
    </inkml:brush>
  </inkml:definitions>
  <inkml:trace contextRef="#ctx0" brushRef="#br0">1 363 96 0 0,'0'-3'12'0'0,"-1"-17"95"0"0,5-32 0 0 0,-3 45-79 0 0,1 0 0 0 0,0 0 0 0 0,0 0 1 0 0,1 0-1 0 0,-1 0 0 0 0,1 0 0 0 0,8-11 0 0 0,-2 6 52 0 0,0 0 0 0 0,1 0 1 0 0,1 1-1 0 0,0 1 0 0 0,0 0 1 0 0,1 0-1 0 0,0 1 0 0 0,23-12 1 0 0,-12 9 126 0 0,-1 1 0 0 0,1 1 0 0 0,1 1 0 0 0,40-10 0 0 0,-57 18-152 0 0,-1 0-1 0 0,1 0 1 0 0,-1 0-1 0 0,1 0 0 0 0,0 1 1 0 0,-1 0-1 0 0,1 1 1 0 0,-1 0-1 0 0,1 0 1 0 0,-1 0-1 0 0,1 0 0 0 0,-1 1 1 0 0,0 0-1 0 0,1 1 1 0 0,-1 0-1 0 0,0-1 1 0 0,-1 2-1 0 0,1-1 0 0 0,0 1 1 0 0,-1 0-1 0 0,0 0 1 0 0,7 7-1 0 0,8 10 181 0 0,18 24 0 0 0,-25-28-47 0 0,1 0 0 0 0,0-2 1 0 0,29 25-1 0 0,-39-37-163 0 0,0-1 0 0 0,1 0 1 0 0,-1 0-1 0 0,1 0 0 0 0,0 0 0 0 0,0-1 0 0 0,-1 0 1 0 0,1 0-1 0 0,0 0 0 0 0,0 0 0 0 0,0-1 1 0 0,0 0-1 0 0,0 0 0 0 0,0 0 0 0 0,0-1 1 0 0,0 0-1 0 0,8-1 0 0 0,4-3 34 0 0,1-1 1 0 0,-1 0-1 0 0,23-12 1 0 0,97-60 332 0 0,3-3 96 0 0,-137 80-507 0 0,9-4 32 0 0,-1 0 0 0 0,1-1 1 0 0,-1-1-1 0 0,0 1 0 0 0,-1-2 0 0 0,0 0 0 0 0,17-16 0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5:17.238"/>
    </inkml:context>
    <inkml:brush xml:id="br0">
      <inkml:brushProperty name="width" value="0.2" units="cm"/>
      <inkml:brushProperty name="height" value="0.2" units="cm"/>
    </inkml:brush>
  </inkml:definitions>
  <inkml:trace contextRef="#ctx0" brushRef="#br0">1 203 5120 0 0,'0'-81'-45'0'0,"3"68"42"0"0,2 7 3 0 0,1 0 0 0 0,-1 1-1 0 0,1-1 1 0 0,0 1 0 0 0,0 1 0 0 0,0-1 0 0 0,1 1 0 0 0,10-5 0 0 0,4-1 3 0 0,37-12 0 0 0,-36 16 50 0 0,0 0-1 0 0,0 1 0 0 0,1 1 1 0 0,44-1-1 0 0,-57 5 22 0 0,0 0 0 0 0,0 1 0 0 0,0 0 0 0 0,0 0 0 0 0,0 1 0 0 0,-1 0 0 0 0,1 1 0 0 0,-1 0 1 0 0,1 1-1 0 0,-1-1 0 0 0,0 2 0 0 0,0 0 0 0 0,14 10 0 0 0,-19-12-30 0 0,-1 0 0 0 0,1 1-1 0 0,-1-1 1 0 0,0 1 0 0 0,0 0 0 0 0,0 0 0 0 0,-1 0 0 0 0,1 0 0 0 0,-1 1 0 0 0,0-1-1 0 0,0 0 1 0 0,-1 1 0 0 0,1 0 0 0 0,-1-1 0 0 0,0 1 0 0 0,0 0 0 0 0,-1 0 0 0 0,1 0-1 0 0,-1-1 1 0 0,0 1 0 0 0,-1 0 0 0 0,1 0 0 0 0,-1 0 0 0 0,0-1 0 0 0,0 1 0 0 0,0 0 0 0 0,-2 4-1 0 0,-4 9 102 0 0,-1 0 0 0 0,-1-1-1 0 0,0 0 1 0 0,-1 0-1 0 0,-17 21 1 0 0,-8 4 180 0 0,-1-1-1 0 0,-2-2 1 0 0,-2-2 0 0 0,-87 63 0 0 0,106-84-92 0 0,1 0 1 0 0,1 2 0 0 0,-26 29-1 0 0,44-46-206 0 0,0 0-1 0 0,0 0 1 0 0,0 0 0 0 0,0 0-1 0 0,1 0 1 0 0,-1 1-1 0 0,0-1 1 0 0,0 0 0 0 0,1 0-1 0 0,-1 1 1 0 0,1-1-1 0 0,-1 1 1 0 0,1-1-1 0 0,0 0 1 0 0,-1 1 0 0 0,1-1-1 0 0,0 1 1 0 0,0-1-1 0 0,0 1 1 0 0,0-1 0 0 0,0 1-1 0 0,1 1 1 0 0,-1-2-6 0 0,1 0 0 0 0,0 1 0 0 0,0-1 1 0 0,0 0-1 0 0,0 0 0 0 0,0 0 0 0 0,0 1 0 0 0,0-1 1 0 0,0 0-1 0 0,1 0 0 0 0,-1-1 0 0 0,0 1 0 0 0,1 0 1 0 0,-1 0-1 0 0,0-1 0 0 0,1 1 0 0 0,1 0 0 0 0,8 3 49 0 0,1-1 0 0 0,0-1-1 0 0,0 0 1 0 0,14 0-1 0 0,-20-1-47 0 0,31-1 124 0 0,0 0 0 0 0,0-3 0 0 0,51-10 0 0 0,16-1 94 0 0,105 4 387 0 0,-73 4-2142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5:18.637"/>
    </inkml:context>
    <inkml:brush xml:id="br0">
      <inkml:brushProperty name="width" value="0.2" units="cm"/>
      <inkml:brushProperty name="height" value="0.2" units="cm"/>
    </inkml:brush>
  </inkml:definitions>
  <inkml:trace contextRef="#ctx0" brushRef="#br0">15 137 96 0 0,'0'0'144'0'0,"0"-6"41"0"0,0 1-237 0 0,-1 2 134 0 0,1 1 1 0 0,0 0-1 0 0,0-1 1 0 0,0 1-1 0 0,0-1 1 0 0,0 1 0 0 0,1 0-1 0 0,-1-1 1 0 0,1 1-1 0 0,-1 0 1 0 0,1-1 0 0 0,0 1-1 0 0,0 0 1 0 0,0 0-1 0 0,0 0 1 0 0,1 0 0 0 0,-1 0-1 0 0,0 0 1 0 0,1 0-1 0 0,-1 0 1 0 0,1 0-1 0 0,0 1 1 0 0,0-1 0 0 0,2-1-1 0 0,12-7 41 0 0,2 0-1 0 0,-1 2 1 0 0,1 0 0 0 0,1 1-1 0 0,-1 0 1 0 0,1 2-1 0 0,0 0 1 0 0,0 1 0 0 0,1 2-1 0 0,20-2 1 0 0,-26 4-61 0 0,1 0 1 0 0,0 0 0 0 0,-1 2 0 0 0,1 0-1 0 0,-1 1 1 0 0,1 0 0 0 0,-1 1-1 0 0,0 0 1 0 0,0 2 0 0 0,-1-1 0 0 0,0 2-1 0 0,0-1 1 0 0,0 2 0 0 0,14 10 0 0 0,-24-15-32 0 0,0 0 0 0 0,0 0 1 0 0,0 0-1 0 0,0 0 0 0 0,0 0 1 0 0,-1 0-1 0 0,0 1 1 0 0,0-1-1 0 0,0 1 0 0 0,0 0 1 0 0,0 0-1 0 0,0-1 0 0 0,-1 1 1 0 0,0 0-1 0 0,0 0 1 0 0,0 1-1 0 0,0-1 0 0 0,-1 0 1 0 0,0 0-1 0 0,0 0 0 0 0,0 0 1 0 0,0 0-1 0 0,0 1 1 0 0,-1-1-1 0 0,0 0 0 0 0,0 0 1 0 0,0 0-1 0 0,0 0 1 0 0,-1 0-1 0 0,-2 5 0 0 0,-1 2 43 0 0,-1 0-1 0 0,-1-1 1 0 0,0 1-1 0 0,0-1 1 0 0,-1 0-1 0 0,0-1 1 0 0,0 0-1 0 0,-1 0 1 0 0,-11 8-1 0 0,-5 0 59 0 0,1-2 0 0 0,-30 14 0 0 0,-31 20 280 0 0,82-47-392 0 0,1-1 0 0 0,0 1 0 0 0,-1-1 0 0 0,1 1 0 0 0,0 0-1 0 0,0 0 1 0 0,0 0 0 0 0,1 0 0 0 0,-1 0 0 0 0,0 1-1 0 0,1-1 1 0 0,0 0 0 0 0,-1 1 0 0 0,1-1 0 0 0,0 1 0 0 0,0 0-1 0 0,0-1 1 0 0,0 5 0 0 0,1-4-9 0 0,0 0 1 0 0,0 0-1 0 0,1 0 1 0 0,-1 1-1 0 0,1-1 0 0 0,0 0 1 0 0,0 0-1 0 0,0 0 1 0 0,0 0-1 0 0,1 0 1 0 0,-1-1-1 0 0,1 1 0 0 0,0 0 1 0 0,0-1-1 0 0,0 1 1 0 0,2 2-1 0 0,11 11 17 0 0,2-1 0 0 0,-1-1 0 0 0,2 0 0 0 0,0-1 0 0 0,0-1 0 0 0,23 11 0 0 0,47 32 144 0 0,-87-55-168 0 0,0 1-1 0 0,-1-1 0 0 0,1 1 1 0 0,0 0-1 0 0,0-1 1 0 0,0 1-1 0 0,-1 0 1 0 0,1 0-1 0 0,0 0 1 0 0,-1 0-1 0 0,1 0 1 0 0,0 0-1 0 0,-1-1 0 0 0,1 1 1 0 0,-1 0-1 0 0,0 1 1 0 0,1-1-1 0 0,-1 0 1 0 0,0 0-1 0 0,0 0 1 0 0,1 0-1 0 0,-1 0 1 0 0,0 0-1 0 0,0 0 1 0 0,0 0-1 0 0,0 0 0 0 0,-1 0 1 0 0,1 1-1 0 0,0-1 1 0 0,0 0-1 0 0,-1 0 1 0 0,1 0-1 0 0,0 0 1 0 0,-1 0-1 0 0,1 0 1 0 0,-1 0-1 0 0,1 0 0 0 0,-1 0 1 0 0,0-1-1 0 0,0 1 1 0 0,1 0-1 0 0,-1 0 1 0 0,0 0-1 0 0,0-1 1 0 0,0 1-1 0 0,-1 0 1 0 0,-4 5 13 0 0,-2-1 1 0 0,1 0-1 0 0,0 0 1 0 0,-16 6 0 0 0,-53 21 369 0 0,-153 42 0 0 0,222-72-313 0 0,-1 0 0 0 0,0-1-1 0 0,0 0 1 0 0,0 0-1 0 0,-10 0 1 0 0,16-1-126 0 0,-1 0 1 0 0,1-1-1 0 0,-1 1 0 0 0,0-1 0 0 0,1 0 1 0 0,-1 1-1 0 0,1-1 0 0 0,0 0 1 0 0,-1 0-1 0 0,1-1 0 0 0,0 1 0 0 0,0 0 1 0 0,0-1-1 0 0,-1 1 0 0 0,2-1 0 0 0,-1 0 1 0 0,-2-2-1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7:42.056"/>
    </inkml:context>
    <inkml:brush xml:id="br0">
      <inkml:brushProperty name="width" value="0.1" units="cm"/>
      <inkml:brushProperty name="height" value="0.1" units="cm"/>
    </inkml:brush>
  </inkml:definitions>
  <inkml:trace contextRef="#ctx0" brushRef="#br0">973 1 96 0 0,'-45'0'0'0'0,"0"3"0"0"0,-62 11 0 0 0,78-8 0 0 0,1 1 0 0 0,0 1 0 0 0,0 2 0 0 0,-47 24 0 0 0,12 1 0 0 0,1 4 0 0 0,-105 85 0 0 0,143-101 0 0 0,0 0 0 0 0,1 2 0 0 0,-36 51 0 0 0,-45 95 0 0 0,94-152-1 0 0,1 1 1 0 0,1-1-1 0 0,0 1 0 0 0,2 1 1 0 0,0-1-1 0 0,2 1 0 0 0,-5 43 0 0 0,8-54 16 0 0,1 0-1 0 0,0-1 0 0 0,0 1 1 0 0,1 0-1 0 0,1 0 1 0 0,-1 0-1 0 0,2-1 0 0 0,-1 1 1 0 0,1-1-1 0 0,1 1 0 0 0,0-1 1 0 0,0 0-1 0 0,1 0 0 0 0,0-1 1 0 0,0 0-1 0 0,1 1 0 0 0,0-2 1 0 0,0 1-1 0 0,12 9 0 0 0,-12-12 18 0 0,0 0-1 0 0,0-1 0 0 0,1 0 1 0 0,0-1-1 0 0,-1 1 0 0 0,1-1 1 0 0,1-1-1 0 0,-1 1 0 0 0,0-1 1 0 0,1 0-1 0 0,-1-1 1 0 0,1 0-1 0 0,-1 0 0 0 0,1 0 1 0 0,10-2-1 0 0,7-1 79 0 0,1-1-1 0 0,0-1 1 0 0,27-9 0 0 0,-41 10-76 0 0,34-11 137 0 0,-1-1 1 0 0,0-3-1 0 0,-1-1 0 0 0,-1-2 1 0 0,-1-2-1 0 0,-1-2 0 0 0,-1-2 1 0 0,-2-1-1 0 0,56-53 0 0 0,-57 47 5 0 0,-10 10 75 0 0,44-50 1 0 0,-64 65-191 0 0,0 0 1 0 0,0-1 0 0 0,-1 0-1 0 0,-1-1 1 0 0,0 1-1 0 0,0-1 1 0 0,-1 0 0 0 0,0 0-1 0 0,4-20 1 0 0,-6 17 34 0 0,0 0 0 0 0,-1 1-1 0 0,-1-1 1 0 0,0 0 0 0 0,-1 0 0 0 0,-1 0 0 0 0,0 1 0 0 0,-1-1-1 0 0,0 1 1 0 0,-8-20 0 0 0,9 26-35 0 0,-1 1 0 0 0,-1-1 1 0 0,1 0-1 0 0,-1 1 0 0 0,0 0 0 0 0,-1 0 0 0 0,1 0 0 0 0,-1 1 1 0 0,0-1-1 0 0,-1 1 0 0 0,1 0 0 0 0,-1 1 0 0 0,0-1 0 0 0,0 1 1 0 0,-1 0-1 0 0,1 1 0 0 0,-1 0 0 0 0,1 0 0 0 0,-1 0 0 0 0,0 1 1 0 0,-9-3-1 0 0,2 4-88 0 0,1 1-1 0 0,0 0 1 0 0,0 1 0 0 0,0 0 0 0 0,-1 1 0 0 0,1 0 0 0 0,-23 8-1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7:48.514"/>
    </inkml:context>
    <inkml:brush xml:id="br0">
      <inkml:brushProperty name="width" value="0.2" units="cm"/>
      <inkml:brushProperty name="height" value="0.2" units="cm"/>
    </inkml:brush>
  </inkml:definitions>
  <inkml:trace contextRef="#ctx0" brushRef="#br0">1 1184 96 0 0,'4'-17'0'0'0,"1"1"0"0"0,0 0 0 0 0,1 1 0 0 0,1-1 0 0 0,0 1 0 0 0,11-15 0 0 0,61-80 0 0 0,118-108-1 0 0,24-29 19 0 0,-169 177 364 0 0,3 3-1 0 0,2 3 0 0 0,4 1 1 0 0,72-56-1 0 0,-103 95-30 0 0,-14 10-8 0 0,1 1 0 0 0,0 0 1 0 0,0 2-1 0 0,21-11 1 0 0,-24 19-483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7:49.239"/>
    </inkml:context>
    <inkml:brush xml:id="br0">
      <inkml:brushProperty name="width" value="0.2" units="cm"/>
      <inkml:brushProperty name="height" value="0.2" units="cm"/>
    </inkml:brush>
  </inkml:definitions>
  <inkml:trace contextRef="#ctx0" brushRef="#br0">50 0 96 0 0,'-8'20'0'0'0,"1"-1"0"0"0,1 1 0 0 0,1 0 0 0 0,-4 35 0 0 0,0 83 0 0 0,5-55 0 0 0,3-68 0 0 0,0-1 0 0 0,1 1 0 0 0,1-1 0 0 0,0 0 0 0 0,1 1 0 0 0,6 25 0 0 0,-8-39 1 0 0,0-1-1 0 0,0 1 1 0 0,0 0 0 0 0,0 0-1 0 0,1-1 1 0 0,-1 1 0 0 0,0 0-1 0 0,0-1 1 0 0,0 1 0 0 0,1 0-1 0 0,-1 0 1 0 0,1-1-1 0 0,-1 1 1 0 0,0 0 0 0 0,1-1-1 0 0,-1 1 1 0 0,1-1 0 0 0,-1 1-1 0 0,1-1 1 0 0,0 1 0 0 0,-1-1-1 0 0,1 1 1 0 0,-1-1 0 0 0,1 1-1 0 0,0-1 1 0 0,-1 0 0 0 0,1 1-1 0 0,0-1 1 0 0,0 0 0 0 0,-1 0-1 0 0,2 1 1 0 0,0-1 5 0 0,2 1 29 0 0,0 1 0 0 0,0-1-1 0 0,0 0 1 0 0,0 0 0 0 0,0-1 0 0 0,1 1 0 0 0,-1-1 0 0 0,0 0 0 0 0,0 0 0 0 0,1 0 0 0 0,-1-1 0 0 0,0 1 0 0 0,0-1 0 0 0,8-3 0 0 0,5-2 219 0 0,-1-1 1 0 0,21-11 0 0 0,-2 0 245 0 0,-15 11-190 0 0,1-1 1 0 0,0 2 0 0 0,0 1-1 0 0,1 1 1 0 0,-1 0 0 0 0,1 2-1 0 0,0 0 1 0 0,39 3 0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7:50.203"/>
    </inkml:context>
    <inkml:brush xml:id="br0">
      <inkml:brushProperty name="width" value="0.2" units="cm"/>
      <inkml:brushProperty name="height" value="0.2" units="cm"/>
    </inkml:brush>
  </inkml:definitions>
  <inkml:trace contextRef="#ctx0" brushRef="#br0">141 573 96 0 0,'2'17'0'0'0,"-2"0"0"0"0,0 0 0 0 0,0 0 0 0 0,-2 1 0 0 0,0-1 0 0 0,-1 0 0 0 0,-1-1 0 0 0,0 1 0 0 0,-2-1 0 0 0,0 0 0 0 0,-14 29 0 0 0,14-31 0 0 0,3-7 0 0 0,-1 0 0 0 0,1 0 0 0 0,-1-1 0 0 0,-8 11 0 0 0,12-16 1 0 0,-1 0-1 0 0,1-1 1 0 0,0 1-1 0 0,0-1 1 0 0,0 1 0 0 0,-1-1-1 0 0,1 1 1 0 0,0-1-1 0 0,-1 0 1 0 0,1 1-1 0 0,0-1 1 0 0,-1 1 0 0 0,1-1-1 0 0,-1 0 1 0 0,1 1-1 0 0,0-1 1 0 0,-1 0 0 0 0,1 1-1 0 0,-1-1 1 0 0,1 0-1 0 0,-1 0 1 0 0,1 1 0 0 0,-1-1-1 0 0,0 0 1 0 0,1 0-1 0 0,-1 0 1 0 0,1 0-1 0 0,-1 0 1 0 0,1 0 0 0 0,-1 0-1 0 0,1 0 1 0 0,-1 0-1 0 0,0 0 1 0 0,1 0 0 0 0,-1 0-1 0 0,0 0 1 0 0,-3-7 20 0 0,1 1 17 0 0,1 0 1 0 0,-1 0-1 0 0,1 0 0 0 0,0 0 1 0 0,1-1-1 0 0,0 1 1 0 0,0-1-1 0 0,0 1 1 0 0,1-1-1 0 0,0 1 1 0 0,0-9-1 0 0,0-10 114 0 0,-5-70 399 0 0,-4-61 321 0 0,5 123-771 0 0,2 0 1 0 0,1-1 0 0 0,2 1 0 0 0,1-1 0 0 0,2 1 0 0 0,1 0 0 0 0,1 0-1 0 0,2 1 1 0 0,2 0 0 0 0,1 0 0 0 0,1 1 0 0 0,18-34 0 0 0,-27 61-99 0 0,0 1 0 0 0,-1-1 1 0 0,1 1-1 0 0,1 0 0 0 0,-1 0 1 0 0,0 0-1 0 0,1 0 0 0 0,-1 1 1 0 0,1-1-1 0 0,0 1 0 0 0,0 0 1 0 0,0 0-1 0 0,0 0 0 0 0,0 1 1 0 0,0 0-1 0 0,0-1 1 0 0,1 1-1 0 0,-1 1 0 0 0,1-1 1 0 0,-1 1-1 0 0,0-1 0 0 0,1 1 1 0 0,7 1-1 0 0,0 0-5 0 0,1 1 1 0 0,-1 0-1 0 0,0 0 1 0 0,0 1-1 0 0,-1 1 1 0 0,1 0-1 0 0,14 8 1 0 0,-14-7-2 0 0,-1 2 1 0 0,0-1-1 0 0,0 2 1 0 0,-1-1-1 0 0,0 2 1 0 0,0-1-1 0 0,-1 1 1 0 0,0 1 0 0 0,-1-1-1 0 0,0 1 1 0 0,7 13-1 0 0,-13-18 4 0 0,0-1-1 0 0,-1 1 0 0 0,1 0 0 0 0,-1 0 1 0 0,0 0-1 0 0,-1 0 0 0 0,1 0 1 0 0,-1 0-1 0 0,0 0 0 0 0,0 0 0 0 0,0 0 1 0 0,-1 0-1 0 0,0 0 0 0 0,0 0 1 0 0,0-1-1 0 0,-1 1 0 0 0,0 0 1 0 0,1 0-1 0 0,-2-1 0 0 0,-4 9 0 0 0,0-1 9 0 0,-1-1 0 0 0,0 0 1 0 0,0-1-1 0 0,-1 0 0 0 0,-1 0 0 0 0,-15 12 0 0 0,-20 9 149 0 0,-1-2 1 0 0,-1-1 0 0 0,-66 27 0 0 0,32-17 475 0 0,69-33-837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7:50.868"/>
    </inkml:context>
    <inkml:brush xml:id="br0">
      <inkml:brushProperty name="width" value="0.2" units="cm"/>
      <inkml:brushProperty name="height" value="0.2" units="cm"/>
    </inkml:brush>
  </inkml:definitions>
  <inkml:trace contextRef="#ctx0" brushRef="#br0">86 200 96 0 0,'107'-74'192'0'0,"-5"4"573"0"0,-98 67-571 0 0,-1 1 0 0 0,0 0 0 0 0,0-1 0 0 0,-1 0 0 0 0,1 0 0 0 0,-1 0 0 0 0,1 0 0 0 0,-1 0 0 0 0,0-1 0 0 0,0 1 0 0 0,3-7 0 0 0,-8 7 121 0 0,-7 0-203 0 0,-1 1 0 0 0,0 0 0 0 0,1 0-1 0 0,-1 1 1 0 0,0 1 0 0 0,0 0 0 0 0,0 0 0 0 0,-15 3 0 0 0,18-2-46 0 0,1 1 0 0 0,-1 0 0 0 0,1 0-1 0 0,-1 1 1 0 0,1 0 0 0 0,0 0 0 0 0,0 0 0 0 0,1 1 0 0 0,-1 0 0 0 0,1 1 0 0 0,-1-1-1 0 0,1 1 1 0 0,-7 8 0 0 0,-4 7 85 0 0,1 2-1 0 0,1 0 1 0 0,1 1 0 0 0,-22 46-1 0 0,34-65-125 0 0,1 0 0 0 0,-1 0 0 0 0,0 0 0 0 0,1 0 0 0 0,0 0 0 0 0,0 1 0 0 0,0-1 0 0 0,1 0 0 0 0,0 1 0 0 0,0 4 0 0 0,0-6-7 0 0,0-1 0 0 0,1 0 1 0 0,0 1-1 0 0,0-1 0 0 0,0 0 1 0 0,0 0-1 0 0,0 1 0 0 0,0-1 0 0 0,0 0 1 0 0,1 0-1 0 0,-1 0 0 0 0,1 0 0 0 0,-1-1 1 0 0,1 1-1 0 0,0 0 0 0 0,0-1 1 0 0,-1 1-1 0 0,1-1 0 0 0,4 3 0 0 0,4 0 45 0 0,-1 1 0 0 0,1-2 0 0 0,0 1 0 0 0,0-1 0 0 0,0-1 0 0 0,0 0 0 0 0,0 0 0 0 0,1-1 0 0 0,-1 0 0 0 0,1-1 0 0 0,-1 0 0 0 0,1-1 0 0 0,11-1 0 0 0,14-4-281 0 0,0-2 0 0 0,38-12 0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7:51.381"/>
    </inkml:context>
    <inkml:brush xml:id="br0">
      <inkml:brushProperty name="width" value="0.2" units="cm"/>
      <inkml:brushProperty name="height" value="0.2" units="cm"/>
    </inkml:brush>
  </inkml:definitions>
  <inkml:trace contextRef="#ctx0" brushRef="#br0">219 1 96 0 0,'-11'3'0'0'0,"-1"1"0"0"0,0 0 0 0 0,1 0 0 0 0,0 1 0 0 0,0 1 0 0 0,0 0 0 0 0,0 1 0 0 0,1 0 0 0 0,-16 14 0 0 0,14-10 0 0 0,0 1 0 0 0,1 0 0 0 0,0 1 0 0 0,1 0 0 0 0,0 1 0 0 0,-12 23 0 0 0,22-36 0 0 0,-1 0 0 0 0,0 0 0 0 0,1 0 0 0 0,-1 0 0 0 0,1 0 0 0 0,0 0 0 0 0,-1 0 0 0 0,1 0 0 0 0,0 0 0 0 0,-1 0 0 0 0,1 0 0 0 0,0 1 0 0 0,0-1 0 0 0,0 0 0 0 0,0 0 0 0 0,0 0 0 0 0,0 0 0 0 0,1 0 0 0 0,-1 0 0 0 0,0 1 0 0 0,0-1 0 0 0,1 0 0 0 0,-1 0 0 0 0,1 0 0 0 0,0 2 0 0 0,1-2 0 0 0,-1 0 0 0 0,0 0 0 0 0,1 0 0 0 0,-1 0 0 0 0,1 0 0 0 0,-1-1 0 0 0,1 1 0 0 0,0 0 0 0 0,-1-1 0 0 0,1 1 0 0 0,0-1 0 0 0,-1 1 1 0 0,1-1-1 0 0,3 0 0 0 0,5 1 6 0 0,-1-1 1 0 0,1 0 0 0 0,0-1 0 0 0,16-3 0 0 0,-14 0 70 0 0,0 0 0 0 0,0-1 0 0 0,0 0 0 0 0,0-1 0 0 0,-1 0 0 0 0,0-1 0 0 0,0 0 0 0 0,-1-1 0 0 0,0 0 0 0 0,0-1 0 0 0,-1 0 0 0 0,16-19 0 0 0,-24 26 30 0 0,1 0-1 0 0,-1 1 1 0 0,0-1-1 0 0,0 0 1 0 0,-1 0 0 0 0,1 0-1 0 0,0 0 1 0 0,-1 0-1 0 0,1 0 1 0 0,-1 0-1 0 0,1 0 1 0 0,-1 0 0 0 0,0 0-1 0 0,0 0 1 0 0,0 0-1 0 0,0-1 1 0 0,-1-1 0 0 0,1 4-83 0 0,0-1-1 0 0,0 1 1 0 0,-1 0 0 0 0,1 0 0 0 0,0-1 0 0 0,-1 1 0 0 0,1 0 0 0 0,0-1 0 0 0,-1 1 0 0 0,1 0 0 0 0,0 0 0 0 0,-1 0 0 0 0,1 0 0 0 0,0-1 0 0 0,-1 1 0 0 0,1 0 0 0 0,0 0 0 0 0,-1 0 0 0 0,1 0 0 0 0,-1 0 0 0 0,1 0 0 0 0,0 0 0 0 0,-1 0 0 0 0,1 0 0 0 0,-1 0-1 0 0,1 0 1 0 0,0 0 0 0 0,-1 0 0 0 0,1 0 0 0 0,-1 0 0 0 0,1 0 0 0 0,0 1 0 0 0,-1-1 0 0 0,1 0 0 0 0,0 0 0 0 0,-1 1 0 0 0,-14 6 247 0 0,10-5-193 0 0,0 1 0 0 0,1 0 1 0 0,-1 1-1 0 0,0-1 0 0 0,1 1 1 0 0,0-1-1 0 0,0 1 0 0 0,0 1 0 0 0,1-1 1 0 0,-1 0-1 0 0,1 1 0 0 0,0 0 1 0 0,-4 9-1 0 0,7-13-57 0 0,-1 0 0 0 0,1 1 1 0 0,0-1-1 0 0,0 1 0 0 0,0-1 0 0 0,0 0 1 0 0,1 1-1 0 0,-1-1 0 0 0,0 0 1 0 0,1 0-1 0 0,-1 1 0 0 0,0-1 0 0 0,1 0 1 0 0,0 0-1 0 0,-1 1 0 0 0,1-1 0 0 0,0 0 1 0 0,-1 0-1 0 0,1 0 0 0 0,0 0 1 0 0,2 2-1 0 0,22 18 226 0 0,-24-21-230 0 0,8 5-23 0 0,-1 0-1 0 0,0-1 1 0 0,1-1 0 0 0,0 0 0 0 0,0 0-1 0 0,0 0 1 0 0,0-1 0 0 0,1-1 0 0 0,-1 1 0 0 0,1-1-1 0 0,-1-1 1 0 0,0 0 0 0 0,1 0 0 0 0,17-4-1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7:52.253"/>
    </inkml:context>
    <inkml:brush xml:id="br0">
      <inkml:brushProperty name="width" value="0.2" units="cm"/>
      <inkml:brushProperty name="height" value="0.2" units="cm"/>
    </inkml:brush>
  </inkml:definitions>
  <inkml:trace contextRef="#ctx0" brushRef="#br0">1 1 96 0 0,'107'338'-1'0'0,"-33"6"18"0"0,-58-271 1555 0 0,51 138 1262 0 0,-65-215-1993 0 0,-2-18-52 0 0,-4-30-159 0 0,-6-8 15 0 0,3 30-341 0 0,2 0-1 0 0,2-1 1 0 0,0 1-1 0 0,2-38 1 0 0,2 59-249 0 0,0 1 0 0 0,0-1 0 0 0,1 1 0 0 0,0 0 0 0 0,1-1 0 0 0,0 1 0 0 0,0 0 0 0 0,0 0-1 0 0,1 1 1 0 0,0-1 0 0 0,1 1 0 0 0,0 0 0 0 0,0 0 0 0 0,0 0 0 0 0,1 1 0 0 0,0 0 0 0 0,0 0 0 0 0,1 0 0 0 0,12-8 0 0 0,-7 7 7 0 0,1 0-1 0 0,-1 1 1 0 0,1 1 0 0 0,1 0 0 0 0,-1 1 0 0 0,1 0 0 0 0,-1 1 0 0 0,1 0 0 0 0,0 1-1 0 0,0 1 1 0 0,21 1 0 0 0,-25 0-32 0 0,0 0-1 0 0,-1 1 0 0 0,1 0 1 0 0,0 1-1 0 0,0 0 1 0 0,-1 1-1 0 0,1 0 1 0 0,-1 1-1 0 0,0-1 0 0 0,0 2 1 0 0,0-1-1 0 0,-1 1 1 0 0,0 1-1 0 0,0-1 0 0 0,0 1 1 0 0,0 1-1 0 0,7 7 1 0 0,-13-11-26 0 0,1 0 1 0 0,-1 1-1 0 0,0-1 1 0 0,0 0-1 0 0,0 1 1 0 0,-1-1-1 0 0,1 1 1 0 0,-1 0-1 0 0,0 0 1 0 0,0-1-1 0 0,0 1 1 0 0,-1 0-1 0 0,1 0 1 0 0,-1 0-1 0 0,0 0 1 0 0,0 0-1 0 0,0 0 1 0 0,0-1-1 0 0,-1 1 1 0 0,0 0-1 0 0,1 0 1 0 0,-2 0-1 0 0,1-1 1 0 0,0 1-1 0 0,-1 0 1 0 0,1-1-1 0 0,-1 1 1 0 0,0-1-1 0 0,-3 4 1 0 0,-4 6 1 0 0,-1-1 1 0 0,0 0-1 0 0,-1 0 1 0 0,0-1 0 0 0,-25 18-1 0 0,5-7 13 0 0,-2-2-1 0 0,-50 23 0 0 0,54-29 1 0 0,28-14-19 0 0,1 0 1 0 0,0 0 0 0 0,-1 1-1 0 0,1-1 1 0 0,-1 0 0 0 0,1 0 0 0 0,0 0-1 0 0,-1 1 1 0 0,1-1 0 0 0,0 0-1 0 0,-1 0 1 0 0,1 1 0 0 0,0-1 0 0 0,0 0-1 0 0,-1 1 1 0 0,1-1 0 0 0,0 0-1 0 0,0 1 1 0 0,0-1 0 0 0,-1 0 0 0 0,1 1-1 0 0,0-1 1 0 0,0 1 0 0 0,0-1-1 0 0,0 0 1 0 0,0 1 0 0 0,0-1 0 0 0,0 1-1 0 0,-1-1 1 0 0,1 0 0 0 0,0 1-1 0 0,1-1 1 0 0,-1 1 0 0 0,0 0-1 0 0,12 12 12 0 0,32 11 0 0 0,-34-20-4 0 0,11 8 8 0 0,0 1 1 0 0,-1 0-1 0 0,0 2 0 0 0,-1 0 1 0 0,-1 2-1 0 0,0 0 1 0 0,-1 0-1 0 0,-1 2 1 0 0,-1 0-1 0 0,0 1 1 0 0,12 22-1 0 0,-2 24 516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2:50.052"/>
    </inkml:context>
    <inkml:brush xml:id="br0">
      <inkml:brushProperty name="width" value="0.5" units="cm"/>
      <inkml:brushProperty name="height" value="1" units="cm"/>
      <inkml:brushProperty name="color" value="#0069AF"/>
      <inkml:brushProperty name="tip" value="rectangle"/>
      <inkml:brushProperty name="rasterOp" value="maskPen"/>
    </inkml:brush>
  </inkml:definitions>
  <inkml:trace contextRef="#ctx0" brushRef="#br0">72 1 96 0 0,'-3'1'0'0'0,"-1"-1"0"0"0,0 1 0 0 0,1 1 0 0 0,0-1 0 0 0,-1 0 0 0 0,1 1 0 0 0,0 0 0 0 0,0 0 0 0 0,0 0 0 0 0,0 0 0 0 0,0 0 0 0 0,0 0 0 0 0,1 1 0 0 0,-1-1 0 0 0,1 1 0 0 0,-1 0 0 0 0,1 0 0 0 0,0 0 0 0 0,0 0 0 0 0,0 0 0 0 0,1 1 0 0 0,-1-1 0 0 0,-1 5 0 0 0,2-5 4 0 0,0-1-1 0 0,0 1 1 0 0,1 0-1 0 0,-1-1 1 0 0,1 1-1 0 0,-1 0 1 0 0,1-1 0 0 0,0 1-1 0 0,0 0 1 0 0,0-1-1 0 0,0 1 1 0 0,0 0 0 0 0,1 0-1 0 0,-1-1 1 0 0,1 1-1 0 0,0-1 1 0 0,0 1-1 0 0,0 0 1 0 0,0-1 0 0 0,0 0-1 0 0,0 1 1 0 0,1-1-1 0 0,2 4 1 0 0,-2-4 3 0 0,1 0 1 0 0,0 0-1 0 0,-1 0 0 0 0,1 0 0 0 0,0 0 1 0 0,0-1-1 0 0,0 1 0 0 0,0-1 1 0 0,0 0-1 0 0,0 0 0 0 0,0 0 1 0 0,1 0-1 0 0,-1 0 0 0 0,0-1 0 0 0,0 0 1 0 0,1 1-1 0 0,-1-1 0 0 0,0 0 1 0 0,6-1-1 0 0,1-1 41 0 0,0 0 0 0 0,0 0 0 0 0,0-1 0 0 0,0 0 0 0 0,0 0 0 0 0,-1-1 0 0 0,17-10 0 0 0,-6 1 160 0 0,-1 0-1 0 0,24-22 1 0 0,-42 34-181 0 0,0 0 0 0 0,0 0 0 0 0,0 0 0 0 0,0 0 0 0 0,0 0 0 0 0,0 0 0 0 0,0-1 0 0 0,0 1 1 0 0,0 0-1 0 0,-1 0 0 0 0,1 0 0 0 0,-1-1 0 0 0,1 1 0 0 0,-1 0 0 0 0,1-1 0 0 0,-1 1 0 0 0,0-1 0 0 0,0 1 1 0 0,1 0-1 0 0,-1-3 0 0 0,-1 3-10 0 0,1 0 0 0 0,0 0 0 0 0,-1 0 0 0 0,1 0 0 0 0,0 0 0 0 0,-1 0 0 0 0,0 0-1 0 0,1 0 1 0 0,-1 0 0 0 0,1 0 0 0 0,-1 0 0 0 0,0 1 0 0 0,0-1 0 0 0,0 0 0 0 0,1 0 0 0 0,-1 1 0 0 0,0-1 0 0 0,0 1 0 0 0,0-1 0 0 0,0 1 0 0 0,0-1 0 0 0,0 1 0 0 0,0-1 0 0 0,-2 1 0 0 0,-2-1 16 0 0,0 0 1 0 0,0 0-1 0 0,0 1 0 0 0,0 0 1 0 0,0 0-1 0 0,1 0 1 0 0,-1 1-1 0 0,0 0 0 0 0,0 0 1 0 0,-8 2-1 0 0,0 1 46 0 0,0 1 0 0 0,-18 9 0 0 0,21-8-19 0 0,1 0 0 0 0,1 1-1 0 0,-1-1 1 0 0,1 1 0 0 0,0 1 0 0 0,1 0 0 0 0,0 0 0 0 0,0 0-1 0 0,1 1 1 0 0,0 0 0 0 0,0 1 0 0 0,1-1 0 0 0,0 1 0 0 0,1 0 0 0 0,0 0-1 0 0,-4 14 1 0 0,8-23-50 0 0,0 0 0 0 0,0-1 1 0 0,0 1-1 0 0,-1-1 0 0 0,1 1 0 0 0,0 0 0 0 0,0-1 0 0 0,0 1 0 0 0,0 0 0 0 0,0-1 1 0 0,0 1-1 0 0,0 0 0 0 0,0-1 0 0 0,1 1 0 0 0,-1 0 0 0 0,0-1 0 0 0,0 1 0 0 0,0 0 1 0 0,1-1-1 0 0,-1 1 0 0 0,0-1 0 0 0,1 1 0 0 0,-1-1 0 0 0,0 1 0 0 0,1-1 0 0 0,-1 1 1 0 0,1-1-1 0 0,-1 1 0 0 0,1-1 0 0 0,-1 1 0 0 0,1-1 0 0 0,-1 0 0 0 0,1 1 0 0 0,-1-1 1 0 0,1 0-1 0 0,0 1 0 0 0,-1-1 0 0 0,1 0 0 0 0,0 0 0 0 0,-1 0 0 0 0,1 0 0 0 0,0 0 1 0 0,-1 1-1 0 0,1-1 0 0 0,-1 0 0 0 0,1 0 0 0 0,0-1 0 0 0,-1 1 0 0 0,1 0 0 0 0,0 0 1 0 0,-1 0-1 0 0,2 0 0 0 0,2-1 17 0 0,1 0 0 0 0,-1-1 0 0 0,1 1 1 0 0,-1-1-1 0 0,9-4 0 0 0,-7 2 4 0 0,0-1 0 0 0,0 0-1 0 0,0 0 1 0 0,-1-1 0 0 0,1 1-1 0 0,-1-1 1 0 0,-1 0 0 0 0,1-1-1 0 0,-1 1 1 0 0,6-13 0 0 0,-10 18-22 0 0,0 1 1 0 0,1-1 0 0 0,-1 1 0 0 0,0-1-1 0 0,0 0 1 0 0,0 1 0 0 0,0-1 0 0 0,0 0 0 0 0,0 1-1 0 0,0-1 1 0 0,0 1 0 0 0,-1-1 0 0 0,1 0 0 0 0,0 1-1 0 0,0-1 1 0 0,0 1 0 0 0,-1-1 0 0 0,1 0-1 0 0,0 1 1 0 0,-1-1 0 0 0,1 1 0 0 0,0-1 0 0 0,-1 1-1 0 0,1-1 1 0 0,-1 1 0 0 0,1 0 0 0 0,-1-1-1 0 0,1 1 1 0 0,-1-1 0 0 0,1 1 0 0 0,-1 0 0 0 0,1 0-1 0 0,-1-1 1 0 0,1 1 0 0 0,-1 0 0 0 0,0 0 0 0 0,1-1-1 0 0,-1 1 1 0 0,1 0 0 0 0,-1 0 0 0 0,0 0-1 0 0,1 0 1 0 0,-1 0 0 0 0,0 0 0 0 0,1 0 0 0 0,-1 0-1 0 0,1 0 1 0 0,-1 0 0 0 0,0 1 0 0 0,1-1 0 0 0,-1 0-1 0 0,1 0 1 0 0,-1 1 0 0 0,0-1 0 0 0,1 0-1 0 0,-1 1 1 0 0,1-1 0 0 0,-1 0 0 0 0,1 1 0 0 0,-1-1-1 0 0,0 1 1 0 0,-3 4 33 0 0,-1 0 0 0 0,1 0-1 0 0,0 0 1 0 0,0 1 0 0 0,-4 7-1 0 0,7-11-69 0 0,0 0-1 0 0,0 0 1 0 0,0 0-1 0 0,1 1 0 0 0,-1-1 1 0 0,0 0-1 0 0,1 0 0 0 0,0 0 1 0 0,-1 1-1 0 0,1-1 0 0 0,0 0 1 0 0,0 0-1 0 0,0 1 1 0 0,1-1-1 0 0,-1 0 0 0 0,0 0 1 0 0,1 1-1 0 0,0-1 0 0 0,-1 0 1 0 0,3 3-1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7:56.929"/>
    </inkml:context>
    <inkml:brush xml:id="br0">
      <inkml:brushProperty name="width" value="0.1" units="cm"/>
      <inkml:brushProperty name="height" value="0.1" units="cm"/>
    </inkml:brush>
  </inkml:definitions>
  <inkml:trace contextRef="#ctx0" brushRef="#br0">0 500 96 0 0,'37'-14'35'0'0,"-1"-1"-1"0"0,-1-3 1 0 0,0-1-1 0 0,-1-1 1 0 0,-1-2-1 0 0,-1-1 1 0 0,-2-1-1 0 0,0-2 1 0 0,32-36-1 0 0,-41 38 126 0 0,29-45-1 0 0,-41 55-72 0 0,-1 0-1 0 0,-1 0 1 0 0,0-1 0 0 0,-1 0-1 0 0,5-18 1 0 0,-10 26 15 0 0,0-1 0 0 0,0 1 1 0 0,-1-13-1 0 0,0 13 28 0 0,0 5 58 0 0,0 0 47 0 0,0 2-229 0 0,0 0-1 0 0,0 0 1 0 0,0-1-1 0 0,0 1 1 0 0,0 0-1 0 0,0 0 1 0 0,0 0 0 0 0,0-1-1 0 0,0 1 1 0 0,0 0-1 0 0,0 0 1 0 0,0 0-1 0 0,0 0 1 0 0,0-1 0 0 0,0 1-1 0 0,0 0 1 0 0,0 0-1 0 0,0 0 1 0 0,0 0-1 0 0,0-1 1 0 0,0 1 0 0 0,0 0-1 0 0,0 0 1 0 0,-1 0-1 0 0,1 0 1 0 0,0 0-1 0 0,0-1 1 0 0,0 1-1 0 0,0 0 1 0 0,0 0 0 0 0,0 0-1 0 0,-1 0 1 0 0,1 0-1 0 0,0 0 1 0 0,0 0-1 0 0,0 0 1 0 0,0-1 0 0 0,-1 1-1 0 0,1 0 1 0 0,0 0-1 0 0,0 0 1 0 0,0 0-1 0 0,0 0 1 0 0,-1 0 0 0 0,1 0-1 0 0,0 0 1 0 0,0 0-1 0 0,-3 2 15 0 0,1 0 0 0 0,0-1-1 0 0,0 1 1 0 0,0 0 0 0 0,0 0-1 0 0,0 1 1 0 0,0-1 0 0 0,0 0-1 0 0,1 1 1 0 0,-1-1 0 0 0,1 1-1 0 0,0-1 1 0 0,-2 5 0 0 0,-10 41 88 0 0,11-38-86 0 0,-10 48 89 0 0,3 0-1 0 0,3 1 1 0 0,2 0 0 0 0,5 75 0 0 0,0-108-3 0 0,-1-11 138 0 0,1 1-1 0 0,4 19 0 0 0,0-23 95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7:58.687"/>
    </inkml:context>
    <inkml:brush xml:id="br0">
      <inkml:brushProperty name="width" value="0.1" units="cm"/>
      <inkml:brushProperty name="height" value="0.1" units="cm"/>
    </inkml:brush>
  </inkml:definitions>
  <inkml:trace contextRef="#ctx0" brushRef="#br0">68 53 96 0 0,'5'-5'0'0'0,"1"0"0"0"0,-1 0 0 0 0,1 1 0 0 0,0 0 0 0 0,0 0 0 0 0,0 0 0 0 0,1 1 0 0 0,0 0 0 0 0,-1 0 0 0 0,1 0 0 0 0,0 1 0 0 0,0 0 0 0 0,0 1 0 0 0,9-2 0 0 0,12 2 0 0 0,0 1 0 0 0,0 1 0 0 0,1 1 0 0 0,50 11 0 0 0,-77-13 10 0 0,0 0 0 0 0,0 1 0 0 0,-1-1 0 0 0,1 1 0 0 0,0-1 0 0 0,0 1 0 0 0,-1 0 0 0 0,1-1 0 0 0,0 1-1 0 0,-1 0 1 0 0,1 0 0 0 0,-1 0 0 0 0,1 1 0 0 0,-1-1 0 0 0,0 0 0 0 0,1 0 0 0 0,-1 1 0 0 0,0-1 0 0 0,0 1 0 0 0,0-1 0 0 0,0 1 0 0 0,0-1 0 0 0,0 1 0 0 0,1 2 0 0 0,-2-1 17 0 0,0-1-1 0 0,0 1 1 0 0,0 0 0 0 0,0-1 0 0 0,0 1 0 0 0,-1 0 0 0 0,1-1 0 0 0,-1 1 0 0 0,0-1-1 0 0,0 1 1 0 0,0-1 0 0 0,0 1 0 0 0,0-1 0 0 0,-2 4 0 0 0,-6 7 86 0 0,1-1 1 0 0,-2-1-1 0 0,1 1 0 0 0,-18 14 1 0 0,19-19-45 0 0,-13 13 257 0 0,0-1 0 0 0,-1-1 1 0 0,-45 27-1 0 0,66-45-294 0 0,0 1 1 0 0,1-1-1 0 0,-1 0 0 0 0,0 1 0 0 0,1-1 0 0 0,-1 0 0 0 0,0 1 0 0 0,1-1 0 0 0,-1 1 1 0 0,0-1-1 0 0,1 1 0 0 0,-1-1 0 0 0,1 1 0 0 0,-1-1 0 0 0,1 1 0 0 0,-1 0 0 0 0,1-1 1 0 0,0 1-1 0 0,-1 0 0 0 0,1-1 0 0 0,0 1 0 0 0,-1 1 0 0 0,1-1-18 0 0,1-1-1 0 0,-1 1 1 0 0,0 0-1 0 0,0-1 1 0 0,0 1-1 0 0,1-1 1 0 0,-1 1 0 0 0,0 0-1 0 0,1-1 1 0 0,-1 1-1 0 0,1-1 1 0 0,-1 1-1 0 0,1-1 1 0 0,-1 1-1 0 0,1-1 1 0 0,-1 0-1 0 0,1 1 1 0 0,-1-1-1 0 0,1 1 1 0 0,0-1 0 0 0,39 16 52 0 0,-33-13 20 0 0,15 4-4 0 0,-1 1 0 0 0,0 1 0 0 0,0 1 1 0 0,-1 1-1 0 0,-1 0 0 0 0,34 27 0 0 0,-51-36-69 0 0,0 0 0 0 0,-1 0 0 0 0,1 0 0 0 0,0 0 0 0 0,-1 0 0 0 0,0 0 0 0 0,1 0 0 0 0,-1 1 0 0 0,0-1 0 0 0,0 0 0 0 0,0 1 0 0 0,0-1 1 0 0,-1 1-1 0 0,1-1 0 0 0,-1 1 0 0 0,0-1 0 0 0,1 4 0 0 0,-1-2 16 0 0,-1 0 0 0 0,0 1 1 0 0,1-1-1 0 0,-1 0 0 0 0,0 0 1 0 0,-1 0-1 0 0,1 0 0 0 0,-1 0 0 0 0,-3 6 1 0 0,-1 0 50 0 0,-1 0-1 0 0,-1-1 1 0 0,1 1 0 0 0,-1-1 0 0 0,-1-1 0 0 0,-12 10-1 0 0,10-9 45 0 0,0-2-1 0 0,-1 1 0 0 0,0-2 0 0 0,0 1 0 0 0,-26 7 0 0 0,-67 14 875 0 0,55-16-389 0 0,42-10-400 0 0,0 0 0 0 0,0 0 0 0 0,-1 0 0 0 0,1-1 0 0 0,0-1 0 0 0,-1 1 0 0 0,1-1 0 0 0,-12-2 0 0 0,19 2-175 0 0,0-1 1 0 0,0 0-1 0 0,1 1 1 0 0,-1-1-1 0 0,0 0 0 0 0,0 0 1 0 0,1 0-1 0 0,-1 1 0 0 0,0-1 1 0 0,1 0-1 0 0,-1 0 0 0 0,1 0 1 0 0,-1 0-1 0 0,1 0 1 0 0,-1 0-1 0 0,1 0 0 0 0,0 0 1 0 0,0 0-1 0 0,-1-1 0 0 0,1 0 1 0 0,0 1 27 0 0,0-16-1150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7:59.543"/>
    </inkml:context>
    <inkml:brush xml:id="br0">
      <inkml:brushProperty name="width" value="0.1" units="cm"/>
      <inkml:brushProperty name="height" value="0.1" units="cm"/>
    </inkml:brush>
  </inkml:definitions>
  <inkml:trace contextRef="#ctx0" brushRef="#br0">7 1 96 0 0,'19'109'601'0'0,"-4"1"0"0"0,0 124 0 0 0,-16-211-510 0 0,-2-1 1 0 0,0 1 0 0 0,-2 0-1 0 0,-11 35 1 0 0,9-37 276 0 0,1 0-1 0 0,1 1 1 0 0,1-1-1 0 0,-2 38 1113 0 0,9-62-899 0 0,55-63 584 0 0,-27 30-637 0 0,0 1 0 0 0,2 2 0 0 0,41-32 0 0 0,-55 51-348 0 0,-7 4 82 0 0,0 1 0 0 0,1 1 0 0 0,0 0 0 0 0,26-12 0 0 0,-35 18-218 0 0,0 1 1 0 0,-1 0-1 0 0,1 0 1 0 0,0 0-1 0 0,0 1 0 0 0,0-1 1 0 0,0 1-1 0 0,0 0 1 0 0,0 0-1 0 0,0 1 1 0 0,0-1-1 0 0,-1 1 0 0 0,1 0 1 0 0,0 0-1 0 0,0 0 1 0 0,0 0-1 0 0,-1 0 0 0 0,1 1 1 0 0,-1 0-1 0 0,1 0 1 0 0,-1 0-1 0 0,0 0 1 0 0,6 5-1 0 0,-5-2-13 0 0,0-1 1 0 0,0 0-1 0 0,-1 1 0 0 0,0 0 1 0 0,0 0-1 0 0,0 0 0 0 0,-1 0 1 0 0,1 0-1 0 0,-1 1 0 0 0,0-1 0 0 0,-1 1 1 0 0,1-1-1 0 0,-1 1 0 0 0,-1 0 1 0 0,1-1-1 0 0,-1 1 0 0 0,0 10 1 0 0,-1 9 56 0 0,-1 0 1 0 0,-9 39 0 0 0,9-54-56 0 0,-10 44 162 0 0,-6 37 531 0 0,19-83-276 0 0,4-9-64 0 0,8-14-920 0 0,-9 10-652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8:10.077"/>
    </inkml:context>
    <inkml:brush xml:id="br0">
      <inkml:brushProperty name="width" value="0.1" units="cm"/>
      <inkml:brushProperty name="height" value="0.1" units="cm"/>
    </inkml:brush>
  </inkml:definitions>
  <inkml:trace contextRef="#ctx0" brushRef="#br0">556 10 96 0 0,'-21'-3'0'0'0,"5"0"0"0"0,-1 1 0 0 0,1 1 0 0 0,-1 1 0 0 0,-21 2 0 0 0,21 0 0 0 0,0 1 0 0 0,1 1 0 0 0,-1 0 0 0 0,1 1 0 0 0,0 1 0 0 0,0 1 0 0 0,1 0 0 0 0,0 1 0 0 0,0 1 0 0 0,1 0 0 0 0,0 1 0 0 0,0 0 0 0 0,1 1 0 0 0,1 1 0 0 0,-13 14 0 0 0,-65 96-2 0 0,75-99 8 0 0,1 1 0 0 0,1 0 0 0 0,-15 42-1 0 0,23-51 64 0 0,1 1 0 0 0,1 0-1 0 0,0 0 1 0 0,1 0 0 0 0,1 1 0 0 0,0-1-1 0 0,1 0 1 0 0,1 0 0 0 0,1 1-1 0 0,6 30 1 0 0,-5-38-4 0 0,-1-1-1 0 0,2 1 1 0 0,-1-1-1 0 0,1 0 1 0 0,0 0-1 0 0,1 0 1 0 0,-1-1-1 0 0,2 1 1 0 0,8 9 0 0 0,-10-12-20 0 0,1-1 0 0 0,0 0 0 0 0,1 0 0 0 0,-1 0 0 0 0,1 0 0 0 0,0-1 1 0 0,-1 0-1 0 0,2 0 0 0 0,-1-1 0 0 0,0 0 0 0 0,0 0 0 0 0,1 0 0 0 0,12 1 1 0 0,-3-2 4 0 0,-1 0 1 0 0,0-2-1 0 0,1 0 1 0 0,-1-1 0 0 0,0 0-1 0 0,0-1 1 0 0,0-1-1 0 0,18-7 1 0 0,-2-1 75 0 0,-2-1 1 0 0,55-32-1 0 0,-47 18 32 0 0,-1-1 0 0 0,-2-1 1 0 0,-1-2-1 0 0,35-41 0 0 0,-53 55-32 0 0,-1-1-1 0 0,-1 0 1 0 0,-1-1 0 0 0,0-1-1 0 0,14-31 1 0 0,-20 35 7 0 0,1-1-1 0 0,-2 0 1 0 0,0 0-1 0 0,-1 0 1 0 0,-1 0-1 0 0,-1-1 1 0 0,1-28-1 0 0,-3 40-87 0 0,0 0-1 0 0,-1 0 0 0 0,0 0 0 0 0,0 0 0 0 0,0 1 1 0 0,-1-1-1 0 0,1 0 0 0 0,-1 1 0 0 0,-1-1 0 0 0,1 1 0 0 0,-1 0 1 0 0,0-1-1 0 0,0 1 0 0 0,0 1 0 0 0,-8-9 0 0 0,8 10-14 0 0,-1 0 0 0 0,0 0 0 0 0,0 1 0 0 0,0-1 0 0 0,0 1-1 0 0,0 0 1 0 0,0 0 0 0 0,-1 0 0 0 0,1 0 0 0 0,-1 1-1 0 0,1 0 1 0 0,-1 0 0 0 0,0 0 0 0 0,1 1 0 0 0,-1-1 0 0 0,0 1-1 0 0,0 0 1 0 0,1 0 0 0 0,-1 1 0 0 0,-7 1 0 0 0,-16 5-86 0 0,-1 1 0 0 0,2 2 0 0 0,-35 16 0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8:11.431"/>
    </inkml:context>
    <inkml:brush xml:id="br0">
      <inkml:brushProperty name="width" value="0.1" units="cm"/>
      <inkml:brushProperty name="height" value="0.1" units="cm"/>
    </inkml:brush>
  </inkml:definitions>
  <inkml:trace contextRef="#ctx0" brushRef="#br0">102 4 96 0 0,'-1'-1'0'0'0,"-1"1"0"0"0,0-1 0 0 0,0 1 0 0 0,0-1 0 0 0,0 1 0 0 0,0 0 0 0 0,0-1 0 0 0,0 1 0 0 0,-2 1 0 0 0,3-1 0 0 0,1 0 0 0 0,-1 1 0 0 0,0-1 0 0 0,1 1 0 0 0,-1-1 0 0 0,1 1 0 0 0,-1-1 0 0 0,1 1 0 0 0,0-1 0 0 0,-1 1 0 0 0,1-1 0 0 0,-1 1 0 0 0,1 0 0 0 0,0-1 0 0 0,0 1 0 0 0,-1-1 0 0 0,1 1 0 0 0,0 0 0 0 0,0-1 0 0 0,0 1 0 0 0,0 0 0 0 0,0 1 0 0 0,-2 22 0 0 0,2-15 0 0 0,2 210-2 0 0,-10 189 356 0 0,-38-40 681 0 0,38-310-782 0 0,5-37-168 0 0,-1 1 131 0 0,2 0 1 0 0,0 0-1 0 0,2 35 1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8:11.956"/>
    </inkml:context>
    <inkml:brush xml:id="br0">
      <inkml:brushProperty name="width" value="0.1" units="cm"/>
      <inkml:brushProperty name="height" value="0.1" units="cm"/>
    </inkml:brush>
  </inkml:definitions>
  <inkml:trace contextRef="#ctx0" brushRef="#br0">0 0 96 0 0,'20'58'0'0'0,"41"79"0"0"0,-27-63 0 0 0,4 8 0 0 0,29 67 0 0 0,-38-81 66 0 0,-25-61 32 0 0,0 0 0 0 0,0 0 0 0 0,0-1 0 0 0,1 1 0 0 0,0-1 0 0 0,11 11 0 0 0,-14-17-54 0 0,-1 1 0 0 0,0 0-1 0 0,0 0 1 0 0,0 0 0 0 0,1-1 0 0 0,-1 1 0 0 0,0 0 0 0 0,1-1-1 0 0,-1 0 1 0 0,0 1 0 0 0,1-1 0 0 0,-1 0 0 0 0,1 1-1 0 0,-1-1 1 0 0,0 0 0 0 0,1 0 0 0 0,-1 0 0 0 0,1 0 0 0 0,-1-1-1 0 0,1 1 1 0 0,-1 0 0 0 0,0 0 0 0 0,1-1 0 0 0,-1 1 0 0 0,1-1-1 0 0,-1 0 1 0 0,0 1 0 0 0,0-1 0 0 0,1 0 0 0 0,-1 1-1 0 0,0-1 1 0 0,0 0 0 0 0,0 0 0 0 0,0 0 0 0 0,0 0 0 0 0,1-2-1 0 0,4-4 127 0 0,0-1 0 0 0,0 0-1 0 0,-1 0 1 0 0,6-10-1 0 0,-9 13-102 0 0,17-34 491 0 0,-2 0 0 0 0,16-58 0 0 0,17-39 507 0 0,-42 119-924 0 0,0 1 0 0 0,1-1 0 0 0,1 2 0 0 0,1-1 0 0 0,21-23 0 0 0,4 2-788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8:14.586"/>
    </inkml:context>
    <inkml:brush xml:id="br0">
      <inkml:brushProperty name="width" value="0.1" units="cm"/>
      <inkml:brushProperty name="height" value="0.1" units="cm"/>
    </inkml:brush>
  </inkml:definitions>
  <inkml:trace contextRef="#ctx0" brushRef="#br0">1 262 2104 0 0,'12'-11'6'0'0,"1"0"0"0"0,0 1 0 0 0,1 1 1 0 0,0 0-1 0 0,30-14 0 0 0,82-25 58 0 0,-71 28-45 0 0,33-14 19 0 0,113-38 119 0 0,-189 69-123 0 0,0-1 0 0 0,0 2 1 0 0,1 0-1 0 0,-1 0 1 0 0,1 1-1 0 0,-1 0 0 0 0,17 2 1 0 0,-26 0-20 0 0,1-1 0 0 0,0 1 0 0 0,-1-1 0 0 0,1 1 0 0 0,0 0 0 0 0,-1 1 1 0 0,1-1-1 0 0,-1 1 0 0 0,0-1 0 0 0,1 1 0 0 0,-1 0 0 0 0,0 0 0 0 0,0 0 0 0 0,0 1 0 0 0,0-1 0 0 0,-1 1 1 0 0,1 0-1 0 0,-1-1 0 0 0,0 1 0 0 0,1 0 0 0 0,-1 1 0 0 0,0-1 0 0 0,-1 0 0 0 0,1 0 0 0 0,-1 1 1 0 0,1-1-1 0 0,-1 1 0 0 0,1 3 0 0 0,0 6 32 0 0,-1-1 0 0 0,0 1 0 0 0,0-1 0 0 0,-1 1 0 0 0,-1-1 0 0 0,0 1 0 0 0,-1-1 0 0 0,-5 21 0 0 0,-36 97 363 0 0,43-130-410 0 0,-40 97 293 0 0,14-37 74 0 0,-23 83 0 0 0,-23 73 1359 0 0,69-209-1546 0 0,2-5 74 0 0,-44-50 627 0 0,15 17-729 0 0,0 1-1 0 0,-58-43 1 0 0,86 72-152 0 0,0 0 0 0 0,-1-1 0 0 0,1 0 0 0 0,0 1 0 0 0,0-1 1 0 0,1 0-1 0 0,-1 0 0 0 0,0 0 0 0 0,1 0 0 0 0,-1 0 0 0 0,1-1 0 0 0,-1 1 1 0 0,1 0-1 0 0,0-1 0 0 0,0 1 0 0 0,0-1 0 0 0,0-2 0 0 0,1 2-2 0 0,0 0-1 0 0,0 0 1 0 0,0 0-1 0 0,0 1 1 0 0,1-1-1 0 0,0 0 1 0 0,-1 0-1 0 0,1 0 1 0 0,0 1-1 0 0,1-1 1 0 0,-1 0-1 0 0,0 1 1 0 0,1-1-1 0 0,-1 1 1 0 0,1 0-1 0 0,2-3 1 0 0,9-13-38 0 0,1 2 1 0 0,1 0 0 0 0,0 1-1 0 0,1 0 1 0 0,1 1-1 0 0,0 1 1 0 0,1 1-1 0 0,0 0 1 0 0,1 1 0 0 0,0 1-1 0 0,1 1 1 0 0,0 1-1 0 0,0 1 1 0 0,1 0 0 0 0,0 2-1 0 0,0 0 1 0 0,27-2-1 0 0,99 4-449 0 0,-124 3-195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8:15.101"/>
    </inkml:context>
    <inkml:brush xml:id="br0">
      <inkml:brushProperty name="width" value="0.1" units="cm"/>
      <inkml:brushProperty name="height" value="0.1" units="cm"/>
    </inkml:brush>
  </inkml:definitions>
  <inkml:trace contextRef="#ctx0" brushRef="#br0">0 1 96 0 0,'12'27'0'0'0,"-1"2"0"0"0,-1-1 0 0 0,6 36 0 0 0,11 91 0 0 0,-15-74 0 0 0,40 381 3 0 0,-43-304 819 0 0,-9-156-378 0 0,2-6 55 0 0,49-112 965 0 0,-14 27-784 0 0,-27 67-513 0 0,53-100 770 0 0,-56 110-792 0 0,0 1 0 0 0,1 0-1 0 0,1 1 1 0 0,-1 0-1 0 0,2 0 1 0 0,-1 1 0 0 0,23-16-1 0 0,-30 23-110 0 0,0 1 0 0 0,0-1 0 0 0,0 1 0 0 0,1 0 0 0 0,-1-1 0 0 0,1 1 0 0 0,-1 0 0 0 0,1 0 0 0 0,-1 1 0 0 0,1-1 0 0 0,-1 0 0 0 0,1 1 0 0 0,0 0 0 0 0,-1-1 0 0 0,1 1 0 0 0,0 0 0 0 0,-1 0 0 0 0,1 1 0 0 0,0-1 0 0 0,-1 1 0 0 0,1-1 0 0 0,-1 1 0 0 0,1 0 0 0 0,0 0 0 0 0,-1 0 0 0 0,0 0 0 0 0,1 0 0 0 0,-1 0 0 0 0,0 1 0 0 0,0-1 0 0 0,1 1 0 0 0,-1 0 0 0 0,0 0 0 0 0,-1 0 0 0 0,1 0 0 0 0,2 2 0 0 0,1 4 27 0 0,0 0 0 0 0,0 1 0 0 0,0 0 0 0 0,-1-1 0 0 0,-1 1 0 0 0,1 1 0 0 0,-2-1 0 0 0,4 16 0 0 0,-3-7 21 0 0,-1 1 0 0 0,-1 0 1 0 0,0 0-1 0 0,-4 35 0 0 0,-19 72 293 0 0,2-22 16 0 0,19-97-503 0 0,1 1 1 0 0,-1-1-1 0 0,1 1 1 0 0,0-1-1 0 0,1 1 0 0 0,2 9 1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8:19.538"/>
    </inkml:context>
    <inkml:brush xml:id="br0">
      <inkml:brushProperty name="width" value="0.1" units="cm"/>
      <inkml:brushProperty name="height" value="0.1" units="cm"/>
    </inkml:brush>
  </inkml:definitions>
  <inkml:trace contextRef="#ctx0" brushRef="#br0">70 443 96 0 0,'97'451'0'0'0,"-92"-421"1"0"0,3 40-1 0 0,-7-64 4 0 0,-1-1-1 0 0,-1 1 1 0 0,1 0 0 0 0,-1 0-1 0 0,0 0 1 0 0,0-1-1 0 0,-1 1 1 0 0,1 0 0 0 0,-4 6-1 0 0,4-12 1 0 0,1 0-1 0 0,-1 1 0 0 0,1-1 0 0 0,-1 0 1 0 0,1 0-1 0 0,-1 0 0 0 0,1 0 0 0 0,-1 0 1 0 0,1 0-1 0 0,-1 0 0 0 0,1 0 1 0 0,-1 0-1 0 0,0 0 0 0 0,1 0 0 0 0,-1 0 1 0 0,1 0-1 0 0,-1 0 0 0 0,1 0 0 0 0,-1 0 1 0 0,1-1-1 0 0,-1 1 0 0 0,1 0 0 0 0,0 0 1 0 0,-1-1-1 0 0,1 1 0 0 0,-1 0 1 0 0,1-1-1 0 0,-1 1 0 0 0,1-1 0 0 0,0 1-2 0 0,-6-6 26 0 0,1 0-1 0 0,0 0 1 0 0,0-1 0 0 0,1 0-1 0 0,0 0 1 0 0,0 0 0 0 0,0 0-1 0 0,1 0 1 0 0,1-1 0 0 0,-3-8 0 0 0,-2-4 46 0 0,-12-38 440 0 0,-23-119 0 0 0,34 136-338 0 0,-3-13 168 0 0,3-1 0 0 0,-3-86-1 0 0,11 117-237 0 0,1 0-1 0 0,1 1 1 0 0,1-1-1 0 0,1 0 0 0 0,2 1 1 0 0,0 0-1 0 0,1 0 0 0 0,16-35 1 0 0,-10 32 5 0 0,1 1 1 0 0,19-27-1 0 0,-28 45-87 0 0,0 1 0 0 0,0 0 0 0 0,0 0-1 0 0,1 0 1 0 0,-1 1 0 0 0,2 0-1 0 0,-1 0 1 0 0,0 0 0 0 0,1 1-1 0 0,0 0 1 0 0,0 0 0 0 0,0 1-1 0 0,8-3 1 0 0,-10 5-13 0 0,0 0 0 0 0,0 0 1 0 0,0 1-1 0 0,-1 0 0 0 0,1 0 0 0 0,0 0 0 0 0,0 0 0 0 0,0 1 0 0 0,0 0 0 0 0,0 0 0 0 0,-1 0 1 0 0,1 1-1 0 0,-1 0 0 0 0,1-1 0 0 0,-1 1 0 0 0,1 1 0 0 0,-1-1 0 0 0,0 1 0 0 0,0 0 1 0 0,0 0-1 0 0,0 0 0 0 0,4 5 0 0 0,-2-2-4 0 0,-1-1 1 0 0,-1 1-1 0 0,1 0 0 0 0,-1 1 1 0 0,0-1-1 0 0,0 1 0 0 0,0 0 1 0 0,-1 0-1 0 0,0 0 0 0 0,-1 0 1 0 0,0 0-1 0 0,0 1 0 0 0,1 10 1 0 0,-2-7 0 0 0,-1 0 1 0 0,0 0-1 0 0,-1 0 1 0 0,0-1-1 0 0,-1 1 1 0 0,0 0-1 0 0,-1-1 1 0 0,0 1-1 0 0,-1-1 1 0 0,0 0-1 0 0,-9 16 1 0 0,-5 4 38 0 0,-1-1 1 0 0,-30 34-1 0 0,12-16 74 0 0,36-45-65 0 0,1-2-51 0 0,-1 0 0 0 0,1 0 0 0 0,0 0 0 0 0,0 0 0 0 0,0 0 0 0 0,0 0 0 0 0,-1 0 1 0 0,1 0-1 0 0,0 0 0 0 0,0 0 0 0 0,0 0 0 0 0,-1 0 0 0 0,1 0 0 0 0,0 0 0 0 0,0 0 1 0 0,0 0-1 0 0,0 0 0 0 0,-1 0 0 0 0,1 0 0 0 0,0 0 0 0 0,0 0 0 0 0,0 0 0 0 0,-1 0 1 0 0,1 0-1 0 0,0 0 0 0 0,0 0 0 0 0,0 0 0 0 0,0 1 0 0 0,0-1 0 0 0,-1 0 0 0 0,1 0 1 0 0,0 0-1 0 0,0 0 0 0 0,0 0 0 0 0,0 1 0 0 0,0-1 0 0 0,0 0 0 0 0,-1 0 0 0 0,1 0 1 0 0,0 0-1 0 0,0 1 0 0 0,0-1 0 0 0,0 0 0 0 0,0 0 0 0 0,0 0 0 0 0,0 0 0 0 0,0 1 1 0 0,0-1-1 0 0,0 0 0 0 0,0 0 0 0 0,0 0 0 0 0,0 1 0 0 0,0-1 0 0 0,0 0 1 0 0,0 0-1 0 0,0 0 0 0 0,0 0 0 0 0,0 1 0 0 0,0-1 0 0 0,1 0 0 0 0,-1 0 0 0 0,0 0 1 0 0,0 0-1 0 0,0 1 0 0 0,0-1 0 0 0,0 0 0 0 0,0 0 0 0 0,13 9 143 0 0,12 2-43 0 0,3-1-5 0 0,0 2 0 0 0,-1 1 1 0 0,43 28-1 0 0,-63-37-84 0 0,-1 1-1 0 0,1 1 1 0 0,-1-1-1 0 0,0 1 1 0 0,0 1-1 0 0,-1-1 1 0 0,1 1 0 0 0,-2 0-1 0 0,1 0 1 0 0,-1 0-1 0 0,0 0 1 0 0,0 1-1 0 0,-1 0 1 0 0,0 0 0 0 0,0 0-1 0 0,-1 0 1 0 0,0 0-1 0 0,1 11 1 0 0,-3-5-1 0 0,0-1 1 0 0,-1 1 0 0 0,0-1-1 0 0,-1 1 1 0 0,-1-1-1 0 0,0 1 1 0 0,-1-1-1 0 0,0 0 1 0 0,-7 12 0 0 0,0 0 22 0 0,-1-1 1 0 0,-1-1-1 0 0,-27 36 1 0 0,23-37 78 0 0,0-1 1 0 0,-1 0 0 0 0,-39 34-1 0 0,55-53-64 0 0,0-1-1 0 0,0 0 0 0 0,0 0 1 0 0,0 1-1 0 0,0-1 0 0 0,0-1 1 0 0,0 1-1 0 0,0 0 0 0 0,-1 0 0 0 0,1-1 1 0 0,0 1-1 0 0,0-1 0 0 0,-1 0 1 0 0,-2 0-1 0 0,4 0-69 0 0,-1 0 1 0 0,1 0-1 0 0,0 0 1 0 0,0-1-1 0 0,0 1 1 0 0,0-1-1 0 0,-1 1 1 0 0,1-1-1 0 0,0 1 1 0 0,0-1-1 0 0,0 1 1 0 0,0-1-1 0 0,0 0 1 0 0,0 0-1 0 0,0 0 1 0 0,1 1-1 0 0,-1-1 1 0 0,0 0-1 0 0,0 0 1 0 0,1 0-1 0 0,-1 0 1 0 0,0 0-1 0 0,1-1 1 0 0,-1-1-1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8:19.954"/>
    </inkml:context>
    <inkml:brush xml:id="br0">
      <inkml:brushProperty name="width" value="0.1" units="cm"/>
      <inkml:brushProperty name="height" value="0.1" units="cm"/>
    </inkml:brush>
  </inkml:definitions>
  <inkml:trace contextRef="#ctx0" brushRef="#br0">0 320 96 0 0,'11'-7'0'0'0,"0"-1"0"0"0,0 0 0 0 0,-1 0 0 0 0,-1-1 0 0 0,1-1 0 0 0,-2 0 0 0 0,1 0 0 0 0,-1 0 0 0 0,-1-1 0 0 0,0 0 0 0 0,0-1 0 0 0,-1 0 0 0 0,0 0 0 0 0,-1 0 0 0 0,-1 0 0 0 0,0-1 0 0 0,-1 0 0 0 0,0 0 0 0 0,-1 0 0 0 0,1-26 0 0 0,-3-24 113 0 0,-3 60 54 0 0,1 3-121 0 0,1-1 0 0 0,-1 1 1 0 0,0 0-1 0 0,1 0 0 0 0,-1 0 0 0 0,0 0 0 0 0,0 1 1 0 0,1-1-1 0 0,-1 0 0 0 0,0 1 0 0 0,1-1 0 0 0,-1 1 1 0 0,1 0-1 0 0,-1-1 0 0 0,1 1 0 0 0,-1 0 0 0 0,1 0 1 0 0,-3 2-1 0 0,0 0 56 0 0,0 1 0 0 0,0 0 1 0 0,0 0-1 0 0,1 0 0 0 0,0 1 1 0 0,-3 4-1 0 0,-3 8 260 0 0,0 0 0 0 0,-9 29 0 0 0,13-32-171 0 0,1 0-1 0 0,1 0 1 0 0,0 1 0 0 0,1-1-1 0 0,1 1 1 0 0,0-1 0 0 0,1 1-1 0 0,1 0 1 0 0,3 25 0 0 0,-3-34-122 0 0,0 0 1 0 0,1 0 0 0 0,0 0 0 0 0,0 0-1 0 0,0 0 1 0 0,0 0 0 0 0,1-1 0 0 0,0 1-1 0 0,0-1 1 0 0,1 0 0 0 0,-1 0-1 0 0,1 0 1 0 0,0 0 0 0 0,1 0 0 0 0,-1-1-1 0 0,1 0 1 0 0,0 0 0 0 0,0 0 0 0 0,0-1-1 0 0,0 0 1 0 0,1 0 0 0 0,-1 0 0 0 0,1 0-1 0 0,0-1 1 0 0,9 3 0 0 0,-8-4-9 0 0,1 0 1 0 0,-1-1 0 0 0,0 0 0 0 0,1 0-1 0 0,-1 0 1 0 0,0-1 0 0 0,12-2-1 0 0,42-15-354 0 0,-50 15-129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2:51.252"/>
    </inkml:context>
    <inkml:brush xml:id="br0">
      <inkml:brushProperty name="width" value="0.5" units="cm"/>
      <inkml:brushProperty name="height" value="1" units="cm"/>
      <inkml:brushProperty name="color" value="#0069AF"/>
      <inkml:brushProperty name="tip" value="rectangle"/>
      <inkml:brushProperty name="rasterOp" value="maskPen"/>
    </inkml:brush>
  </inkml:definitions>
  <inkml:trace contextRef="#ctx0" brushRef="#br0">100 63 96 0 0,'0'0'17'0'0,"-4"2"2"0"0,-1 0-13 0 0,1 0 0 0 0,0 0 1 0 0,0 1-1 0 0,1-1 0 0 0,-1 1 0 0 0,0 0 0 0 0,1 0 1 0 0,0 0-1 0 0,0 1 0 0 0,0-1 0 0 0,0 1 0 0 0,0 0 0 0 0,-2 5 1 0 0,-37 50 789 0 0,42-57-714 0 0,-1 0 0 0 0,1 1 1 0 0,-1-1-1 0 0,1 0 0 0 0,0 0 1 0 0,0 0-1 0 0,0 0 0 0 0,0 0 1 0 0,0 1-1 0 0,0-1 0 0 0,1 3 1 0 0,-1-3-49 0 0,1-2-12 0 0,-1 1 0 0 0,1-1 0 0 0,0 1 0 0 0,-1-1-1 0 0,1 1 1 0 0,0-1 0 0 0,-1 1 0 0 0,1-1 0 0 0,0 0 0 0 0,0 1 0 0 0,-1-1-1 0 0,1 0 1 0 0,0 0 0 0 0,0 1 0 0 0,0-1 0 0 0,-1 0 0 0 0,1 0-1 0 0,0 0 1 0 0,0 0 0 0 0,1 0 0 0 0,1-1 20 0 0,1 1 0 0 0,-1 0 0 0 0,0-1 0 0 0,1 0 0 0 0,-1 0 0 0 0,0 0 0 0 0,0 0 0 0 0,0 0-1 0 0,0-1 1 0 0,0 1 0 0 0,3-3 0 0 0,29-22 302 0 0,-30 20-268 0 0,0 1 1 0 0,0-1-1 0 0,0 0 1 0 0,0 0-1 0 0,-1-1 1 0 0,0 1-1 0 0,-1-1 1 0 0,0 0-1 0 0,5-14 1 0 0,-7 18-50 0 0,0 0 0 0 0,0 0 0 0 0,0 0 0 0 0,0 0-1 0 0,-1-1 1 0 0,0 1 0 0 0,1 0 0 0 0,-1 0 0 0 0,0 0 0 0 0,-1-1 0 0 0,1 1 0 0 0,0 0 0 0 0,-1 0 0 0 0,0 0 0 0 0,0 0 0 0 0,0-1 0 0 0,0 1-1 0 0,0 1 1 0 0,-1-1 0 0 0,1 0 0 0 0,-1 0 0 0 0,0 0 0 0 0,0 1 0 0 0,0-1 0 0 0,-3-3 0 0 0,3 5-9 0 0,1 0 0 0 0,-1 0 0 0 0,1 0 0 0 0,-1 1 1 0 0,1-1-1 0 0,-1 0 0 0 0,0 1 0 0 0,1-1 0 0 0,-1 1 0 0 0,0-1 1 0 0,0 1-1 0 0,0 0 0 0 0,1 0 0 0 0,-1 0 0 0 0,0 0 0 0 0,0 0 0 0 0,1 0 1 0 0,-1 1-1 0 0,0-1 0 0 0,0 0 0 0 0,1 1 0 0 0,-1-1 0 0 0,0 1 1 0 0,1 0-1 0 0,-1 0 0 0 0,0-1 0 0 0,1 1 0 0 0,-1 0 0 0 0,1 0 0 0 0,0 1 1 0 0,-3 1-1 0 0,-1 1 36 0 0,-1 1 1 0 0,1 0-1 0 0,1 1 1 0 0,-1 0-1 0 0,1-1 1 0 0,-5 9-1 0 0,4-4 39 0 0,0 0 0 0 0,1 0 0 0 0,0 0 0 0 0,0 0 0 0 0,1 1 0 0 0,-1 11 0 0 0,3-19-54 0 0,1 0-1 0 0,0 0 0 0 0,0-1 1 0 0,0 1-1 0 0,0 0 0 0 0,0 0 1 0 0,1 0-1 0 0,-1 0 0 0 0,1-1 0 0 0,0 1 1 0 0,0 0-1 0 0,1 4 0 0 0,-1-6-15 0 0,0 0-1 0 0,0 1 0 0 0,1-1 1 0 0,-1 0-1 0 0,0 0 0 0 0,0 0 1 0 0,1 1-1 0 0,-1-2 0 0 0,0 1 1 0 0,1 0-1 0 0,-1 0 1 0 0,1 0-1 0 0,-1-1 0 0 0,1 1 1 0 0,0 0-1 0 0,-1-1 0 0 0,1 0 1 0 0,-1 1-1 0 0,1-1 0 0 0,0 0 1 0 0,0 0-1 0 0,-1 0 0 0 0,3 0 1 0 0,-1 0-7 0 0,0 0 1 0 0,-1-1 0 0 0,1 1-1 0 0,0-1 1 0 0,0 0 0 0 0,-1 0-1 0 0,1 0 1 0 0,0 0 0 0 0,-1 0-1 0 0,1 0 1 0 0,-1-1 0 0 0,1 1-1 0 0,-1-1 1 0 0,0 0-1 0 0,0 0 1 0 0,0 0 0 0 0,0 0-1 0 0,0 0 1 0 0,0 0 0 0 0,0 0-1 0 0,-1-1 1 0 0,1 1 0 0 0,-1 0-1 0 0,2-4 1 0 0,-1 1 5 0 0,0 0 1 0 0,0 0 0 0 0,0-1-1 0 0,-1 1 1 0 0,1-1-1 0 0,-1 1 1 0 0,-1-1-1 0 0,1 1 1 0 0,-1-1-1 0 0,0-10 1 0 0,-1 15-17 0 0,1 1 0 0 0,-1-1 0 0 0,0 0 0 0 0,1 0 0 0 0,-1 0 0 0 0,0 1 0 0 0,1-1 0 0 0,-1 0 0 0 0,0 1 0 0 0,0-1 0 0 0,0 1 0 0 0,0-1 0 0 0,1 1 0 0 0,-1-1 0 0 0,0 1 0 0 0,0-1 0 0 0,0 1 0 0 0,0 0 0 0 0,-2-1 0 0 0,2 1 2 0 0,-3 0-25 0 0,-1 1 0 0 0,1-1 0 0 0,-1 1 1 0 0,1 0-1 0 0,-1 0 0 0 0,1 1 0 0 0,0-1 0 0 0,-1 1 1 0 0,1 0-1 0 0,0 0 0 0 0,0 0 0 0 0,-4 3 1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8:20.793"/>
    </inkml:context>
    <inkml:brush xml:id="br0">
      <inkml:brushProperty name="width" value="0.1" units="cm"/>
      <inkml:brushProperty name="height" value="0.1" units="cm"/>
    </inkml:brush>
  </inkml:definitions>
  <inkml:trace contextRef="#ctx0" brushRef="#br0">204 11 96 0 0,'-1'-1'1'0'0,"-1"0"0"0"0,0 0 0 0 0,1 0 0 0 0,-1 0 0 0 0,0 0 0 0 0,0 0 0 0 0,1 1 1 0 0,-1-1-1 0 0,0 1 0 0 0,0-1 0 0 0,0 1 0 0 0,0 0 0 0 0,0 0 0 0 0,0-1 0 0 0,0 1 0 0 0,0 1 0 0 0,0-1 0 0 0,0 0 0 0 0,-2 1 0 0 0,0 1 8 0 0,0 1 0 0 0,0-1 0 0 0,1 1 0 0 0,-1 0 0 0 0,1 0 1 0 0,0 0-1 0 0,0 0 0 0 0,-5 7 0 0 0,-5 6-6 0 0,1 0 1 0 0,1 1 0 0 0,0 1 0 0 0,-8 19-1 0 0,15-28 32 0 0,0 1 0 0 0,0-1-1 0 0,1 1 1 0 0,1 0 0 0 0,-1 0-1 0 0,2 0 1 0 0,-1 0 0 0 0,1 0-1 0 0,1 0 1 0 0,0 13 0 0 0,1-20-3 0 0,-1-1 0 0 0,0 1 0 0 0,0-1 1 0 0,1 1-1 0 0,0-1 0 0 0,-1 1 1 0 0,1-1-1 0 0,0 0 0 0 0,0 1 0 0 0,0-1 1 0 0,0 0-1 0 0,1 0 0 0 0,-1 0 0 0 0,0 0 1 0 0,1 0-1 0 0,0 0 0 0 0,-1 0 0 0 0,1-1 1 0 0,0 1-1 0 0,0 0 0 0 0,0-1 0 0 0,0 1 1 0 0,0-1-1 0 0,1 0 0 0 0,-1 0 1 0 0,0 0-1 0 0,4 1 0 0 0,-1-1 27 0 0,-1-1 0 0 0,0 0 0 0 0,0 1 0 0 0,0-2-1 0 0,1 1 1 0 0,-1 0 0 0 0,0-1 0 0 0,0 0 0 0 0,0 0 0 0 0,0 0 0 0 0,0-1-1 0 0,0 1 1 0 0,0-1 0 0 0,0 0 0 0 0,6-4 0 0 0,1-2 57 0 0,-1 0 1 0 0,0 0-1 0 0,-1-1 1 0 0,1 0-1 0 0,-2-1 1 0 0,0 0-1 0 0,0 0 0 0 0,10-18 1 0 0,-12 18-13 0 0,-1 1 1 0 0,0-1 0 0 0,-1-1-1 0 0,0 1 1 0 0,-1-1-1 0 0,0 0 1 0 0,0 1 0 0 0,-1-1-1 0 0,-1-1 1 0 0,1-15 0 0 0,-2 23-44 0 0,-1 1 1 0 0,1-1 0 0 0,-1 1-1 0 0,0-1 1 0 0,0 1 0 0 0,-1-1-1 0 0,1 1 1 0 0,-1-1 0 0 0,1 1 0 0 0,-1 0-1 0 0,0 0 1 0 0,0 0 0 0 0,-1 0-1 0 0,1 0 1 0 0,-1 0 0 0 0,1 1-1 0 0,-6-5 1 0 0,8 7-52 0 0,-1 0-1 0 0,1-1 1 0 0,0 1 0 0 0,0 0-1 0 0,0-1 1 0 0,0 1 0 0 0,-1 0-1 0 0,1 0 1 0 0,0 0 0 0 0,0-1-1 0 0,-1 1 1 0 0,1 0 0 0 0,0 0-1 0 0,-1 0 1 0 0,1-1-1 0 0,0 1 1 0 0,0 0 0 0 0,-1 0-1 0 0,1 0 1 0 0,0 0 0 0 0,-1 0-1 0 0,1 0 1 0 0,0 0 0 0 0,-1 0-1 0 0,1 0 1 0 0,0 0 0 0 0,-1 0-1 0 0,1 0 1 0 0,0 0 0 0 0,-1 0-1 0 0,1 0 1 0 0,0 0-1 0 0,-1 0 1 0 0,1 0 0 0 0,0 0-1 0 0,0 1 1 0 0,-1-1 0 0 0,1 0-1 0 0,0 0 1 0 0,-1 0 0 0 0,1 0-1 0 0,0 1 1 0 0,0-1 0 0 0,-1 0-1 0 0,1 0 1 0 0,0 1-1 0 0,0-1 1 0 0,0 0 0 0 0,-1 0-1 0 0,1 1 1 0 0,0-1 0 0 0,0 0-1 0 0,0 1 1 0 0,0-1 0 0 0,0 0-1 0 0,0 1 1 0 0,0-1 0 0 0,-1 0-1 0 0,1 1 1 0 0,0-1 0 0 0,0 1-1 0 0,0 22 136 0 0,0-20-135 0 0,4 43 143 0 0,3 0-1 0 0,22 82 0 0 0,7 35 32 0 0,-33-141-157 0 0,-1 1-1 0 0,-1-1 0 0 0,-1 0 0 0 0,-1 0 0 0 0,-6 35 0 0 0,1-26 0 0 0,-2 0 0 0 0,-17 44 0 0 0,20-62-18 0 0,-1 1 0 0 0,-1-1 0 0 0,0 0 0 0 0,-1 0 0 0 0,-1-1 0 0 0,1 0 0 0 0,-16 14 0 0 0,22-24-4 0 0,1 0-1 0 0,-1 0 0 0 0,0 0 0 0 0,0 0 0 0 0,0-1 0 0 0,-1 1 0 0 0,1-1 0 0 0,0 1 0 0 0,-1-1 0 0 0,1 0 0 0 0,0 0 1 0 0,-1 0-1 0 0,1-1 0 0 0,-1 1 0 0 0,0 0 0 0 0,1-1 0 0 0,-1 0 0 0 0,0 1 0 0 0,1-1 0 0 0,-1 0 0 0 0,0-1 0 0 0,1 1 0 0 0,-1 0 1 0 0,1-1-1 0 0,-1 1 0 0 0,0-1 0 0 0,1 0 0 0 0,-1 0 0 0 0,1 0 0 0 0,0 0 0 0 0,-1 0 0 0 0,1-1 0 0 0,0 1 0 0 0,0-1 1 0 0,0 1-1 0 0,0-1 0 0 0,0 0 0 0 0,0 0 0 0 0,0 0 0 0 0,-3-4 0 0 0,-6-10 45 0 0,-1 0 1 0 0,2-1-1 0 0,0-1 0 0 0,1 1 1 0 0,1-1-1 0 0,0-1 0 0 0,2 0 0 0 0,0 0 1 0 0,1 0-1 0 0,1-1 0 0 0,0 1 1 0 0,2-1-1 0 0,0-37 0 0 0,3 44-19 0 0,1 0 1 0 0,0 0-1 0 0,1 0 0 0 0,0 0 0 0 0,1 0 1 0 0,0 0-1 0 0,1 1 0 0 0,1 0 1 0 0,0 0-1 0 0,1 0 0 0 0,8-11 0 0 0,12-13 16 0 0,62-63-1 0 0,-17 21-56 0 0,-21 6-68 0 0,-36 48-635 0 0,23-25 1 0 0,-38 48 664 0 0,0 1 0 0 0,1-1 0 0 0,-1 1 0 0 0,0-1 0 0 0,1 1 1 0 0,-1-1-1 0 0,0 1 0 0 0,1-1 0 0 0,-1 1 0 0 0,0 0 0 0 0,1-1 0 0 0,-1 1 1 0 0,1 0-1 0 0,-1-1 0 0 0,1 1 0 0 0,-1 0 0 0 0,1 0 0 0 0,-1-1 0 0 0,1 1 1 0 0,-1 0-1 0 0,1 0 0 0 0,-1 0 0 0 0,1 0 0 0 0,-1 0 0 0 0,1 0 0 0 0,-1 0 0 0 0,1 0 1 0 0,0 0-1 0 0,-1 0 0 0 0,1 0 0 0 0,-1 0 0 0 0,1 0 0 0 0,-1 0 0 0 0,1 0 1 0 0,-1 0-1 0 0,1 1 0 0 0,-1-1 0 0 0,1 0 0 0 0,-1 0 0 0 0,1 1 0 0 0,-1-1 1 0 0,1 0-1 0 0,-1 1 0 0 0,0-1 0 0 0,1 0 0 0 0,-1 1 0 0 0,1-1 0 0 0,-1 1 1 0 0,0-1-1 0 0,1 1 0 0 0,-1 0 0 0 0,2 3-37 0 0,0-1-1 0 0,-1 1 1 0 0,0 0 0 0 0,1 0-1 0 0,-1-1 1 0 0,0 6 0 0 0,10 86-164 0 0,-6-52 427 0 0,12 57-1 0 0,-18-100-161 0 0,1 1 1 0 0,0-1-1 0 0,0 0 0 0 0,0 1 0 0 0,0-1 1 0 0,0 0-1 0 0,0 1 0 0 0,0-1 1 0 0,0 0-1 0 0,0 1 0 0 0,0-1 1 0 0,0 0-1 0 0,1 1 0 0 0,-1-1 1 0 0,0 0-1 0 0,0 1 0 0 0,0-1 1 0 0,0 0-1 0 0,0 0 0 0 0,1 1 1 0 0,-1-1-1 0 0,0 0 0 0 0,0 1 1 0 0,0-1-1 0 0,1 0 0 0 0,-1 0 1 0 0,0 0-1 0 0,0 1 0 0 0,1-1 0 0 0,-1 0 1 0 0,0 0-1 0 0,1 0 0 0 0,-1 0 1 0 0,0 0-1 0 0,1 1 0 0 0,-1-1 1 0 0,0 0-1 0 0,0 0 0 0 0,1 0 1 0 0,-1 0-1 0 0,0 0 0 0 0,1 0 1 0 0,-1 0-1 0 0,0 0 0 0 0,1 0 1 0 0,-1 0-1 0 0,0 0 0 0 0,1 0 1 0 0,-1 0-1 0 0,0-1 0 0 0,1 1 1 0 0,-1 0-1 0 0,0 0 0 0 0,1 0 0 0 0,-1 0 1 0 0,0 0-1 0 0,0-1 0 0 0,1 1 1 0 0,-1 0-1 0 0,0 0 0 0 0,0-1 1 0 0,1 1-1 0 0,-1 0 0 0 0,13-19 326 0 0,-13 18-340 0 0,14-27-439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8:21.136"/>
    </inkml:context>
    <inkml:brush xml:id="br0">
      <inkml:brushProperty name="width" value="0.1" units="cm"/>
      <inkml:brushProperty name="height" value="0.1" units="cm"/>
    </inkml:brush>
  </inkml:definitions>
  <inkml:trace contextRef="#ctx0" brushRef="#br0">6 0 96 0 0,'0'0'0'0'0,"-6"25"0"0"0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8:21.603"/>
    </inkml:context>
    <inkml:brush xml:id="br0">
      <inkml:brushProperty name="width" value="0.1" units="cm"/>
      <inkml:brushProperty name="height" value="0.1" units="cm"/>
    </inkml:brush>
  </inkml:definitions>
  <inkml:trace contextRef="#ctx0" brushRef="#br0">17 359 192 0 0,'-4'-8'7'0'0,"1"-1"1"0"0,1 1-1 0 0,0 0 1 0 0,0-1-1 0 0,0 1 0 0 0,1-1 1 0 0,0-9-1 0 0,5-61 131 0 0,-3 63-115 0 0,4-33 9 0 0,2-23 197 0 0,-8 72-212 0 0,1-1 0 0 0,0 1-1 0 0,0-1 1 0 0,0 1 0 0 0,0 0 0 0 0,0-1-1 0 0,0 1 1 0 0,0-1 0 0 0,0 1-1 0 0,0 0 1 0 0,0-1 0 0 0,0 1-1 0 0,0-1 1 0 0,0 1 0 0 0,0 0-1 0 0,0-1 1 0 0,0 1 0 0 0,0 0 0 0 0,0-1-1 0 0,1 1 1 0 0,-1-1 0 0 0,0 1-1 0 0,0 0 1 0 0,0-1 0 0 0,1 1-1 0 0,-1 0 1 0 0,0-1 0 0 0,0 1 0 0 0,1 0-1 0 0,-1 0 1 0 0,0-1 0 0 0,1 1-1 0 0,-1 0 1 0 0,0 0 0 0 0,1 0-1 0 0,-1-1 1 0 0,0 1 0 0 0,1 0 0 0 0,-1 0-1 0 0,1 0 1 0 0,-1 0 0 0 0,0 0-1 0 0,1 0 1 0 0,0 0 9 0 0,0 1 0 0 0,0-1 0 0 0,0 1-1 0 0,0-1 1 0 0,0 1 0 0 0,0 0 0 0 0,0 0 0 0 0,0 0 0 0 0,0-1 0 0 0,-1 1 0 0 0,1 0-1 0 0,0 0 1 0 0,-1 0 0 0 0,2 2 0 0 0,7 17 116 0 0,-1 1-1 0 0,0-1 1 0 0,9 44-1 0 0,4 12 446 0 0,-21-76-575 0 0,1 0-1 0 0,0 0 0 0 0,0-1 1 0 0,-1 1-1 0 0,1 0 0 0 0,0 0 1 0 0,0-1-1 0 0,-1 1 1 0 0,1 0-1 0 0,0-1 0 0 0,0 1 1 0 0,-1-1-1 0 0,1 1 0 0 0,-1-1 1 0 0,1 1-1 0 0,0-1 1 0 0,-1 1-1 0 0,1-2 0 0 0,11-12 45 0 0,-2 0 0 0 0,1-2 0 0 0,-2 1 0 0 0,0-1 0 0 0,12-30 0 0 0,-6 13 26 0 0,-7 15 57 0 0,-4 12 51 0 0,-1-1 0 0 0,1 1-1 0 0,-2-1 1 0 0,1 1 0 0 0,-1-1-1 0 0,0 0 1 0 0,2-14 0 0 0,-4 50 31 0 0,-1-2-30 0 0,2 1-1 0 0,6 47 1 0 0,-7-75-187 0 0,0 1 0 0 0,0-1 1 0 0,0 0-1 0 0,0 1 0 0 0,0-1 0 0 0,0 0 0 0 0,1 1 0 0 0,-1-1 1 0 0,0 0-1 0 0,0 1 0 0 0,0-1 0 0 0,0 0 0 0 0,0 1 0 0 0,1-1 1 0 0,-1 0-1 0 0,0 0 0 0 0,0 1 0 0 0,0-1 0 0 0,1 0 0 0 0,-1 0 0 0 0,0 1 1 0 0,0-1-1 0 0,1 0 0 0 0,-1 0 0 0 0,0 0 0 0 0,1 1 0 0 0,-1-1 1 0 0,0 0-1 0 0,1 0 0 0 0,-1 0 0 0 0,0 0 0 0 0,1 0 0 0 0,-1 0 0 0 0,0 0 1 0 0,1 0-1 0 0,-1 0 0 0 0,0 0 0 0 0,1 0 0 0 0,-1 0 0 0 0,0 0 1 0 0,1 0-1 0 0,-1 0 0 0 0,0 0 0 0 0,1 0 0 0 0,-1 0 0 0 0,0 0 1 0 0,1 0-1 0 0,-1 0 0 0 0,0-1 0 0 0,1 1 0 0 0,-1 0 0 0 0,0 0 0 0 0,0 0 1 0 0,1-1-1 0 0,-1 1 0 0 0,0 0 0 0 0,0 0 0 0 0,1-1 0 0 0,14-14 53 0 0,-15 14-55 0 0,15-20 39 0 0,0-1 0 0 0,-2-1 0 0 0,0 0-1 0 0,17-46 1 0 0,-28 64-24 0 0,0 0 30 0 0,-2 8-4 0 0,-1 10-27 0 0,2 1 2 0 0,1 9 8 0 0,7 45-1 0 0,-7-63-14 0 0,-1 1-1 0 0,1 0 1 0 0,0-1 0 0 0,0 1-1 0 0,1-1 1 0 0,-1 1-1 0 0,1-1 1 0 0,0 0-1 0 0,1 0 1 0 0,-1 0-1 0 0,1-1 1 0 0,7 8-1 0 0,-10-12-30 0 0,-1 1 0 0 0,1-1 0 0 0,-1 0-1 0 0,1 0 1 0 0,-1 1 0 0 0,1-1 0 0 0,-1 0-1 0 0,1 0 1 0 0,0 1 0 0 0,-1-1 0 0 0,1 0-1 0 0,-1 0 1 0 0,1 0 0 0 0,0 0-1 0 0,-1 0 1 0 0,1 0 0 0 0,-1 0 0 0 0,1 0-1 0 0,0 0 1 0 0,1-1-376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8:21.945"/>
    </inkml:context>
    <inkml:brush xml:id="br0">
      <inkml:brushProperty name="width" value="0.1" units="cm"/>
      <inkml:brushProperty name="height" value="0.1" units="cm"/>
    </inkml:brush>
  </inkml:definitions>
  <inkml:trace contextRef="#ctx0" brushRef="#br0">34 410 3208 0 0,'0'0'0'0'0,"-13"-10"-48"0"0,5 25 56 0 0,7 0 8 0 0,-4 12 0 0 0,-1 9 0 0 0,6 5 8 0 0,0-5 0 0 0,3-6 80 0 0,0-7 8 0 0,2-10 264 0 0,12-17-200 0 0,0-13 8 0 0</inkml:trace>
  <inkml:trace contextRef="#ctx0" brushRef="#br0" timeOffset="1">42 10 96 0 0,'0'0'0'0'0,"-25"-9"0"0"0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8:23.015"/>
    </inkml:context>
    <inkml:brush xml:id="br0">
      <inkml:brushProperty name="width" value="0.1" units="cm"/>
      <inkml:brushProperty name="height" value="0.1" units="cm"/>
    </inkml:brush>
  </inkml:definitions>
  <inkml:trace contextRef="#ctx0" brushRef="#br0">1 348 96 0 0,'2'-17'0'0'0,"2"0"0"0"0,-1 0 0 0 0,2 1 0 0 0,11-26 0 0 0,-9 29 0 0 0,-6 12 0 0 0,-1 1 0 0 0,0 0 0 0 0,0-1 0 0 0,0 1 0 0 0,0 0 0 0 0,0-1 0 0 0,1 1 0 0 0,-1 0 0 0 0,0-1 0 0 0,0 1 0 0 0,0 0 0 0 0,1-1 0 0 0,-1 1 0 0 0,0 0 0 0 0,1 0 0 0 0,-1-1 0 0 0,0 1 0 0 0,1 0 0 0 0,-1 0 0 0 0,0 0 0 0 0,0 0 0 0 0,1-1 0 0 0,-1 1 0 0 0,1 0 0 0 0,-1 0 0 0 0,0 0 0 0 0,1 0 0 0 0,-1 0 0 0 0,0 0 0 0 0,1 0 0 0 0,-1 0 0 0 0,1 0 0 0 0,-1 0 0 0 0,0 0 0 0 0,1 0 0 0 0,-1 0 0 0 0,0 0 0 0 0,1 0 0 0 0,-1 0 0 0 0,0 1 0 0 0,1-1 0 0 0,-1 0 0 0 0,0 0 0 0 0,1 0 0 0 0,-1 1 0 0 0,0-1 0 0 0,1 0 0 0 0,-1 0 0 0 0,0 1 0 0 0,0-1 0 0 0,1 0 0 0 0,-1 0 0 0 0,0 1 0 0 0,0-1 0 0 0,0 0 0 0 0,1 1 0 0 0,-1-1 0 0 0,0 0 0 0 0,0 1 0 0 0,0-1 0 0 0,0 0 0 0 0,0 1 0 0 0,0-1 0 0 0,0 1 0 0 0,0-1 0 0 0,0 0 0 0 0,0 1 0 0 0,0-1 0 0 0,0 1 0 0 0,5 11 0 0 0,0 1 0 0 0,-2 0 0 0 0,1 0 0 0 0,-2 0 0 0 0,0 0 0 0 0,1 17 0 0 0,1 8 0 0 0,-4-38 0 0 0,0 0 0 0 0,0 1 0 0 0,0-1 0 0 0,0 0 0 0 0,0 1 0 0 0,0-1 0 0 0,0 1 0 0 0,0-1 0 0 0,0 0 0 0 0,0 1 0 0 0,0-1 0 0 0,0 0 0 0 0,0 1 0 0 0,0-1 0 0 0,1 0 0 0 0,-1 1 0 0 0,0-1 0 0 0,0 0 0 0 0,0 1 0 0 0,1-1 0 0 0,-1 0 0 0 0,0 1 0 0 0,0-1 0 0 0,1 0 0 0 0,-1 0 0 0 0,0 1 0 0 0,1-1 0 0 0,-1 0 0 0 0,0 0 0 0 0,1 0 0 0 0,-1 1 0 0 0,0-1 0 0 0,1 0 0 0 0,-1 0 0 0 0,0 0 0 0 0,1 0 0 0 0,4-2 1 0 0,1-3 5 0 0,0 0 1 0 0,-1-1-1 0 0,0 1 0 0 0,0-1 0 0 0,0 0 0 0 0,-1 0 1 0 0,4-8-1 0 0,3-2 14 0 0,57-83 258 0 0,-67 98-164 0 0,1 0-96 0 0,7-5-8 0 0,-5 4-13 0 0,1 0 1 0 0,-1 0 0 0 0,0-1 0 0 0,0 1 0 0 0,0-1-1 0 0,0 0 1 0 0,0 0 0 0 0,0-1 0 0 0,-1 1 0 0 0,0-1-1 0 0,1 0 1 0 0,-2 1 0 0 0,6-9 0 0 0,-3 3-8 0 0,-1-1 1 0 0,1-1 0 0 0,5-19 0 0 0,-10 28-5 0 0,0 0-4 0 0,-1 6 7 0 0,-2 13 8 0 0,-2 27 50 0 0,6-33 18 0 0,-1-1 0 0 0,2 1 0 0 0,5 21 0 0 0,-7-29 2 0 0,1 0 0 0 0,0-1 0 0 0,0 1 0 0 0,0 0 0 0 0,0-1 0 0 0,0 1 0 0 0,1 0 0 0 0,-1-1 0 0 0,1 0 0 0 0,0 1 0 0 0,0-1 0 0 0,0 0 0 0 0,0 0 0 0 0,0 0 0 0 0,0 0 0 0 0,0 0 0 0 0,1 0 0 0 0,-1-1 0 0 0,5 3 0 0 0,-6-4-33 0 0,0-1 0 0 0,0 1 1 0 0,0 0-1 0 0,0 0 0 0 0,0-1 0 0 0,-1 1 1 0 0,1-1-1 0 0,0 1 0 0 0,0-1 0 0 0,0 1 1 0 0,0-1-1 0 0,-1 0 0 0 0,1 1 0 0 0,0-1 1 0 0,-1 0-1 0 0,1 1 0 0 0,0-2 0 0 0,0 1 37 0 0,3-3-6 0 0,0-1 1 0 0,0 0 0 0 0,0 0-1 0 0,-1 0 1 0 0,0 0 0 0 0,0-1 0 0 0,0 1-1 0 0,0-1 1 0 0,-1 1 0 0 0,0-1 0 0 0,-1 0-1 0 0,3-10 1 0 0,-2-5 403 0 0,0 1-1 0 0,-1-28 1 0 0,-1 38 14 0 0,-1 40-339 0 0,2-1-1 0 0,0 1 0 0 0,2 0 0 0 0,2-1 0 0 0,0 0 0 0 0,14 42 0 0 0,5-5 19 0 0,-3 2 0 0 0,20 110 1 0 0,-37-152-108 0 0,-2 1 0 0 0,-1 0 1 0 0,-5 53-1 0 0,2-62-15 0 0,-1-1-1 0 0,-1 1 1 0 0,-1-1-1 0 0,0 0 1 0 0,-1-1 0 0 0,-17 32-1 0 0,16-35 4 0 0,-1-1 0 0 0,-1 0-1 0 0,-12 14 1 0 0,17-22-13 0 0,1 0 0 0 0,-1 0 0 0 0,0 0 0 0 0,-1-1 0 0 0,1 0 0 0 0,-1 1 0 0 0,1-2 0 0 0,-1 1 0 0 0,0 0 0 0 0,0-1 0 0 0,-10 3 0 0 0,11-5-10 0 0,1 0 0 0 0,-1 0-1 0 0,1 0 1 0 0,-1 0 0 0 0,0-1 0 0 0,1 0 0 0 0,-1 1 0 0 0,1-1 0 0 0,0-1 0 0 0,-1 1 0 0 0,1 0 0 0 0,0-1 0 0 0,0 0-1 0 0,0 1 1 0 0,0-1 0 0 0,0 0 0 0 0,-5-5 0 0 0,-2-2 38 0 0,1 0 0 0 0,0 0-1 0 0,-12-17 1 0 0,12 13 21 0 0,1 0-1 0 0,0 0 1 0 0,1-1 0 0 0,1 0-1 0 0,0 0 1 0 0,1-1 0 0 0,0 1-1 0 0,1-1 1 0 0,1 0 0 0 0,0-1-1 0 0,1 1 1 0 0,1 0 0 0 0,1-1-1 0 0,0 1 1 0 0,0-1 0 0 0,2 1-1 0 0,0 0 1 0 0,1-1 0 0 0,0 1-1 0 0,1 1 1 0 0,1-1 0 0 0,7-17-1 0 0,3 3 55 0 0,1 0 0 0 0,1 0 0 0 0,2 2 0 0 0,1 0-1 0 0,0 1 1 0 0,2 1 0 0 0,40-34 0 0 0,161-122 404 0 0,13-11-1919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8:28.279"/>
    </inkml:context>
    <inkml:brush xml:id="br0">
      <inkml:brushProperty name="width" value="0.1" units="cm"/>
      <inkml:brushProperty name="height" value="0.1" units="cm"/>
    </inkml:brush>
  </inkml:definitions>
  <inkml:trace contextRef="#ctx0" brushRef="#br0">282 445 96 0 0,'25'53'4'0'0,"-9"-23"27"0"0,-2 1 0 0 0,13 42 0 0 0,-25-61 71 0 0,-2-10-5 0 0,-18-7 432 0 0,-2-7-268 0 0,2 0 1 0 0,-1-1-1 0 0,-27-25 0 0 0,-6-5 125 0 0,42 36-318 0 0,-66-53 469 0 0,67 51-461 0 0,0 0 1 0 0,1 0 0 0 0,0-1 0 0 0,0 0-1 0 0,-9-18 1 0 0,10 17-9 0 0,0-2 0 0 0,1 1 0 0 0,1-1 0 0 0,0 1 0 0 0,1-1 0 0 0,0-1 0 0 0,1 1 0 0 0,1 0 0 0 0,0-1 0 0 0,1 0 0 0 0,0-18 0 0 0,3 9 65 0 0,9-42 1 0 0,-9 55-95 0 0,1 0 0 0 0,0 1 0 0 0,1-1 1 0 0,0 1-1 0 0,1 0 0 0 0,9-15 1 0 0,-11 21-30 0 0,0-1 1 0 0,0 1 0 0 0,0 1 0 0 0,0-1 0 0 0,1 0 0 0 0,-1 1 0 0 0,1 0 0 0 0,-1 0 0 0 0,1 0-1 0 0,0 0 1 0 0,0 0 0 0 0,0 1 0 0 0,0 0 0 0 0,0-1 0 0 0,0 2 0 0 0,9-2 0 0 0,3 1 4 0 0,0 0 1 0 0,0 2 0 0 0,17 1 0 0 0,2 3-1 0 0,0 2 1 0 0,0 1 0 0 0,0 1 0 0 0,-1 2 0 0 0,-1 2 0 0 0,0 1 0 0 0,-1 1 0 0 0,0 2 0 0 0,-2 1-1 0 0,0 2 1 0 0,29 24 0 0 0,-50-37 0 0 0,-1 0-1 0 0,0 0 1 0 0,0 1 0 0 0,-1 0-1 0 0,0 1 1 0 0,9 13-1 0 0,-13-16 1 0 0,0-1 0 0 0,-1 0-1 0 0,1 1 1 0 0,-1 0 0 0 0,-1-1-1 0 0,1 1 1 0 0,-1 0-1 0 0,0 0 1 0 0,0 0 0 0 0,0 0-1 0 0,-1 0 1 0 0,0 0 0 0 0,-1 9-1 0 0,-2 0 49 0 0,-1 1-1 0 0,0-1 1 0 0,-1-1-1 0 0,0 1 1 0 0,-1-1-1 0 0,-16 27 1 0 0,-59 79 417 0 0,51-79-283 0 0,18-24-106 0 0,-1 0-1 0 0,-1-1 0 0 0,-1 0 1 0 0,0-1-1 0 0,-1 0 1 0 0,-1-2-1 0 0,0 0 1 0 0,-1 0-1 0 0,0-2 0 0 0,-1 0 1 0 0,0-2-1 0 0,0 0 1 0 0,-39 12-1 0 0,24-11 132 0 0,0-1-1 0 0,-1-2 1 0 0,0-2 0 0 0,-51 3-1 0 0,84-8-285 0 0,-1 0 0 0 0,1 0 0 0 0,-1 0-1 0 0,1-1 1 0 0,-1 1 0 0 0,0-1-1 0 0,1 1 1 0 0,0-1 0 0 0,-1 0 0 0 0,1 0-1 0 0,-1 0 1 0 0,-2-2 0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8:29.348"/>
    </inkml:context>
    <inkml:brush xml:id="br0">
      <inkml:brushProperty name="width" value="0.1" units="cm"/>
      <inkml:brushProperty name="height" value="0.1" units="cm"/>
    </inkml:brush>
  </inkml:definitions>
  <inkml:trace contextRef="#ctx0" brushRef="#br0">225 196 96 0 0,'-29'-21'0'0'0,"27"20"0"0"0,0 1 0 0 0,0-1 0 0 0,-1 1 0 0 0,1-1 0 0 0,0 1 0 0 0,0 0 0 0 0,0 0 0 0 0,0 0 0 0 0,0 0 0 0 0,0 0 0 0 0,-1 0 0 0 0,1 1 0 0 0,0-1 0 0 0,0 1 0 0 0,0-1 0 0 0,0 1 0 0 0,0 0 0 0 0,0 0 0 0 0,0 0 0 0 0,0 0 0 0 0,0 0 0 0 0,-2 2 0 0 0,-1 0 0 0 0,-5 3-1 0 0,0 1 1 0 0,1 0-1 0 0,0 1 1 0 0,0-1-1 0 0,0 2 1 0 0,1-1-1 0 0,0 1 1 0 0,1 1-1 0 0,0 0 1 0 0,0-1-1 0 0,1 2 0 0 0,-7 14 1 0 0,8-14 7 0 0,1 1-1 0 0,-1-1 1 0 0,2 1 0 0 0,0 0 0 0 0,0 0 0 0 0,1 0-1 0 0,0 1 1 0 0,1-1 0 0 0,1 0 0 0 0,0 1 0 0 0,1-1 0 0 0,1 13-1 0 0,-1-21 14 0 0,0-1-1 0 0,-1 0 1 0 0,1 0-1 0 0,0 0 1 0 0,0 0 0 0 0,1 0-1 0 0,-1 0 1 0 0,1-1-1 0 0,-1 1 1 0 0,1 0-1 0 0,0-1 1 0 0,0 1-1 0 0,4 3 1 0 0,-5-5 2 0 0,1 0 0 0 0,-1 0-1 0 0,1 0 1 0 0,-1-1 0 0 0,1 1 0 0 0,0 0 0 0 0,-1-1 0 0 0,1 1 0 0 0,0-1 0 0 0,-1 0 0 0 0,1 0 0 0 0,0 0-1 0 0,-1 0 1 0 0,1 0 0 0 0,0 0 0 0 0,0 0 0 0 0,-1 0 0 0 0,1 0 0 0 0,0-1 0 0 0,-1 1 0 0 0,1-1 0 0 0,0 0-1 0 0,-1 1 1 0 0,1-1 0 0 0,-1 0 0 0 0,1 0 0 0 0,0-1 0 0 0,7-3 78 0 0,0-2-1 0 0,-1 1 1 0 0,0-1-1 0 0,-1 0 1 0 0,1 0-1 0 0,10-16 1 0 0,35-56 395 0 0,-37 54-342 0 0,4-5 45 0 0,-8 13 8 0 0,-1 0 1 0 0,0-1 0 0 0,-2 0-1 0 0,15-37 1 0 0,-25 57-176 0 0,1-1 0 0 0,-1 0 0 0 0,0 0 0 0 0,0 0 0 0 0,0 0 0 0 0,1 0 0 0 0,-1 0 1 0 0,0 0-1 0 0,0 0 0 0 0,0 0 0 0 0,0 0 0 0 0,-1 0 0 0 0,1-1 0 0 0,0 1 0 0 0,0 0 0 0 0,0-1 0 0 0,-1 1 0 0 0,1-1 0 0 0,0 1 1 0 0,-1-1-1 0 0,1 0 0 0 0,0 0 0 0 0,-1 0 0 0 0,1 1 0 0 0,0-1 0 0 0,-1 0 0 0 0,1 0 0 0 0,0-1 0 0 0,-1 1 0 0 0,1 0 0 0 0,0 0 1 0 0,-1-1-1 0 0,1 1 0 0 0,0-1 0 0 0,-1 1 0 0 0,1-1 0 0 0,0 1 0 0 0,0-1 0 0 0,0 0 0 0 0,0 0 0 0 0,0 0 0 0 0,0 1 0 0 0,0-1 1 0 0,0 0-1 0 0,0 0 0 0 0,0 0 0 0 0,0-1 0 0 0,0 1 0 0 0,1 0 0 0 0,-1 0 0 0 0,0 0 0 0 0,1 0 0 0 0,-1-1 0 0 0,1 1 0 0 0,-1 0 1 0 0,1-1-1 0 0,0 1 0 0 0,0 0 0 0 0,-1-1 0 0 0,1 1 0 0 0,0 0 0 0 0,0-1 0 0 0,0 1 0 0 0,1 0 0 0 0,-1-1 0 0 0,0 0 0 0 0,-4 11 35 0 0,1 0-1 0 0,0 1 0 0 0,0 0 0 0 0,1 0 0 0 0,0 0 0 0 0,-1 18 0 0 0,3-23-41 0 0,0 0-1 0 0,0 0 0 0 0,0 0 1 0 0,1-1-1 0 0,0 1 0 0 0,-1 0 1 0 0,2 0-1 0 0,-1 0 0 0 0,0-1 1 0 0,1 1-1 0 0,0-1 0 0 0,0 1 1 0 0,1-1-1 0 0,-1 1 0 0 0,7 6 1 0 0,-7-9-12 0 0,1 1 0 0 0,0-2-1 0 0,-1 1 1 0 0,1 0 0 0 0,0 0 0 0 0,0-1 0 0 0,0 0 0 0 0,0 1 0 0 0,0-1 0 0 0,0 0 0 0 0,1-1 0 0 0,-1 1-1 0 0,0-1 1 0 0,0 1 0 0 0,1-1 0 0 0,-1 0 0 0 0,0 0 0 0 0,1 0 0 0 0,-1-1 0 0 0,0 1 0 0 0,4-2 0 0 0,3 0 10 0 0,0-1 0 0 0,0 0 1 0 0,-1-1-1 0 0,1 0 0 0 0,14-8 1 0 0,2-4 15 0 0,-1-1-1 0 0,0-2 1 0 0,-1 0 0 0 0,-1-1 0 0 0,22-26-1 0 0,-41 41-25 0 0,0-1-1 0 0,0 1 1 0 0,0-1-1 0 0,2-6 1 0 0,-5 10-3 0 0,0 0 0 0 0,0 0 0 0 0,0 0 0 0 0,0 0 0 0 0,-1 0 0 0 0,1-1 0 0 0,-1 1 0 0 0,1 0 0 0 0,-1 0 0 0 0,0-1 1 0 0,0 1-1 0 0,0 0 0 0 0,0 0 0 0 0,-1-3 0 0 0,0 3-1 0 0,1 1 0 0 0,-1 0 0 0 0,0 0 1 0 0,0 0-1 0 0,1 0 0 0 0,-1 0 0 0 0,0 0 0 0 0,0 0 1 0 0,0 0-1 0 0,0 0 0 0 0,0 1 0 0 0,0-1 0 0 0,0 0 1 0 0,-1 0-1 0 0,1 1 0 0 0,0-1 0 0 0,0 1 0 0 0,0-1 1 0 0,-1 1-1 0 0,1 0 0 0 0,0-1 0 0 0,-1 1 0 0 0,1 0 1 0 0,-2 0-1 0 0,0 0 13 0 0,0-1 1 0 0,0 1-1 0 0,0 0 1 0 0,1 0-1 0 0,-1 1 1 0 0,0-1-1 0 0,0 0 1 0 0,-5 3-1 0 0,8-3-13 0 0,-1 1-1 0 0,0 0 0 0 0,1 0 0 0 0,0 0 1 0 0,-1 0-1 0 0,1 0 0 0 0,-1 0 0 0 0,1 0 0 0 0,0-1 1 0 0,0 1-1 0 0,-1 0 0 0 0,1 0 0 0 0,0 0 1 0 0,0 0-1 0 0,0 0 0 0 0,0 0 0 0 0,0 0 1 0 0,0 0-1 0 0,1 2 0 0 0,-1-3 6 0 0,1 4 0 0 0,-1-1 0 0 0,1 0 0 0 0,0 0 0 0 0,0 0 0 0 0,1 0 1 0 0,-1-1-1 0 0,0 1 0 0 0,1 0 0 0 0,0 0 0 0 0,0-1 0 0 0,0 1 0 0 0,0-1 0 0 0,0 0 0 0 0,0 1 1 0 0,0-1-1 0 0,1 0 0 0 0,-1 0 0 0 0,5 2 0 0 0,-2-1 5 0 0,1 0 0 0 0,0 0 0 0 0,-1 0 0 0 0,1 0 0 0 0,0-1 0 0 0,0 0 0 0 0,1-1-1 0 0,6 2 1 0 0,-3-2 3 0 0,-1-1-1 0 0,1 0 0 0 0,-1-1 0 0 0,0 0 1 0 0,1-1-1 0 0,-1 0 0 0 0,0 0 0 0 0,0-1 1 0 0,0 0-1 0 0,-1 0 0 0 0,1-1 0 0 0,-1 0 1 0 0,15-10-1 0 0,-13 7 4 0 0,0-1 0 0 0,0 0 0 0 0,0 0 0 0 0,-1-1-1 0 0,0 0 1 0 0,-1-1 0 0 0,0 1 0 0 0,-1-2 0 0 0,12-19 0 0 0,-17 25-9 0 0,0 0 0 0 0,-1 1 0 0 0,0-1 0 0 0,0 0 0 0 0,0 0 0 0 0,0 0-1 0 0,-1 0 1 0 0,0 0 0 0 0,0-6 0 0 0,0 5 19 0 0,0 6-32 0 0,0 0 0 0 0,0 0 1 0 0,0-1-1 0 0,0 1 1 0 0,0 0-1 0 0,0 0 0 0 0,0-1 1 0 0,0 1-1 0 0,0 0 1 0 0,0 0-1 0 0,-1-1 0 0 0,1 1 1 0 0,0 0-1 0 0,0 0 0 0 0,0 0 1 0 0,0-1-1 0 0,0 1 1 0 0,-1 0-1 0 0,1 0 0 0 0,0 0 1 0 0,0 0-1 0 0,0-1 1 0 0,-1 1-1 0 0,1 0 0 0 0,0 0 1 0 0,0 0-1 0 0,0 0 0 0 0,-1 0 1 0 0,1 0-1 0 0,0-1 1 0 0,0 1-1 0 0,-1 0 0 0 0,1 0 1 0 0,0 0-1 0 0,0 0 1 0 0,-1 0-1 0 0,1 0 0 0 0,0 0 1 0 0,0 0-1 0 0,-1 0 0 0 0,1 0 1 0 0,0 0-1 0 0,0 0 1 0 0,-1 1-1 0 0,1-1 0 0 0,0 0 1 0 0,0 0-1 0 0,-1 0 1 0 0,-11 8 65 0 0,8-2-47 0 0,-1 1 0 0 0,2 0 0 0 0,-1 1-1 0 0,1-1 1 0 0,0 1 0 0 0,0-1 0 0 0,1 1 0 0 0,0 0-1 0 0,1 0 1 0 0,0 0 0 0 0,-1 11 0 0 0,1-3 12 0 0,2 0 0 0 0,-1 1 0 0 0,2-1 0 0 0,6 29 0 0 0,3-9 56 0 0,25 59 1 0 0,-25-71-57 0 0,-1 1 0 0 0,-1 0 0 0 0,-1 1 0 0 0,-1 0 0 0 0,4 34 0 0 0,-10-48-20 0 0,-2-1 1 0 0,1 0-1 0 0,-1 0 1 0 0,-1 0-1 0 0,0 1 1 0 0,-1-1-1 0 0,0-1 0 0 0,0 1 1 0 0,-2 0-1 0 0,-8 16 1 0 0,7-15 14 0 0,-1-1 0 0 0,-1 1 0 0 0,0-1 0 0 0,0-1 0 0 0,-1 0 0 0 0,0 0 0 0 0,-1 0 0 0 0,-16 11 0 0 0,22-18-12 0 0,1-1-1 0 0,0 1 1 0 0,-1-1-1 0 0,0 0 1 0 0,1 0-1 0 0,-1-1 1 0 0,0 1-1 0 0,0-1 1 0 0,0 0-1 0 0,0 0 1 0 0,0 0-1 0 0,0 0 1 0 0,-1-1-1 0 0,1 0 1 0 0,0 0-1 0 0,0 0 1 0 0,0 0-1 0 0,0 0 1 0 0,-1-1-1 0 0,1 0 1 0 0,0 0-1 0 0,0 0 1 0 0,0 0-1 0 0,0-1 1 0 0,1 0 0 0 0,-1 1-1 0 0,0-1 1 0 0,1-1-1 0 0,-1 1 1 0 0,-3-3-1 0 0,2 0 13 0 0,1 1 0 0 0,-1-1-1 0 0,1 0 1 0 0,0-1 0 0 0,0 1-1 0 0,1-1 1 0 0,-1 1 0 0 0,1-1 0 0 0,0 0-1 0 0,1 0 1 0 0,0 0 0 0 0,0-1 0 0 0,0 1-1 0 0,0-1 1 0 0,1 1 0 0 0,0-1 0 0 0,1 1-1 0 0,0-9 1 0 0,0 5 19 0 0,1 0-1 0 0,1 0 1 0 0,0 1-1 0 0,0-1 1 0 0,1 0-1 0 0,0 1 1 0 0,0 0-1 0 0,1 0 1 0 0,8-14-1 0 0,-3 9 15 0 0,1 1-1 0 0,0-1 1 0 0,1 1-1 0 0,0 1 1 0 0,14-12-1 0 0,16-8 74 0 0,1 1 1 0 0,75-41-1 0 0,-99 61-118 0 0,75-43-1516 0 0,-74 43-6480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8:37.791"/>
    </inkml:context>
    <inkml:brush xml:id="br0">
      <inkml:brushProperty name="width" value="0.1" units="cm"/>
      <inkml:brushProperty name="height" value="0.1" units="cm"/>
    </inkml:brush>
  </inkml:definitions>
  <inkml:trace contextRef="#ctx0" brushRef="#br0">965 379 96 0 0,'5'-11'0'0'0,"40"-106"0"0"0,-41 105 0 0 0,-1 0 0 0 0,0-1 0 0 0,-1 1 0 0 0,0 0 0 0 0,-1-1 0 0 0,-1 0 0 0 0,-2-23 0 0 0,1 32 0 0 0,0-1 0 0 0,-1 0 1 0 0,0 1-1 0 0,0-1 0 0 0,0 1 0 0 0,0-1 1 0 0,0 1-1 0 0,-1 0 0 0 0,0 0 0 0 0,0 0 1 0 0,0 0-1 0 0,-1 1 0 0 0,1-1 0 0 0,-1 1 1 0 0,0 0-1 0 0,0 0 0 0 0,0 0 0 0 0,0 1 1 0 0,0-1-1 0 0,0 1 0 0 0,-8-3 0 0 0,-9-3 10 0 0,0 1-1 0 0,0 1 0 0 0,-29-4 0 0 0,49 9-8 0 0,-27-4 53 0 0,0 1 1 0 0,0 2 0 0 0,0 0-1 0 0,0 2 1 0 0,0 1 0 0 0,-1 1-1 0 0,1 2 1 0 0,1 0 0 0 0,-1 2-1 0 0,1 1 1 0 0,0 2 0 0 0,0 0-1 0 0,1 2 1 0 0,0 0 0 0 0,1 2-1 0 0,-46 32 1 0 0,44-25 152 0 0,0 1 0 0 0,1 1 0 0 0,1 1 0 0 0,1 2 0 0 0,1 0 0 0 0,1 1 0 0 0,2 2 0 0 0,1 0 0 0 0,0 1 0 0 0,3 1 0 0 0,0 0 0 0 0,2 1 0 0 0,1 1 0 0 0,2 0 0 0 0,-13 58 0 0 0,22-70-24 0 0,0 0 0 0 0,1 1 0 0 0,1-1 0 0 0,1 0 1 0 0,0 0-1 0 0,2 1 0 0 0,0-1 0 0 0,2 0 0 0 0,0-1 0 0 0,1 1 1 0 0,1-1-1 0 0,1 0 0 0 0,0-1 0 0 0,1 0 0 0 0,2 0 0 0 0,17 24 0 0 0,-3-11 61 0 0,1 0 0 0 0,1-2-1 0 0,1-1 1 0 0,2-1 0 0 0,1-1-1 0 0,1-2 1 0 0,51 30-1 0 0,-60-41-161 0 0,1-1-1 0 0,0-1 0 0 0,1-1 0 0 0,0-1 0 0 0,1-1 0 0 0,0-1 0 0 0,0-2 0 0 0,0 0 1 0 0,1-2-1 0 0,-1-1 0 0 0,1-1 0 0 0,0-1 0 0 0,-1-1 0 0 0,1-2 0 0 0,-1 0 1 0 0,1-2-1 0 0,-1-1 0 0 0,0-1 0 0 0,-1-2 0 0 0,29-12 0 0 0,-7-3 32 0 0,-2-1 0 0 0,-1-3 0 0 0,-1-1 0 0 0,-1-3 0 0 0,56-53 0 0 0,-69 57-46 0 0,-1 0 1 0 0,-1-1 0 0 0,-2-2-1 0 0,-1-1 1 0 0,38-66 0 0 0,-53 81-43 0 0,-2 0 0 0 0,0 0 0 0 0,-1-1 0 0 0,0 0 0 0 0,-2-1 1 0 0,3-21-1 0 0,-5 26-11 0 0,-2 0 0 0 0,0 0 0 0 0,0 0 1 0 0,-1 0-1 0 0,-1 0 0 0 0,0 0 0 0 0,-1 1 0 0 0,-1-1 0 0 0,-5-15 1 0 0,3 17-3 0 0,0-1 0 0 0,0 1 1 0 0,-1 0-1 0 0,0 1 0 0 0,-1-1 1 0 0,-1 2-1 0 0,0-1 0 0 0,-16-14 1 0 0,10 12 2 0 0,0 1 1 0 0,-1 0 0 0 0,-1 1 0 0 0,0 1-1 0 0,-27-12 1 0 0,15 11 2 0 0,0 1 1 0 0,0 1-1 0 0,-1 2 1 0 0,0 0-1 0 0,0 3 1 0 0,-1 0-1 0 0,-50 1 1 0 0,54 4-7 0 0,1 0 0 0 0,-1 2 0 0 0,1 1 0 0 0,0 1 1 0 0,1 2-1 0 0,-1 0 0 0 0,1 1 0 0 0,0 2 0 0 0,-37 20 0 0 0,-1 14-1617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8:39.652"/>
    </inkml:context>
    <inkml:brush xml:id="br0">
      <inkml:brushProperty name="width" value="0.1" units="cm"/>
      <inkml:brushProperty name="height" value="0.1" units="cm"/>
    </inkml:brush>
  </inkml:definitions>
  <inkml:trace contextRef="#ctx0" brushRef="#br0">1 1055 2104 0 0,'0'0'136'0'0,"6"-4"23"0"0,37-24 189 0 0,73-65 1 0 0,-53 40-261 0 0,262-186 523 0 0,-132 101-317 0 0,15-9 398 0 0,309-164-1 0 0,-441 270-1087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8:40.182"/>
    </inkml:context>
    <inkml:brush xml:id="br0">
      <inkml:brushProperty name="width" value="0.1" units="cm"/>
      <inkml:brushProperty name="height" value="0.1" units="cm"/>
    </inkml:brush>
  </inkml:definitions>
  <inkml:trace contextRef="#ctx0" brushRef="#br0">165 46 96 0 0,'12'-10'0'0'0,"-8"6"0"0"0,0 1 0 0 0,0-1 0 0 0,0 0 0 0 0,0 0 0 0 0,5-7 0 0 0,-5 6 0 0 0,-3 8 0 0 0,-2 10 0 0 0,-12 32 0 0 0,-1 0 0 0 0,-30 64 0 0 0,-2 4 0 0 0,-43 126 295 0 0,88-239-279 0 0,1 1 1 0 0,0 0-1 0 0,-1 0 1 0 0,1 0 0 0 0,0 0-1 0 0,-1-1 1 0 0,1 1-1 0 0,0 0 1 0 0,0 0 0 0 0,0 0-1 0 0,-1 0 1 0 0,1 0-1 0 0,0 0 1 0 0,0 0-1 0 0,1 0 1 0 0,-1 0 0 0 0,0 0-1 0 0,0 0 1 0 0,0-1-1 0 0,1 1 1 0 0,-1 0 0 0 0,0 0-1 0 0,1 0 1 0 0,-1 0-1 0 0,1-1 1 0 0,-1 1 0 0 0,1 0-1 0 0,-1 0 1 0 0,1-1-1 0 0,-1 1 1 0 0,1 0 0 0 0,0-1-1 0 0,0 1 1 0 0,-1 0-1 0 0,2 0 1 0 0,2 0 29 0 0,-1 0-1 0 0,1 0 1 0 0,0-1 0 0 0,-1 1 0 0 0,1-1-1 0 0,0 0 1 0 0,-1 0 0 0 0,1 0 0 0 0,4-1-1 0 0,32-4 221 0 0,0-2 0 0 0,0-2-1 0 0,49-18 1 0 0,113-50 548 0 0,-132 48-811 0 0,-54 23-2360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3:22.884"/>
    </inkml:context>
    <inkml:brush xml:id="br0">
      <inkml:brushProperty name="width" value="0.5" units="cm"/>
      <inkml:brushProperty name="height" value="1" units="cm"/>
      <inkml:brushProperty name="color" value="#EDF808"/>
      <inkml:brushProperty name="tip" value="rectangle"/>
      <inkml:brushProperty name="rasterOp" value="maskPen"/>
    </inkml:brush>
  </inkml:definitions>
  <inkml:trace contextRef="#ctx0" brushRef="#br0">1 204 96 0 0,'30'-2'0'0'0,"43"-7"0"0"0,3 0 0 0 0,134-3 178 0 0,120-8 292 0 0,-201 1-22 0 0,-75 10-36 0 0,94-4 1 0 0,-27 9 658 0 0,-150 3-1027 0 0,0 2 0 0 0,1 1 0 0 0,-53 12 0 0 0,35-4 4 0 0,0-2 1 0 0,-79 4-1 0 0,-5 1 22 0 0,74-5-14 0 0,-64-1 0 0 0,103-7-42 0 0,0 0-1 0 0,0-2 1 0 0,0 0 0 0 0,1-1-1 0 0,-1-1 1 0 0,1 0-1 0 0,0-1 1 0 0,-19-9-1 0 0,-235-116 950 0 0,265 128-1004 0 0,-18-12 1359 0 0,23 14-1311 0 0,14 1 114 0 0,259 51 439 0 0,-66-10-328 0 0,-121-26-143 0 0,3 1 9 0 0,0-3-1 0 0,119 3 0 0 0,-35-14 39 0 0,-172-3-80 0 0,-3 2-46 0 0,-8 4-5 0 0,-1 1 1 0 0,0-2 0 0 0,0 0 0 0 0,0 0-1 0 0,-1-1 1 0 0,1 0 0 0 0,-15 3-1 0 0,-7-1 17 0 0,-48 4 0 0 0,-16-5 45 0 0,40-3 39 0 0,-112 19 1 0 0,-77 28 605 0 0,224-44-622 0 0,11-2-208 0 0,0 0 1 0 0,0-1-1 0 0,-19 1 1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8:41.224"/>
    </inkml:context>
    <inkml:brush xml:id="br0">
      <inkml:brushProperty name="width" value="0.1" units="cm"/>
      <inkml:brushProperty name="height" value="0.1" units="cm"/>
    </inkml:brush>
  </inkml:definitions>
  <inkml:trace contextRef="#ctx0" brushRef="#br0">141 238 3408 0 0,'0'0'-45'0'0,"6"3"-206"0"0,1-1 249 0 0,1 0 1 0 0,-1 0-1 0 0,1-1 1 0 0,-1 0 0 0 0,1 0-1 0 0,0-1 1 0 0,-1 0-1 0 0,1 0 1 0 0,0-1-1 0 0,-1 0 1 0 0,11-2-1 0 0,16-6 0 0 0,39-15 0 0 0,-54 18 4 0 0,100-35 41 0 0,167-63 475 0 0,-274 99-307 0 0,-1 0 0 0 0,0-1 0 0 0,0-1 0 0 0,0 0-1 0 0,-1 0 1 0 0,16-15 0 0 0,-25 20-65 0 0,-4 2-9 0 0,-25 3-10 0 0,1 1 0 0 0,0 1 1 0 0,0 2-1 0 0,1 0 0 0 0,-32 14 1 0 0,15-3-65 0 0,1 2 0 0 0,0 1-1 0 0,2 3 1 0 0,0 1 0 0 0,2 2 0 0 0,-38 34 0 0 0,61-48-35 0 0,1 0 0 0 0,0 1 0 0 0,1 1 0 0 0,1 0 1 0 0,0 1-1 0 0,1 0 0 0 0,-16 33 0 0 0,26-46-10 0 0,0 0-1 0 0,0 0 1 0 0,0-1 0 0 0,1 1-1 0 0,-1 0 1 0 0,1 0 0 0 0,0 0-1 0 0,0 0 1 0 0,0 0 0 0 0,0 0-1 0 0,0 0 1 0 0,1 0 0 0 0,0 0-1 0 0,-1 0 1 0 0,1 0 0 0 0,0 0-1 0 0,0-1 1 0 0,1 1-1 0 0,-1 0 1 0 0,0-1 0 0 0,1 1-1 0 0,0-1 1 0 0,-1 1 0 0 0,1-1-1 0 0,0 0 1 0 0,0 0 0 0 0,4 4-1 0 0,2 0 44 0 0,-1 0-1 0 0,1 0 1 0 0,0-1-1 0 0,0 0 0 0 0,1 0 1 0 0,-1-1-1 0 0,11 4 0 0 0,23 4 174 0 0,0-2 0 0 0,0-2 0 0 0,47 3 0 0 0,-19-2 1 0 0,-39-5-143 0 0,141 26 407 0 0,-150-24-409 0 0,0 0 0 0 0,0 1 0 0 0,-1 1 1 0 0,0 1-1 0 0,30 18 0 0 0,-46-24-63 0 0,0 1 0 0 0,-1-1 0 0 0,1 1 0 0 0,-1 0 0 0 0,1 0 0 0 0,-1 0-1 0 0,0 1 1 0 0,-1-1 0 0 0,5 8 0 0 0,-6-8-11 0 0,0-1 1 0 0,-1 1-1 0 0,0-1 0 0 0,1 1 0 0 0,-1 0 0 0 0,-1 0 1 0 0,1 0-1 0 0,-1 0 0 0 0,1 0 0 0 0,-1-1 0 0 0,0 1 0 0 0,0 0 1 0 0,-1 0-1 0 0,-1 7 0 0 0,-1 1 7 0 0,-1-1 0 0 0,0-1 0 0 0,-1 1 0 0 0,0-1 0 0 0,-1 1 1 0 0,0-2-1 0 0,0 1 0 0 0,-1-1 0 0 0,0 0 0 0 0,-1 0 0 0 0,0 0 0 0 0,-1-1 0 0 0,1-1 0 0 0,-2 0 0 0 0,-17 12 1 0 0,-7 1 34 0 0,-1-1-1 0 0,-1-2 1 0 0,-51 17 0 0 0,-293 91 396 0 0,330-110-300 0 0,-2-3 0 0 0,1-2 1 0 0,-93 7-1 0 0,111-18 6 0 0,33 2-156 0 0,-1-1-1 0 0,1 0 1 0 0,0 0 0 0 0,-1 0-1 0 0,1 0 1 0 0,0 0 0 0 0,0 0-1 0 0,-1 0 1 0 0,1 0 0 0 0,0 0-1 0 0,-1 0 1 0 0,1 0 0 0 0,0 0-1 0 0,-1 0 1 0 0,1 0 0 0 0,0-1-1 0 0,0 1 1 0 0,-1 0 0 0 0,1 0-1 0 0,0 0 1 0 0,-1 0 0 0 0,1 0-1 0 0,0-1 1 0 0,0 1 0 0 0,0 0-1 0 0,-1 0 1 0 0,1-1 0 0 0,0 1-1 0 0,0 0 1 0 0,0 0 0 0 0,-1 0-1 0 0,1-1 1 0 0,0 1 0 0 0,0 0-1 0 0,0-1 1 0 0,0 1 0 0 0,0 0-1 0 0,0 0 1 0 0,-1-1 0 0 0,1 1-1 0 0,0 0 1 0 0,0-1 0 0 0,0 1-1 0 0,0-1 1 0 0,7-7-889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8:41.879"/>
    </inkml:context>
    <inkml:brush xml:id="br0">
      <inkml:brushProperty name="width" value="0.1" units="cm"/>
      <inkml:brushProperty name="height" value="0.1" units="cm"/>
    </inkml:brush>
  </inkml:definitions>
  <inkml:trace contextRef="#ctx0" brushRef="#br0">0 179 696 0 0,'0'0'0'0'0,"52"0"-120"0"0,16-25 112 0 0,7-3 72 0 0,2-1 0 0 0,4 1 184 0 0,-6 3 16 0 0,-18-2 120 0 0,-20 10 16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8:42.919"/>
    </inkml:context>
    <inkml:brush xml:id="br0">
      <inkml:brushProperty name="width" value="0.1" units="cm"/>
      <inkml:brushProperty name="height" value="0.1" units="cm"/>
    </inkml:brush>
  </inkml:definitions>
  <inkml:trace contextRef="#ctx0" brushRef="#br0">117 36 992 0 0,'-5'5'17'0'0,"-10"14"30"0"0,1 0 1 0 0,0 0-1 0 0,2 2 0 0 0,-15 29 0 0 0,22-38-23 0 0,0 0 0 0 0,1 1 0 0 0,0-1 0 0 0,0 1 0 0 0,2 0-1 0 0,0 0 1 0 0,0 0 0 0 0,1 0 0 0 0,1 0 0 0 0,1 17 0 0 0,2-8 78 0 0,1 0-1 0 0,1 0 1 0 0,0-1-1 0 0,2 1 1 0 0,16 35-1 0 0,-17-47-39 0 0,-1-1-1 0 0,1 1 1 0 0,1-1-1 0 0,-1 0 0 0 0,16 15 1 0 0,-17-20-24 0 0,0 1 1 0 0,0-1 0 0 0,0 0 0 0 0,1-1-1 0 0,0 1 1 0 0,-1-1 0 0 0,1 0 0 0 0,0-1-1 0 0,1 0 1 0 0,11 3 0 0 0,-13-4-1 0 0,1 0 0 0 0,0-1 0 0 0,-1 0-1 0 0,1-1 1 0 0,0 1 0 0 0,-1-1 0 0 0,1 0 0 0 0,0 0 0 0 0,-1-1 0 0 0,1 0 0 0 0,-1 0 0 0 0,0 0-1 0 0,0 0 1 0 0,0-1 0 0 0,0 0 0 0 0,0 0 0 0 0,0 0 0 0 0,-1-1 0 0 0,1 0 0 0 0,-1 0 0 0 0,6-7-1 0 0,4-4 88 0 0,-2-1 0 0 0,0-1 0 0 0,-1 0-1 0 0,17-32 1 0 0,-8 8 180 0 0,-2-2 0 0 0,24-80 0 0 0,-36 103-136 0 0,-2-1 0 0 0,-1 1-1 0 0,0 0 1 0 0,-1-1 0 0 0,-1 1-1 0 0,-2-1 1 0 0,0 0 0 0 0,-6-34-1 0 0,0 40-393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8:43.726"/>
    </inkml:context>
    <inkml:brush xml:id="br0">
      <inkml:brushProperty name="width" value="0.1" units="cm"/>
      <inkml:brushProperty name="height" value="0.1" units="cm"/>
    </inkml:brush>
  </inkml:definitions>
  <inkml:trace contextRef="#ctx0" brushRef="#br0">78 375 96 0 0,'2'7'89'0'0,"7"33"113"0"0,-1 1 0 0 0,2 52-1 0 0,-9-68-135 0 0,-1 0 0 0 0,-1 0-1 0 0,-2 1 1 0 0,0-1-1 0 0,-8 28 1 0 0,6-35-7 0 0,4-10 19 0 0,-1 0-1 0 0,0 0 0 0 0,-1-1 1 0 0,1 1-1 0 0,-2-1 1 0 0,1 0-1 0 0,-6 9 1 0 0,9-16-62 0 0,-1 1 0 0 0,1-1 1 0 0,0 0-1 0 0,-1 1 0 0 0,1-1 0 0 0,-1 0 1 0 0,1 0-1 0 0,-1 1 0 0 0,1-1 1 0 0,-1 0-1 0 0,1 0 0 0 0,-1 0 1 0 0,1 0-1 0 0,-1 0 0 0 0,1 0 1 0 0,-1 0-1 0 0,1 0 0 0 0,-1 0 0 0 0,0 0 1 0 0,1 0-1 0 0,-1 0 0 0 0,1 0 1 0 0,-1 0-1 0 0,1 0 0 0 0,-1 0 1 0 0,1-1-1 0 0,-1 1 0 0 0,1 0 1 0 0,-1 0-1 0 0,1-1 0 0 0,-1 1 0 0 0,1 0 1 0 0,-1-1-1 0 0,-13-13 242 0 0,9 3-173 0 0,1 1 1 0 0,0-1-1 0 0,1 0 1 0 0,0 0-1 0 0,1 0 1 0 0,0-1-1 0 0,-1-13 1 0 0,1-83 402 0 0,11-26 139 0 0,0-46 166 0 0,-10 169-684 0 0,2-1 0 0 0,-1 1 0 0 0,1-1 0 0 0,1 1 0 0 0,0-1 0 0 0,7-17 0 0 0,-9 28-95 0 0,0 1-1 0 0,0 0 0 0 0,1-1 0 0 0,-1 1 0 0 0,1 0 0 0 0,-1-1 0 0 0,0 1 1 0 0,1 0-1 0 0,-1 0 0 0 0,1-1 0 0 0,-1 1 0 0 0,0 0 0 0 0,1 0 0 0 0,-1 0 1 0 0,1-1-1 0 0,-1 1 0 0 0,1 0 0 0 0,-1 0 0 0 0,1 0 0 0 0,-1 0 0 0 0,1 0 0 0 0,-1 0 1 0 0,1 0-1 0 0,-1 0 0 0 0,1 0 0 0 0,-1 0 0 0 0,1 0 0 0 0,-1 0 0 0 0,1 1 1 0 0,-1-1-1 0 0,1 0 0 0 0,-1 0 0 0 0,0 0 0 0 0,1 1 0 0 0,0-1 0 0 0,0 1 24 0 0,6 2 19 0 0,0 1 1 0 0,0 0 0 0 0,-1 1 0 0 0,0-1-1 0 0,1 1 1 0 0,-1 0 0 0 0,-1 1-1 0 0,8 8 1 0 0,41 57 239 0 0,-30-37-149 0 0,-4-8-5 0 0,1 0-1 0 0,1-1 1 0 0,1-2-1 0 0,33 27 1 0 0,-46-42-91 0 0,0-1 0 0 0,0 0 0 0 0,1-1 0 0 0,0 0 0 0 0,0-1 0 0 0,1 0 0 0 0,-1 0 0 0 0,1-1 0 0 0,0-1 0 0 0,0 0 0 0 0,0-1 0 0 0,1 0 0 0 0,-1-1 0 0 0,19 0 0 0 0,-25-2-25 0 0,0 0-1 0 0,-1 0 0 0 0,1-1 0 0 0,-1 1 0 0 0,1-1 0 0 0,-1-1 0 0 0,0 1 1 0 0,0-1-1 0 0,0 1 0 0 0,0-1 0 0 0,0-1 0 0 0,0 1 0 0 0,-1-1 1 0 0,0 0-1 0 0,0 0 0 0 0,0 0 0 0 0,0 0 0 0 0,0-1 0 0 0,-1 1 1 0 0,0-1-1 0 0,0 0 0 0 0,0 0 0 0 0,2-7 0 0 0,2-4 25 0 0,-1 0 0 0 0,-1-1-1 0 0,0 0 1 0 0,-1 0 0 0 0,-1 0 0 0 0,2-24-1 0 0,-4 20 13 0 0,-1-1-1 0 0,-1 1 1 0 0,-1-1-1 0 0,-1 1 1 0 0,-6-22-1 0 0,-3-1 140 0 0,-23-55 0 0 0,26 64-49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8:44.161"/>
    </inkml:context>
    <inkml:brush xml:id="br0">
      <inkml:brushProperty name="width" value="0.1" units="cm"/>
      <inkml:brushProperty name="height" value="0.1" units="cm"/>
    </inkml:brush>
  </inkml:definitions>
  <inkml:trace contextRef="#ctx0" brushRef="#br0">16 0 5120 0 0,'0'0'-49'0'0,"-1"7"-339"0"0,-5 26 368 0 0,2 0 0 0 0,1 0 0 0 0,2 1 1 0 0,5 58-1 0 0,-3-79 19 0 0,1 0 0 0 0,0-1 1 0 0,1 1-1 0 0,0-1 0 0 0,9 21 0 0 0,-9-27 7 0 0,-1-1 0 0 0,1 0 0 0 0,0 0 0 0 0,1 0 0 0 0,-1 0 0 0 0,1 0 0 0 0,0-1 0 0 0,0 0 0 0 0,0 1 0 0 0,1-2 0 0 0,0 1 0 0 0,-1 0 0 0 0,1-1 0 0 0,10 5 0 0 0,2-2 36 0 0,0 0 0 0 0,0-1 0 0 0,0-1 0 0 0,0-1 1 0 0,1 0-1 0 0,0-2 0 0 0,-1 0 0 0 0,1 0 0 0 0,0-2 0 0 0,0 0 0 0 0,28-6 0 0 0,-23 2 39 0 0,0-1 0 0 0,-1-1 0 0 0,0 0 0 0 0,0-2 0 0 0,-1-1 0 0 0,0 0 0 0 0,-1-2 0 0 0,29-20-1 0 0,-37 21-180 0 0,0 0-1 0 0,0-1 1 0 0,-1-1-1 0 0,12-18 1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8:44.505"/>
    </inkml:context>
    <inkml:brush xml:id="br0">
      <inkml:brushProperty name="width" value="0.1" units="cm"/>
      <inkml:brushProperty name="height" value="0.1" units="cm"/>
    </inkml:brush>
  </inkml:definitions>
  <inkml:trace contextRef="#ctx0" brushRef="#br0">0 383 5720 0 0,'0'0'0'0'0,"43"-31"0"0"0,-6 6 0 0 0,18-11-16 0 0,8-8 8 0 0,1-2 8 0 0,4-1 0 0 0,-3 6 0 0 0,-2 4 0 0 0,-6-2 0 0 0,-9 2 0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8:44.847"/>
    </inkml:context>
    <inkml:brush xml:id="br0">
      <inkml:brushProperty name="width" value="0.1" units="cm"/>
      <inkml:brushProperty name="height" value="0.1" units="cm"/>
    </inkml:brush>
  </inkml:definitions>
  <inkml:trace contextRef="#ctx0" brushRef="#br0">1 339 5624 0 0,'0'0'0'0'0,"42"-12"-392"0"0,-11 7 24 0 0,15-14 8 0 0,9-17-152 0 0,11-8 0 0 0,12-6 352 0 0,3-6 0 0 0,6-7-144 0 0,-4 10 8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8:49.478"/>
    </inkml:context>
    <inkml:brush xml:id="br0">
      <inkml:brushProperty name="width" value="0.1" units="cm"/>
      <inkml:brushProperty name="height" value="0.1" units="cm"/>
    </inkml:brush>
  </inkml:definitions>
  <inkml:trace contextRef="#ctx0" brushRef="#br0">234 578 96 0 0,'-8'3'35'0'0,"0"2"15"0"0,-1-1 1 0 0,0 0-1 0 0,0 0 0 0 0,0-1 0 0 0,-1-1 0 0 0,1 1 1 0 0,-1-2-1 0 0,1 1 0 0 0,-20 0 0 0 0,29-2-42 0 0,-1 0 0 0 0,1 0 0 0 0,0 0-1 0 0,-1 0 1 0 0,1 0 0 0 0,0 0-1 0 0,0 0 1 0 0,-1 0 0 0 0,1 0 0 0 0,0 0-1 0 0,-1 0 1 0 0,1 0 0 0 0,0 0 0 0 0,0 0-1 0 0,-1 0 1 0 0,1 0 0 0 0,0 0-1 0 0,-1 0 1 0 0,1 0 0 0 0,0 0 0 0 0,0 0-1 0 0,-1-1 1 0 0,1 1 0 0 0,0 0 0 0 0,0 0-1 0 0,-1 0 1 0 0,1 0 0 0 0,0-1 0 0 0,0 1-1 0 0,-1 0 1 0 0,1 0 0 0 0,0-1-1 0 0,0 1 1 0 0,0 0 0 0 0,0 0 0 0 0,0-1-1 0 0,-1 1 1 0 0,1 0 0 0 0,0 0 0 0 0,0-1-1 0 0,0 1 1 0 0,0 0 0 0 0,0-1-1 0 0,0 1 1 0 0,0 0 0 0 0,0 0 0 0 0,0-1-1 0 0,0 1 1 0 0,0 0 0 0 0,0-1 0 0 0,0 1-1 0 0,0 0 1 0 0,0 0 0 0 0,0-1 0 0 0,0 1-1 0 0,1 0 1 0 0,-1-1 0 0 0,0 1-1 0 0,0 0 1 0 0,0 0 0 0 0,0-1 0 0 0,1 1-1 0 0,15-17 404 0 0,22-7-143 0 0,0 2 1 0 0,2 2 0 0 0,54-20-1 0 0,-45 19-110 0 0,405-203 1000 0 0,-191 87-246 0 0,-87 42 1792 0 0,-363 196-1897 0 0,62-37-554 0 0,-276 174 246 0 0,106-59-293 0 0,230-143-163 0 0,20-11 16 0 0,0 2-1 0 0,-65 50 1 0 0,108-75 4 0 0,9-5-30 0 0,170-93 121 0 0,-33 16-45 0 0,-94 54-72 0 0,344-193 299 0 0,-276 147-39 0 0,-184 104-265 0 0,-109 72 0 0 0,151-87-31 0 0,-48 23 0 0 0,59-34-1 0 0,1 0-1 0 0,-1-2 1 0 0,-1 1 0 0 0,1-2 0 0 0,0 0 0 0 0,-15 2-1 0 0,26-5 0 0 0,1 0-1 0 0,0 0 1 0 0,0 0-1 0 0,-1 0 1 0 0,1 0-1 0 0,0 0 1 0 0,0-1-1 0 0,-1 1 1 0 0,1 0-1 0 0,0-1 1 0 0,0 1-1 0 0,-1-1 1 0 0,1 1-1 0 0,0-1 0 0 0,0 0 1 0 0,0 1-1 0 0,0-1 1 0 0,0 0-1 0 0,0 0 1 0 0,-1-1-1 0 0,0 0-20 0 0,3-8-28 0 0,1 7 44 0 0,-1-1-1 0 0,1 0 1 0 0,0 1-1 0 0,0-1 1 0 0,0 1-1 0 0,1-1 1 0 0,-1 1-1 0 0,1 0 1 0 0,4-3 0 0 0,31-26-29 0 0,-27 23 24 0 0,4-3-7 0 0,0 0 0 0 0,1 1 0 0 0,0 1 0 0 0,0 1 0 0 0,22-10 0 0 0,-31 17 16 0 0,-1 0-1 0 0,1 0 0 0 0,-1 0 0 0 0,1 1 1 0 0,0 0-1 0 0,0 0 0 0 0,-1 1 0 0 0,1-1 0 0 0,0 2 1 0 0,0-1-1 0 0,0 1 0 0 0,-1 0 0 0 0,1 0 1 0 0,0 1-1 0 0,-1 0 0 0 0,1 0 0 0 0,-1 0 0 0 0,7 4 1 0 0,17 12 9 0 0,-1 0 0 0 0,-1 2-1 0 0,-1 1 1 0 0,41 40 0 0 0,-1-4 77 0 0,6 7 22 0 0,9 24-1292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9:14.969"/>
    </inkml:context>
    <inkml:brush xml:id="br0">
      <inkml:brushProperty name="width" value="0.1" units="cm"/>
      <inkml:brushProperty name="height" value="0.1" units="cm"/>
    </inkml:brush>
  </inkml:definitions>
  <inkml:trace contextRef="#ctx0" brushRef="#br0">221 375 96 0 0,'3'9'8'0'0,"2"6"23"0"0,-1 0 1 0 0,0 0-1 0 0,-1 0 1 0 0,-1 1-1 0 0,-1 0 1 0 0,0 18-1 0 0,-2 9 28 0 0,-7 54 1 0 0,-4-36 163 0 0,-3-1 0 0 0,-2 0 0 0 0,-32 72 0 0 0,32-87-53 0 0,11-29-96 0 0,-9 25 234 0 0,-1 0 0 0 0,-2-1 1 0 0,-34 55-1 0 0,42-86 131 0 0,5-13-133 0 0,3-18-62 0 0,5-27-1 0 0,3 0-1 0 0,2 1 0 0 0,18-65 0 0 0,-12 57-52 0 0,19-72 248 0 0,-12 53-65 0 0,19-135 1 0 0,-32 124-187 0 0,9-74 221 0 0,-14 153-90 0 0,2 15-234 0 0,1 20-42 0 0,5 70 117 0 0,-3-8 181 0 0,40 168 1 0 0,30-24 254 0 0,-62-197-423 0 0,1-1 0 0 0,2 0 0 0 0,1-1 0 0 0,29 35-1 0 0,-45-65-118 0 0,0 1 0 0 0,1-1 0 0 0,0 1 0 0 0,0-1 0 0 0,7 5 0 0 0,-10-9-37 0 0,0 0 0 0 0,0 0 1 0 0,0 0-1 0 0,0 0 0 0 0,0 0 0 0 0,0 0 0 0 0,0-1 0 0 0,0 1 1 0 0,0-1-1 0 0,0 1 0 0 0,1-1 0 0 0,-1 0 0 0 0,0 0 0 0 0,0 0 1 0 0,0 0-1 0 0,1 0 0 0 0,-1-1 0 0 0,0 1 0 0 0,0-1 0 0 0,0 1 1 0 0,2-2-1 0 0,5-2 22 0 0,0 0 0 0 0,-1-1 1 0 0,0-1-1 0 0,0 1 0 0 0,-1-1 0 0 0,1 0 1 0 0,-1-1-1 0 0,0 0 0 0 0,-1 0 0 0 0,9-12 1 0 0,7-14 101 0 0,22-39 1 0 0,-42 68-133 0 0,53-104 352 0 0,47-133-1 0 0,-82 190-267 0 0,-4 7 9 0 0,-2 0 0 0 0,-1-2 0 0 0,5-46 0 0 0,5-139 352 0 0,-22 180-314 0 0,1 12 184 0 0,5-40 1 0 0,-6 76 193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9:15.639"/>
    </inkml:context>
    <inkml:brush xml:id="br0">
      <inkml:brushProperty name="width" value="0.1" units="cm"/>
      <inkml:brushProperty name="height" value="0.1" units="cm"/>
    </inkml:brush>
  </inkml:definitions>
  <inkml:trace contextRef="#ctx0" brushRef="#br0">52 130 96 0 0,'-10'23'0'0'0,"1"1"0"0"0,1 0 0 0 0,1 0 0 0 0,2 1 0 0 0,0 0 0 0 0,2 0 0 0 0,0 0 0 0 0,2 0 0 0 0,4 51 0 0 0,-3-72 0 0 0,1-1 0 0 0,-1 1 0 0 0,1 0 0 0 0,0-1 0 0 0,0 1-1 0 0,1 0 1 0 0,-1-1 0 0 0,1 1 0 0 0,-1-1 0 0 0,1 0 0 0 0,0 1 0 0 0,1-1 0 0 0,-1 0 0 0 0,0 0 0 0 0,1-1 0 0 0,0 1 0 0 0,0 0-1 0 0,0-1 1 0 0,0 1 0 0 0,0-1 0 0 0,0 0 0 0 0,7 3 0 0 0,-5-3 2 0 0,1-1 0 0 0,-1 1 0 0 0,1-1 0 0 0,0-1 0 0 0,-1 1-1 0 0,1-1 1 0 0,0 0 0 0 0,-1 0 0 0 0,1 0 0 0 0,0-1 0 0 0,-1 0 0 0 0,1 0 0 0 0,-1 0 0 0 0,11-5 0 0 0,-3 0 76 0 0,1 0 1 0 0,-1-1 0 0 0,0-1-1 0 0,0 0 1 0 0,-1-1-1 0 0,-1-1 1 0 0,1 1 0 0 0,-1-2-1 0 0,-1 0 1 0 0,12-15 0 0 0,-6 5 313 0 0,-1-1 0 0 0,0-1 1 0 0,-2-1-1 0 0,20-47 0 0 0,-29 60-166 0 0,0-1 1 0 0,-1 0-1 0 0,0 0 0 0 0,0 0 0 0 0,-1-1 0 0 0,-1 1 0 0 0,0 0 0 0 0,-2-22 1 0 0,1 29-141 0 0,-1 1 1 0 0,0 0 0 0 0,0 0-1 0 0,0 0 1 0 0,0 0-1 0 0,0 0 1 0 0,-1 0 0 0 0,1 0-1 0 0,-1 0 1 0 0,0 0 0 0 0,-1 1-1 0 0,1-1 1 0 0,-1 1 0 0 0,1 0-1 0 0,-1-1 1 0 0,0 1-1 0 0,0 0 1 0 0,0 1 0 0 0,-1-1-1 0 0,1 1 1 0 0,-1-1 0 0 0,1 1-1 0 0,-1 0 1 0 0,0 0 0 0 0,0 1-1 0 0,0-1 1 0 0,0 1-1 0 0,0 0 1 0 0,-6-2 0 0 0,-5 2 57 0 0,-1 0 0 0 0,1 0 0 0 0,-1 1 0 0 0,1 1 0 0 0,-1 1 0 0 0,1 0 0 0 0,-1 1 0 0 0,1 1 0 0 0,0 0 1 0 0,1 1-1 0 0,-1 0 0 0 0,1 1 0 0 0,0 1 0 0 0,0 0 0 0 0,1 1 0 0 0,-23 18 0 0 0,33-23-189 0 0,-20 20 562 0 0,22-22-580 0 0,0 0 0 0 0,0 1 0 0 0,0-1-1 0 0,1 0 1 0 0,-1 1 0 0 0,0-1 0 0 0,0 1 0 0 0,1-1 0 0 0,-1 1 0 0 0,1-1 0 0 0,0 1-1 0 0,-1-1 1 0 0,1 1 0 0 0,0-1 0 0 0,0 1 0 0 0,0 1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3:23.816"/>
    </inkml:context>
    <inkml:brush xml:id="br0">
      <inkml:brushProperty name="width" value="0.5" units="cm"/>
      <inkml:brushProperty name="height" value="1" units="cm"/>
      <inkml:brushProperty name="color" value="#EDF808"/>
      <inkml:brushProperty name="tip" value="rectangle"/>
      <inkml:brushProperty name="rasterOp" value="maskPen"/>
    </inkml:brush>
  </inkml:definitions>
  <inkml:trace contextRef="#ctx0" brushRef="#br0">1 352 6520 0 0,'0'0'-375'0'0,"200"-8"-1026"0"0,-123 3 1320 0 0,109-16 13 0 0,-20 1 41 0 0,239 5 428 0 0,-389 16-190 0 0,1-1 0 0 0,-1 0 0 0 0,1-1 0 0 0,-1-1 0 0 0,31-8 922 0 0,-62 11-897 0 0,-79 2 163 0 0,-37-1-150 0 0,-114-1 135 0 0,30 1-104 0 0,161-4-196 0 0,0-3 0 0 0,-64-12 0 0 0,88 10-31 0 0,0-1-1 0 0,0-1 1 0 0,1-2-1 0 0,0 0 0 0 0,-33-20 1 0 0,61 30-50 0 0,1 1-1 0 0,-1 0 1 0 0,1 0 0 0 0,-1 0 0 0 0,1-1-1 0 0,-1 1 1 0 0,1 0 0 0 0,-1-1 0 0 0,1 1 0 0 0,-1 0-1 0 0,1-1 1 0 0,0 1 0 0 0,-1-1 0 0 0,1 1-1 0 0,0-1 1 0 0,-1 1 0 0 0,1 0 0 0 0,0-1 0 0 0,-1 1-1 0 0,1-1 1 0 0,0 0 0 0 0,0 1 0 0 0,0-1-1 0 0,0 1 1 0 0,-1-1 0 0 0,1 1 0 0 0,0-1 0 0 0,0 1-1 0 0,0-1 1 0 0,0 1 0 0 0,0-1 0 0 0,0 0 0 0 0,1 1-1 0 0,-1-1 1 0 0,0 1 0 0 0,0-1 0 0 0,0 1-1 0 0,0-1 1 0 0,1 1 0 0 0,-1-1 0 0 0,0 1 0 0 0,0-1-1 0 0,1 1 1 0 0,-1-1 0 0 0,0 1 0 0 0,1-1-1 0 0,-1 1 1 0 0,1 0 0 0 0,-1-1 0 0 0,0 1 0 0 0,1 0-1 0 0,-1-1 1 0 0,1 1 0 0 0,-1 0 0 0 0,1 0 0 0 0,-1-1-1 0 0,1 1 1 0 0,0 0 0 0 0,36-17 34 0 0,-35 16-32 0 0,39-12 35 0 0,1 2-1 0 0,84-10 0 0 0,16-3 38 0 0,-3-2 110 0 0,165-11 1 0 0,-304 37-187 0 0,12-2 30 0 0,-1 1 1 0 0,1 1-1 0 0,-1 0 0 0 0,1 0 1 0 0,20 4-1 0 0,-29-3 20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9:16.215"/>
    </inkml:context>
    <inkml:brush xml:id="br0">
      <inkml:brushProperty name="width" value="0.1" units="cm"/>
      <inkml:brushProperty name="height" value="0.1" units="cm"/>
    </inkml:brush>
  </inkml:definitions>
  <inkml:trace contextRef="#ctx0" brushRef="#br0">65 0 3616 0 0,'0'0'0'0'0,"12"53"0"0"0,4 7-24 0 0,-3 9 8 0 0,-9-3 64 0 0,-7 6-8 0 0,-3 3 8 0 0,-7-1 8 0 0,-2 0 0 0 0,-3-4-8 0 0,1-13 152 0 0,2-12 0 0 0,2-14 56 0 0,7-10 16 0 0,3-9 312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9:16.556"/>
    </inkml:context>
    <inkml:brush xml:id="br0">
      <inkml:brushProperty name="width" value="0.1" units="cm"/>
      <inkml:brushProperty name="height" value="0.1" units="cm"/>
    </inkml:brush>
  </inkml:definitions>
  <inkml:trace contextRef="#ctx0" brushRef="#br0">1 621 2704 0 0,'7'-5'-8'0'0,"158"-114"101"0"0,222-117-1 0 0,-281 178 100 0 0,143-69 1459 0 0,-212 111-1254 0 0,0 2 0 0 0,1 1 0 0 0,1 2 0 0 0,69-10 0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9:16.920"/>
    </inkml:context>
    <inkml:brush xml:id="br0">
      <inkml:brushProperty name="width" value="0.1" units="cm"/>
      <inkml:brushProperty name="height" value="0.1" units="cm"/>
    </inkml:brush>
  </inkml:definitions>
  <inkml:trace contextRef="#ctx0" brushRef="#br0">1 270 6016 0 0,'0'0'440'0'0,"34"-36"-336"0"0,4 9-8 0 0,12-1-24 0 0,2 3 8 0 0,2 1 56 0 0,3 2 0 0 0,2-4 24 0 0,1-2 0 0 0,-5-1-32 0 0,-8 4 0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9:17.439"/>
    </inkml:context>
    <inkml:brush xml:id="br0">
      <inkml:brushProperty name="width" value="0.1" units="cm"/>
      <inkml:brushProperty name="height" value="0.1" units="cm"/>
    </inkml:brush>
  </inkml:definitions>
  <inkml:trace contextRef="#ctx0" brushRef="#br0">148 214 1496 0 0,'0'0'-64'0'0,"-2"9"0"0"0,-10 30-6 0 0,-1 0 0 0 0,-1-2-1 0 0,-2 0 1 0 0,-2 0 0 0 0,-42 63 0 0 0,53-91 23 0 0,3-8 140 0 0,3-18 221 0 0,3-4 50 0 0,2 1 1 0 0,0 0-1 0 0,13-36 1 0 0,-6 18 75 0 0,14-33 697 0 0,2 0-1 0 0,41-74 0 0 0,-67 142-905 0 0,6 23 132 0 0,6 80-75 0 0,-11-73-243 0 0,1 0 1 0 0,2 0-1 0 0,0 0 1 0 0,2-1 0 0 0,12 34-1 0 0,-12-46-18 0 0,1 1 0 0 0,0-2 1 0 0,12 17-1 0 0,-16-24-12 0 0,0-1 1 0 0,0 0-1 0 0,1 0 1 0 0,0-1-1 0 0,0 1 0 0 0,0-1 1 0 0,0 0-1 0 0,1 0 1 0 0,-1-1-1 0 0,10 5 1 0 0,-12-7 0 0 0,0-1 0 0 0,0 1 0 0 0,0-1 0 0 0,0 0 0 0 0,0 0 0 0 0,0 0 0 0 0,0 0 0 0 0,-1 0 0 0 0,1-1 0 0 0,0 1 0 0 0,0-1 0 0 0,0 0 0 0 0,0 0 0 0 0,0 0 0 0 0,-1 0 0 0 0,1 0 0 0 0,0-1 0 0 0,-1 1 0 0 0,1-1 0 0 0,3-2 0 0 0,3-3 58 0 0,-1-1-1 0 0,1 1 1 0 0,-1-2-1 0 0,7-8 1 0 0,2-7 159 0 0,0 0 0 0 0,-2 0 0 0 0,23-50 0 0 0,23-84 983 0 0,-54 136-1331 0 0,0-1 0 0 0,-2 1 1 0 0,4-44-1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9:18.948"/>
    </inkml:context>
    <inkml:brush xml:id="br0">
      <inkml:brushProperty name="width" value="0.1" units="cm"/>
      <inkml:brushProperty name="height" value="0.1" units="cm"/>
    </inkml:brush>
  </inkml:definitions>
  <inkml:trace contextRef="#ctx0" brushRef="#br0">177 1110 1600 0 0,'0'0'-72'0'0,"6"-4"-129"0"0,17-13 156 0 0,0-1 0 0 0,-2 0 0 0 0,0-2 0 0 0,-1 0 0 0 0,34-47 0 0 0,75-130-73 0 0,-105 157 228 0 0,-2-2 0 0 0,-1-1 0 0 0,-3-1 0 0 0,16-53 1 0 0,-29 77 65 0 0,0 0 1 0 0,-1 0-1 0 0,-1 0 0 0 0,0 0 1 0 0,-2-1-1 0 0,0 0 1 0 0,-2 1-1 0 0,0-1 1 0 0,-1 1-1 0 0,-2 0 1 0 0,0 0-1 0 0,-7-21 1 0 0,7 30-29 0 0,-1 0 1 0 0,0 0-1 0 0,-1 0 0 0 0,-12-16 1 0 0,15 23-88 0 0,0 0 0 0 0,-1 0 0 0 0,1 0 0 0 0,-1 0 1 0 0,0 1-1 0 0,0-1 0 0 0,0 1 0 0 0,-1 0 0 0 0,1 0 1 0 0,-1 0-1 0 0,1 1 0 0 0,-10-4 0 0 0,12 6-39 0 0,0 0 0 0 0,0 0 0 0 0,0-1 0 0 0,0 1 0 0 0,0 1 0 0 0,0-1 0 0 0,0 0 0 0 0,0 0-1 0 0,0 1 1 0 0,0-1 0 0 0,0 1 0 0 0,0 0 0 0 0,1-1 0 0 0,-1 1 0 0 0,0 0 0 0 0,0 0 0 0 0,1 0 0 0 0,-1 0 0 0 0,1 1 0 0 0,-1-1 0 0 0,1 0-1 0 0,-1 1 1 0 0,1-1 0 0 0,0 1 0 0 0,-1-1 0 0 0,1 1 0 0 0,0-1 0 0 0,-1 4 0 0 0,-3 5 25 0 0,0 0 0 0 0,0 0 1 0 0,2 0-1 0 0,-4 10 0 0 0,1 4 21 0 0,1-1-1 0 0,2 1 0 0 0,0 0 1 0 0,1 0-1 0 0,3 47 0 0 0,25 125 262 0 0,-8-71-143 0 0,-9-27 12 0 0,-4 1 0 0 0,-9 117 0 0 0,1-179-100 0 0,-2 0-1 0 0,-1-1 0 0 0,-2 0 1 0 0,-24 70-1 0 0,21-81-43 0 0,0 0 0 0 0,-1-1 0 0 0,-1-1 0 0 0,-1 0 0 0 0,-2-1 0 0 0,0 0 0 0 0,-28 28 0 0 0,37-42-23 0 0,-2-1-1 0 0,1 1 1 0 0,-1-1 0 0 0,0-1 0 0 0,-1 0-1 0 0,1 0 1 0 0,-1-1 0 0 0,-1 0-1 0 0,-13 4 1 0 0,20-8-14 0 0,0 0 0 0 0,0 0 0 0 0,-1 0 0 0 0,1 0 0 0 0,0-1-1 0 0,-1 0 1 0 0,1 0 0 0 0,0 0 0 0 0,-1-1 0 0 0,1 1 0 0 0,0-1 0 0 0,-1 0 0 0 0,1 0-1 0 0,0 0 1 0 0,0-1 0 0 0,0 0 0 0 0,0 0 0 0 0,0 0 0 0 0,0 0 0 0 0,1 0-1 0 0,-1-1 1 0 0,1 1 0 0 0,-1-1 0 0 0,1 0 0 0 0,0 0 0 0 0,-3-5 0 0 0,0 1 19 0 0,1 0 0 0 0,0 0 1 0 0,1-1-1 0 0,-1 0 0 0 0,2 0 0 0 0,-1 0 1 0 0,1 0-1 0 0,0 0 0 0 0,1-1 0 0 0,0 1 1 0 0,0-1-1 0 0,1 0 0 0 0,0 0 0 0 0,0 1 1 0 0,1-1-1 0 0,1 0 0 0 0,1-16 1 0 0,1 14-4 0 0,-1 0 1 0 0,1 0 0 0 0,1 0-1 0 0,0 0 1 0 0,1 0-1 0 0,0 1 1 0 0,0 0 0 0 0,1 0-1 0 0,1 0 1 0 0,-1 1 0 0 0,2 0-1 0 0,-1 0 1 0 0,12-10 0 0 0,33-23 116 0 0,105-65 1 0 0,9-7-48 0 0,112-141-9 0 0,-234 212-83 0 0,-1 0-5 0 0,-2-2 0 0 0,50-71-1 0 0,-70 84-3 0 0,-2 1-1 0 0,-1-2 1 0 0,-1-1 0 0 0,-2 0-1 0 0,12-41 1 0 0,-22 59 0 0 0,-1 0 0 0 0,-1 0 0 0 0,0-1 0 0 0,-2 1 0 0 0,1 0 0 0 0,-2-1 0 0 0,0 1 0 0 0,-2-1 0 0 0,1 1 0 0 0,-2 0 0 0 0,-7-26 0 0 0,9 39 0 0 0,0 0-1 0 0,0 0 1 0 0,0 0 0 0 0,0 0 0 0 0,-1 0 0 0 0,1 1 0 0 0,-1-1 0 0 0,0 0 0 0 0,0 1 0 0 0,0 0 0 0 0,0-1 0 0 0,0 1 0 0 0,0 0-1 0 0,-1 0 1 0 0,-2-2 0 0 0,3 3 1 0 0,0 0-1 0 0,0 1 1 0 0,0-1-1 0 0,0 0 0 0 0,0 1 1 0 0,-1-1-1 0 0,1 1 1 0 0,0 0-1 0 0,0 0 1 0 0,-1 0-1 0 0,1 0 0 0 0,0 0 1 0 0,0 0-1 0 0,-1 1 1 0 0,1-1-1 0 0,0 1 1 0 0,0-1-1 0 0,0 1 0 0 0,0 0 1 0 0,0 0-1 0 0,-2 1 1 0 0,-5 3 8 0 0,1 0 1 0 0,0 0 0 0 0,0 1 0 0 0,1 0-1 0 0,0 1 1 0 0,0 0 0 0 0,0 0 0 0 0,-8 11-1 0 0,4-3 7 0 0,1 1 0 0 0,1 0 0 0 0,-13 27 0 0 0,7-3 5 0 0,2 0 0 0 0,1 1 0 0 0,3 1 0 0 0,1 0 0 0 0,-4 55 0 0 0,8-9 22 0 0,9 135 0 0 0,-3-206-42 0 0,0 23 14 0 0,13 61 0 0 0,-13-91-14 0 0,1 1 0 0 0,0 0 0 0 0,1-1 0 0 0,0 0 0 0 0,0 0 0 0 0,1 0 0 0 0,1 0 0 0 0,0-1 0 0 0,0 0-1 0 0,11 13 1 0 0,-14-19-2 0 0,0-1-1 0 0,0 1 0 0 0,1-1 0 0 0,-1 0 0 0 0,1 0 1 0 0,-1 0-1 0 0,1 0 0 0 0,0 0 0 0 0,-1-1 0 0 0,1 0 1 0 0,0 0-1 0 0,0 0 0 0 0,0 0 0 0 0,0 0 0 0 0,0-1 1 0 0,0 0-1 0 0,0 0 0 0 0,0 0 0 0 0,0 0 0 0 0,0-1 1 0 0,0 1-1 0 0,0-1 0 0 0,0 0 0 0 0,0 0 0 0 0,0-1 1 0 0,-1 1-1 0 0,5-3 0 0 0,4-2 1 0 0,0 0-1 0 0,-1-1 1 0 0,0 0-1 0 0,0-1 1 0 0,0 0-1 0 0,17-19 1 0 0,-19 18-1 0 0,-1 0 0 0 0,-1-1 0 0 0,0-1 0 0 0,0 1 0 0 0,-1-1 0 0 0,6-13 0 0 0,-4 3 0 0 0,0-1 0 0 0,9-45 0 0 0,-21 85 0 0 0,2-1 0 0 0,0 2 0 0 0,1-1 0 0 0,1 0 0 0 0,0 0 0 0 0,2 0 0 0 0,0 0 0 0 0,1 0 0 0 0,6 19 0 0 0,-9-36-1 0 0,0 1 1 0 0,1-1 0 0 0,0 1 0 0 0,-1-1 0 0 0,1 1-1 0 0,0-1 1 0 0,0 1 0 0 0,-1-1 0 0 0,1 0 0 0 0,0 1-1 0 0,1-1 1 0 0,-1 0 0 0 0,0 0 0 0 0,0 0 0 0 0,0 0-1 0 0,1 0 1 0 0,-1 0 0 0 0,0 0 0 0 0,1 0 0 0 0,-1-1-1 0 0,1 1 1 0 0,-1 0 0 0 0,1-1 0 0 0,0 1 0 0 0,-1-1-1 0 0,1 0 1 0 0,-1 1 0 0 0,1-1 0 0 0,0 0 0 0 0,-1 0-1 0 0,1 0 1 0 0,0 0 0 0 0,-1 0 0 0 0,1-1 0 0 0,1 0-1 0 0,5-1 0 0 0,0-1-1 0 0,-1 0 1 0 0,1-1-1 0 0,-1 1 0 0 0,12-10 1 0 0,-16 11 0 0 0,19-14 25 0 0,-1 0 0 0 0,0-2 0 0 0,-2-1 0 0 0,23-26 0 0 0,62-88-1598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9:20.071"/>
    </inkml:context>
    <inkml:brush xml:id="br0">
      <inkml:brushProperty name="width" value="0.1" units="cm"/>
      <inkml:brushProperty name="height" value="0.1" units="cm"/>
    </inkml:brush>
  </inkml:definitions>
  <inkml:trace contextRef="#ctx0" brushRef="#br0">0 342 1704 0 0,'0'0'255'0'0,"4"0"-173"0"0,1 1-64 0 0,0-1 1 0 0,0-1-1 0 0,0 1 0 0 0,0-1 0 0 0,0 0 1 0 0,0 0-1 0 0,0 0 0 0 0,0 0 0 0 0,0-1 1 0 0,-1 0-1 0 0,1 0 0 0 0,-1 0 0 0 0,1-1 0 0 0,4-3 1 0 0,6-4 44 0 0,-1-1 0 0 0,24-22 0 0 0,28-41 254 0 0,-36 38-135 0 0,-19 24-46 0 0,-1-1 0 0 0,13-24 0 0 0,-20 32-59 0 0,-1 1 1 0 0,1 0 0 0 0,-1-1-1 0 0,0 0 1 0 0,-1 1-1 0 0,1-1 1 0 0,-1 0 0 0 0,0 0-1 0 0,0 0 1 0 0,0 0-1 0 0,-1 0 1 0 0,0 0 0 0 0,0-6-1 0 0,0 10-53 0 0,-1-1-1 0 0,1 1 1 0 0,-1 0-1 0 0,1 0 1 0 0,-1 0-1 0 0,0 0 1 0 0,1 0-1 0 0,-1 0 0 0 0,0 0 1 0 0,0 0-1 0 0,1 1 1 0 0,-1-1-1 0 0,0 0 1 0 0,0 0-1 0 0,0 0 1 0 0,0 1-1 0 0,0-1 1 0 0,0 1-1 0 0,0-1 1 0 0,-1 1-1 0 0,1-1 1 0 0,0 1-1 0 0,0 0 1 0 0,0-1-1 0 0,0 1 1 0 0,-1 0-1 0 0,1 0 1 0 0,0 0-1 0 0,0 0 0 0 0,0 0 1 0 0,-2 0-1 0 0,-3 1 40 0 0,0-1-1 0 0,0 1 0 0 0,0 0 1 0 0,-10 4-1 0 0,5 0-1 0 0,0 0 1 0 0,1 0-1 0 0,0 1 1 0 0,0 1-1 0 0,1 0 1 0 0,0 0-1 0 0,0 1 1 0 0,0 0-1 0 0,1 0 0 0 0,0 1 1 0 0,1 0-1 0 0,0 0 1 0 0,0 1-1 0 0,1 0 1 0 0,-5 11-1 0 0,0 2 57 0 0,1 0 0 0 0,0 1 0 0 0,2 0 0 0 0,1 0 0 0 0,-7 46-1 0 0,13-64-72 0 0,1-1-1 0 0,0 1 0 0 0,0 0 0 0 0,0 0 0 0 0,1 0 0 0 0,0 0 1 0 0,0-1-1 0 0,1 1 0 0 0,-1-1 0 0 0,1 1 0 0 0,0-1 0 0 0,1 1 1 0 0,4 7-1 0 0,-5-10-16 0 0,0 0 0 0 0,0 0 0 0 0,0 0 0 0 0,0-1 0 0 0,1 1 1 0 0,-1-1-1 0 0,1 1 0 0 0,-1-1 0 0 0,1 0 0 0 0,0 0 0 0 0,0 0 0 0 0,0 0 0 0 0,0 0 1 0 0,0-1-1 0 0,1 0 0 0 0,-1 1 0 0 0,0-1 0 0 0,1-1 0 0 0,-1 1 0 0 0,1 0 0 0 0,-1-1 0 0 0,1 1 1 0 0,3-1-1 0 0,8-2 29 0 0,1-1 0 0 0,-1 0 0 0 0,0-1 0 0 0,0-1 0 0 0,0 0 0 0 0,-1-1-1 0 0,1-1 1 0 0,-1 0 0 0 0,-1-1 0 0 0,0 0 0 0 0,17-14 0 0 0,-3 0 81 0 0,0-2-1 0 0,-2-1 1 0 0,44-53-1 0 0,-53 56 2 0 0,0 0 0 0 0,-2 0 0 0 0,21-44 0 0 0,-34 64 141 0 0,-5 7-221 0 0,-7 14-35 0 0,1 1-1 0 0,0 0 1 0 0,2 0 0 0 0,0 1 0 0 0,1 0 0 0 0,1 0 0 0 0,1 0-1 0 0,-4 44 1 0 0,9-59-9 0 0,0-1-1 0 0,0 1 0 0 0,1-1 0 0 0,1 11 0 0 0,1-3 23 0 0,1-11-2 0 0,2-3-28 0 0,1 1 0 0 0,0-1 0 0 0,-1 0 0 0 0,1 0 0 0 0,-1-1-1 0 0,1 0 1 0 0,-1 0 0 0 0,0 0 0 0 0,0-1 0 0 0,0 0 0 0 0,0 0 0 0 0,-1 0 0 0 0,7-5 0 0 0,4-5 5 0 0,0 0 0 0 0,0-1 0 0 0,13-16 0 0 0,53-69 46 0 0,8-10 43 0 0,-55 77-60 0 0,-34 31-38 0 0,1 0 0 0 0,0-1 0 0 0,0 1 0 0 0,0 0 0 0 0,0 0 1 0 0,0 0-1 0 0,0 1 0 0 0,0-1 0 0 0,0 0 0 0 0,0 1 0 0 0,1 0 0 0 0,-1-1 1 0 0,0 1-1 0 0,0 0 0 0 0,0 0 0 0 0,1 0 0 0 0,2 1 0 0 0,-4-1-1 0 0,0 1 1 0 0,0 0-1 0 0,-1 0 0 0 0,1-1 0 0 0,0 1 0 0 0,-1 0 0 0 0,1 0 0 0 0,-1 0 0 0 0,1 0 0 0 0,-1 0 0 0 0,1 0 0 0 0,-1 0 1 0 0,1 0-1 0 0,-1 0 0 0 0,0 0 0 0 0,0 0 0 0 0,1 0 0 0 0,-1 1 0 0 0,0 0 0 0 0,0 0 3 0 0,1 12 3 0 0,-1 0 0 0 0,0 0 1 0 0,-1 0-1 0 0,0 0 0 0 0,-1 0 0 0 0,-1-1 1 0 0,0 1-1 0 0,-6 14 0 0 0,0 9 15 0 0,1-7-352 0 0,3-1-1 0 0,0 1 0 0 0,0 34 1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9:20.647"/>
    </inkml:context>
    <inkml:brush xml:id="br0">
      <inkml:brushProperty name="width" value="0.1" units="cm"/>
      <inkml:brushProperty name="height" value="0.1" units="cm"/>
    </inkml:brush>
  </inkml:definitions>
  <inkml:trace contextRef="#ctx0" brushRef="#br0">263 15 6328 0 0,'0'0'-151'0'0,"-3"2"-77"0"0,-10 6 12 0 0,0 0-1 0 0,1 1 0 0 0,0 1 1 0 0,1 0-1 0 0,-15 16 0 0 0,-49 66 398 0 0,60-74-267 0 0,1 1 93 0 0,0-1 1 0 0,2 2-1 0 0,-14 25 0 0 0,23-40 23 0 0,1 0 0 0 0,0 0 0 0 0,0 0 0 0 0,0 0 0 0 0,1 0 1 0 0,-1 1-1 0 0,1-1 0 0 0,0 0 0 0 0,1 1 0 0 0,0-1 0 0 0,-1 1 0 0 0,2-1 0 0 0,-1 0 0 0 0,1 1 0 0 0,-1-1 0 0 0,1 1 0 0 0,1-1 0 0 0,-1 0 0 0 0,1 0 0 0 0,2 6 0 0 0,-1-8 23 0 0,-1 0-1 0 0,1 0 1 0 0,0 0 0 0 0,0 0 0 0 0,0 0 0 0 0,0 0 0 0 0,0-1-1 0 0,1 1 1 0 0,-1-1 0 0 0,1 0 0 0 0,0 0 0 0 0,-1-1 0 0 0,1 1-1 0 0,0-1 1 0 0,0 0 0 0 0,0 0 0 0 0,8 1 0 0 0,7 1 191 0 0,1-1 0 0 0,28-1-1 0 0,-41-1-175 0 0,17-1 104 0 0,0-2-1 0 0,0 0 1 0 0,-1-2-1 0 0,1 0 0 0 0,-1-2 1 0 0,0 0-1 0 0,-1-2 1 0 0,0 0-1 0 0,32-19 0 0 0,15-14 371 0 0,91-74 0 0 0,-133 95-324 0 0,33-33 1 0 0,-51 44-145 0 0,0 0-1 0 0,0-1 1 0 0,-1 0 0 0 0,-1 0 0 0 0,0 0-1 0 0,7-16 1 0 0,-13 25-52 0 0,0 0 1 0 0,0 0-1 0 0,0-1 1 0 0,-1 1-1 0 0,1-1 1 0 0,0 1-1 0 0,-1-1 1 0 0,0 1-1 0 0,0-1 1 0 0,0 1-1 0 0,0-1 1 0 0,0 1-1 0 0,0-1 1 0 0,-1 1-1 0 0,0-3 0 0 0,1 3-9 0 0,-1 1 0 0 0,0 0 0 0 0,0 0 0 0 0,1-1 0 0 0,-1 1 0 0 0,0 0 0 0 0,0 0-1 0 0,0 0 1 0 0,0 0 0 0 0,-1 0 0 0 0,1 0 0 0 0,0 1 0 0 0,0-1 0 0 0,0 0 0 0 0,-1 0-1 0 0,1 1 1 0 0,0-1 0 0 0,-1 1 0 0 0,1-1 0 0 0,-1 1 0 0 0,1 0 0 0 0,0 0 0 0 0,-1-1-1 0 0,1 1 1 0 0,-1 0 0 0 0,1 0 0 0 0,-3 1 0 0 0,-7-1 26 0 0,0 2-1 0 0,1-1 1 0 0,-1 1-1 0 0,0 1 1 0 0,1 0-1 0 0,0 1 1 0 0,0 0-1 0 0,0 0 1 0 0,-11 7-1 0 0,-1 2 44 0 0,1 1 0 0 0,-37 30 0 0 0,37-25-16 0 0,0 2 0 0 0,2 0 0 0 0,0 1 0 0 0,-24 38 0 0 0,32-42-11 0 0,0 1-1 0 0,1 0 0 0 0,1 0 0 0 0,1 1 0 0 0,1 0 0 0 0,-8 37 0 0 0,14-53-39 0 0,0 1 1 0 0,0 0-1 0 0,1 0 1 0 0,0-1-1 0 0,0 1 0 0 0,0 0 1 0 0,1-1-1 0 0,0 1 1 0 0,-1 0-1 0 0,3 4 1 0 0,-2-7-9 0 0,0 1 0 0 0,0-1 0 0 0,0 0 1 0 0,0 0-1 0 0,0 0 0 0 0,1-1 1 0 0,-1 1-1 0 0,1 0 0 0 0,-1 0 0 0 0,1-1 1 0 0,0 1-1 0 0,0-1 0 0 0,-1 1 1 0 0,1-1-1 0 0,0 0 0 0 0,0 0 0 0 0,1 0 1 0 0,-1 0-1 0 0,0 0 0 0 0,0 0 1 0 0,0 0-1 0 0,3 0 0 0 0,7 0 14 0 0,0 0 0 0 0,1-1-1 0 0,-1 0 1 0 0,0-1 0 0 0,0-1-1 0 0,0 0 1 0 0,0 0 0 0 0,12-5 0 0 0,-11 4-5 0 0,535-173-1355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9:30.705"/>
    </inkml:context>
    <inkml:brush xml:id="br0">
      <inkml:brushProperty name="width" value="0.1" units="cm"/>
      <inkml:brushProperty name="height" value="0.1" units="cm"/>
    </inkml:brush>
  </inkml:definitions>
  <inkml:trace contextRef="#ctx0" brushRef="#br0">1 722 2808 0 0,'0'0'440'0'0,"5"0"-176"0"0,18 0-176 0 0,0-1 0 0 0,-1-1 0 0 0,0-1 1 0 0,1-1-1 0 0,-1-1 0 0 0,-1-1 0 0 0,1-1 0 0 0,-1 0 0 0 0,0-2 1 0 0,0 0-1 0 0,-1-2 0 0 0,-1 0 0 0 0,0-1 0 0 0,18-16 1 0 0,-1-4-4 0 0,-2-1 0 0 0,-1-3 0 0 0,-2 0 0 0 0,-1-2 0 0 0,27-47 0 0 0,132-171 346 0 0,-182 247-397 0 0,0 1 0 0 0,0-1 0 0 0,-1-1 0 0 0,0 1 1 0 0,-1-1-1 0 0,0 0 0 0 0,5-13 0 0 0,-10 20 117 0 0,-2 5-63 0 0,-5 4-41 0 0,0 0 0 0 0,1 0 1 0 0,0 1-1 0 0,0 0 0 0 0,1 1 0 0 0,0-1 1 0 0,-7 14-1 0 0,9-16-25 0 0,-7 13 47 0 0,1 1 0 0 0,1 1 0 0 0,0 0 1 0 0,2 0-1 0 0,0 0 0 0 0,-5 37 0 0 0,-4 132 317 0 0,13-155-334 0 0,-4 109 144 0 0,-18 247 174 0 0,20-352-331 0 0,2-5 21 0 0,-2 0-1 0 0,-1 0 1 0 0,-1 0-1 0 0,-18 50 1 0 0,23-79-48 0 0,-1-1 0 0 0,0 0 0 0 0,0 0 0 0 0,0 0 0 0 0,-1 0 0 0 0,1 0 0 0 0,-1-1 0 0 0,1 1 0 0 0,-1-1 0 0 0,0 0 0 0 0,0 0 0 0 0,0 0 0 0 0,0 0 0 0 0,0 0 0 0 0,-1 0 0 0 0,1-1 0 0 0,-1 0 0 0 0,-3 2 0 0 0,-8 1 23 0 0,-1-1 1 0 0,1-1-1 0 0,-16 1 1 0 0,12-1-17 0 0,-7 1 34 0 0,0 0-1 0 0,1 2 0 0 0,-45 14 1 0 0,67-18-37 0 0,18-2 17 0 0,48-9 10 0 0,-29 3-19 0 0,63-2 0 0 0,164 17 213 0 0,-69 1 31 0 0,-152-10-735 0 0,70-9 1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9:32.951"/>
    </inkml:context>
    <inkml:brush xml:id="br0">
      <inkml:brushProperty name="width" value="0.1" units="cm"/>
      <inkml:brushProperty name="height" value="0.1" units="cm"/>
    </inkml:brush>
  </inkml:definitions>
  <inkml:trace contextRef="#ctx0" brushRef="#br0">129 592 5720 0 0,'-4'-5'48'0'0,"-5"-6"-34"0"0,0 0 65 0 0,0 0 0 0 0,1-1 0 0 0,-9-17 0 0 0,15 25-38 0 0,0 0 0 0 0,0-1 0 0 0,0 0 0 0 0,1 0-1 0 0,0 1 1 0 0,0-1 0 0 0,0 0 0 0 0,0 0 0 0 0,1 0 0 0 0,0 0 0 0 0,0 0 0 0 0,0 0 0 0 0,1 0 0 0 0,1-7 0 0 0,4-9 24 0 0,1 1 0 0 0,1 0 1 0 0,1 0-1 0 0,0 1 0 0 0,2 0 0 0 0,0 0 1 0 0,25-29-1 0 0,-15 22 19 0 0,2 2 0 0 0,1 0 0 0 0,1 1 0 0 0,36-25 0 0 0,-17 19 95 0 0,61-31 0 0 0,-101 58-163 0 0,0 0 1 0 0,1 0-1 0 0,-1 0 0 0 0,1 1 1 0 0,-1 0-1 0 0,1 0 0 0 0,-1 0 1 0 0,1 0-1 0 0,-1 0 0 0 0,1 1 1 0 0,0 0-1 0 0,-1 0 1 0 0,1 1-1 0 0,0-1 0 0 0,-1 1 1 0 0,1 0-1 0 0,7 2 0 0 0,-10-1-7 0 0,1-1-1 0 0,-1 0 1 0 0,1 1-1 0 0,-1 0 0 0 0,0 0 1 0 0,0 0-1 0 0,0 0 1 0 0,0 0-1 0 0,0 0 0 0 0,0 0 1 0 0,0 1-1 0 0,-1-1 1 0 0,1 1-1 0 0,-1-1 0 0 0,1 1 1 0 0,-1-1-1 0 0,0 1 1 0 0,0 0-1 0 0,-1 0 0 0 0,1 0 1 0 0,0-1-1 0 0,-1 1 1 0 0,0 0-1 0 0,1 0 0 0 0,-1 0 1 0 0,-1 0-1 0 0,1 0 1 0 0,0 0-1 0 0,-1 4 0 0 0,-3 12 20 0 0,0 1 0 0 0,-1-1 0 0 0,-1 0 0 0 0,-1 0 0 0 0,-11 21 0 0 0,-54 94 103 0 0,43-84-83 0 0,-139 214 209 0 0,-17-12 88 0 0,183-250-342 0 0,-11 16 29 0 0,-35 50 101 0 0,44-62-113 0 0,0 1 1 0 0,1 0-1 0 0,0 1 1 0 0,0-1 0 0 0,0 0-1 0 0,1 1 1 0 0,0 0-1 0 0,0 7 1 0 0,1-12-9 0 0,1-1 1 0 0,0 1-1 0 0,1 0 1 0 0,-1-1-1 0 0,0 1 1 0 0,1 0-1 0 0,-1-1 1 0 0,1 1-1 0 0,0-1 1 0 0,0 1-1 0 0,0-1 1 0 0,0 0-1 0 0,0 1 1 0 0,1-1-1 0 0,-1 0 1 0 0,1 0-1 0 0,-1 0 1 0 0,1 0-1 0 0,0 0 1 0 0,0 0 0 0 0,0 0-1 0 0,0-1 1 0 0,0 1-1 0 0,0-1 1 0 0,1 1-1 0 0,-1-1 1 0 0,0 0-1 0 0,1 0 1 0 0,-1 0-1 0 0,1 0 1 0 0,4 1-1 0 0,7 1 39 0 0,0 0-1 0 0,0 0 1 0 0,0-2-1 0 0,20 1 1 0 0,-34-2-51 0 0,36 0 108 0 0,1-1 0 0 0,-1-3 0 0 0,57-11 1 0 0,105-37 416 0 0,-48 11 17 0 0,114-17-1074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9:34.056"/>
    </inkml:context>
    <inkml:brush xml:id="br0">
      <inkml:brushProperty name="width" value="0.1" units="cm"/>
      <inkml:brushProperty name="height" value="0.1" units="cm"/>
    </inkml:brush>
  </inkml:definitions>
  <inkml:trace contextRef="#ctx0" brushRef="#br0">60 469 1104 0 0,'0'0'123'0'0,"-5"-4"35"0"0,0 1-82 0 0,1 0-1 0 0,0-1 1 0 0,0 1 0 0 0,1-1-1 0 0,-1 0 1 0 0,1 0-1 0 0,0 0 1 0 0,0 0-1 0 0,0-1 1 0 0,0 1 0 0 0,1-1-1 0 0,0 0 1 0 0,0 1-1 0 0,0-1 1 0 0,0 0 0 0 0,1 0-1 0 0,0-1 1 0 0,-1-8-1 0 0,1-1-3 0 0,1-1-1 0 0,0 0 1 0 0,1 1-1 0 0,1-1 0 0 0,1 1 1 0 0,0-1-1 0 0,1 1 1 0 0,0 0-1 0 0,1 0 1 0 0,1 1-1 0 0,12-22 0 0 0,-11 24-24 0 0,1 0 0 0 0,0 1-1 0 0,0 0 1 0 0,2 1-1 0 0,-1 0 1 0 0,1 0-1 0 0,1 1 1 0 0,0 0 0 0 0,0 1-1 0 0,0 1 1 0 0,1-1-1 0 0,1 2 1 0 0,16-8 0 0 0,-11 7 20 0 0,2 1 1 0 0,-1 0 0 0 0,37-5 0 0 0,-43 10-23 0 0,-1 0-1 0 0,0 0 1 0 0,1 1-1 0 0,-1 1 1 0 0,0 0-1 0 0,1 1 1 0 0,15 4 0 0 0,-24-5-28 0 0,-1 0 1 0 0,1 0-1 0 0,0 0 1 0 0,-1 1 0 0 0,1 0-1 0 0,-1-1 1 0 0,0 1-1 0 0,0 0 1 0 0,0 1 0 0 0,0-1-1 0 0,0 1 1 0 0,0-1 0 0 0,0 1-1 0 0,-1 0 1 0 0,1 0-1 0 0,-1 0 1 0 0,2 5 0 0 0,-2-4 5 0 0,0 0 0 0 0,-1 0 0 0 0,0 0 0 0 0,0 1 0 0 0,0-1 0 0 0,0 1 0 0 0,-1-1 0 0 0,0 1 0 0 0,0-1 0 0 0,0 1 0 0 0,0-1 0 0 0,-2 8-1 0 0,-2 3 38 0 0,-1 0-1 0 0,0-1 0 0 0,-1 0 0 0 0,0 0 0 0 0,-1 0 0 0 0,0-1 1 0 0,-14 17-1 0 0,-118 136 516 0 0,69-86-312 0 0,33-38-118 0 0,12-14 50 0 0,1 0 0 0 0,-40 63 0 0 0,62-87-157 0 0,0 0 0 0 0,0 1 0 0 0,0-1 0 0 0,0 1 0 0 0,0-1 0 0 0,1 1 0 0 0,0 0 0 0 0,0 0 0 0 0,0-1 0 0 0,0 8 0 0 0,2-8-12 0 0,-1-1 0 0 0,1 0 0 0 0,-1 0 0 0 0,1 0 0 0 0,0 0-1 0 0,0-1 1 0 0,0 1 0 0 0,1 0 0 0 0,-1 0 0 0 0,1 0 0 0 0,-1-1 0 0 0,1 1-1 0 0,0-1 1 0 0,0 0 0 0 0,0 1 0 0 0,0-1 0 0 0,5 4 0 0 0,6 3 54 0 0,0 0 1 0 0,0-1-1 0 0,1 0 1 0 0,0-1 0 0 0,21 8-1 0 0,80 21 271 0 0,-67-22-213 0 0,-10-2-46 0 0,146 47 380 0 0,-149-45-335 0 0,0 1 1 0 0,-1 1-1 0 0,32 22 0 0 0,-61-35-112 0 0,6 4 37 0 0,0 1-1 0 0,0 0 0 0 0,11 11 1 0 0,-20-16-43 0 0,1-1-1 0 0,-1 1 1 0 0,0-1 0 0 0,0 1 0 0 0,0 0 0 0 0,0-1 0 0 0,-1 1 0 0 0,1 0 0 0 0,-1 0-1 0 0,0 0 1 0 0,0 1 0 0 0,0-1 0 0 0,0 0 0 0 0,0 0 0 0 0,-1 0 0 0 0,0 1 0 0 0,1-1-1 0 0,-1 5 1 0 0,-2 2 22 0 0,-1-1-1 0 0,1 0 1 0 0,-1 0 0 0 0,-1 0-1 0 0,0 0 1 0 0,0 0-1 0 0,-1-1 1 0 0,0 0-1 0 0,0 0 1 0 0,-1 0-1 0 0,-7 8 1 0 0,-8 7 70 0 0,-1-1-1 0 0,-28 23 1 0 0,16-19 20 0 0,-1-1-1 0 0,-2-1 1 0 0,-64 29-1 0 0,-126 40 491 0 0,191-81-819 0 0,0-1 1 0 0,0-2 0 0 0,-1-2-1 0 0,-48 4 1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3:24.841"/>
    </inkml:context>
    <inkml:brush xml:id="br0">
      <inkml:brushProperty name="width" value="0.5" units="cm"/>
      <inkml:brushProperty name="height" value="1" units="cm"/>
      <inkml:brushProperty name="color" value="#EDF808"/>
      <inkml:brushProperty name="tip" value="rectangle"/>
      <inkml:brushProperty name="rasterOp" value="maskPen"/>
    </inkml:brush>
  </inkml:definitions>
  <inkml:trace contextRef="#ctx0" brushRef="#br0">0 127 96 0 0,'8'-3'0'0'0,"0"0"0"0"0,0 0 0 0 0,0 1 0 0 0,0 1 0 0 0,0-1 0 0 0,0 1 0 0 0,13 0 0 0 0,60 5 0 0 0,-60-2 0 0 0,175 16-2 0 0,338 14 21 0 0,-130-30 753 0 0,-291 2 478 0 0,166-14-1 0 0,-187-8-280 0 0,-32 3 1041 0 0,-60 14-1984 0 0,0 1 1 0 0,0 0 0 0 0,0-1-1 0 0,0 1 1 0 0,0 0-1 0 0,0-1 1 0 0,0 1 0 0 0,-1-1-3 0 0,1 0 1 0 0,-1 1-1 0 0,1-1 1 0 0,-1 1-1 0 0,1 0 1 0 0,-1-1 0 0 0,0 1-1 0 0,1-1 1 0 0,-1 1-1 0 0,0 0 1 0 0,1 0-1 0 0,-1-1 1 0 0,0 1-1 0 0,1 0 1 0 0,-1 0-1 0 0,0 0 1 0 0,0 0 0 0 0,1 0-1 0 0,-1 0 1 0 0,0 0-1 0 0,0 0 1 0 0,-127 2 504 0 0,-99-1-14 0 0,-235-20 33 0 0,-239-19 96 0 0,658 34-514 0 0,1-2 1 0 0,0-1 0 0 0,-56-19-1 0 0,4 3 460 0 0,93 22-473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9:36.206"/>
    </inkml:context>
    <inkml:brush xml:id="br0">
      <inkml:brushProperty name="width" value="0.1" units="cm"/>
      <inkml:brushProperty name="height" value="0.1" units="cm"/>
    </inkml:brush>
  </inkml:definitions>
  <inkml:trace contextRef="#ctx0" brushRef="#br0">244 7 5224 0 0,'1'0'0'0'0,"7"-2"21"0"0,0 1-1 0 0,0-1 0 0 0,0 2 0 0 0,15-1 0 0 0,-22 1-9 0 0,1 0 1 0 0,-1 0-1 0 0,1 0 0 0 0,-1 0 1 0 0,1 1-1 0 0,-1-1 0 0 0,1 0 1 0 0,-1 1-1 0 0,1-1 0 0 0,-1 1 1 0 0,1 0-1 0 0,-1-1 0 0 0,0 1 0 0 0,1 0 1 0 0,-1 0-1 0 0,0 0 0 0 0,0 0 1 0 0,0 0-1 0 0,0 0 0 0 0,0 0 1 0 0,0 0-1 0 0,0 1 0 0 0,0-1 1 0 0,0 0-1 0 0,0 1 0 0 0,-1-1 1 0 0,1 0-1 0 0,0 1 0 0 0,-1-1 1 0 0,1 1-1 0 0,-1-1 0 0 0,0 1 1 0 0,1-1-1 0 0,-1 3 0 0 0,0 11 36 0 0,-1-1-1 0 0,0 1 0 0 0,-1-1 1 0 0,0 1-1 0 0,-1-1 0 0 0,-6 15 1 0 0,-34 83 69 0 0,-21 16-14 0 0,35-74-49 0 0,-36 96 0 0 0,-32 235 81 0 0,90-349-117 0 0,1 0-1 0 0,-1 63 1 0 0,6-87-10 0 0,2 1 0 0 0,0-1 0 0 0,0 0-1 0 0,1 0 1 0 0,0-1 0 0 0,1 1 0 0 0,1 0 0 0 0,0-1-1 0 0,0 0 1 0 0,1 0 0 0 0,0 0 0 0 0,8 11-1 0 0,-9-17 8 0 0,0 0-1 0 0,1 0 0 0 0,0 0 0 0 0,0-1 1 0 0,0 1-1 0 0,0-1 0 0 0,1 0 0 0 0,-1-1 0 0 0,1 0 1 0 0,8 4-1 0 0,-3-3 17 0 0,0 0 1 0 0,0 0 0 0 0,1-2-1 0 0,-1 1 1 0 0,16 0-1 0 0,2-1 76 0 0,0-2-1 0 0,1-1 1 0 0,50-9-1 0 0,-37 1 130 0 0,0-2 1 0 0,-2-2-1 0 0,1-1 0 0 0,39-21 1 0 0,145-85-237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9:36.548"/>
    </inkml:context>
    <inkml:brush xml:id="br0">
      <inkml:brushProperty name="width" value="0.1" units="cm"/>
      <inkml:brushProperty name="height" value="0.1" units="cm"/>
    </inkml:brush>
  </inkml:definitions>
  <inkml:trace contextRef="#ctx0" brushRef="#br0">0 1 8432 0 0,'0'0'0'0'0,"22"66"-264"0"0,-1-2 0 0 0,9 24-416 0 0,-4 4 0 0 0,-2 1 680 0 0,-5-7 0 0 0,4 2 0 0 0,-1-4 0 0 0,-2-7 8 0 0,-6-13 0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9:38.324"/>
    </inkml:context>
    <inkml:brush xml:id="br0">
      <inkml:brushProperty name="width" value="0.1" units="cm"/>
      <inkml:brushProperty name="height" value="0.1" units="cm"/>
    </inkml:brush>
  </inkml:definitions>
  <inkml:trace contextRef="#ctx0" brushRef="#br0">0 174 6016 0 0,'0'0'0'0'0,"44"-23"72"0"0,-3 10 16 0 0,6 5 80 0 0,8 0 8 0 0,6-1 72 0 0,6-4 0 0 0,9-2-112 0 0,-3-1 0 0 0,3 0-32 0 0,-3 1 16 0 0,10 2-40 0 0,-11 4 0 0 0,-15 1-16 0 0,-15 0 0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9:38.896"/>
    </inkml:context>
    <inkml:brush xml:id="br0">
      <inkml:brushProperty name="width" value="0.1" units="cm"/>
      <inkml:brushProperty name="height" value="0.1" units="cm"/>
    </inkml:brush>
  </inkml:definitions>
  <inkml:trace contextRef="#ctx0" brushRef="#br0">525 0 4416 0 0,'0'0'-15'0'0,"4"4"6"0"0,5 6 8 0 0,-1-1 1 0 0,0 1-1 0 0,-1 1 0 0 0,0 0 1 0 0,-1 0-1 0 0,0 0 0 0 0,0 0 1 0 0,-1 1-1 0 0,-1 0 1 0 0,0 0-1 0 0,-1 1 0 0 0,0-1 1 0 0,1 15-1 0 0,2 24 2 0 0,-3 100 0 0 0,-3-131-1 0 0,-1-5 7 0 0,0 0 0 0 0,2 0 0 0 0,0 1 0 0 0,1-1 0 0 0,0 0 0 0 0,1 0 0 0 0,9 26 0 0 0,-11-39-4 0 0,0 0-1 0 0,0-1 1 0 0,0 1 0 0 0,0 0-1 0 0,1 0 1 0 0,-1-1 0 0 0,1 1-1 0 0,-1-1 1 0 0,1 1 0 0 0,-1-1-1 0 0,1 0 1 0 0,0 0-1 0 0,0 1 1 0 0,0-1 0 0 0,-1 0-1 0 0,1-1 1 0 0,0 1 0 0 0,0 0-1 0 0,0-1 1 0 0,0 1 0 0 0,0-1-1 0 0,1 1 1 0 0,-1-1 0 0 0,0 0-1 0 0,0 0 1 0 0,0 0-1 0 0,0 0 1 0 0,0 0 0 0 0,3-1-1 0 0,7-1 7 0 0,0-1-1 0 0,0 0 1 0 0,0-1 0 0 0,11-6-1 0 0,3 1 5 0 0,-17 7-4 0 0,0 0 0 0 0,0 1 0 0 0,0 0-1 0 0,0 0 1 0 0,0 1 0 0 0,0 0 0 0 0,0 1 0 0 0,0 0 0 0 0,0 0 0 0 0,0 1 0 0 0,-1 0-1 0 0,1 1 1 0 0,0 0 0 0 0,-1 0 0 0 0,0 1 0 0 0,0 0 0 0 0,0 0 0 0 0,0 1 0 0 0,-1 0-1 0 0,1 0 1 0 0,-1 1 0 0 0,0 0 0 0 0,-1 0 0 0 0,8 9 0 0 0,-8-8 14 0 0,0 0 1 0 0,0 0-1 0 0,-1 1 1 0 0,0-1-1 0 0,0 1 1 0 0,-1 0-1 0 0,0 0 1 0 0,0 1-1 0 0,-1-1 1 0 0,0 1-1 0 0,-1 0 1 0 0,0 0-1 0 0,0 0 1 0 0,-1 0-1 0 0,0 0 1 0 0,0 0-1 0 0,-1 0 1 0 0,-1 0-1 0 0,1 0 1 0 0,-1 0-1 0 0,-1 0 1 0 0,0 0-1 0 0,0 0 1 0 0,-4 9-1 0 0,-1-3 51 0 0,-2 0-1 0 0,0 0 0 0 0,0-1 1 0 0,-1 0-1 0 0,-1 0 0 0 0,-1-1 1 0 0,-16 15-1 0 0,-4-1 158 0 0,-64 44-1 0 0,36-35 107 0 0,-122 54 1 0 0,-72 10 390 0 0,245-97-694 0 0,-26 9 275 0 0,0-1-1 0 0,-57 9 1 0 0,72-17-360 0 0,-1 0 0 0 0,0-2 0 0 0,0-1 0 0 0,0-1 0 0 0,-34-4 0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9:39.675"/>
    </inkml:context>
    <inkml:brush xml:id="br0">
      <inkml:brushProperty name="width" value="0.1" units="cm"/>
      <inkml:brushProperty name="height" value="0.1" units="cm"/>
    </inkml:brush>
  </inkml:definitions>
  <inkml:trace contextRef="#ctx0" brushRef="#br0">681 1 5224 0 0,'-17'12'2'0'0,"1"0"0"0"0,0 1 0 0 0,1 1 1 0 0,-18 22-1 0 0,-47 67 75 0 0,70-89-62 0 0,-149 223 134 0 0,125-177 5 0 0,3 1 0 0 0,-28 77 0 0 0,43-92 48 0 0,3 0 0 0 0,2 0 0 0 0,-9 80 0 0 0,17-89-29 0 0,1-1-1 0 0,2 1 1 0 0,2-1-1 0 0,1 0 1 0 0,11 50-1 0 0,-12-77-123 0 0,0-1 0 0 0,1 1 0 0 0,0-1 0 0 0,0 0 0 0 0,1 0 0 0 0,0 0 0 0 0,0-1 0 0 0,1 1 0 0 0,0-1 0 0 0,0 0 0 0 0,1 0 0 0 0,0-1 0 0 0,12 11 0 0 0,-12-13-11 0 0,0 1 1 0 0,1-2 0 0 0,0 1 0 0 0,0-1 0 0 0,0 0 0 0 0,0 0-1 0 0,0-1 1 0 0,1 0 0 0 0,-1 0 0 0 0,1 0 0 0 0,-1-1-1 0 0,1-1 1 0 0,0 1 0 0 0,0-1 0 0 0,12-2 0 0 0,-4 0 17 0 0,0-1 1 0 0,-1-1-1 0 0,1 0 1 0 0,-1-1-1 0 0,0-1 1 0 0,0 0-1 0 0,0-1 1 0 0,-1-1 0 0 0,0 0-1 0 0,-1-1 1 0 0,0 0-1 0 0,0-1 1 0 0,17-18-1 0 0,-10 7 48 0 0,0-2 0 0 0,-1 0-1 0 0,-2-1 1 0 0,0 0 0 0 0,-2-2-1 0 0,18-38 1 0 0,-24 45 42 0 0,-2 0 1 0 0,8-28-1 0 0,-13 38-79 0 0,0 0-1 0 0,-1 0 1 0 0,0 1 0 0 0,0-1 0 0 0,-1 0 0 0 0,0 0-1 0 0,-2-16 1 0 0,1 22-41 0 0,0 0 0 0 0,1 0 0 0 0,-1 1 0 0 0,0-1 0 0 0,-1 0 0 0 0,1 0 0 0 0,0 1 0 0 0,-1-1 0 0 0,1 1 0 0 0,-1-1 0 0 0,0 1 0 0 0,0 0 0 0 0,0 0 0 0 0,0 0 0 0 0,0 0 0 0 0,-4-3 0 0 0,2 3 5 0 0,0 0 1 0 0,0-1-1 0 0,-1 2 1 0 0,1-1-1 0 0,-1 0 1 0 0,1 1-1 0 0,-1 0 1 0 0,0 0-1 0 0,-6 0 1 0 0,-9 0 62 0 0,1 1-1 0 0,-1 1 1 0 0,-38 8 0 0 0,49-8-68 0 0,-302 77 648 0 0,69-15-2254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9:40.905"/>
    </inkml:context>
    <inkml:brush xml:id="br0">
      <inkml:brushProperty name="width" value="0.1" units="cm"/>
      <inkml:brushProperty name="height" value="0.1" units="cm"/>
    </inkml:brush>
  </inkml:definitions>
  <inkml:trace contextRef="#ctx0" brushRef="#br0">1 20 7632 0 0,'261'-9'1273'0'0,"19"1"-640"0"0,-152 6-501 0 0,-90 1-76 0 0,1 2 0 0 0,0 1 0 0 0,75 15 0 0 0,-109-16-50 0 0,-1 0 0 0 0,0 1 0 0 0,0-1-1 0 0,0 1 1 0 0,0 0 0 0 0,0 0 0 0 0,0 0-1 0 0,-1 0 1 0 0,1 1 0 0 0,-1-1 0 0 0,1 1-1 0 0,-1 0 1 0 0,0 0 0 0 0,5 7 0 0 0,-5-5 0 0 0,0 1 1 0 0,0 0 0 0 0,-1-1 0 0 0,1 1 0 0 0,-1 0 0 0 0,-1 1-1 0 0,1-1 1 0 0,-1 0 0 0 0,1 11 0 0 0,0 7 10 0 0,-2 0 0 0 0,-1 0 0 0 0,0 0 0 0 0,-2 0 0 0 0,-1 0 0 0 0,0-1 0 0 0,-10 28 0 0 0,-69 160 180 0 0,23-69 18 0 0,-53 262 534 0 0,90-310-505 0 0,22-87-215 0 0,-5 14 125 0 0,2-1-1 0 0,0 0 1 0 0,-1 31-1 0 0,5-49 198 0 0,0-8-251 0 0,-1-41-19 0 0,-2 0 0 0 0,-3 0 1 0 0,-14-61-1 0 0,4 27-14 0 0,9 42-33 0 0,-2 0 1 0 0,-18-49-1 0 0,22 74-23 0 0,-1 0 0 0 0,-1 0 1 0 0,0 0-1 0 0,0 1 0 0 0,-2 0 0 0 0,0 0 0 0 0,0 1 0 0 0,-1 1 0 0 0,-12-12 0 0 0,18 19-1 0 0,-1 0-1 0 0,0 1 0 0 0,0 0 1 0 0,-1 0-1 0 0,1 0 0 0 0,0 1 1 0 0,-1-1-1 0 0,-7-1 0 0 0,10 4 25 0 0,9 2-16 0 0,8 4-6 0 0,1-1-1 0 0,-1-1 0 0 0,1-1 0 0 0,0 0 1 0 0,15 1-1 0 0,87 3 45 0 0,-72-5-34 0 0,187 4 211 0 0,73 5-1760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9:58.232"/>
    </inkml:context>
    <inkml:brush xml:id="br0">
      <inkml:brushProperty name="width" value="0.1" units="cm"/>
      <inkml:brushProperty name="height" value="0.1" units="cm"/>
    </inkml:brush>
  </inkml:definitions>
  <inkml:trace contextRef="#ctx0" brushRef="#br0">848 106 96 0 0,'2'-40'0'0'0,"-2"38"0"0"0,0 0 0 0 0,0 1 0 0 0,0-1 0 0 0,0 1 0 0 0,0-1 0 0 0,0 0 0 0 0,0 1 0 0 0,0-1 0 0 0,-1 1 0 0 0,1-1 0 0 0,-1 0 0 0 0,1 1 0 0 0,-1-1 0 0 0,0 1 0 0 0,0 0 0 0 0,1-1 0 0 0,-1 1 0 0 0,0 0 0 0 0,0-1 0 0 0,0 1 0 0 0,-1 0 0 0 0,1 0 0 0 0,0 0 0 0 0,0 0 0 0 0,0 0 0 0 0,-1 0 0 0 0,1 0 0 0 0,-1 0 0 0 0,1 1 0 0 0,-1-1 0 0 0,-1 0 0 0 0,-3-2 0 0 0,-3-1 0 0 0,0 1 0 0 0,-1 0 0 0 0,1 0 0 0 0,0 1 0 0 0,-1 0 0 0 0,1 0 0 0 0,-1 1 0 0 0,-11 1 0 0 0,-6 0 0 0 0,-45 6 0 0 0,52-2 12 0 0,-1 0 0 0 0,1 2 0 0 0,0 0 0 0 0,1 2 0 0 0,-20 9 0 0 0,-88 54 533 0 0,85-45 245 0 0,1 2-1 0 0,2 2 1 0 0,1 1 0 0 0,-58 62-1 0 0,86-80-583 0 0,0 0 1 0 0,1 1-1 0 0,1 0 0 0 0,0 0 0 0 0,1 1 1 0 0,0 0-1 0 0,-5 18 0 0 0,4-6 22 0 0,1 1-1 0 0,1 0 1 0 0,-2 33-1 0 0,8-52-173 0 0,0 0 1 0 0,0 0-1 0 0,1 0 1 0 0,1 0-1 0 0,-1-1 0 0 0,1 1 1 0 0,1 0-1 0 0,4 11 1 0 0,1-2 60 0 0,1 0 1 0 0,17 27-1 0 0,-19-35-77 0 0,1-1 1 0 0,0-1-1 0 0,0 0 1 0 0,0 0-1 0 0,1 0 1 0 0,1-1-1 0 0,-1 0 0 0 0,1-1 1 0 0,0 0-1 0 0,0-1 1 0 0,16 6-1 0 0,-7-3 8 0 0,1-2 0 0 0,0 0 0 0 0,1-1-1 0 0,-1-1 1 0 0,30 2 0 0 0,-37-6-18 0 0,0-1 0 0 0,0 0-1 0 0,-1-1 1 0 0,1 0 0 0 0,0-1 0 0 0,-1 0-1 0 0,0-1 1 0 0,0-1 0 0 0,0 0 0 0 0,0 0-1 0 0,-1-1 1 0 0,19-13 0 0 0,-4 0 29 0 0,-1 0 0 0 0,0-2 0 0 0,39-45 0 0 0,-53 54-27 0 0,-1-1-1 0 0,0-1 0 0 0,-1 0 1 0 0,0 0-1 0 0,-1-1 0 0 0,-1 0 0 0 0,-1 0 1 0 0,0-1-1 0 0,7-25 0 0 0,-9 19 18 0 0,-1-1 0 0 0,0 1-1 0 0,-2-1 1 0 0,0 1 0 0 0,-2-1 0 0 0,-5-33-1 0 0,1 19 128 0 0,-3 1-1 0 0,-19-59 0 0 0,27 93-160 0 0,0 1-1 0 0,-1 0 1 0 0,1 0-1 0 0,0 0 0 0 0,-1 0 1 0 0,1 0-1 0 0,-1 1 1 0 0,0-1-1 0 0,1 0 1 0 0,-1 0-1 0 0,0 0 0 0 0,1 0 1 0 0,-1 1-1 0 0,0-1 1 0 0,0 0-1 0 0,0 1 1 0 0,0-1-1 0 0,1 0 0 0 0,-1 1 1 0 0,0-1-1 0 0,0 1 1 0 0,0 0-1 0 0,0-1 1 0 0,0 1-1 0 0,0 0 0 0 0,-1-1 1 0 0,1 1-1 0 0,0 0 1 0 0,0 0-1 0 0,0 0 1 0 0,0 0-1 0 0,0 0 0 0 0,0 0 1 0 0,0 0-1 0 0,0 1 1 0 0,0-1-1 0 0,-2 1 1 0 0,-3 1-97 0 0,1 0 0 0 0,0 1 0 0 0,0 0 1 0 0,1-1-1 0 0,-8 7 0 0 0,7-5-588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0:00.214"/>
    </inkml:context>
    <inkml:brush xml:id="br0">
      <inkml:brushProperty name="width" value="0.1" units="cm"/>
      <inkml:brushProperty name="height" value="0.1" units="cm"/>
    </inkml:brush>
  </inkml:definitions>
  <inkml:trace contextRef="#ctx0" brushRef="#br0">515 75 2904 0 0,'0'0'184'0'0,"-4"-2"12"0"0,-15-10 177 0 0,1 0 1 0 0,-18-15-1 0 0,33 25-316 0 0,-1-1 0 0 0,1 1-1 0 0,-1 0 1 0 0,1 0 0 0 0,-1 0 0 0 0,0 0 0 0 0,0 1 0 0 0,0-1-1 0 0,0 1 1 0 0,0 0 0 0 0,0 1 0 0 0,0-1 0 0 0,0 1 0 0 0,0-1 0 0 0,0 1-1 0 0,-1 0 1 0 0,1 1 0 0 0,0-1 0 0 0,0 1 0 0 0,0 0 0 0 0,0 0-1 0 0,-8 3 1 0 0,-4 2 67 0 0,1 1-1 0 0,-1 1 1 0 0,1 0 0 0 0,-16 13-1 0 0,13-8 12 0 0,0 1 1 0 0,1 1-1 0 0,0 1 0 0 0,1 0 0 0 0,1 1 1 0 0,-22 32-1 0 0,17-17 141 0 0,0 1 0 0 0,3 1 1 0 0,-17 43-1 0 0,30-69-220 0 0,2-1 1 0 0,-1 1-1 0 0,1 0 0 0 0,0 0 0 0 0,0 0 1 0 0,1 1-1 0 0,0-1 0 0 0,1 0 0 0 0,-1 0 1 0 0,2 1-1 0 0,-1-1 0 0 0,1 0 1 0 0,0 0-1 0 0,5 14 0 0 0,6 20 183 0 0,19 50 325 0 0,-26-80-479 0 0,1 0 0 0 0,0 0 0 0 0,1-1 0 0 0,0 0 0 0 0,13 15 0 0 0,-13-18-43 0 0,1 0-1 0 0,0-1 0 0 0,0 1 0 0 0,1-1 0 0 0,-1-1 1 0 0,2 0-1 0 0,-1 0 0 0 0,1-1 0 0 0,0 0 0 0 0,0-1 1 0 0,0 0-1 0 0,0 0 0 0 0,1-1 0 0 0,0-1 0 0 0,0 1 1 0 0,-1-2-1 0 0,1 0 0 0 0,0 0 0 0 0,15-1 0 0 0,-7-1 3 0 0,1-1 0 0 0,-1 0 0 0 0,0-2 0 0 0,1 0-1 0 0,-2-1 1 0 0,1-1 0 0 0,-1 0 0 0 0,1-2 0 0 0,-2 0-1 0 0,1-1 1 0 0,-1-1 0 0 0,-1 0 0 0 0,25-21 0 0 0,-21 13 21 0 0,-1 0 0 0 0,-1-2 0 0 0,-1 0 0 0 0,-1-1 0 0 0,0 0 0 0 0,-2-1 0 0 0,-1-1 0 0 0,0-1 0 0 0,-2 0 0 0 0,0 0 0 0 0,-2-1 0 0 0,-1 0 0 0 0,-1 0 0 0 0,-1-1 0 0 0,4-39 0 0 0,-9 55-31 0 0,-1 0 0 0 0,0-1 0 0 0,-1 1 0 0 0,1 0 1 0 0,-2 0-1 0 0,0 0 0 0 0,0 0 0 0 0,-1 0 0 0 0,0 0 0 0 0,0 1 1 0 0,-7-12-1 0 0,6 13-8 0 0,-1 1 0 0 0,0 0 1 0 0,0 0-1 0 0,0 1 0 0 0,-1-1 1 0 0,0 1-1 0 0,0 0 0 0 0,-1 1 1 0 0,0-1-1 0 0,0 1 0 0 0,0 1 1 0 0,0-1-1 0 0,-13-4 0 0 0,8 4 10 0 0,0 0 0 0 0,-1 0 0 0 0,0 2 0 0 0,0-1 0 0 0,0 2 0 0 0,-1 0 0 0 0,1 0 0 0 0,0 1 0 0 0,-1 1 0 0 0,1 0 0 0 0,-1 1 0 0 0,1 0 0 0 0,0 1 0 0 0,-1 1 0 0 0,1 0 0 0 0,0 1 0 0 0,1 0 0 0 0,-1 1 0 0 0,1 0 0 0 0,-22 14 0 0 0,-5 9-1781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0:06.460"/>
    </inkml:context>
    <inkml:brush xml:id="br0">
      <inkml:brushProperty name="width" value="0.1" units="cm"/>
      <inkml:brushProperty name="height" value="0.1" units="cm"/>
    </inkml:brush>
  </inkml:definitions>
  <inkml:trace contextRef="#ctx0" brushRef="#br0">26 664 96 0 0,'0'0'56'0'0,"-5"2"-9"0"0,-11 3-27 0 0,11-4 873 0 0,9-3-625 0 0,97-55 857 0 0,35-22 359 0 0,-108 57-982 0 0,-1 0 0 0 0,-2-2-1 0 0,0-1 1 0 0,22-28 0 0 0,-2 3 234 0 0,-2-1 20 0 0,-2-2 0 0 0,44-76-1 0 0,-72 108-348 0 0,-2 1 0 0 0,11-28 0 0 0,-21 47-385 0 0,-1 0-1 0 0,0 1 1 0 0,0-1-1 0 0,0 1 0 0 0,0-1 1 0 0,-1 1-1 0 0,1-1 0 0 0,0 0 1 0 0,0 1-1 0 0,0-1 1 0 0,0 1-1 0 0,-1-1 0 0 0,1 1 1 0 0,0-1-1 0 0,0 1 1 0 0,-1-1-1 0 0,1 1 0 0 0,0-1 1 0 0,-1 1-1 0 0,1-1 1 0 0,-1 1-1 0 0,1-1 0 0 0,-1 1 1 0 0,1 0-1 0 0,0-1 1 0 0,-1 1-1 0 0,1 0 0 0 0,-1-1 1 0 0,0 1-1 0 0,1 0 1 0 0,-1 0-1 0 0,1 0 0 0 0,-1-1 1 0 0,1 1-1 0 0,-1 0 0 0 0,0 0 1 0 0,1 0-1 0 0,-1 0 1 0 0,1 0-1 0 0,-1 0 0 0 0,1 0 1 0 0,-1 0-1 0 0,0 1 1 0 0,-4 0 18 0 0,0 1 0 0 0,1 0 0 0 0,-1 0 1 0 0,1 1-1 0 0,0-1 0 0 0,0 1 0 0 0,0 0 1 0 0,0 0-1 0 0,0 0 0 0 0,0 1 0 0 0,1-1 1 0 0,0 1-1 0 0,0 0 0 0 0,0 0 0 0 0,0 0 0 0 0,0 0 1 0 0,1 1-1 0 0,0-1 0 0 0,0 1 0 0 0,0-1 1 0 0,0 1-1 0 0,1 0 0 0 0,-2 8 0 0 0,0 8 42 0 0,1 0 0 0 0,1 0-1 0 0,0 0 1 0 0,3 25 0 0 0,-1-33-34 0 0,4 57 143 0 0,1 57 93 0 0,4 34 16 0 0,-5-105-84 0 0,-3 107 0 0 0,-3-154-188 0 0,0 0 0 0 0,0 0 0 0 0,-1 0 1 0 0,0 0-1 0 0,-1-1 0 0 0,-4 13 0 0 0,4-16-11 0 0,0 0-1 0 0,0 1 1 0 0,-1-2-1 0 0,1 1 1 0 0,-1 0-1 0 0,0-1 1 0 0,0 1-1 0 0,-1-1 1 0 0,1 0-1 0 0,-10 5 1 0 0,-6 5 17 0 0,10-6-11 0 0,0-1 0 0 0,0 0 1 0 0,-1-1-1 0 0,0 0 0 0 0,0-1 0 0 0,0 0 0 0 0,-1 0 0 0 0,0-2 1 0 0,0 1-1 0 0,-21 2 0 0 0,-85-5 190 0 0,116-1-185 0 0,-5 0 106 0 0,39-1-101 0 0,47-9 0 0 0,7-1 3 0 0,31 6 26 0 0,-43 2 80 0 0,146-23 0 0 0,-184 19 13 0 0,0 1 1 0 0,0 2 0 0 0,39 0-1 0 0,-74 4 62 0 0,-4 1-153 0 0,-86 14 98 0 0,-27 5-50 0 0,86-12-77 0 0,-23 5 38 0 0,-68 27 0 0 0,28-9 14 0 0,42-15-5 0 0,49-15-66 0 0,-7 2 24 0 0,21-11-757 0 0,0-1 0 0 0,17-17 0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0:08.391"/>
    </inkml:context>
    <inkml:brush xml:id="br0">
      <inkml:brushProperty name="width" value="0.1" units="cm"/>
      <inkml:brushProperty name="height" value="0.1" units="cm"/>
    </inkml:brush>
  </inkml:definitions>
  <inkml:trace contextRef="#ctx0" brushRef="#br0">490 322 2808 0 0,'-5'1'16'0'0,"-5"1"-23"0"0,-12 4 109 0 0,1-2 0 0 0,-27 2 1 0 0,43-5-74 0 0,0-1 1 0 0,-1 0-1 0 0,1 0 1 0 0,0 0-1 0 0,0 0 1 0 0,0-1 0 0 0,0 0-1 0 0,0 0 1 0 0,1-1-1 0 0,-1 1 1 0 0,0-1 0 0 0,0 0-1 0 0,1 0 1 0 0,-1-1-1 0 0,1 1 1 0 0,-5-5 0 0 0,7 6-6 0 0,0-1 1 0 0,1 0 0 0 0,-1 0 0 0 0,1 0 0 0 0,0 0 0 0 0,0 0-1 0 0,-1 0 1 0 0,1 0 0 0 0,1 0 0 0 0,-1-1 0 0 0,0 1 0 0 0,0 0 0 0 0,1 0-1 0 0,-1-1 1 0 0,1 1 0 0 0,0-1 0 0 0,0 1 0 0 0,0 0 0 0 0,0-1 0 0 0,0 1-1 0 0,0 0 1 0 0,1-1 0 0 0,-1 1 0 0 0,1 0 0 0 0,0-1 0 0 0,0 1-1 0 0,1-4 1 0 0,3-3 44 0 0,-1 1 0 0 0,1-1 0 0 0,1 1 0 0 0,0 1 0 0 0,10-12 0 0 0,5-2 146 0 0,0 1 1 0 0,2 1-1 0 0,0 1 1 0 0,1 1-1 0 0,1 1 1 0 0,0 1-1 0 0,1 1 1 0 0,0 2-1 0 0,2 0 1 0 0,36-10-1 0 0,-56 20-85 0 0,0 1-1 0 0,0-1 0 0 0,0 1 1 0 0,1 1-1 0 0,-1 0 0 0 0,0 0 1 0 0,0 0-1 0 0,1 1 0 0 0,-1 0 1 0 0,11 4-1 0 0,-15-4-70 0 0,0 0 0 0 0,0 0 0 0 0,0 1-1 0 0,0 0 1 0 0,0 0 0 0 0,-1 0 0 0 0,1 0 0 0 0,-1 0 0 0 0,1 1-1 0 0,-1-1 1 0 0,0 1 0 0 0,0 0 0 0 0,0 0 0 0 0,0 0 0 0 0,0 1 0 0 0,-1-1-1 0 0,0 1 1 0 0,0-1 0 0 0,0 1 0 0 0,0 0 0 0 0,3 7 0 0 0,-5-6-17 0 0,1 0 1 0 0,-1-1-1 0 0,1 1 0 0 0,-2 0 1 0 0,1-1-1 0 0,0 1 1 0 0,-1 0-1 0 0,0-1 0 0 0,0 1 1 0 0,0-1-1 0 0,0 1 1 0 0,-1-1-1 0 0,0 0 1 0 0,-3 6-1 0 0,-6 9 116 0 0,-22 31 0 0 0,25-40-101 0 0,-19 24 89 0 0,-2-2-1 0 0,-1-2 1 0 0,-52 42-1 0 0,66-58-111 0 0,-135 96 248 0 0,49-40-92 0 0,-1 4 31 0 0,-39 30 138 0 0,135-99-326 0 0,-28 26 99 0 0,33-29-108 0 0,1 0 0 0 0,-1 0 0 0 0,1 0 0 0 0,-1 0 0 0 0,1 0 0 0 0,0 1 0 0 0,0-1 0 0 0,0 0-1 0 0,0 1 1 0 0,0-1 0 0 0,1 1 0 0 0,-1-1 0 0 0,1 1 0 0 0,-1 3 0 0 0,5-2 56 0 0,9-2-39 0 0,-1 1 0 0 0,0-2 1 0 0,1 0-1 0 0,0 0 0 0 0,-1-1 1 0 0,17-2-1 0 0,81-14 144 0 0,-84 11-136 0 0,252-63 495 0 0,-120 26-107 0 0,-136 38-302 0 0,2 0-1 0 0,-1 2 1 0 0,0 1 0 0 0,34 2-1 0 0,-7 1 294 0 0,-50-3-406 0 0,1 1 0 0 0,-1 0 0 0 0,1 0 0 0 0,-1 0 0 0 0,0 0-1 0 0,1 0 1 0 0,-1 0 0 0 0,1 0 0 0 0,-1 0 0 0 0,1 0 0 0 0,-1 0 0 0 0,0 0 0 0 0,1 0-1 0 0,-1 0 1 0 0,1 1 0 0 0,-1-1 0 0 0,0 0 0 0 0,1 0 0 0 0,-1 0 0 0 0,0 0 0 0 0,1 1-1 0 0,-1-1 1 0 0,0 0 0 0 0,1 0 0 0 0,-1 1 0 0 0,0-1 0 0 0,1 0 0 0 0,-1 1-1 0 0,0-1 1 0 0,0 0 0 0 0,1 1 0 0 0,-1 0 0 0 0,-7 10 285 0 0,3-8-273 0 0,0 0 0 0 0,0 0 0 0 0,0 0 0 0 0,0-1 0 0 0,-6 4 0 0 0,-3-2-2108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1:53:25.832"/>
    </inkml:context>
    <inkml:brush xml:id="br0">
      <inkml:brushProperty name="width" value="0.5" units="cm"/>
      <inkml:brushProperty name="height" value="1" units="cm"/>
      <inkml:brushProperty name="color" value="#EDF808"/>
      <inkml:brushProperty name="tip" value="rectangle"/>
      <inkml:brushProperty name="rasterOp" value="maskPen"/>
    </inkml:brush>
  </inkml:definitions>
  <inkml:trace contextRef="#ctx0" brushRef="#br0">85 12 1104 0 0,'0'0'248'0'0,"9"2"272"0"0,77 14 126 0 0,2-3 0 0 0,157 1 0 0 0,188-26 1393 0 0,-378 9-1911 0 0,222-18 638 0 0,-2 1-128 0 0,0 20 1079 0 0,-372 0-665 0 0,-121 16 0 0 0,3 1-837 0 0,-474 25 373 0 0,433-34-400 0 0,78-3-37 0 0,154-4-264 0 0,-55 1 522 0 0,71-3-633 0 0,-1 1 0 0 0,0-1 0 0 0,1-1 0 0 0,-1 0 0 0 0,1 0 0 0 0,-12-5 0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0:23.326"/>
    </inkml:context>
    <inkml:brush xml:id="br0">
      <inkml:brushProperty name="width" value="0.1" units="cm"/>
      <inkml:brushProperty name="height" value="0.1" units="cm"/>
    </inkml:brush>
  </inkml:definitions>
  <inkml:trace contextRef="#ctx0" brushRef="#br0">380 209 192 0 0,'-14'-8'3'0'0,"0"0"-1"0"0,-18-6 1 0 0,30 13 2 0 0,0 1 0 0 0,0-1 0 0 0,0 1 0 0 0,0 0 0 0 0,0 0 0 0 0,0 0 0 0 0,0 0-1 0 0,0 0 1 0 0,0 0 0 0 0,0 1 0 0 0,0-1 0 0 0,-3 2 0 0 0,-12 1 36 0 0,-1 0 158 0 0,0-2 0 0 0,-27-1-1 0 0,22 0 493 0 0,21 0-184 0 0,8-1-246 0 0,235-45 1027 0 0,-13 1-440 0 0,-127 27-467 0 0,-62 10 92 0 0,1 2 1 0 0,52-2-1 0 0,-91 8-356 0 0,-20 8 70 0 0,-18 3-131 0 0,-1-2-1 0 0,0-2 0 0 0,-1-1 1 0 0,-40 0-1 0 0,-84 15 71 0 0,83-2-64 0 0,43-10-10 0 0,1 0 1 0 0,-1-3-1 0 0,-61 4 1 0 0,65-9-18 0 0,16 0 154 0 0,-31-3 0 0 0,50 2-162 0 0,1 0 0 0 0,-1 0-1 0 0,1 0 1 0 0,0-1 0 0 0,-1 1-1 0 0,1-1 1 0 0,-1 0 0 0 0,1 1 0 0 0,2-3-1 0 0,10-1 34 0 0,132-26 324 0 0,72-19 216 0 0,-200 44-474 0 0,1 0 1 0 0,-1 1-1 0 0,1 1 0 0 0,30-1 1 0 0,-48 4 118 0 0,-7 2-177 0 0,-49 19 56 0 0,-103 23 0 0 0,-65-2 161 0 0,137-37 771 0 0,258-50-445 0 0,-96 29-419 0 0,-1-3-1 0 0,-1-3 1 0 0,97-43 0 0 0,-155 55-25 0 0,-41 16-35 0 0,11-2-141 0 0,-171 50 177 0 0,61-16 80 0 0,-182 32-1 0 0,235-59 58 0 0,68-10-219 0 0,10-2 2 0 0,98-12 190 0 0,192-48-1 0 0,-69 9 17 0 0,-203 48-109 0 0,51-2-1 0 0,-75 6-57 0 0,-4 1-72 0 0,-108 16 126 0 0,-44 9 103 0 0,82-11 226 0 0,70-14-318 0 0,5-2-100 0 0,216-28 182 0 0,-61 9-157 0 0,-141 17-88 0 0,-1-1 0 0 0,0 0 0 0 0,1-1-1 0 0,21-11 1 0 0,-36 15 39 0 0,-6 2-48 0 0,-135 39 42 0 0,-244 80 155 0 0,377-118-382 0 0,-18 4-1635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0:25.230"/>
    </inkml:context>
    <inkml:brush xml:id="br0">
      <inkml:brushProperty name="width" value="0.1" units="cm"/>
      <inkml:brushProperty name="height" value="0.1" units="cm"/>
    </inkml:brush>
  </inkml:definitions>
  <inkml:trace contextRef="#ctx0" brushRef="#br0">278 195 2000 0 0,'0'0'296'0'0,"5"-2"-89"0"0,6-3-105 0 0,0 0 0 0 0,0 1 0 0 0,1 1 0 0 0,-1 0 0 0 0,17-2 0 0 0,66-4 58 0 0,-59 7-91 0 0,112-2 329 0 0,-103 4-228 0 0,-8-3 308 0 0,-1-3 1 0 0,1 0-1 0 0,42-15 0 0 0,-237 92 423 0 0,109-46-492 0 0,-81 28 1 0 0,81-38-88 0 0,-2-3 0 0 0,1-1 1 0 0,-1-3-1 0 0,-1-3 0 0 0,1-1 0 0 0,-1-3 0 0 0,-68-7 0 0 0,95 1 127 0 0,25 5-399 0 0,-1 0 0 0 0,1 0 0 0 0,0 0 1 0 0,0 0-1 0 0,0-1 0 0 0,0 1 0 0 0,0 0 1 0 0,0-1-1 0 0,0 1 0 0 0,-1-1 0 0 0,1 1 1 0 0,0-1-1 0 0,0 0 0 0 0,1 1 0 0 0,-1-1 1 0 0,0 0-1 0 0,0 0 0 0 0,0 0 0 0 0,-1-1 1 0 0,23-8 479 0 0,53-18-158 0 0,1 4-1 0 0,130-24 0 0 0,71-22 58 0 0,-254 63-377 0 0,5-4 50 0 0,2 2 0 0 0,-1 1 0 0 0,1 1 0 0 0,1 1 0 0 0,43-3 0 0 0,-74 10-92 0 0,0-1 0 0 0,-1 0 0 0 0,1 1 0 0 0,0-1 0 0 0,0 1 0 0 0,0 0 0 0 0,-1-1 0 0 0,1 1 0 0 0,0 0 0 0 0,0 0 0 0 0,-1 1 0 0 0,-8 4 13 0 0,-46 23 58 0 0,-2-3 1 0 0,-1-3 0 0 0,-121 32-1 0 0,-99 5 73 0 0,245-54-47 0 0,0-2 0 0 0,-62 0 0 0 0,115-21 53 0 0,3 4-110 0 0,1 1-1 0 0,1 0 1 0 0,42-13 0 0 0,80-16 63 0 0,394-88 180 0 0,-494 118-275 0 0,65-12 35 0 0,-108 23-50 0 0,0-1 1 0 0,0 1-1 0 0,1 0 0 0 0,-1 0 1 0 0,0 0-1 0 0,0 1 0 0 0,0-1 1 0 0,0 1-1 0 0,4 1 0 0 0,-7-1-1 0 0,-1 0 0 0 0,0 0 1 0 0,0 1-1 0 0,0-1 0 0 0,0 0 0 0 0,0 0 0 0 0,0 0 0 0 0,0 0 0 0 0,0 0 0 0 0,0-1 0 0 0,-2 2 1 0 0,-20 9 8 0 0,0 0 0 0 0,-35 10 0 0 0,3-2-3 0 0,-188 82 24 0 0,-159 59 43 0 0,319-129-94 0 0,40-14-594 0 0,-1-1 0 0 0,-60 12 0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0:27.737"/>
    </inkml:context>
    <inkml:brush xml:id="br0">
      <inkml:brushProperty name="width" value="0.1" units="cm"/>
      <inkml:brushProperty name="height" value="0.1" units="cm"/>
    </inkml:brush>
  </inkml:definitions>
  <inkml:trace contextRef="#ctx0" brushRef="#br0">61 191 2104 0 0,'-6'2'32'0'0,"-3"2"-14"0"0,-34 12 317 0 0,41-16 225 0 0,26 3-322 0 0,44 0 155 0 0,87-9 1 0 0,74-18 319 0 0,-129 12-500 0 0,-20-1 234 0 0,121-35-1 0 0,-145 33 69 0 0,-44 13-261 0 0,-10 2 238 0 0,-6-2-270 0 0,-4 0-151 0 0,0 0-1 0 0,0 0 1 0 0,0 1 0 0 0,-1 0-1 0 0,1 1 1 0 0,0-1 0 0 0,-9 2 0 0 0,-65 8 243 0 0,59-6-226 0 0,-52 6 145 0 0,-228 40 666 0 0,15 13 378 0 0,261-57-957 0 0,25-5-161 0 0,3-2-131 0 0,0 0 1 0 0,0 1 0 0 0,0-1-1 0 0,0 1 1 0 0,1 0-1 0 0,-1-1 1 0 0,1 1 0 0 0,-1 0-1 0 0,1 0 1 0 0,-1-1 0 0 0,1 1-1 0 0,0 0 1 0 0,-1 1-1 0 0,4-2 1 0 0,30-8 45 0 0,-19 6-12 0 0,425-89 573 0 0,-208 48-346 0 0,-122 14-134 0 0,-70 17-74 0 0,-35 13-55 0 0,-1-1 0 0 0,1 1 0 0 0,-1 0 0 0 0,11 0 1 0 0,-13 1 35 0 0,-3 1-56 0 0,0 0-1 0 0,0 0 0 0 0,-1 0 0 0 0,1 0 1 0 0,0 0-1 0 0,-1 0 0 0 0,1 0 1 0 0,-1 0-1 0 0,1 0 0 0 0,-1 0 1 0 0,1 0-1 0 0,-1 0 0 0 0,0-1 0 0 0,1 1 1 0 0,-1 0-1 0 0,0 0 0 0 0,0-1 1 0 0,1 1-1 0 0,-1 0 0 0 0,0-1 0 0 0,0 1 1 0 0,0-1-1 0 0,0 1 0 0 0,0-1 1 0 0,0 1-1 0 0,0-1 0 0 0,-1 1 1 0 0,-6 3 15 0 0,-29 17 32 0 0,0-2 1 0 0,-2-2 0 0 0,-79 25-1 0 0,-29-8 42 0 0,-106 30 141 0 0,184-41-151 0 0,-79 24 155 0 0,112-35-62 0 0,35-11-84 0 0,4-2 29 0 0,58-20 100 0 0,127-38 114 0 0,363-107-1846 0 0,-522 156-8231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0:36.268"/>
    </inkml:context>
    <inkml:brush xml:id="br0">
      <inkml:brushProperty name="width" value="0.1" units="cm"/>
      <inkml:brushProperty name="height" value="0.1" units="cm"/>
    </inkml:brush>
  </inkml:definitions>
  <inkml:trace contextRef="#ctx0" brushRef="#br0">681 278 96 0 0,'11'-26'0'0'0,"-8"15"0"0"0,-6 10 0 0 0,-5 7 0 0 0,8-6 0 0 0,-32 37 24 0 0,1 0 1 0 0,-26 43-1 0 0,-40 47 108 0 0,89-118-94 0 0,-2 0-1 0 0,1-1 1 0 0,-17 10-1 0 0,-4 5 212 0 0,29-22-108 0 0,-4-28 226 0 0,7 17-301 0 0,-1 0 0 0 0,2 0 0 0 0,0 1 0 0 0,0-1 0 0 0,8-15 1 0 0,-3 6 24 0 0,12-31 189 0 0,2 1 0 0 0,2 2 0 0 0,2 0 1 0 0,2 2-1 0 0,2 1 0 0 0,60-67 0 0 0,-65 80 0 0 0,-23 29 3 0 0,-7 6-215 0 0,-57 55 58 0 0,-92 111-1 0 0,72-74-1 0 0,-102 94 930 0 0,175-184-672 0 0,9-10-154 0 0,12-15-71 0 0,236-261 569 0 0,-175 201-436 0 0,-72 77-192 0 0,-6 20-7 0 0,4-16-83 0 0,-15 26 32 0 0,-1-1 0 0 0,-1 0 0 0 0,-30 34 0 0 0,-75 67 72 0 0,-89 61 169 0 0,140-126-22 0 0,70-62-99 0 0,7-6-84 0 0,190-203 237 0 0,-15 18-96 0 0,-127 129-75 0 0,54-82-1 0 0,-60 63 182 0 0,-45 72-108 0 0,1-3-41 0 0,-3 11-155 0 0,0 0-1 0 0,0 1 0 0 0,0-1 0 0 0,0 0 0 0 0,0 0 1 0 0,0 0-1 0 0,0 0 0 0 0,0 0 0 0 0,1 0 0 0 0,-1 0 1 0 0,0 0-1 0 0,0 0 0 0 0,0 0 0 0 0,0 0 1 0 0,0 0-1 0 0,0 0 0 0 0,0 0 0 0 0,0 0 0 0 0,0 1 1 0 0,0-1-1 0 0,0 0 0 0 0,0 0 0 0 0,1 0 0 0 0,-1 0 1 0 0,0 0-1 0 0,0 0 0 0 0,0 0 0 0 0,0 0 0 0 0,0 0 1 0 0,0 0-1 0 0,0 0 0 0 0,0 0 0 0 0,0 0 0 0 0,0 0 1 0 0,1 0-1 0 0,-1 0 0 0 0,0 0 0 0 0,0 0 0 0 0,0 0 1 0 0,0 0-1 0 0,0-1 0 0 0,0 1 0 0 0,0 0 1 0 0,0 0-1 0 0,0 0 0 0 0,0 0 0 0 0,0 0 0 0 0,0 0 1 0 0,0 0-1 0 0,1 0 0 0 0,-1 0 0 0 0,0 0 0 0 0,0 0 1 0 0,0 0-1 0 0,0 0 0 0 0,0 0 0 0 0,0-1 0 0 0,0 1 1 0 0,0 0-1 0 0,0 0 0 0 0,0 0 0 0 0,0 0 0 0 0,0 0 1 0 0,5 18 100 0 0,-1 0 0 0 0,-1 0 0 0 0,0 0 0 0 0,-2 1 0 0 0,0 35 0 0 0,-1-34-52 0 0,11 340 762 0 0,-11-320-656 0 0,-2-1-1 0 0,-11 69 1 0 0,13-106 149 0 0,-3-77-202 0 0,1 41-75 0 0,3-52 1 0 0,7 12 22 0 0,5-73 108 0 0,-7 75-27 0 0,25-108 1 0 0,-28 161-58 0 0,2-36 1 0 0,-12 132-56 0 0,2-36-29 0 0,-10 97 16 0 0,-7 142 26 0 0,32-129-19 0 0,0-28 18 0 0,-10-115-45 0 0,1 0 0 0 0,1-1 0 0 0,0 1 0 0 0,2 8 0 0 0,-2-9 26 0 0,0-1 0 0 0,0 0-1 0 0,-1 1 1 0 0,1 12 0 0 0,-2-17-26 0 0,-1-1 0 0 0,0 1 0 0 0,1 0 0 0 0,-1 0 0 0 0,0-1 0 0 0,0 1 0 0 0,0-1 0 0 0,0 1 0 0 0,0-1 0 0 0,-1 1 0 0 0,1-1-1 0 0,0 0 1 0 0,-1 0 0 0 0,1 0 0 0 0,0 1 0 0 0,-1-1 0 0 0,0 0 0 0 0,-1 0 0 0 0,0 1 0 0 0,-42 27 90 0 0,-84 38 1 0 0,74-41-20 0 0,47-21-67 0 0,9-2 6 0 0,16-4 4 0 0,0-4-18 0 0,0 0 0 0 0,-1-1 0 0 0,29-15 0 0 0,25-8 0 0 0,-53 25 0 0 0,20-9 0 0 0,-30 10-3 0 0,-63 32-3 0 0,-52 25-1 0 0,89-46 7 0 0,-1 0 0 0 0,1-1 0 0 0,-1-1 0 0 0,0 0 0 0 0,-29 3 0 0 0,49-9 0 0 0,0 0 0 0 0,0 0 0 0 0,0 0 0 0 0,0 0 0 0 0,0 0 0 0 0,-1 0 0 0 0,1 0 0 0 0,0 1 0 0 0,0-1 0 0 0,0 0 0 0 0,-1 0 0 0 0,1 0 0 0 0,0 0 0 0 0,0 0 0 0 0,0 0 0 0 0,0 0 0 0 0,-1 0 0 0 0,1 0 0 0 0,0 0 0 0 0,0 0 0 0 0,0-1 0 0 0,-1 1 0 0 0,1 0 0 0 0,0 0 0 0 0,0 0 0 0 0,0 0 0 0 0,0 0 0 0 0,-1 0 0 0 0,1 0 0 0 0,0 0 0 0 0,0 0 0 0 0,0-1 0 0 0,0 1 0 0 0,0 0 0 0 0,0 0 0 0 0,-1 0 0 0 0,1 0 0 0 0,0 0 0 0 0,0-1 0 0 0,0 1 0 0 0,0 0 0 0 0,0 0 0 0 0,0 0 0 0 0,0-1 0 0 0,0 1 0 0 0,0 0 0 0 0,0 0 0 0 0,0-1 0 0 0,1-2 0 0 0,1 0 0 0 0,0 0 0 0 0,0 0 0 0 0,0 1 0 0 0,1-1 0 0 0,-1 0 0 0 0,1 1 0 0 0,-1-1 0 0 0,1 1 0 0 0,0 0 0 0 0,0 0 0 0 0,0 0 0 0 0,5-2 0 0 0,54-26 0 0 0,-49 24 0 0 0,150-67 0 0 0,-146 65 0 0 0,58-23 0 0 0,-66 27 0 0 0,-137 64 7 0 0,73-32 2 0 0,-71 26 0 0 0,91-40 78 0 0,33-13 41 0 0,6-1-98 0 0,14-2-14 0 0,0 0-1 0 0,-1-2 1 0 0,1 0 0 0 0,25-9-1 0 0,1-1 5 0 0,122-29 33 0 0,73-21-1 0 0,-181 50-37 0 0,-56 13 33 0 0,-3 2-46 0 0,-1 0 1 0 0,1-1 0 0 0,-1 1 0 0 0,1 0 0 0 0,-1-1 0 0 0,0 1 0 0 0,1-1 0 0 0,-1 1 0 0 0,0-1-1 0 0,1 0 1 0 0,-3 0 0 0 0,-2 1 5 0 0,-114 19 91 0 0,-61 13 136 0 0,86-17-18 0 0,63-12-76 0 0,-41 10 0 0 0,-32 9 158 0 0,103-23-259 0 0,5 0-28 0 0,364-131 160 0 0,-334 119 60 0 0,-71 26-136 0 0,-38 22-1 0 0,-3 1 27 0 0,-43 19 213 0 0,112-49-177 0 0,18-5 33 0 0,21-3-52 0 0,-28 1-156 0 0,17-1 33 0 0,0-2-1 0 0,0 0 1 0 0,-1-1 0 0 0,21-7 0 0 0,1-1 2 0 0,112-37-2317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0:42.817"/>
    </inkml:context>
    <inkml:brush xml:id="br0">
      <inkml:brushProperty name="width" value="0.1" units="cm"/>
      <inkml:brushProperty name="height" value="0.1" units="cm"/>
    </inkml:brush>
  </inkml:definitions>
  <inkml:trace contextRef="#ctx0" brushRef="#br0">805 177 96 0 0,'-16'-13'-1'0'0,"-1"1"1"0"0,0 0-1 0 0,-1 1 0 0 0,0 1 1 0 0,-1 0-1 0 0,0 2 0 0 0,-1 0 1 0 0,1 1-1 0 0,-2 1 1 0 0,-39-6-1 0 0,43 9 7 0 0,0 1 1 0 0,0 1-1 0 0,0 1 0 0 0,-1 1 0 0 0,1 0 1 0 0,0 1-1 0 0,0 1 0 0 0,0 0 1 0 0,0 2-1 0 0,1-1 0 0 0,0 2 1 0 0,0 1-1 0 0,-26 13 0 0 0,13-1 195 0 0,2 2 0 0 0,0 1-1 0 0,1 0 1 0 0,1 2-1 0 0,1 1 1 0 0,2 1-1 0 0,0 1 1 0 0,-21 36 0 0 0,35-50-67 0 0,0 2 0 0 0,0-1 0 0 0,1 1 0 0 0,1 0 0 0 0,-6 21 0 0 0,11-31-77 0 0,-1 0 0 0 0,1 0-1 0 0,0 0 1 0 0,1 0 0 0 0,-1 1-1 0 0,1-1 1 0 0,0 0 0 0 0,0 0-1 0 0,1 1 1 0 0,0-1 0 0 0,0 0-1 0 0,0 0 1 0 0,0 0 0 0 0,1 0-1 0 0,0 0 1 0 0,0 0 0 0 0,0 0-1 0 0,0-1 1 0 0,1 1 0 0 0,5 6-1 0 0,-1-4 35 0 0,1 0 0 0 0,-1-1 0 0 0,1 1-1 0 0,1-2 1 0 0,-1 1 0 0 0,1-1 0 0 0,0-1 0 0 0,0 0 0 0 0,1 0-1 0 0,-1 0 1 0 0,1-1 0 0 0,0-1 0 0 0,0 0 0 0 0,0 0-1 0 0,0-1 1 0 0,0 0 0 0 0,14-1 0 0 0,-3-1 71 0 0,-1 0 1 0 0,1-1-1 0 0,-1-2 0 0 0,0 0 1 0 0,0-1-1 0 0,0-1 0 0 0,32-14 0 0 0,-24 5 18 0 0,-1 0 1 0 0,0-2-1 0 0,-1-1 0 0 0,-1-1 0 0 0,-1-1 0 0 0,34-37 0 0 0,-22 17 73 0 0,-2-2 1 0 0,-2-1-1 0 0,27-48 1 0 0,-47 72-119 0 0,-1-2 0 0 0,16-38 0 0 0,-25 53-100 0 0,0 1 0 0 0,-1 0 0 0 0,0-1 0 0 0,1 1 0 0 0,-1-1 0 0 0,-1 1-1 0 0,1-1 1 0 0,-1 0 0 0 0,0 1 0 0 0,-1-1 0 0 0,1 1 0 0 0,-1-1 0 0 0,0 1 0 0 0,0-1 0 0 0,-1 1 0 0 0,0-1-1 0 0,-3-5 1 0 0,4 9-15 0 0,0 0-1 0 0,0 0 1 0 0,-1 0 0 0 0,1 1-1 0 0,-1-1 1 0 0,1 1-1 0 0,-1-1 1 0 0,0 1-1 0 0,0-1 1 0 0,0 1-1 0 0,1 0 1 0 0,-1 0-1 0 0,0 0 1 0 0,-1 0 0 0 0,1 0-1 0 0,-2-1 1 0 0,-1 1 12 0 0,0 0 0 0 0,-1 0 0 0 0,1 1 1 0 0,0-1-1 0 0,0 1 0 0 0,-9 1 0 0 0,-5 2 75 0 0,1 1 0 0 0,-34 10-1 0 0,49-13-90 0 0,-30 11-566 0 0,-38 21 0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0:43.640"/>
    </inkml:context>
    <inkml:brush xml:id="br0">
      <inkml:brushProperty name="width" value="0.1" units="cm"/>
      <inkml:brushProperty name="height" value="0.1" units="cm"/>
    </inkml:brush>
  </inkml:definitions>
  <inkml:trace contextRef="#ctx0" brushRef="#br0">397 259 4008 0 0,'-2'-7'27'0'0,"0"-1"1"0"0,1 1-1 0 0,0-1 0 0 0,1 1 1 0 0,-1 0-1 0 0,1-1 0 0 0,1 1 1 0 0,0-1-1 0 0,0 1 1 0 0,0-1-1 0 0,1 1 0 0 0,0 0 1 0 0,0 0-1 0 0,1 0 0 0 0,0 0 1 0 0,0 0-1 0 0,0 0 0 0 0,7-8 1 0 0,-3 5-8 0 0,0 2 1 0 0,0-1 0 0 0,1 1-1 0 0,0 0 1 0 0,1 1-1 0 0,-1 0 1 0 0,2 0 0 0 0,-1 1-1 0 0,0 0 1 0 0,1 0 0 0 0,0 1-1 0 0,1 1 1 0 0,12-5-1 0 0,-15 6-9 0 0,0 1-1 0 0,0 0 0 0 0,0 0 1 0 0,0 1-1 0 0,0 0 0 0 0,0 0 1 0 0,1 1-1 0 0,-1 0 1 0 0,0 0-1 0 0,1 1 0 0 0,-1 0 1 0 0,0 0-1 0 0,0 1 0 0 0,0 0 1 0 0,0 1-1 0 0,0 0 0 0 0,-1 0 1 0 0,12 6-1 0 0,-16-7-2 0 0,0 1 0 0 0,0-1-1 0 0,0 1 1 0 0,0-1 0 0 0,-1 1 0 0 0,1 0-1 0 0,-1 0 1 0 0,0 0 0 0 0,0 0 0 0 0,0 0-1 0 0,0 1 1 0 0,-1-1 0 0 0,1 0-1 0 0,-1 1 1 0 0,0-1 0 0 0,0 1 0 0 0,0 0-1 0 0,0-1 1 0 0,-1 1 0 0 0,1 0 0 0 0,-1 0-1 0 0,0-1 1 0 0,0 1 0 0 0,-1 0 0 0 0,1 0-1 0 0,-1-1 1 0 0,0 5 0 0 0,-2 3 34 0 0,-1 0 0 0 0,0 1 1 0 0,0-1-1 0 0,-1-1 0 0 0,-1 1 0 0 0,0-1 1 0 0,-8 12-1 0 0,-3 0 67 0 0,-1-1 1 0 0,-1 0-1 0 0,-1-1 0 0 0,-22 16 1 0 0,-96 66 384 0 0,19-15-142 0 0,-52 65 128 0 0,100-88-295 0 0,58-52-145 0 0,3-4 27 0 0,1 1 0 0 0,-1-1 0 0 0,1 2 1 0 0,1-1-1 0 0,0 1 0 0 0,1 0 0 0 0,-12 20 1 0 0,18-29-53 0 0,1 0-1 0 0,0 0 1 0 0,-1 0 0 0 0,1 0 0 0 0,0 0-1 0 0,-1 0 1 0 0,1 1 0 0 0,0-1 0 0 0,0 0-1 0 0,0 0 1 0 0,0 0 0 0 0,0 0 0 0 0,0 0-1 0 0,0 0 1 0 0,0 0 0 0 0,0 0 0 0 0,1 0-1 0 0,-1 0 1 0 0,0 0 0 0 0,1 0 0 0 0,-1 0 0 0 0,0 0-1 0 0,1 0 1 0 0,0 0 0 0 0,0 1 0 0 0,1 0 5 0 0,-1-1 1 0 0,1 0 0 0 0,0 1-1 0 0,0-1 1 0 0,0 0 0 0 0,0 0-1 0 0,0 0 1 0 0,0 0 0 0 0,0 0-1 0 0,0 0 1 0 0,4 0 0 0 0,6 1 61 0 0,1 0-1 0 0,0-1 1 0 0,17 0 0 0 0,-28-1-65 0 0,41-2 224 0 0,0-3 0 0 0,0-1 1 0 0,-1-2-1 0 0,1-2 0 0 0,71-27 1 0 0,179-95-1053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0:44.059"/>
    </inkml:context>
    <inkml:brush xml:id="br0">
      <inkml:brushProperty name="width" value="0.1" units="cm"/>
      <inkml:brushProperty name="height" value="0.1" units="cm"/>
    </inkml:brush>
  </inkml:definitions>
  <inkml:trace contextRef="#ctx0" brushRef="#br0">390 109 6632 0 0,'-19'9'-7'0'0,"-42"19"-63"0"0,0 3 0 0 0,-86 61 1 0 0,135-83 73 0 0,0 1 0 0 0,1 1 0 0 0,0 0 1 0 0,0 0-1 0 0,-12 18 0 0 0,20-25 0 0 0,1 1-1 0 0,-1 0 0 0 0,1 0 1 0 0,-1 0-1 0 0,1 0 1 0 0,1 0-1 0 0,-1 0 1 0 0,-1 7-1 0 0,3-9 0 0 0,0 0-1 0 0,0 1 1 0 0,0-1 0 0 0,0 0-1 0 0,0 0 1 0 0,1 0 0 0 0,-1 0-1 0 0,1 0 1 0 0,0 0 0 0 0,0 0-1 0 0,0 0 1 0 0,0-1 0 0 0,1 1-1 0 0,-1 0 1 0 0,3 4-1 0 0,1-1 26 0 0,0-1 0 0 0,1 1 0 0 0,0-1 0 0 0,-1 0-1 0 0,2 0 1 0 0,-1 0 0 0 0,0-1 0 0 0,1 0 0 0 0,0-1-1 0 0,0 1 1 0 0,0-1 0 0 0,0-1 0 0 0,12 4-1 0 0,-3-2 57 0 0,0-1-1 0 0,0-1 0 0 0,0 0 0 0 0,0-1 0 0 0,26-2 0 0 0,-17-2 27 0 0,0-1 0 0 0,0-1 0 0 0,-1-2 0 0 0,1 0 0 0 0,-2-2 0 0 0,1 0 0 0 0,-1-2 0 0 0,-1 0-1 0 0,28-20 1 0 0,-4 0 150 0 0,-1-3-1 0 0,-2-2 0 0 0,43-45 0 0 0,-63 58-33 0 0,-1-2-1 0 0,33-48 0 0 0,-52 68-183 0 0,0 1 0 0 0,-1-1 0 0 0,0 1 0 0 0,1-1-1 0 0,-2 0 1 0 0,1 0 0 0 0,-1 0 0 0 0,1 0 0 0 0,-1 0 0 0 0,-1 0-1 0 0,1 0 1 0 0,-1-8 0 0 0,0 11-22 0 0,0 0-1 0 0,-1 0 1 0 0,0-1 0 0 0,1 1-1 0 0,-1 0 1 0 0,0 0 0 0 0,0 0 0 0 0,0 0-1 0 0,0-1 1 0 0,0 1 0 0 0,0 1-1 0 0,-1-1 1 0 0,1 0 0 0 0,-1 0-1 0 0,1 0 1 0 0,-1 1 0 0 0,0-1-1 0 0,0 1 1 0 0,0 0 0 0 0,0-1-1 0 0,0 1 1 0 0,0 0 0 0 0,0 0 0 0 0,0 0-1 0 0,0 0 1 0 0,0 0 0 0 0,0 1-1 0 0,-5-2 1 0 0,-8 0 43 0 0,1 0 1 0 0,-1 0-1 0 0,0 1 0 0 0,1 1 1 0 0,-23 2-1 0 0,-73 16 182 0 0,-202 68 331 0 0,272-74-494 0 0,9-3 18 0 0,0 2 1 0 0,2 1 0 0 0,-1 1 0 0 0,-51 31 0 0 0,69-32-1611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0:44.447"/>
    </inkml:context>
    <inkml:brush xml:id="br0">
      <inkml:brushProperty name="width" value="0.1" units="cm"/>
      <inkml:brushProperty name="height" value="0.1" units="cm"/>
    </inkml:brush>
  </inkml:definitions>
  <inkml:trace contextRef="#ctx0" brushRef="#br0">240 68 8032 0 0,'-5'5'-47'0'0,"-183"207"-354"0"0,182-204 411 0 0,0-1 1 0 0,1 1-1 0 0,0 0 1 0 0,1 0-1 0 0,-1 1 1 0 0,2 0-1 0 0,-6 17 0 0 0,8-24-6 0 0,0 0 1 0 0,1 0-1 0 0,-1 0 0 0 0,1 1 0 0 0,0-1 0 0 0,-1 0 0 0 0,1 0 0 0 0,0 1 0 0 0,0-1 0 0 0,0 0 0 0 0,1 0 0 0 0,-1 0 0 0 0,1 1 0 0 0,-1-1 0 0 0,1 0 0 0 0,0 0 0 0 0,-1 0 0 0 0,1 0 0 0 0,0 0 0 0 0,1 0 0 0 0,-1 0 0 0 0,0 0 0 0 0,0-1 0 0 0,1 1 1 0 0,-1 0-1 0 0,1-1 0 0 0,0 1 0 0 0,-1-1 0 0 0,1 1 0 0 0,0-1 0 0 0,0 0 0 0 0,0 0 0 0 0,0 0 0 0 0,0 0 0 0 0,0 0 0 0 0,0 0 0 0 0,0 0 0 0 0,4 0 0 0 0,-1 0 19 0 0,0-1-1 0 0,0 1 0 0 0,0-1 1 0 0,0 0-1 0 0,0 0 1 0 0,0-1-1 0 0,0 1 1 0 0,1-1-1 0 0,-1-1 1 0 0,-1 1-1 0 0,1-1 1 0 0,0 1-1 0 0,5-4 1 0 0,8-4 67 0 0,-1 0 0 0 0,17-13 0 0 0,10-11 142 0 0,-2-2-1 0 0,-1-1 1 0 0,-2-3-1 0 0,64-81 1 0 0,-93 107-161 0 0,-6 9-35 0 0,0 0 1 0 0,0 0 0 0 0,0-1-1 0 0,-1 0 1 0 0,0 0-1 0 0,0 0 1 0 0,0 0-1 0 0,-1 0 1 0 0,1-1 0 0 0,-1 1-1 0 0,-1-1 1 0 0,3-11-1 0 0,-4 16-21 0 0,0 0-1 0 0,0-1 1 0 0,-1 1-1 0 0,1 0 0 0 0,0 0 1 0 0,-1 0-1 0 0,1-1 0 0 0,-1 1 1 0 0,1 0-1 0 0,-1 0 1 0 0,1 0-1 0 0,-1 0 0 0 0,0 0 1 0 0,0 0-1 0 0,1 0 0 0 0,-1 0 1 0 0,0 0-1 0 0,0 0 1 0 0,0 1-1 0 0,0-1 0 0 0,0 0 1 0 0,0 1-1 0 0,0-1 1 0 0,-1 0-1 0 0,1 1 0 0 0,0-1 1 0 0,0 1-1 0 0,0 0 0 0 0,-2-1 1 0 0,-4-1 45 0 0,0 1 1 0 0,-1 0-1 0 0,-11 0 1 0 0,14 0-33 0 0,-21 1 128 0 0,0 0 0 0 0,-1 2 0 0 0,1 1 0 0 0,0 0 1 0 0,0 2-1 0 0,-28 10 0 0 0,23 1-1207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0:44.787"/>
    </inkml:context>
    <inkml:brush xml:id="br0">
      <inkml:brushProperty name="width" value="0.1" units="cm"/>
      <inkml:brushProperty name="height" value="0.1" units="cm"/>
    </inkml:brush>
  </inkml:definitions>
  <inkml:trace contextRef="#ctx0" brushRef="#br0">359 85 6632 0 0,'-8'7'-200'0'0,"-56"42"-304"0"0,-75 60-169 0 0,115-88 638 0 0,1 1 0 0 0,1 1 0 0 0,-29 40 0 0 0,50-62 34 0 0,-21 36-22 0 0,21-36 23 0 0,1 0 1 0 0,-1 0 0 0 0,1 0 0 0 0,-1 0 0 0 0,1 0 0 0 0,-1 0 0 0 0,1 0 0 0 0,0 0 0 0 0,0 1 0 0 0,0-1-1 0 0,-1 0 1 0 0,1 0 0 0 0,0 0 0 0 0,0 0 0 0 0,0 0 0 0 0,0 0 0 0 0,1 1 0 0 0,-1-1 0 0 0,0 0 0 0 0,0 0-1 0 0,1 0 1 0 0,-1 0 0 0 0,1 0 0 0 0,-1 0 0 0 0,1 0 0 0 0,-1 0 0 0 0,1 0 0 0 0,0 0 0 0 0,-1 0 0 0 0,1-1-1 0 0,0 1 1 0 0,0 0 0 0 0,1 1 0 0 0,4 0 30 0 0,1 0 1 0 0,0 0-1 0 0,1-1 0 0 0,-1 0 1 0 0,0 0-1 0 0,0-1 0 0 0,0 1 0 0 0,1-2 1 0 0,-1 1-1 0 0,10-3 0 0 0,7 0 131 0 0,0-2-1 0 0,0 0 1 0 0,0-2-1 0 0,-1 0 1 0 0,-1-2-1 0 0,1-1 1 0 0,37-22-1 0 0,139-107 1199 0 0,-157 108-1051 0 0,56-51 513 0 0,-90 74-708 0 0,0 0 0 0 0,0 0 0 0 0,-1-1 0 0 0,0 0 0 0 0,-1-1 0 0 0,0 1-1 0 0,0-1 1 0 0,7-20 0 0 0,-12 29-100 0 0,-1 1 0 0 0,0-1 0 0 0,1 0 1 0 0,-1 1-1 0 0,0-1 0 0 0,1 0 0 0 0,-1 1 0 0 0,0-1 0 0 0,0 0 0 0 0,0 0 0 0 0,0 1 0 0 0,0-1 1 0 0,0 0-1 0 0,0 0 0 0 0,0 1 0 0 0,0-1 0 0 0,0 0 0 0 0,0 0 0 0 0,0 1 0 0 0,0-1 1 0 0,-1 0-1 0 0,1 0 0 0 0,0 1 0 0 0,-1-1 0 0 0,1 0 0 0 0,0 1 0 0 0,-1-1 0 0 0,1 1 1 0 0,-1-1-1 0 0,1 0 0 0 0,-1 1 0 0 0,1-1 0 0 0,-1 1 0 0 0,1-1 0 0 0,-1 1 0 0 0,0-1 1 0 0,1 1-1 0 0,-1 0 0 0 0,0-1 0 0 0,1 1 0 0 0,-1 0 0 0 0,0 0 0 0 0,1-1 0 0 0,-1 1 0 0 0,0 0 1 0 0,0 0-1 0 0,1 0 0 0 0,-2 0 0 0 0,-3 0 44 0 0,0 0 1 0 0,0 1-1 0 0,0-1 1 0 0,1 1-1 0 0,-1 0 1 0 0,-7 3-1 0 0,-63 27 63 0 0,-72 43-1 0 0,124-62-897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05T22:00:48.336"/>
    </inkml:context>
    <inkml:brush xml:id="br0">
      <inkml:brushProperty name="width" value="0.1" units="cm"/>
      <inkml:brushProperty name="height" value="0.1" units="cm"/>
    </inkml:brush>
  </inkml:definitions>
  <inkml:trace contextRef="#ctx0" brushRef="#br0">558 50 2704 0 0,'-65'22'411'0'0,"-74"36"1"0"0,82-30-154 0 0,-70 37 44 0 0,108-54-227 0 0,1 1 0 0 0,0 0 0 0 0,2 1 0 0 0,-24 23 1 0 0,33-28-24 0 0,1 0 0 0 0,0 1 0 0 0,1 0 0 0 0,0 0 0 0 0,0 0 0 0 0,0 0 0 0 0,2 1 0 0 0,-1 0 1 0 0,1-1-1 0 0,0 1 0 0 0,1 1 0 0 0,0-1 0 0 0,1 0 0 0 0,0 0 0 0 0,1 1 0 0 0,1 16 1 0 0,-1-19-21 0 0,1-1 1 0 0,0 1 0 0 0,0 0 0 0 0,1-1-1 0 0,0 1 1 0 0,1-1 0 0 0,-1 0 0 0 0,1 1 0 0 0,1-1-1 0 0,-1-1 1 0 0,1 1 0 0 0,1 0 0 0 0,-1-1-1 0 0,1 0 1 0 0,0 0 0 0 0,0 0 0 0 0,1-1 0 0 0,0 0-1 0 0,0 0 1 0 0,0 0 0 0 0,0 0 0 0 0,11 4-1 0 0,-6-4 11 0 0,1-1-1 0 0,0-1 1 0 0,0 1-1 0 0,0-2 1 0 0,0 0-1 0 0,1 0 1 0 0,-1-2-1 0 0,0 1 1 0 0,1-1-1 0 0,-1-1 1 0 0,0 0-1 0 0,1-1 1 0 0,-1 0-1 0 0,16-6 1 0 0,-6 1 29 0 0,-1-1 0 0 0,0 0 1 0 0,-1-2-1 0 0,0 0 0 0 0,-1-2 1 0 0,0 0-1 0 0,20-17 0 0 0,17-19 294 0 0,98-109-1 0 0,-138 138-231 0 0,0-1 0 0 0,-2-1 0 0 0,0 0 0 0 0,19-41 0 0 0,-29 52-74 0 0,0 1-1 0 0,-1-1 1 0 0,0 0 0 0 0,-1 0-1 0 0,0 0 1 0 0,1-14 0 0 0,-3 18-25 0 0,0 0 1 0 0,-1 0-1 0 0,1 1 1 0 0,-1-1-1 0 0,0 0 1 0 0,-1 0-1 0 0,1 1 1 0 0,-1-1-1 0 0,0 1 1 0 0,0 0-1 0 0,-1-1 1 0 0,-3-4-1 0 0,4 6-12 0 0,0 1 0 0 0,-1 0 0 0 0,1 0 0 0 0,-1 0 0 0 0,0 1 0 0 0,0-1 0 0 0,0 1 0 0 0,0-1 0 0 0,0 1 0 0 0,0 0 0 0 0,-1 0 0 0 0,1 0 0 0 0,-1 1 0 0 0,1-1 0 0 0,-1 1 0 0 0,1 0 0 0 0,-1 0 0 0 0,0 0 0 0 0,0 1 0 0 0,0-1 0 0 0,0 1 0 0 0,1 0 0 0 0,-1 0 0 0 0,0 0 0 0 0,0 0 0 0 0,-5 2 0 0 0,-8 2 47 0 0,0 0 1 0 0,0 2-1 0 0,1 0 1 0 0,-26 13 0 0 0,-91 43-1170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D3E6DB-9DC6-4F9E-A4D5-09C12A92AAB6}"/>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48285ED8-B080-4E2B-8879-093BCD8E9B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180BF63-F945-42C8-B165-E5E00E03A5EB}"/>
              </a:ext>
            </a:extLst>
          </p:cNvPr>
          <p:cNvSpPr>
            <a:spLocks noGrp="1"/>
          </p:cNvSpPr>
          <p:nvPr>
            <p:ph type="dt" sz="half" idx="10"/>
          </p:nvPr>
        </p:nvSpPr>
        <p:spPr/>
        <p:txBody>
          <a:bodyPr/>
          <a:lstStyle/>
          <a:p>
            <a:fld id="{AF4E9844-51DB-475E-A586-BF3D3F80106D}" type="datetimeFigureOut">
              <a:rPr lang="fr-FR" smtClean="0"/>
              <a:t>05/01/2022</a:t>
            </a:fld>
            <a:endParaRPr lang="fr-FR"/>
          </a:p>
        </p:txBody>
      </p:sp>
      <p:sp>
        <p:nvSpPr>
          <p:cNvPr id="5" name="Espace réservé du pied de page 4">
            <a:extLst>
              <a:ext uri="{FF2B5EF4-FFF2-40B4-BE49-F238E27FC236}">
                <a16:creationId xmlns:a16="http://schemas.microsoft.com/office/drawing/2014/main" id="{A43C6B45-05DF-4FB9-A715-A04603B60FF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2A9D98F-C1CD-465F-AA16-6ED99553C64B}"/>
              </a:ext>
            </a:extLst>
          </p:cNvPr>
          <p:cNvSpPr>
            <a:spLocks noGrp="1"/>
          </p:cNvSpPr>
          <p:nvPr>
            <p:ph type="sldNum" sz="quarter" idx="12"/>
          </p:nvPr>
        </p:nvSpPr>
        <p:spPr/>
        <p:txBody>
          <a:bodyPr/>
          <a:lstStyle/>
          <a:p>
            <a:fld id="{3584766D-A26E-496A-9696-7CA55DB8720E}" type="slidenum">
              <a:rPr lang="fr-FR" smtClean="0"/>
              <a:t>‹N°›</a:t>
            </a:fld>
            <a:endParaRPr lang="fr-FR"/>
          </a:p>
        </p:txBody>
      </p:sp>
    </p:spTree>
    <p:extLst>
      <p:ext uri="{BB962C8B-B14F-4D97-AF65-F5344CB8AC3E}">
        <p14:creationId xmlns:p14="http://schemas.microsoft.com/office/powerpoint/2010/main" val="2992328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EF91E5-BCAB-48F2-B29F-CC707C300F5E}"/>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EB3625C-CB33-46BC-A814-9F7242832F0E}"/>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8C25DEF-E08D-4BEB-A1D8-E967B95F7E6C}"/>
              </a:ext>
            </a:extLst>
          </p:cNvPr>
          <p:cNvSpPr>
            <a:spLocks noGrp="1"/>
          </p:cNvSpPr>
          <p:nvPr>
            <p:ph type="dt" sz="half" idx="10"/>
          </p:nvPr>
        </p:nvSpPr>
        <p:spPr/>
        <p:txBody>
          <a:bodyPr/>
          <a:lstStyle/>
          <a:p>
            <a:fld id="{AF4E9844-51DB-475E-A586-BF3D3F80106D}" type="datetimeFigureOut">
              <a:rPr lang="fr-FR" smtClean="0"/>
              <a:t>05/01/2022</a:t>
            </a:fld>
            <a:endParaRPr lang="fr-FR"/>
          </a:p>
        </p:txBody>
      </p:sp>
      <p:sp>
        <p:nvSpPr>
          <p:cNvPr id="5" name="Espace réservé du pied de page 4">
            <a:extLst>
              <a:ext uri="{FF2B5EF4-FFF2-40B4-BE49-F238E27FC236}">
                <a16:creationId xmlns:a16="http://schemas.microsoft.com/office/drawing/2014/main" id="{A2EE20F2-06A3-4034-A005-A55B5885459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F68D210-5795-4972-804A-C36FA6252C12}"/>
              </a:ext>
            </a:extLst>
          </p:cNvPr>
          <p:cNvSpPr>
            <a:spLocks noGrp="1"/>
          </p:cNvSpPr>
          <p:nvPr>
            <p:ph type="sldNum" sz="quarter" idx="12"/>
          </p:nvPr>
        </p:nvSpPr>
        <p:spPr/>
        <p:txBody>
          <a:bodyPr/>
          <a:lstStyle/>
          <a:p>
            <a:fld id="{3584766D-A26E-496A-9696-7CA55DB8720E}" type="slidenum">
              <a:rPr lang="fr-FR" smtClean="0"/>
              <a:t>‹N°›</a:t>
            </a:fld>
            <a:endParaRPr lang="fr-FR"/>
          </a:p>
        </p:txBody>
      </p:sp>
    </p:spTree>
    <p:extLst>
      <p:ext uri="{BB962C8B-B14F-4D97-AF65-F5344CB8AC3E}">
        <p14:creationId xmlns:p14="http://schemas.microsoft.com/office/powerpoint/2010/main" val="654108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43BD323-C662-47B0-A679-A8815AAD1748}"/>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4A36441-DC36-4EF4-ABCB-1DA47A1565A8}"/>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7202FAD-95CB-478F-BEC8-EB600DD314E8}"/>
              </a:ext>
            </a:extLst>
          </p:cNvPr>
          <p:cNvSpPr>
            <a:spLocks noGrp="1"/>
          </p:cNvSpPr>
          <p:nvPr>
            <p:ph type="dt" sz="half" idx="10"/>
          </p:nvPr>
        </p:nvSpPr>
        <p:spPr/>
        <p:txBody>
          <a:bodyPr/>
          <a:lstStyle/>
          <a:p>
            <a:fld id="{AF4E9844-51DB-475E-A586-BF3D3F80106D}" type="datetimeFigureOut">
              <a:rPr lang="fr-FR" smtClean="0"/>
              <a:t>05/01/2022</a:t>
            </a:fld>
            <a:endParaRPr lang="fr-FR"/>
          </a:p>
        </p:txBody>
      </p:sp>
      <p:sp>
        <p:nvSpPr>
          <p:cNvPr id="5" name="Espace réservé du pied de page 4">
            <a:extLst>
              <a:ext uri="{FF2B5EF4-FFF2-40B4-BE49-F238E27FC236}">
                <a16:creationId xmlns:a16="http://schemas.microsoft.com/office/drawing/2014/main" id="{F37D8C41-52AF-450A-9DE0-E8BAED32408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31B1F0A-84A6-4679-9895-E67EAFAF2C6B}"/>
              </a:ext>
            </a:extLst>
          </p:cNvPr>
          <p:cNvSpPr>
            <a:spLocks noGrp="1"/>
          </p:cNvSpPr>
          <p:nvPr>
            <p:ph type="sldNum" sz="quarter" idx="12"/>
          </p:nvPr>
        </p:nvSpPr>
        <p:spPr/>
        <p:txBody>
          <a:bodyPr/>
          <a:lstStyle/>
          <a:p>
            <a:fld id="{3584766D-A26E-496A-9696-7CA55DB8720E}" type="slidenum">
              <a:rPr lang="fr-FR" smtClean="0"/>
              <a:t>‹N°›</a:t>
            </a:fld>
            <a:endParaRPr lang="fr-FR"/>
          </a:p>
        </p:txBody>
      </p:sp>
    </p:spTree>
    <p:extLst>
      <p:ext uri="{BB962C8B-B14F-4D97-AF65-F5344CB8AC3E}">
        <p14:creationId xmlns:p14="http://schemas.microsoft.com/office/powerpoint/2010/main" val="4016271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A04788-29ED-4925-AE6A-63F23B22299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96BDADA-8EF5-47C6-AB33-2E83CF80404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9092E8A-96BA-42B6-BA38-BA00313A6554}"/>
              </a:ext>
            </a:extLst>
          </p:cNvPr>
          <p:cNvSpPr>
            <a:spLocks noGrp="1"/>
          </p:cNvSpPr>
          <p:nvPr>
            <p:ph type="dt" sz="half" idx="10"/>
          </p:nvPr>
        </p:nvSpPr>
        <p:spPr/>
        <p:txBody>
          <a:bodyPr/>
          <a:lstStyle/>
          <a:p>
            <a:fld id="{AF4E9844-51DB-475E-A586-BF3D3F80106D}" type="datetimeFigureOut">
              <a:rPr lang="fr-FR" smtClean="0"/>
              <a:t>05/01/2022</a:t>
            </a:fld>
            <a:endParaRPr lang="fr-FR"/>
          </a:p>
        </p:txBody>
      </p:sp>
      <p:sp>
        <p:nvSpPr>
          <p:cNvPr id="5" name="Espace réservé du pied de page 4">
            <a:extLst>
              <a:ext uri="{FF2B5EF4-FFF2-40B4-BE49-F238E27FC236}">
                <a16:creationId xmlns:a16="http://schemas.microsoft.com/office/drawing/2014/main" id="{E4987336-D70B-428E-B90D-42191416553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F9FFF66-4A05-4CC2-A793-940FD8B681F3}"/>
              </a:ext>
            </a:extLst>
          </p:cNvPr>
          <p:cNvSpPr>
            <a:spLocks noGrp="1"/>
          </p:cNvSpPr>
          <p:nvPr>
            <p:ph type="sldNum" sz="quarter" idx="12"/>
          </p:nvPr>
        </p:nvSpPr>
        <p:spPr/>
        <p:txBody>
          <a:bodyPr/>
          <a:lstStyle/>
          <a:p>
            <a:fld id="{3584766D-A26E-496A-9696-7CA55DB8720E}" type="slidenum">
              <a:rPr lang="fr-FR" smtClean="0"/>
              <a:t>‹N°›</a:t>
            </a:fld>
            <a:endParaRPr lang="fr-FR"/>
          </a:p>
        </p:txBody>
      </p:sp>
    </p:spTree>
    <p:extLst>
      <p:ext uri="{BB962C8B-B14F-4D97-AF65-F5344CB8AC3E}">
        <p14:creationId xmlns:p14="http://schemas.microsoft.com/office/powerpoint/2010/main" val="347843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8A5311-F719-4670-9859-58001C74125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1A1C84CD-F4EA-4D7C-A1EE-32901F9C1C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A14EF5B-7509-435E-BD74-96CD0C32DBE8}"/>
              </a:ext>
            </a:extLst>
          </p:cNvPr>
          <p:cNvSpPr>
            <a:spLocks noGrp="1"/>
          </p:cNvSpPr>
          <p:nvPr>
            <p:ph type="dt" sz="half" idx="10"/>
          </p:nvPr>
        </p:nvSpPr>
        <p:spPr/>
        <p:txBody>
          <a:bodyPr/>
          <a:lstStyle/>
          <a:p>
            <a:fld id="{AF4E9844-51DB-475E-A586-BF3D3F80106D}" type="datetimeFigureOut">
              <a:rPr lang="fr-FR" smtClean="0"/>
              <a:t>05/01/2022</a:t>
            </a:fld>
            <a:endParaRPr lang="fr-FR"/>
          </a:p>
        </p:txBody>
      </p:sp>
      <p:sp>
        <p:nvSpPr>
          <p:cNvPr id="5" name="Espace réservé du pied de page 4">
            <a:extLst>
              <a:ext uri="{FF2B5EF4-FFF2-40B4-BE49-F238E27FC236}">
                <a16:creationId xmlns:a16="http://schemas.microsoft.com/office/drawing/2014/main" id="{A1ACF2BE-9A7A-4081-9C03-F7382BE6DE8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B0300BB-8AF4-4EF8-AFD8-2AF2D4686F58}"/>
              </a:ext>
            </a:extLst>
          </p:cNvPr>
          <p:cNvSpPr>
            <a:spLocks noGrp="1"/>
          </p:cNvSpPr>
          <p:nvPr>
            <p:ph type="sldNum" sz="quarter" idx="12"/>
          </p:nvPr>
        </p:nvSpPr>
        <p:spPr/>
        <p:txBody>
          <a:bodyPr/>
          <a:lstStyle/>
          <a:p>
            <a:fld id="{3584766D-A26E-496A-9696-7CA55DB8720E}" type="slidenum">
              <a:rPr lang="fr-FR" smtClean="0"/>
              <a:t>‹N°›</a:t>
            </a:fld>
            <a:endParaRPr lang="fr-FR"/>
          </a:p>
        </p:txBody>
      </p:sp>
    </p:spTree>
    <p:extLst>
      <p:ext uri="{BB962C8B-B14F-4D97-AF65-F5344CB8AC3E}">
        <p14:creationId xmlns:p14="http://schemas.microsoft.com/office/powerpoint/2010/main" val="153537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E577F6-B289-4D76-BB2A-3324E44C25C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3448531-7618-4B5B-8817-2EED3FB7531A}"/>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0E69DC65-9CF4-4248-950C-F627AB96ACE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46566FD1-6B35-4BE1-871F-33E54C2FA4AA}"/>
              </a:ext>
            </a:extLst>
          </p:cNvPr>
          <p:cNvSpPr>
            <a:spLocks noGrp="1"/>
          </p:cNvSpPr>
          <p:nvPr>
            <p:ph type="dt" sz="half" idx="10"/>
          </p:nvPr>
        </p:nvSpPr>
        <p:spPr/>
        <p:txBody>
          <a:bodyPr/>
          <a:lstStyle/>
          <a:p>
            <a:fld id="{AF4E9844-51DB-475E-A586-BF3D3F80106D}" type="datetimeFigureOut">
              <a:rPr lang="fr-FR" smtClean="0"/>
              <a:t>05/01/2022</a:t>
            </a:fld>
            <a:endParaRPr lang="fr-FR"/>
          </a:p>
        </p:txBody>
      </p:sp>
      <p:sp>
        <p:nvSpPr>
          <p:cNvPr id="6" name="Espace réservé du pied de page 5">
            <a:extLst>
              <a:ext uri="{FF2B5EF4-FFF2-40B4-BE49-F238E27FC236}">
                <a16:creationId xmlns:a16="http://schemas.microsoft.com/office/drawing/2014/main" id="{8EE8EC5A-8A87-47E4-A713-B5DC9E7100E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0009B1F-C1C7-434F-A9A7-BDD441D147FA}"/>
              </a:ext>
            </a:extLst>
          </p:cNvPr>
          <p:cNvSpPr>
            <a:spLocks noGrp="1"/>
          </p:cNvSpPr>
          <p:nvPr>
            <p:ph type="sldNum" sz="quarter" idx="12"/>
          </p:nvPr>
        </p:nvSpPr>
        <p:spPr/>
        <p:txBody>
          <a:bodyPr/>
          <a:lstStyle/>
          <a:p>
            <a:fld id="{3584766D-A26E-496A-9696-7CA55DB8720E}" type="slidenum">
              <a:rPr lang="fr-FR" smtClean="0"/>
              <a:t>‹N°›</a:t>
            </a:fld>
            <a:endParaRPr lang="fr-FR"/>
          </a:p>
        </p:txBody>
      </p:sp>
    </p:spTree>
    <p:extLst>
      <p:ext uri="{BB962C8B-B14F-4D97-AF65-F5344CB8AC3E}">
        <p14:creationId xmlns:p14="http://schemas.microsoft.com/office/powerpoint/2010/main" val="2329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8BAE12-8452-4F17-8CA3-346B4BB22A9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C648D6B7-9E44-45E1-8C63-5DC9D278BA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A51D90D-5374-4505-9194-0DB4B784A352}"/>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BCCB278F-F09D-4533-B31A-FA39967B39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E33202A-DCBB-4560-A1DA-B92ED5F0993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F0848B1A-F515-4F31-8AAE-44358749B920}"/>
              </a:ext>
            </a:extLst>
          </p:cNvPr>
          <p:cNvSpPr>
            <a:spLocks noGrp="1"/>
          </p:cNvSpPr>
          <p:nvPr>
            <p:ph type="dt" sz="half" idx="10"/>
          </p:nvPr>
        </p:nvSpPr>
        <p:spPr/>
        <p:txBody>
          <a:bodyPr/>
          <a:lstStyle/>
          <a:p>
            <a:fld id="{AF4E9844-51DB-475E-A586-BF3D3F80106D}" type="datetimeFigureOut">
              <a:rPr lang="fr-FR" smtClean="0"/>
              <a:t>05/01/2022</a:t>
            </a:fld>
            <a:endParaRPr lang="fr-FR"/>
          </a:p>
        </p:txBody>
      </p:sp>
      <p:sp>
        <p:nvSpPr>
          <p:cNvPr id="8" name="Espace réservé du pied de page 7">
            <a:extLst>
              <a:ext uri="{FF2B5EF4-FFF2-40B4-BE49-F238E27FC236}">
                <a16:creationId xmlns:a16="http://schemas.microsoft.com/office/drawing/2014/main" id="{4DB6710C-B967-4BEA-9847-B8191B99F2AE}"/>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699D5BAB-169F-41A1-9280-B3291FB4E967}"/>
              </a:ext>
            </a:extLst>
          </p:cNvPr>
          <p:cNvSpPr>
            <a:spLocks noGrp="1"/>
          </p:cNvSpPr>
          <p:nvPr>
            <p:ph type="sldNum" sz="quarter" idx="12"/>
          </p:nvPr>
        </p:nvSpPr>
        <p:spPr/>
        <p:txBody>
          <a:bodyPr/>
          <a:lstStyle/>
          <a:p>
            <a:fld id="{3584766D-A26E-496A-9696-7CA55DB8720E}" type="slidenum">
              <a:rPr lang="fr-FR" smtClean="0"/>
              <a:t>‹N°›</a:t>
            </a:fld>
            <a:endParaRPr lang="fr-FR"/>
          </a:p>
        </p:txBody>
      </p:sp>
    </p:spTree>
    <p:extLst>
      <p:ext uri="{BB962C8B-B14F-4D97-AF65-F5344CB8AC3E}">
        <p14:creationId xmlns:p14="http://schemas.microsoft.com/office/powerpoint/2010/main" val="1263854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7290B2-B4B6-4C42-9BF3-CF26D368B53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BF0CCA3-0B8C-4252-8A3B-2628CB5BD0F5}"/>
              </a:ext>
            </a:extLst>
          </p:cNvPr>
          <p:cNvSpPr>
            <a:spLocks noGrp="1"/>
          </p:cNvSpPr>
          <p:nvPr>
            <p:ph type="dt" sz="half" idx="10"/>
          </p:nvPr>
        </p:nvSpPr>
        <p:spPr/>
        <p:txBody>
          <a:bodyPr/>
          <a:lstStyle/>
          <a:p>
            <a:fld id="{AF4E9844-51DB-475E-A586-BF3D3F80106D}" type="datetimeFigureOut">
              <a:rPr lang="fr-FR" smtClean="0"/>
              <a:t>05/01/2022</a:t>
            </a:fld>
            <a:endParaRPr lang="fr-FR"/>
          </a:p>
        </p:txBody>
      </p:sp>
      <p:sp>
        <p:nvSpPr>
          <p:cNvPr id="4" name="Espace réservé du pied de page 3">
            <a:extLst>
              <a:ext uri="{FF2B5EF4-FFF2-40B4-BE49-F238E27FC236}">
                <a16:creationId xmlns:a16="http://schemas.microsoft.com/office/drawing/2014/main" id="{73635DC0-C558-4463-A57F-097F3BE610A0}"/>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34A31CAB-6B0E-4A01-BB9A-68FCAAA2510B}"/>
              </a:ext>
            </a:extLst>
          </p:cNvPr>
          <p:cNvSpPr>
            <a:spLocks noGrp="1"/>
          </p:cNvSpPr>
          <p:nvPr>
            <p:ph type="sldNum" sz="quarter" idx="12"/>
          </p:nvPr>
        </p:nvSpPr>
        <p:spPr/>
        <p:txBody>
          <a:bodyPr/>
          <a:lstStyle/>
          <a:p>
            <a:fld id="{3584766D-A26E-496A-9696-7CA55DB8720E}" type="slidenum">
              <a:rPr lang="fr-FR" smtClean="0"/>
              <a:t>‹N°›</a:t>
            </a:fld>
            <a:endParaRPr lang="fr-FR"/>
          </a:p>
        </p:txBody>
      </p:sp>
    </p:spTree>
    <p:extLst>
      <p:ext uri="{BB962C8B-B14F-4D97-AF65-F5344CB8AC3E}">
        <p14:creationId xmlns:p14="http://schemas.microsoft.com/office/powerpoint/2010/main" val="3834330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7F7A74A-228E-42E4-B737-0127C1E8527D}"/>
              </a:ext>
            </a:extLst>
          </p:cNvPr>
          <p:cNvSpPr>
            <a:spLocks noGrp="1"/>
          </p:cNvSpPr>
          <p:nvPr>
            <p:ph type="dt" sz="half" idx="10"/>
          </p:nvPr>
        </p:nvSpPr>
        <p:spPr/>
        <p:txBody>
          <a:bodyPr/>
          <a:lstStyle/>
          <a:p>
            <a:fld id="{AF4E9844-51DB-475E-A586-BF3D3F80106D}" type="datetimeFigureOut">
              <a:rPr lang="fr-FR" smtClean="0"/>
              <a:t>05/01/2022</a:t>
            </a:fld>
            <a:endParaRPr lang="fr-FR"/>
          </a:p>
        </p:txBody>
      </p:sp>
      <p:sp>
        <p:nvSpPr>
          <p:cNvPr id="3" name="Espace réservé du pied de page 2">
            <a:extLst>
              <a:ext uri="{FF2B5EF4-FFF2-40B4-BE49-F238E27FC236}">
                <a16:creationId xmlns:a16="http://schemas.microsoft.com/office/drawing/2014/main" id="{DD64A749-31E0-4714-AE75-98B071982B5F}"/>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2544ED6F-8EA7-44EA-AAE2-07AE2CCE16F7}"/>
              </a:ext>
            </a:extLst>
          </p:cNvPr>
          <p:cNvSpPr>
            <a:spLocks noGrp="1"/>
          </p:cNvSpPr>
          <p:nvPr>
            <p:ph type="sldNum" sz="quarter" idx="12"/>
          </p:nvPr>
        </p:nvSpPr>
        <p:spPr/>
        <p:txBody>
          <a:bodyPr/>
          <a:lstStyle/>
          <a:p>
            <a:fld id="{3584766D-A26E-496A-9696-7CA55DB8720E}" type="slidenum">
              <a:rPr lang="fr-FR" smtClean="0"/>
              <a:t>‹N°›</a:t>
            </a:fld>
            <a:endParaRPr lang="fr-FR"/>
          </a:p>
        </p:txBody>
      </p:sp>
    </p:spTree>
    <p:extLst>
      <p:ext uri="{BB962C8B-B14F-4D97-AF65-F5344CB8AC3E}">
        <p14:creationId xmlns:p14="http://schemas.microsoft.com/office/powerpoint/2010/main" val="3102672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F42F70-CA70-4105-9635-57FAF44EA03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3FF48E43-E11C-4AB4-84B2-C20343661A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A6AD98A-FB8F-4B53-92A3-5D8061F989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A0D0264-2F9B-4F27-8EA2-BFF6E0C309F0}"/>
              </a:ext>
            </a:extLst>
          </p:cNvPr>
          <p:cNvSpPr>
            <a:spLocks noGrp="1"/>
          </p:cNvSpPr>
          <p:nvPr>
            <p:ph type="dt" sz="half" idx="10"/>
          </p:nvPr>
        </p:nvSpPr>
        <p:spPr/>
        <p:txBody>
          <a:bodyPr/>
          <a:lstStyle/>
          <a:p>
            <a:fld id="{AF4E9844-51DB-475E-A586-BF3D3F80106D}" type="datetimeFigureOut">
              <a:rPr lang="fr-FR" smtClean="0"/>
              <a:t>05/01/2022</a:t>
            </a:fld>
            <a:endParaRPr lang="fr-FR"/>
          </a:p>
        </p:txBody>
      </p:sp>
      <p:sp>
        <p:nvSpPr>
          <p:cNvPr id="6" name="Espace réservé du pied de page 5">
            <a:extLst>
              <a:ext uri="{FF2B5EF4-FFF2-40B4-BE49-F238E27FC236}">
                <a16:creationId xmlns:a16="http://schemas.microsoft.com/office/drawing/2014/main" id="{D3E95EBE-CF9D-41F4-8E15-5797325796B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6CF3009-9564-4027-8112-F71D6A74BFF2}"/>
              </a:ext>
            </a:extLst>
          </p:cNvPr>
          <p:cNvSpPr>
            <a:spLocks noGrp="1"/>
          </p:cNvSpPr>
          <p:nvPr>
            <p:ph type="sldNum" sz="quarter" idx="12"/>
          </p:nvPr>
        </p:nvSpPr>
        <p:spPr/>
        <p:txBody>
          <a:bodyPr/>
          <a:lstStyle/>
          <a:p>
            <a:fld id="{3584766D-A26E-496A-9696-7CA55DB8720E}" type="slidenum">
              <a:rPr lang="fr-FR" smtClean="0"/>
              <a:t>‹N°›</a:t>
            </a:fld>
            <a:endParaRPr lang="fr-FR"/>
          </a:p>
        </p:txBody>
      </p:sp>
    </p:spTree>
    <p:extLst>
      <p:ext uri="{BB962C8B-B14F-4D97-AF65-F5344CB8AC3E}">
        <p14:creationId xmlns:p14="http://schemas.microsoft.com/office/powerpoint/2010/main" val="3358304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CC42C2-D831-46F5-9D02-514B27852DC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2C59E699-685B-47B0-880F-9509176ED5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88B83EE5-72F2-482B-A6AC-36EE68A872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EF7D468-0A48-412A-BAEA-69B62CB4ADBA}"/>
              </a:ext>
            </a:extLst>
          </p:cNvPr>
          <p:cNvSpPr>
            <a:spLocks noGrp="1"/>
          </p:cNvSpPr>
          <p:nvPr>
            <p:ph type="dt" sz="half" idx="10"/>
          </p:nvPr>
        </p:nvSpPr>
        <p:spPr/>
        <p:txBody>
          <a:bodyPr/>
          <a:lstStyle/>
          <a:p>
            <a:fld id="{AF4E9844-51DB-475E-A586-BF3D3F80106D}" type="datetimeFigureOut">
              <a:rPr lang="fr-FR" smtClean="0"/>
              <a:t>05/01/2022</a:t>
            </a:fld>
            <a:endParaRPr lang="fr-FR"/>
          </a:p>
        </p:txBody>
      </p:sp>
      <p:sp>
        <p:nvSpPr>
          <p:cNvPr id="6" name="Espace réservé du pied de page 5">
            <a:extLst>
              <a:ext uri="{FF2B5EF4-FFF2-40B4-BE49-F238E27FC236}">
                <a16:creationId xmlns:a16="http://schemas.microsoft.com/office/drawing/2014/main" id="{7CE10F4B-7398-4F8A-B7FD-83227B8EF84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E1C9CF9-4795-4EF6-BFD8-C4A14E30C8AC}"/>
              </a:ext>
            </a:extLst>
          </p:cNvPr>
          <p:cNvSpPr>
            <a:spLocks noGrp="1"/>
          </p:cNvSpPr>
          <p:nvPr>
            <p:ph type="sldNum" sz="quarter" idx="12"/>
          </p:nvPr>
        </p:nvSpPr>
        <p:spPr/>
        <p:txBody>
          <a:bodyPr/>
          <a:lstStyle/>
          <a:p>
            <a:fld id="{3584766D-A26E-496A-9696-7CA55DB8720E}" type="slidenum">
              <a:rPr lang="fr-FR" smtClean="0"/>
              <a:t>‹N°›</a:t>
            </a:fld>
            <a:endParaRPr lang="fr-FR"/>
          </a:p>
        </p:txBody>
      </p:sp>
    </p:spTree>
    <p:extLst>
      <p:ext uri="{BB962C8B-B14F-4D97-AF65-F5344CB8AC3E}">
        <p14:creationId xmlns:p14="http://schemas.microsoft.com/office/powerpoint/2010/main" val="4138806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ED965F6-F480-49BA-8103-639A220EAD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8DC6E131-7154-4867-B8B4-EA0768C4FE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38C5418-D788-4F9E-B657-A05BAD0FF4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4E9844-51DB-475E-A586-BF3D3F80106D}" type="datetimeFigureOut">
              <a:rPr lang="fr-FR" smtClean="0"/>
              <a:t>05/01/2022</a:t>
            </a:fld>
            <a:endParaRPr lang="fr-FR"/>
          </a:p>
        </p:txBody>
      </p:sp>
      <p:sp>
        <p:nvSpPr>
          <p:cNvPr id="5" name="Espace réservé du pied de page 4">
            <a:extLst>
              <a:ext uri="{FF2B5EF4-FFF2-40B4-BE49-F238E27FC236}">
                <a16:creationId xmlns:a16="http://schemas.microsoft.com/office/drawing/2014/main" id="{04B6534A-39A3-47B7-98CE-B127CA3A03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F3E7328-7CE7-4945-B15B-FD5B6CF80E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84766D-A26E-496A-9696-7CA55DB8720E}" type="slidenum">
              <a:rPr lang="fr-FR" smtClean="0"/>
              <a:t>‹N°›</a:t>
            </a:fld>
            <a:endParaRPr lang="fr-FR"/>
          </a:p>
        </p:txBody>
      </p:sp>
    </p:spTree>
    <p:extLst>
      <p:ext uri="{BB962C8B-B14F-4D97-AF65-F5344CB8AC3E}">
        <p14:creationId xmlns:p14="http://schemas.microsoft.com/office/powerpoint/2010/main" val="1916775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0.png"/><Relationship Id="rId13" Type="http://schemas.openxmlformats.org/officeDocument/2006/relationships/customXml" Target="../ink/ink130.xml"/><Relationship Id="rId18" Type="http://schemas.openxmlformats.org/officeDocument/2006/relationships/image" Target="../media/image145.png"/><Relationship Id="rId3" Type="http://schemas.openxmlformats.org/officeDocument/2006/relationships/image" Target="../media/image1.png"/><Relationship Id="rId7" Type="http://schemas.openxmlformats.org/officeDocument/2006/relationships/customXml" Target="../ink/ink127.xml"/><Relationship Id="rId12" Type="http://schemas.openxmlformats.org/officeDocument/2006/relationships/image" Target="../media/image142.png"/><Relationship Id="rId17" Type="http://schemas.openxmlformats.org/officeDocument/2006/relationships/customXml" Target="../ink/ink132.xml"/><Relationship Id="rId2" Type="http://schemas.openxmlformats.org/officeDocument/2006/relationships/image" Target="../media/image137.png"/><Relationship Id="rId16" Type="http://schemas.openxmlformats.org/officeDocument/2006/relationships/image" Target="../media/image144.png"/><Relationship Id="rId20" Type="http://schemas.openxmlformats.org/officeDocument/2006/relationships/image" Target="../media/image146.png"/><Relationship Id="rId1" Type="http://schemas.openxmlformats.org/officeDocument/2006/relationships/slideLayout" Target="../slideLayouts/slideLayout7.xml"/><Relationship Id="rId6" Type="http://schemas.openxmlformats.org/officeDocument/2006/relationships/image" Target="../media/image139.png"/><Relationship Id="rId11" Type="http://schemas.openxmlformats.org/officeDocument/2006/relationships/customXml" Target="../ink/ink129.xml"/><Relationship Id="rId5" Type="http://schemas.openxmlformats.org/officeDocument/2006/relationships/customXml" Target="../ink/ink126.xml"/><Relationship Id="rId15" Type="http://schemas.openxmlformats.org/officeDocument/2006/relationships/customXml" Target="../ink/ink131.xml"/><Relationship Id="rId10" Type="http://schemas.openxmlformats.org/officeDocument/2006/relationships/image" Target="../media/image141.png"/><Relationship Id="rId19" Type="http://schemas.openxmlformats.org/officeDocument/2006/relationships/customXml" Target="../ink/ink133.xml"/><Relationship Id="rId4" Type="http://schemas.openxmlformats.org/officeDocument/2006/relationships/image" Target="../media/image138.png"/><Relationship Id="rId9" Type="http://schemas.openxmlformats.org/officeDocument/2006/relationships/customXml" Target="../ink/ink128.xml"/><Relationship Id="rId14" Type="http://schemas.openxmlformats.org/officeDocument/2006/relationships/image" Target="../media/image143.png"/></Relationships>
</file>

<file path=ppt/slides/_rels/slide11.xml.rels><?xml version="1.0" encoding="UTF-8" standalone="yes"?>
<Relationships xmlns="http://schemas.openxmlformats.org/package/2006/relationships"><Relationship Id="rId13" Type="http://schemas.openxmlformats.org/officeDocument/2006/relationships/customXml" Target="../ink/ink138.xml"/><Relationship Id="rId18" Type="http://schemas.openxmlformats.org/officeDocument/2006/relationships/image" Target="../media/image155.png"/><Relationship Id="rId26" Type="http://schemas.openxmlformats.org/officeDocument/2006/relationships/image" Target="../media/image159.png"/><Relationship Id="rId39" Type="http://schemas.openxmlformats.org/officeDocument/2006/relationships/customXml" Target="../ink/ink151.xml"/><Relationship Id="rId21" Type="http://schemas.openxmlformats.org/officeDocument/2006/relationships/customXml" Target="../ink/ink142.xml"/><Relationship Id="rId34" Type="http://schemas.openxmlformats.org/officeDocument/2006/relationships/image" Target="../media/image163.png"/><Relationship Id="rId42" Type="http://schemas.openxmlformats.org/officeDocument/2006/relationships/image" Target="../media/image167.png"/><Relationship Id="rId47" Type="http://schemas.openxmlformats.org/officeDocument/2006/relationships/customXml" Target="../ink/ink155.xml"/><Relationship Id="rId50" Type="http://schemas.openxmlformats.org/officeDocument/2006/relationships/image" Target="../media/image171.png"/><Relationship Id="rId55" Type="http://schemas.openxmlformats.org/officeDocument/2006/relationships/customXml" Target="../ink/ink159.xml"/><Relationship Id="rId7" Type="http://schemas.openxmlformats.org/officeDocument/2006/relationships/customXml" Target="../ink/ink135.xml"/><Relationship Id="rId2" Type="http://schemas.openxmlformats.org/officeDocument/2006/relationships/image" Target="../media/image147.png"/><Relationship Id="rId16" Type="http://schemas.openxmlformats.org/officeDocument/2006/relationships/image" Target="../media/image154.png"/><Relationship Id="rId29" Type="http://schemas.openxmlformats.org/officeDocument/2006/relationships/customXml" Target="../ink/ink146.xml"/><Relationship Id="rId11" Type="http://schemas.openxmlformats.org/officeDocument/2006/relationships/customXml" Target="../ink/ink137.xml"/><Relationship Id="rId24" Type="http://schemas.openxmlformats.org/officeDocument/2006/relationships/image" Target="../media/image158.png"/><Relationship Id="rId32" Type="http://schemas.openxmlformats.org/officeDocument/2006/relationships/image" Target="../media/image162.png"/><Relationship Id="rId37" Type="http://schemas.openxmlformats.org/officeDocument/2006/relationships/customXml" Target="../ink/ink150.xml"/><Relationship Id="rId40" Type="http://schemas.openxmlformats.org/officeDocument/2006/relationships/image" Target="../media/image166.png"/><Relationship Id="rId45" Type="http://schemas.openxmlformats.org/officeDocument/2006/relationships/customXml" Target="../ink/ink154.xml"/><Relationship Id="rId53" Type="http://schemas.openxmlformats.org/officeDocument/2006/relationships/customXml" Target="../ink/ink158.xml"/><Relationship Id="rId58" Type="http://schemas.openxmlformats.org/officeDocument/2006/relationships/image" Target="../media/image175.png"/><Relationship Id="rId5" Type="http://schemas.openxmlformats.org/officeDocument/2006/relationships/customXml" Target="../ink/ink134.xml"/><Relationship Id="rId61" Type="http://schemas.openxmlformats.org/officeDocument/2006/relationships/customXml" Target="../ink/ink162.xml"/><Relationship Id="rId19" Type="http://schemas.openxmlformats.org/officeDocument/2006/relationships/customXml" Target="../ink/ink141.xml"/><Relationship Id="rId14" Type="http://schemas.openxmlformats.org/officeDocument/2006/relationships/image" Target="../media/image153.png"/><Relationship Id="rId22" Type="http://schemas.openxmlformats.org/officeDocument/2006/relationships/image" Target="../media/image157.png"/><Relationship Id="rId27" Type="http://schemas.openxmlformats.org/officeDocument/2006/relationships/customXml" Target="../ink/ink145.xml"/><Relationship Id="rId30" Type="http://schemas.openxmlformats.org/officeDocument/2006/relationships/image" Target="../media/image161.png"/><Relationship Id="rId35" Type="http://schemas.openxmlformats.org/officeDocument/2006/relationships/customXml" Target="../ink/ink149.xml"/><Relationship Id="rId43" Type="http://schemas.openxmlformats.org/officeDocument/2006/relationships/customXml" Target="../ink/ink153.xml"/><Relationship Id="rId48" Type="http://schemas.openxmlformats.org/officeDocument/2006/relationships/image" Target="../media/image170.png"/><Relationship Id="rId56" Type="http://schemas.openxmlformats.org/officeDocument/2006/relationships/image" Target="../media/image174.png"/><Relationship Id="rId8" Type="http://schemas.openxmlformats.org/officeDocument/2006/relationships/image" Target="../media/image150.png"/><Relationship Id="rId51" Type="http://schemas.openxmlformats.org/officeDocument/2006/relationships/customXml" Target="../ink/ink157.xml"/><Relationship Id="rId3" Type="http://schemas.openxmlformats.org/officeDocument/2006/relationships/image" Target="../media/image148.png"/><Relationship Id="rId12" Type="http://schemas.openxmlformats.org/officeDocument/2006/relationships/image" Target="../media/image152.png"/><Relationship Id="rId17" Type="http://schemas.openxmlformats.org/officeDocument/2006/relationships/customXml" Target="../ink/ink140.xml"/><Relationship Id="rId25" Type="http://schemas.openxmlformats.org/officeDocument/2006/relationships/customXml" Target="../ink/ink144.xml"/><Relationship Id="rId33" Type="http://schemas.openxmlformats.org/officeDocument/2006/relationships/customXml" Target="../ink/ink148.xml"/><Relationship Id="rId38" Type="http://schemas.openxmlformats.org/officeDocument/2006/relationships/image" Target="../media/image165.png"/><Relationship Id="rId46" Type="http://schemas.openxmlformats.org/officeDocument/2006/relationships/image" Target="../media/image169.png"/><Relationship Id="rId59" Type="http://schemas.openxmlformats.org/officeDocument/2006/relationships/customXml" Target="../ink/ink161.xml"/><Relationship Id="rId20" Type="http://schemas.openxmlformats.org/officeDocument/2006/relationships/image" Target="../media/image156.png"/><Relationship Id="rId41" Type="http://schemas.openxmlformats.org/officeDocument/2006/relationships/customXml" Target="../ink/ink152.xml"/><Relationship Id="rId54" Type="http://schemas.openxmlformats.org/officeDocument/2006/relationships/image" Target="../media/image173.png"/><Relationship Id="rId62" Type="http://schemas.openxmlformats.org/officeDocument/2006/relationships/image" Target="../media/image177.png"/><Relationship Id="rId1" Type="http://schemas.openxmlformats.org/officeDocument/2006/relationships/slideLayout" Target="../slideLayouts/slideLayout7.xml"/><Relationship Id="rId6" Type="http://schemas.openxmlformats.org/officeDocument/2006/relationships/image" Target="../media/image149.png"/><Relationship Id="rId15" Type="http://schemas.openxmlformats.org/officeDocument/2006/relationships/customXml" Target="../ink/ink139.xml"/><Relationship Id="rId23" Type="http://schemas.openxmlformats.org/officeDocument/2006/relationships/customXml" Target="../ink/ink143.xml"/><Relationship Id="rId28" Type="http://schemas.openxmlformats.org/officeDocument/2006/relationships/image" Target="../media/image160.png"/><Relationship Id="rId36" Type="http://schemas.openxmlformats.org/officeDocument/2006/relationships/image" Target="../media/image164.png"/><Relationship Id="rId49" Type="http://schemas.openxmlformats.org/officeDocument/2006/relationships/customXml" Target="../ink/ink156.xml"/><Relationship Id="rId57" Type="http://schemas.openxmlformats.org/officeDocument/2006/relationships/customXml" Target="../ink/ink160.xml"/><Relationship Id="rId10" Type="http://schemas.openxmlformats.org/officeDocument/2006/relationships/image" Target="../media/image151.png"/><Relationship Id="rId31" Type="http://schemas.openxmlformats.org/officeDocument/2006/relationships/customXml" Target="../ink/ink147.xml"/><Relationship Id="rId44" Type="http://schemas.openxmlformats.org/officeDocument/2006/relationships/image" Target="../media/image168.png"/><Relationship Id="rId52" Type="http://schemas.openxmlformats.org/officeDocument/2006/relationships/image" Target="../media/image172.png"/><Relationship Id="rId60" Type="http://schemas.openxmlformats.org/officeDocument/2006/relationships/image" Target="../media/image176.png"/><Relationship Id="rId4" Type="http://schemas.openxmlformats.org/officeDocument/2006/relationships/image" Target="../media/image1.png"/><Relationship Id="rId9" Type="http://schemas.openxmlformats.org/officeDocument/2006/relationships/customXml" Target="../ink/ink136.xml"/></Relationships>
</file>

<file path=ppt/slides/_rels/slide12.xml.rels><?xml version="1.0" encoding="UTF-8" standalone="yes"?>
<Relationships xmlns="http://schemas.openxmlformats.org/package/2006/relationships"><Relationship Id="rId8" Type="http://schemas.openxmlformats.org/officeDocument/2006/relationships/customXml" Target="../ink/ink165.xml"/><Relationship Id="rId13" Type="http://schemas.openxmlformats.org/officeDocument/2006/relationships/image" Target="../media/image183.png"/><Relationship Id="rId18" Type="http://schemas.openxmlformats.org/officeDocument/2006/relationships/customXml" Target="../ink/ink170.xml"/><Relationship Id="rId26" Type="http://schemas.openxmlformats.org/officeDocument/2006/relationships/customXml" Target="../ink/ink174.xml"/><Relationship Id="rId3" Type="http://schemas.openxmlformats.org/officeDocument/2006/relationships/image" Target="../media/image1.png"/><Relationship Id="rId21" Type="http://schemas.openxmlformats.org/officeDocument/2006/relationships/image" Target="../media/image187.png"/><Relationship Id="rId7" Type="http://schemas.openxmlformats.org/officeDocument/2006/relationships/image" Target="../media/image180.png"/><Relationship Id="rId12" Type="http://schemas.openxmlformats.org/officeDocument/2006/relationships/customXml" Target="../ink/ink167.xml"/><Relationship Id="rId17" Type="http://schemas.openxmlformats.org/officeDocument/2006/relationships/image" Target="../media/image185.png"/><Relationship Id="rId25" Type="http://schemas.openxmlformats.org/officeDocument/2006/relationships/image" Target="../media/image189.png"/><Relationship Id="rId2" Type="http://schemas.openxmlformats.org/officeDocument/2006/relationships/image" Target="../media/image178.png"/><Relationship Id="rId16" Type="http://schemas.openxmlformats.org/officeDocument/2006/relationships/customXml" Target="../ink/ink169.xml"/><Relationship Id="rId20" Type="http://schemas.openxmlformats.org/officeDocument/2006/relationships/customXml" Target="../ink/ink171.xml"/><Relationship Id="rId1" Type="http://schemas.openxmlformats.org/officeDocument/2006/relationships/slideLayout" Target="../slideLayouts/slideLayout7.xml"/><Relationship Id="rId6" Type="http://schemas.openxmlformats.org/officeDocument/2006/relationships/customXml" Target="../ink/ink164.xml"/><Relationship Id="rId11" Type="http://schemas.openxmlformats.org/officeDocument/2006/relationships/image" Target="../media/image182.png"/><Relationship Id="rId24" Type="http://schemas.openxmlformats.org/officeDocument/2006/relationships/customXml" Target="../ink/ink173.xml"/><Relationship Id="rId5" Type="http://schemas.openxmlformats.org/officeDocument/2006/relationships/image" Target="../media/image179.png"/><Relationship Id="rId15" Type="http://schemas.openxmlformats.org/officeDocument/2006/relationships/image" Target="../media/image184.png"/><Relationship Id="rId23" Type="http://schemas.openxmlformats.org/officeDocument/2006/relationships/image" Target="../media/image188.png"/><Relationship Id="rId10" Type="http://schemas.openxmlformats.org/officeDocument/2006/relationships/customXml" Target="../ink/ink166.xml"/><Relationship Id="rId19" Type="http://schemas.openxmlformats.org/officeDocument/2006/relationships/image" Target="../media/image186.png"/><Relationship Id="rId4" Type="http://schemas.openxmlformats.org/officeDocument/2006/relationships/customXml" Target="../ink/ink163.xml"/><Relationship Id="rId9" Type="http://schemas.openxmlformats.org/officeDocument/2006/relationships/image" Target="../media/image181.png"/><Relationship Id="rId14" Type="http://schemas.openxmlformats.org/officeDocument/2006/relationships/customXml" Target="../ink/ink168.xml"/><Relationship Id="rId22" Type="http://schemas.openxmlformats.org/officeDocument/2006/relationships/customXml" Target="../ink/ink172.xml"/><Relationship Id="rId27" Type="http://schemas.openxmlformats.org/officeDocument/2006/relationships/image" Target="../media/image190.png"/></Relationships>
</file>

<file path=ppt/slides/_rels/slide13.xml.rels><?xml version="1.0" encoding="UTF-8" standalone="yes"?>
<Relationships xmlns="http://schemas.openxmlformats.org/package/2006/relationships"><Relationship Id="rId8" Type="http://schemas.openxmlformats.org/officeDocument/2006/relationships/image" Target="../media/image194.png"/><Relationship Id="rId13" Type="http://schemas.openxmlformats.org/officeDocument/2006/relationships/customXml" Target="../ink/ink179.xml"/><Relationship Id="rId18" Type="http://schemas.openxmlformats.org/officeDocument/2006/relationships/image" Target="../media/image199.png"/><Relationship Id="rId26" Type="http://schemas.openxmlformats.org/officeDocument/2006/relationships/image" Target="../media/image203.png"/><Relationship Id="rId3" Type="http://schemas.openxmlformats.org/officeDocument/2006/relationships/image" Target="../media/image191.png"/><Relationship Id="rId21" Type="http://schemas.openxmlformats.org/officeDocument/2006/relationships/customXml" Target="../ink/ink183.xml"/><Relationship Id="rId7" Type="http://schemas.openxmlformats.org/officeDocument/2006/relationships/customXml" Target="../ink/ink176.xml"/><Relationship Id="rId12" Type="http://schemas.openxmlformats.org/officeDocument/2006/relationships/image" Target="../media/image196.png"/><Relationship Id="rId17" Type="http://schemas.openxmlformats.org/officeDocument/2006/relationships/customXml" Target="../ink/ink181.xml"/><Relationship Id="rId25" Type="http://schemas.openxmlformats.org/officeDocument/2006/relationships/customXml" Target="../ink/ink185.xml"/><Relationship Id="rId2" Type="http://schemas.openxmlformats.org/officeDocument/2006/relationships/image" Target="../media/image1.png"/><Relationship Id="rId16" Type="http://schemas.openxmlformats.org/officeDocument/2006/relationships/image" Target="../media/image198.png"/><Relationship Id="rId20" Type="http://schemas.openxmlformats.org/officeDocument/2006/relationships/image" Target="../media/image200.png"/><Relationship Id="rId29" Type="http://schemas.openxmlformats.org/officeDocument/2006/relationships/customXml" Target="../ink/ink187.xml"/><Relationship Id="rId1" Type="http://schemas.openxmlformats.org/officeDocument/2006/relationships/slideLayout" Target="../slideLayouts/slideLayout7.xml"/><Relationship Id="rId6" Type="http://schemas.openxmlformats.org/officeDocument/2006/relationships/image" Target="../media/image193.png"/><Relationship Id="rId11" Type="http://schemas.openxmlformats.org/officeDocument/2006/relationships/customXml" Target="../ink/ink178.xml"/><Relationship Id="rId24" Type="http://schemas.openxmlformats.org/officeDocument/2006/relationships/image" Target="../media/image202.png"/><Relationship Id="rId32" Type="http://schemas.openxmlformats.org/officeDocument/2006/relationships/image" Target="../media/image206.png"/><Relationship Id="rId5" Type="http://schemas.openxmlformats.org/officeDocument/2006/relationships/customXml" Target="../ink/ink175.xml"/><Relationship Id="rId15" Type="http://schemas.openxmlformats.org/officeDocument/2006/relationships/customXml" Target="../ink/ink180.xml"/><Relationship Id="rId23" Type="http://schemas.openxmlformats.org/officeDocument/2006/relationships/customXml" Target="../ink/ink184.xml"/><Relationship Id="rId28" Type="http://schemas.openxmlformats.org/officeDocument/2006/relationships/image" Target="../media/image204.png"/><Relationship Id="rId10" Type="http://schemas.openxmlformats.org/officeDocument/2006/relationships/image" Target="../media/image195.png"/><Relationship Id="rId19" Type="http://schemas.openxmlformats.org/officeDocument/2006/relationships/customXml" Target="../ink/ink182.xml"/><Relationship Id="rId31" Type="http://schemas.openxmlformats.org/officeDocument/2006/relationships/customXml" Target="../ink/ink188.xml"/><Relationship Id="rId4" Type="http://schemas.openxmlformats.org/officeDocument/2006/relationships/image" Target="../media/image192.png"/><Relationship Id="rId9" Type="http://schemas.openxmlformats.org/officeDocument/2006/relationships/customXml" Target="../ink/ink177.xml"/><Relationship Id="rId14" Type="http://schemas.openxmlformats.org/officeDocument/2006/relationships/image" Target="../media/image197.png"/><Relationship Id="rId22" Type="http://schemas.openxmlformats.org/officeDocument/2006/relationships/image" Target="../media/image201.png"/><Relationship Id="rId27" Type="http://schemas.openxmlformats.org/officeDocument/2006/relationships/customXml" Target="../ink/ink186.xml"/><Relationship Id="rId30" Type="http://schemas.openxmlformats.org/officeDocument/2006/relationships/image" Target="../media/image205.png"/></Relationships>
</file>

<file path=ppt/slides/_rels/slide14.xml.rels><?xml version="1.0" encoding="UTF-8" standalone="yes"?>
<Relationships xmlns="http://schemas.openxmlformats.org/package/2006/relationships"><Relationship Id="rId8" Type="http://schemas.openxmlformats.org/officeDocument/2006/relationships/customXml" Target="../ink/ink190.xml"/><Relationship Id="rId13" Type="http://schemas.openxmlformats.org/officeDocument/2006/relationships/image" Target="../media/image214.png"/><Relationship Id="rId18" Type="http://schemas.openxmlformats.org/officeDocument/2006/relationships/customXml" Target="../ink/ink195.xml"/><Relationship Id="rId3" Type="http://schemas.openxmlformats.org/officeDocument/2006/relationships/image" Target="../media/image208.png"/><Relationship Id="rId21" Type="http://schemas.openxmlformats.org/officeDocument/2006/relationships/image" Target="../media/image218.png"/><Relationship Id="rId7" Type="http://schemas.openxmlformats.org/officeDocument/2006/relationships/image" Target="../media/image211.png"/><Relationship Id="rId12" Type="http://schemas.openxmlformats.org/officeDocument/2006/relationships/customXml" Target="../ink/ink192.xml"/><Relationship Id="rId17" Type="http://schemas.openxmlformats.org/officeDocument/2006/relationships/image" Target="../media/image216.png"/><Relationship Id="rId25" Type="http://schemas.openxmlformats.org/officeDocument/2006/relationships/image" Target="../media/image220.png"/><Relationship Id="rId2" Type="http://schemas.openxmlformats.org/officeDocument/2006/relationships/image" Target="../media/image207.png"/><Relationship Id="rId16" Type="http://schemas.openxmlformats.org/officeDocument/2006/relationships/customXml" Target="../ink/ink194.xml"/><Relationship Id="rId20" Type="http://schemas.openxmlformats.org/officeDocument/2006/relationships/customXml" Target="../ink/ink196.xml"/><Relationship Id="rId1" Type="http://schemas.openxmlformats.org/officeDocument/2006/relationships/slideLayout" Target="../slideLayouts/slideLayout7.xml"/><Relationship Id="rId6" Type="http://schemas.openxmlformats.org/officeDocument/2006/relationships/customXml" Target="../ink/ink189.xml"/><Relationship Id="rId11" Type="http://schemas.openxmlformats.org/officeDocument/2006/relationships/image" Target="../media/image213.png"/><Relationship Id="rId24" Type="http://schemas.openxmlformats.org/officeDocument/2006/relationships/customXml" Target="../ink/ink198.xml"/><Relationship Id="rId5" Type="http://schemas.openxmlformats.org/officeDocument/2006/relationships/image" Target="../media/image210.png"/><Relationship Id="rId15" Type="http://schemas.openxmlformats.org/officeDocument/2006/relationships/image" Target="../media/image215.png"/><Relationship Id="rId23" Type="http://schemas.openxmlformats.org/officeDocument/2006/relationships/image" Target="../media/image219.png"/><Relationship Id="rId10" Type="http://schemas.openxmlformats.org/officeDocument/2006/relationships/customXml" Target="../ink/ink191.xml"/><Relationship Id="rId19" Type="http://schemas.openxmlformats.org/officeDocument/2006/relationships/image" Target="../media/image217.png"/><Relationship Id="rId4" Type="http://schemas.openxmlformats.org/officeDocument/2006/relationships/image" Target="../media/image209.png"/><Relationship Id="rId9" Type="http://schemas.openxmlformats.org/officeDocument/2006/relationships/image" Target="../media/image212.png"/><Relationship Id="rId14" Type="http://schemas.openxmlformats.org/officeDocument/2006/relationships/customXml" Target="../ink/ink193.xml"/><Relationship Id="rId22" Type="http://schemas.openxmlformats.org/officeDocument/2006/relationships/customXml" Target="../ink/ink19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customXml" Target="../ink/ink2.xml"/><Relationship Id="rId7" Type="http://schemas.openxmlformats.org/officeDocument/2006/relationships/customXml" Target="../ink/ink4.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customXml" Target="../ink/ink3.xml"/><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customXml" Target="../ink/ink5.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customXml" Target="../ink/ink11.xml"/><Relationship Id="rId18" Type="http://schemas.openxmlformats.org/officeDocument/2006/relationships/image" Target="../media/image15.png"/><Relationship Id="rId26" Type="http://schemas.openxmlformats.org/officeDocument/2006/relationships/image" Target="../media/image19.png"/><Relationship Id="rId3" Type="http://schemas.openxmlformats.org/officeDocument/2006/relationships/customXml" Target="../ink/ink6.xml"/><Relationship Id="rId21" Type="http://schemas.openxmlformats.org/officeDocument/2006/relationships/customXml" Target="../ink/ink15.xml"/><Relationship Id="rId7" Type="http://schemas.openxmlformats.org/officeDocument/2006/relationships/customXml" Target="../ink/ink8.xml"/><Relationship Id="rId12" Type="http://schemas.openxmlformats.org/officeDocument/2006/relationships/image" Target="../media/image12.png"/><Relationship Id="rId17" Type="http://schemas.openxmlformats.org/officeDocument/2006/relationships/customXml" Target="../ink/ink13.xml"/><Relationship Id="rId25" Type="http://schemas.openxmlformats.org/officeDocument/2006/relationships/customXml" Target="../ink/ink17.xml"/><Relationship Id="rId2" Type="http://schemas.openxmlformats.org/officeDocument/2006/relationships/image" Target="../media/image1.png"/><Relationship Id="rId16" Type="http://schemas.openxmlformats.org/officeDocument/2006/relationships/image" Target="../media/image14.png"/><Relationship Id="rId20" Type="http://schemas.openxmlformats.org/officeDocument/2006/relationships/image" Target="../media/image16.png"/><Relationship Id="rId29" Type="http://schemas.openxmlformats.org/officeDocument/2006/relationships/customXml" Target="../ink/ink19.xml"/><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customXml" Target="../ink/ink10.xml"/><Relationship Id="rId24" Type="http://schemas.openxmlformats.org/officeDocument/2006/relationships/image" Target="../media/image18.png"/><Relationship Id="rId5" Type="http://schemas.openxmlformats.org/officeDocument/2006/relationships/customXml" Target="../ink/ink7.xml"/><Relationship Id="rId15" Type="http://schemas.openxmlformats.org/officeDocument/2006/relationships/customXml" Target="../ink/ink12.xml"/><Relationship Id="rId23" Type="http://schemas.openxmlformats.org/officeDocument/2006/relationships/customXml" Target="../ink/ink16.xml"/><Relationship Id="rId28" Type="http://schemas.openxmlformats.org/officeDocument/2006/relationships/image" Target="../media/image20.png"/><Relationship Id="rId10" Type="http://schemas.openxmlformats.org/officeDocument/2006/relationships/image" Target="../media/image11.png"/><Relationship Id="rId19" Type="http://schemas.openxmlformats.org/officeDocument/2006/relationships/customXml" Target="../ink/ink14.xml"/><Relationship Id="rId4" Type="http://schemas.openxmlformats.org/officeDocument/2006/relationships/image" Target="../media/image8.png"/><Relationship Id="rId9" Type="http://schemas.openxmlformats.org/officeDocument/2006/relationships/customXml" Target="../ink/ink9.xml"/><Relationship Id="rId14" Type="http://schemas.openxmlformats.org/officeDocument/2006/relationships/image" Target="../media/image13.png"/><Relationship Id="rId22" Type="http://schemas.openxmlformats.org/officeDocument/2006/relationships/image" Target="../media/image17.png"/><Relationship Id="rId27" Type="http://schemas.openxmlformats.org/officeDocument/2006/relationships/customXml" Target="../ink/ink18.xml"/><Relationship Id="rId30"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customXml" Target="../ink/ink20.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customXml" Target="../ink/ink25.xml"/><Relationship Id="rId18" Type="http://schemas.openxmlformats.org/officeDocument/2006/relationships/image" Target="../media/image33.png"/><Relationship Id="rId26" Type="http://schemas.openxmlformats.org/officeDocument/2006/relationships/image" Target="../media/image37.png"/><Relationship Id="rId3" Type="http://schemas.openxmlformats.org/officeDocument/2006/relationships/image" Target="../media/image26.png"/><Relationship Id="rId21" Type="http://schemas.openxmlformats.org/officeDocument/2006/relationships/customXml" Target="../ink/ink29.xml"/><Relationship Id="rId7" Type="http://schemas.openxmlformats.org/officeDocument/2006/relationships/customXml" Target="../ink/ink22.xml"/><Relationship Id="rId12" Type="http://schemas.openxmlformats.org/officeDocument/2006/relationships/image" Target="../media/image30.png"/><Relationship Id="rId17" Type="http://schemas.openxmlformats.org/officeDocument/2006/relationships/customXml" Target="../ink/ink27.xml"/><Relationship Id="rId25" Type="http://schemas.openxmlformats.org/officeDocument/2006/relationships/customXml" Target="../ink/ink31.xml"/><Relationship Id="rId2" Type="http://schemas.openxmlformats.org/officeDocument/2006/relationships/image" Target="../media/image25.png"/><Relationship Id="rId16" Type="http://schemas.openxmlformats.org/officeDocument/2006/relationships/image" Target="../media/image32.png"/><Relationship Id="rId20"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27.png"/><Relationship Id="rId11" Type="http://schemas.openxmlformats.org/officeDocument/2006/relationships/customXml" Target="../ink/ink24.xml"/><Relationship Id="rId24" Type="http://schemas.openxmlformats.org/officeDocument/2006/relationships/image" Target="../media/image36.png"/><Relationship Id="rId5" Type="http://schemas.openxmlformats.org/officeDocument/2006/relationships/customXml" Target="../ink/ink21.xml"/><Relationship Id="rId15" Type="http://schemas.openxmlformats.org/officeDocument/2006/relationships/customXml" Target="../ink/ink26.xml"/><Relationship Id="rId23" Type="http://schemas.openxmlformats.org/officeDocument/2006/relationships/customXml" Target="../ink/ink30.xml"/><Relationship Id="rId28" Type="http://schemas.openxmlformats.org/officeDocument/2006/relationships/image" Target="../media/image38.png"/><Relationship Id="rId10" Type="http://schemas.openxmlformats.org/officeDocument/2006/relationships/image" Target="../media/image29.png"/><Relationship Id="rId19" Type="http://schemas.openxmlformats.org/officeDocument/2006/relationships/customXml" Target="../ink/ink28.xml"/><Relationship Id="rId4" Type="http://schemas.openxmlformats.org/officeDocument/2006/relationships/image" Target="../media/image1.png"/><Relationship Id="rId9" Type="http://schemas.openxmlformats.org/officeDocument/2006/relationships/customXml" Target="../ink/ink23.xml"/><Relationship Id="rId14" Type="http://schemas.openxmlformats.org/officeDocument/2006/relationships/image" Target="../media/image31.png"/><Relationship Id="rId22" Type="http://schemas.openxmlformats.org/officeDocument/2006/relationships/image" Target="../media/image35.png"/><Relationship Id="rId27" Type="http://schemas.openxmlformats.org/officeDocument/2006/relationships/customXml" Target="../ink/ink32.xml"/></Relationships>
</file>

<file path=ppt/slides/_rels/slide7.xml.rels><?xml version="1.0" encoding="UTF-8" standalone="yes"?>
<Relationships xmlns="http://schemas.openxmlformats.org/package/2006/relationships"><Relationship Id="rId26" Type="http://schemas.openxmlformats.org/officeDocument/2006/relationships/image" Target="../media/image51.png"/><Relationship Id="rId21" Type="http://schemas.openxmlformats.org/officeDocument/2006/relationships/customXml" Target="../ink/ink41.xml"/><Relationship Id="rId42" Type="http://schemas.openxmlformats.org/officeDocument/2006/relationships/image" Target="../media/image59.png"/><Relationship Id="rId47" Type="http://schemas.openxmlformats.org/officeDocument/2006/relationships/customXml" Target="../ink/ink54.xml"/><Relationship Id="rId63" Type="http://schemas.openxmlformats.org/officeDocument/2006/relationships/customXml" Target="../ink/ink62.xml"/><Relationship Id="rId68" Type="http://schemas.openxmlformats.org/officeDocument/2006/relationships/image" Target="../media/image72.png"/><Relationship Id="rId2" Type="http://schemas.openxmlformats.org/officeDocument/2006/relationships/image" Target="../media/image39.png"/><Relationship Id="rId16" Type="http://schemas.openxmlformats.org/officeDocument/2006/relationships/image" Target="../media/image46.png"/><Relationship Id="rId29" Type="http://schemas.openxmlformats.org/officeDocument/2006/relationships/customXml" Target="../ink/ink45.xml"/><Relationship Id="rId11" Type="http://schemas.openxmlformats.org/officeDocument/2006/relationships/customXml" Target="../ink/ink36.xml"/><Relationship Id="rId24" Type="http://schemas.openxmlformats.org/officeDocument/2006/relationships/image" Target="../media/image50.png"/><Relationship Id="rId32" Type="http://schemas.openxmlformats.org/officeDocument/2006/relationships/image" Target="../media/image54.png"/><Relationship Id="rId37" Type="http://schemas.openxmlformats.org/officeDocument/2006/relationships/customXml" Target="../ink/ink49.xml"/><Relationship Id="rId40" Type="http://schemas.openxmlformats.org/officeDocument/2006/relationships/image" Target="../media/image58.png"/><Relationship Id="rId45" Type="http://schemas.openxmlformats.org/officeDocument/2006/relationships/customXml" Target="../ink/ink53.xml"/><Relationship Id="rId53" Type="http://schemas.openxmlformats.org/officeDocument/2006/relationships/customXml" Target="../ink/ink57.xml"/><Relationship Id="rId58" Type="http://schemas.openxmlformats.org/officeDocument/2006/relationships/image" Target="../media/image67.png"/><Relationship Id="rId66" Type="http://schemas.openxmlformats.org/officeDocument/2006/relationships/image" Target="../media/image71.png"/><Relationship Id="rId74" Type="http://schemas.openxmlformats.org/officeDocument/2006/relationships/image" Target="../media/image75.png"/><Relationship Id="rId5" Type="http://schemas.openxmlformats.org/officeDocument/2006/relationships/customXml" Target="../ink/ink33.xml"/><Relationship Id="rId61" Type="http://schemas.openxmlformats.org/officeDocument/2006/relationships/customXml" Target="../ink/ink61.xml"/><Relationship Id="rId19" Type="http://schemas.openxmlformats.org/officeDocument/2006/relationships/customXml" Target="../ink/ink40.xml"/><Relationship Id="rId14" Type="http://schemas.openxmlformats.org/officeDocument/2006/relationships/image" Target="../media/image45.png"/><Relationship Id="rId22" Type="http://schemas.openxmlformats.org/officeDocument/2006/relationships/image" Target="../media/image49.png"/><Relationship Id="rId27" Type="http://schemas.openxmlformats.org/officeDocument/2006/relationships/customXml" Target="../ink/ink44.xml"/><Relationship Id="rId30" Type="http://schemas.openxmlformats.org/officeDocument/2006/relationships/image" Target="../media/image53.png"/><Relationship Id="rId35" Type="http://schemas.openxmlformats.org/officeDocument/2006/relationships/customXml" Target="../ink/ink48.xml"/><Relationship Id="rId43" Type="http://schemas.openxmlformats.org/officeDocument/2006/relationships/customXml" Target="../ink/ink52.xml"/><Relationship Id="rId48" Type="http://schemas.openxmlformats.org/officeDocument/2006/relationships/image" Target="../media/image62.png"/><Relationship Id="rId56" Type="http://schemas.openxmlformats.org/officeDocument/2006/relationships/image" Target="../media/image66.png"/><Relationship Id="rId64" Type="http://schemas.openxmlformats.org/officeDocument/2006/relationships/image" Target="../media/image70.png"/><Relationship Id="rId69" Type="http://schemas.openxmlformats.org/officeDocument/2006/relationships/customXml" Target="../ink/ink65.xml"/><Relationship Id="rId8" Type="http://schemas.openxmlformats.org/officeDocument/2006/relationships/image" Target="../media/image42.png"/><Relationship Id="rId51" Type="http://schemas.openxmlformats.org/officeDocument/2006/relationships/customXml" Target="../ink/ink56.xml"/><Relationship Id="rId72" Type="http://schemas.openxmlformats.org/officeDocument/2006/relationships/image" Target="../media/image74.png"/><Relationship Id="rId3" Type="http://schemas.openxmlformats.org/officeDocument/2006/relationships/image" Target="../media/image1.png"/><Relationship Id="rId12" Type="http://schemas.openxmlformats.org/officeDocument/2006/relationships/image" Target="../media/image44.png"/><Relationship Id="rId17" Type="http://schemas.openxmlformats.org/officeDocument/2006/relationships/customXml" Target="../ink/ink39.xml"/><Relationship Id="rId25" Type="http://schemas.openxmlformats.org/officeDocument/2006/relationships/customXml" Target="../ink/ink43.xml"/><Relationship Id="rId33" Type="http://schemas.openxmlformats.org/officeDocument/2006/relationships/customXml" Target="../ink/ink47.xml"/><Relationship Id="rId38" Type="http://schemas.openxmlformats.org/officeDocument/2006/relationships/image" Target="../media/image57.png"/><Relationship Id="rId46" Type="http://schemas.openxmlformats.org/officeDocument/2006/relationships/image" Target="../media/image61.png"/><Relationship Id="rId59" Type="http://schemas.openxmlformats.org/officeDocument/2006/relationships/customXml" Target="../ink/ink60.xml"/><Relationship Id="rId67" Type="http://schemas.openxmlformats.org/officeDocument/2006/relationships/customXml" Target="../ink/ink64.xml"/><Relationship Id="rId20" Type="http://schemas.openxmlformats.org/officeDocument/2006/relationships/image" Target="../media/image48.png"/><Relationship Id="rId41" Type="http://schemas.openxmlformats.org/officeDocument/2006/relationships/customXml" Target="../ink/ink51.xml"/><Relationship Id="rId54" Type="http://schemas.openxmlformats.org/officeDocument/2006/relationships/image" Target="../media/image65.png"/><Relationship Id="rId62" Type="http://schemas.openxmlformats.org/officeDocument/2006/relationships/image" Target="../media/image69.png"/><Relationship Id="rId70" Type="http://schemas.openxmlformats.org/officeDocument/2006/relationships/image" Target="../media/image73.png"/><Relationship Id="rId1" Type="http://schemas.openxmlformats.org/officeDocument/2006/relationships/slideLayout" Target="../slideLayouts/slideLayout7.xml"/><Relationship Id="rId6" Type="http://schemas.openxmlformats.org/officeDocument/2006/relationships/image" Target="../media/image41.png"/><Relationship Id="rId15" Type="http://schemas.openxmlformats.org/officeDocument/2006/relationships/customXml" Target="../ink/ink38.xml"/><Relationship Id="rId23" Type="http://schemas.openxmlformats.org/officeDocument/2006/relationships/customXml" Target="../ink/ink42.xml"/><Relationship Id="rId28" Type="http://schemas.openxmlformats.org/officeDocument/2006/relationships/image" Target="../media/image52.png"/><Relationship Id="rId36" Type="http://schemas.openxmlformats.org/officeDocument/2006/relationships/image" Target="../media/image56.png"/><Relationship Id="rId49" Type="http://schemas.openxmlformats.org/officeDocument/2006/relationships/customXml" Target="../ink/ink55.xml"/><Relationship Id="rId57" Type="http://schemas.openxmlformats.org/officeDocument/2006/relationships/customXml" Target="../ink/ink59.xml"/><Relationship Id="rId10" Type="http://schemas.openxmlformats.org/officeDocument/2006/relationships/image" Target="../media/image43.png"/><Relationship Id="rId31" Type="http://schemas.openxmlformats.org/officeDocument/2006/relationships/customXml" Target="../ink/ink46.xml"/><Relationship Id="rId44" Type="http://schemas.openxmlformats.org/officeDocument/2006/relationships/image" Target="../media/image60.png"/><Relationship Id="rId52" Type="http://schemas.openxmlformats.org/officeDocument/2006/relationships/image" Target="../media/image64.png"/><Relationship Id="rId60" Type="http://schemas.openxmlformats.org/officeDocument/2006/relationships/image" Target="../media/image68.png"/><Relationship Id="rId65" Type="http://schemas.openxmlformats.org/officeDocument/2006/relationships/customXml" Target="../ink/ink63.xml"/><Relationship Id="rId73" Type="http://schemas.openxmlformats.org/officeDocument/2006/relationships/customXml" Target="../ink/ink67.xml"/><Relationship Id="rId4" Type="http://schemas.openxmlformats.org/officeDocument/2006/relationships/image" Target="../media/image40.png"/><Relationship Id="rId9" Type="http://schemas.openxmlformats.org/officeDocument/2006/relationships/customXml" Target="../ink/ink35.xml"/><Relationship Id="rId13" Type="http://schemas.openxmlformats.org/officeDocument/2006/relationships/customXml" Target="../ink/ink37.xml"/><Relationship Id="rId18" Type="http://schemas.openxmlformats.org/officeDocument/2006/relationships/image" Target="../media/image47.png"/><Relationship Id="rId39" Type="http://schemas.openxmlformats.org/officeDocument/2006/relationships/customXml" Target="../ink/ink50.xml"/><Relationship Id="rId34" Type="http://schemas.openxmlformats.org/officeDocument/2006/relationships/image" Target="../media/image55.png"/><Relationship Id="rId50" Type="http://schemas.openxmlformats.org/officeDocument/2006/relationships/image" Target="../media/image63.png"/><Relationship Id="rId55" Type="http://schemas.openxmlformats.org/officeDocument/2006/relationships/customXml" Target="../ink/ink58.xml"/><Relationship Id="rId7" Type="http://schemas.openxmlformats.org/officeDocument/2006/relationships/customXml" Target="../ink/ink34.xml"/><Relationship Id="rId71" Type="http://schemas.openxmlformats.org/officeDocument/2006/relationships/customXml" Target="../ink/ink66.xml"/></Relationships>
</file>

<file path=ppt/slides/_rels/slide8.xml.rels><?xml version="1.0" encoding="UTF-8" standalone="yes"?>
<Relationships xmlns="http://schemas.openxmlformats.org/package/2006/relationships"><Relationship Id="rId13" Type="http://schemas.openxmlformats.org/officeDocument/2006/relationships/customXml" Target="../ink/ink72.xml"/><Relationship Id="rId18" Type="http://schemas.openxmlformats.org/officeDocument/2006/relationships/image" Target="../media/image84.png"/><Relationship Id="rId26" Type="http://schemas.openxmlformats.org/officeDocument/2006/relationships/image" Target="../media/image88.png"/><Relationship Id="rId39" Type="http://schemas.openxmlformats.org/officeDocument/2006/relationships/customXml" Target="../ink/ink85.xml"/><Relationship Id="rId21" Type="http://schemas.openxmlformats.org/officeDocument/2006/relationships/customXml" Target="../ink/ink76.xml"/><Relationship Id="rId34" Type="http://schemas.openxmlformats.org/officeDocument/2006/relationships/image" Target="../media/image92.png"/><Relationship Id="rId7" Type="http://schemas.openxmlformats.org/officeDocument/2006/relationships/customXml" Target="../ink/ink69.xml"/><Relationship Id="rId12" Type="http://schemas.openxmlformats.org/officeDocument/2006/relationships/image" Target="../media/image81.png"/><Relationship Id="rId17" Type="http://schemas.openxmlformats.org/officeDocument/2006/relationships/customXml" Target="../ink/ink74.xml"/><Relationship Id="rId25" Type="http://schemas.openxmlformats.org/officeDocument/2006/relationships/customXml" Target="../ink/ink78.xml"/><Relationship Id="rId33" Type="http://schemas.openxmlformats.org/officeDocument/2006/relationships/customXml" Target="../ink/ink82.xml"/><Relationship Id="rId38" Type="http://schemas.openxmlformats.org/officeDocument/2006/relationships/image" Target="../media/image94.png"/><Relationship Id="rId2" Type="http://schemas.openxmlformats.org/officeDocument/2006/relationships/image" Target="../media/image76.png"/><Relationship Id="rId16" Type="http://schemas.openxmlformats.org/officeDocument/2006/relationships/image" Target="../media/image83.png"/><Relationship Id="rId20" Type="http://schemas.openxmlformats.org/officeDocument/2006/relationships/image" Target="../media/image85.png"/><Relationship Id="rId29" Type="http://schemas.openxmlformats.org/officeDocument/2006/relationships/customXml" Target="../ink/ink80.xml"/><Relationship Id="rId1" Type="http://schemas.openxmlformats.org/officeDocument/2006/relationships/slideLayout" Target="../slideLayouts/slideLayout7.xml"/><Relationship Id="rId6" Type="http://schemas.openxmlformats.org/officeDocument/2006/relationships/image" Target="../media/image78.png"/><Relationship Id="rId11" Type="http://schemas.openxmlformats.org/officeDocument/2006/relationships/customXml" Target="../ink/ink71.xml"/><Relationship Id="rId24" Type="http://schemas.openxmlformats.org/officeDocument/2006/relationships/image" Target="../media/image87.png"/><Relationship Id="rId32" Type="http://schemas.openxmlformats.org/officeDocument/2006/relationships/image" Target="../media/image91.png"/><Relationship Id="rId37" Type="http://schemas.openxmlformats.org/officeDocument/2006/relationships/customXml" Target="../ink/ink84.xml"/><Relationship Id="rId40" Type="http://schemas.openxmlformats.org/officeDocument/2006/relationships/image" Target="../media/image95.png"/><Relationship Id="rId5" Type="http://schemas.openxmlformats.org/officeDocument/2006/relationships/customXml" Target="../ink/ink68.xml"/><Relationship Id="rId15" Type="http://schemas.openxmlformats.org/officeDocument/2006/relationships/customXml" Target="../ink/ink73.xml"/><Relationship Id="rId23" Type="http://schemas.openxmlformats.org/officeDocument/2006/relationships/customXml" Target="../ink/ink77.xml"/><Relationship Id="rId28" Type="http://schemas.openxmlformats.org/officeDocument/2006/relationships/image" Target="../media/image89.png"/><Relationship Id="rId36" Type="http://schemas.openxmlformats.org/officeDocument/2006/relationships/image" Target="../media/image93.png"/><Relationship Id="rId10" Type="http://schemas.openxmlformats.org/officeDocument/2006/relationships/image" Target="../media/image80.png"/><Relationship Id="rId19" Type="http://schemas.openxmlformats.org/officeDocument/2006/relationships/customXml" Target="../ink/ink75.xml"/><Relationship Id="rId31" Type="http://schemas.openxmlformats.org/officeDocument/2006/relationships/customXml" Target="../ink/ink81.xml"/><Relationship Id="rId4" Type="http://schemas.openxmlformats.org/officeDocument/2006/relationships/image" Target="../media/image1.png"/><Relationship Id="rId9" Type="http://schemas.openxmlformats.org/officeDocument/2006/relationships/customXml" Target="../ink/ink70.xml"/><Relationship Id="rId14" Type="http://schemas.openxmlformats.org/officeDocument/2006/relationships/image" Target="../media/image82.png"/><Relationship Id="rId22" Type="http://schemas.openxmlformats.org/officeDocument/2006/relationships/image" Target="../media/image86.png"/><Relationship Id="rId27" Type="http://schemas.openxmlformats.org/officeDocument/2006/relationships/customXml" Target="../ink/ink79.xml"/><Relationship Id="rId30" Type="http://schemas.openxmlformats.org/officeDocument/2006/relationships/image" Target="../media/image90.png"/><Relationship Id="rId35" Type="http://schemas.openxmlformats.org/officeDocument/2006/relationships/customXml" Target="../ink/ink83.xml"/><Relationship Id="rId8" Type="http://schemas.openxmlformats.org/officeDocument/2006/relationships/image" Target="../media/image79.png"/><Relationship Id="rId3" Type="http://schemas.openxmlformats.org/officeDocument/2006/relationships/image" Target="../media/image77.png"/></Relationships>
</file>

<file path=ppt/slides/_rels/slide9.xml.rels><?xml version="1.0" encoding="UTF-8" standalone="yes"?>
<Relationships xmlns="http://schemas.openxmlformats.org/package/2006/relationships"><Relationship Id="rId26" Type="http://schemas.openxmlformats.org/officeDocument/2006/relationships/customXml" Target="../ink/ink97.xml"/><Relationship Id="rId21" Type="http://schemas.openxmlformats.org/officeDocument/2006/relationships/image" Target="../media/image105.png"/><Relationship Id="rId42" Type="http://schemas.openxmlformats.org/officeDocument/2006/relationships/customXml" Target="../ink/ink105.xml"/><Relationship Id="rId47" Type="http://schemas.openxmlformats.org/officeDocument/2006/relationships/image" Target="../media/image118.png"/><Relationship Id="rId63" Type="http://schemas.openxmlformats.org/officeDocument/2006/relationships/image" Target="../media/image126.png"/><Relationship Id="rId68" Type="http://schemas.openxmlformats.org/officeDocument/2006/relationships/customXml" Target="../ink/ink118.xml"/><Relationship Id="rId16" Type="http://schemas.openxmlformats.org/officeDocument/2006/relationships/customXml" Target="../ink/ink92.xml"/><Relationship Id="rId11" Type="http://schemas.openxmlformats.org/officeDocument/2006/relationships/image" Target="../media/image100.png"/><Relationship Id="rId32" Type="http://schemas.openxmlformats.org/officeDocument/2006/relationships/customXml" Target="../ink/ink100.xml"/><Relationship Id="rId37" Type="http://schemas.openxmlformats.org/officeDocument/2006/relationships/image" Target="../media/image113.png"/><Relationship Id="rId53" Type="http://schemas.openxmlformats.org/officeDocument/2006/relationships/image" Target="../media/image121.png"/><Relationship Id="rId58" Type="http://schemas.openxmlformats.org/officeDocument/2006/relationships/customXml" Target="../ink/ink113.xml"/><Relationship Id="rId74" Type="http://schemas.openxmlformats.org/officeDocument/2006/relationships/customXml" Target="../ink/ink121.xml"/><Relationship Id="rId79" Type="http://schemas.openxmlformats.org/officeDocument/2006/relationships/image" Target="../media/image134.png"/><Relationship Id="rId5" Type="http://schemas.openxmlformats.org/officeDocument/2006/relationships/image" Target="../media/image97.png"/><Relationship Id="rId61" Type="http://schemas.openxmlformats.org/officeDocument/2006/relationships/image" Target="../media/image125.png"/><Relationship Id="rId82" Type="http://schemas.openxmlformats.org/officeDocument/2006/relationships/customXml" Target="../ink/ink125.xml"/><Relationship Id="rId19" Type="http://schemas.openxmlformats.org/officeDocument/2006/relationships/image" Target="../media/image104.png"/><Relationship Id="rId14" Type="http://schemas.openxmlformats.org/officeDocument/2006/relationships/customXml" Target="../ink/ink91.xml"/><Relationship Id="rId22" Type="http://schemas.openxmlformats.org/officeDocument/2006/relationships/customXml" Target="../ink/ink95.xml"/><Relationship Id="rId27" Type="http://schemas.openxmlformats.org/officeDocument/2006/relationships/image" Target="../media/image108.png"/><Relationship Id="rId30" Type="http://schemas.openxmlformats.org/officeDocument/2006/relationships/customXml" Target="../ink/ink99.xml"/><Relationship Id="rId35" Type="http://schemas.openxmlformats.org/officeDocument/2006/relationships/image" Target="../media/image112.png"/><Relationship Id="rId43" Type="http://schemas.openxmlformats.org/officeDocument/2006/relationships/image" Target="../media/image116.png"/><Relationship Id="rId48" Type="http://schemas.openxmlformats.org/officeDocument/2006/relationships/customXml" Target="../ink/ink108.xml"/><Relationship Id="rId56" Type="http://schemas.openxmlformats.org/officeDocument/2006/relationships/customXml" Target="../ink/ink112.xml"/><Relationship Id="rId64" Type="http://schemas.openxmlformats.org/officeDocument/2006/relationships/customXml" Target="../ink/ink116.xml"/><Relationship Id="rId69" Type="http://schemas.openxmlformats.org/officeDocument/2006/relationships/image" Target="../media/image129.png"/><Relationship Id="rId77" Type="http://schemas.openxmlformats.org/officeDocument/2006/relationships/image" Target="../media/image133.png"/><Relationship Id="rId8" Type="http://schemas.openxmlformats.org/officeDocument/2006/relationships/customXml" Target="../ink/ink88.xml"/><Relationship Id="rId51" Type="http://schemas.openxmlformats.org/officeDocument/2006/relationships/image" Target="../media/image120.png"/><Relationship Id="rId72" Type="http://schemas.openxmlformats.org/officeDocument/2006/relationships/customXml" Target="../ink/ink120.xml"/><Relationship Id="rId80" Type="http://schemas.openxmlformats.org/officeDocument/2006/relationships/customXml" Target="../ink/ink124.xml"/><Relationship Id="rId3" Type="http://schemas.openxmlformats.org/officeDocument/2006/relationships/image" Target="../media/image1.png"/><Relationship Id="rId12" Type="http://schemas.openxmlformats.org/officeDocument/2006/relationships/customXml" Target="../ink/ink90.xml"/><Relationship Id="rId17" Type="http://schemas.openxmlformats.org/officeDocument/2006/relationships/image" Target="../media/image103.png"/><Relationship Id="rId25" Type="http://schemas.openxmlformats.org/officeDocument/2006/relationships/image" Target="../media/image107.png"/><Relationship Id="rId33" Type="http://schemas.openxmlformats.org/officeDocument/2006/relationships/image" Target="../media/image111.png"/><Relationship Id="rId38" Type="http://schemas.openxmlformats.org/officeDocument/2006/relationships/customXml" Target="../ink/ink103.xml"/><Relationship Id="rId46" Type="http://schemas.openxmlformats.org/officeDocument/2006/relationships/customXml" Target="../ink/ink107.xml"/><Relationship Id="rId59" Type="http://schemas.openxmlformats.org/officeDocument/2006/relationships/image" Target="../media/image124.png"/><Relationship Id="rId67" Type="http://schemas.openxmlformats.org/officeDocument/2006/relationships/image" Target="../media/image128.png"/><Relationship Id="rId20" Type="http://schemas.openxmlformats.org/officeDocument/2006/relationships/customXml" Target="../ink/ink94.xml"/><Relationship Id="rId41" Type="http://schemas.openxmlformats.org/officeDocument/2006/relationships/image" Target="../media/image115.png"/><Relationship Id="rId54" Type="http://schemas.openxmlformats.org/officeDocument/2006/relationships/customXml" Target="../ink/ink111.xml"/><Relationship Id="rId62" Type="http://schemas.openxmlformats.org/officeDocument/2006/relationships/customXml" Target="../ink/ink115.xml"/><Relationship Id="rId70" Type="http://schemas.openxmlformats.org/officeDocument/2006/relationships/customXml" Target="../ink/ink119.xml"/><Relationship Id="rId75" Type="http://schemas.openxmlformats.org/officeDocument/2006/relationships/image" Target="../media/image132.png"/><Relationship Id="rId83" Type="http://schemas.openxmlformats.org/officeDocument/2006/relationships/image" Target="../media/image136.png"/><Relationship Id="rId1" Type="http://schemas.openxmlformats.org/officeDocument/2006/relationships/slideLayout" Target="../slideLayouts/slideLayout7.xml"/><Relationship Id="rId6" Type="http://schemas.openxmlformats.org/officeDocument/2006/relationships/customXml" Target="../ink/ink87.xml"/><Relationship Id="rId15" Type="http://schemas.openxmlformats.org/officeDocument/2006/relationships/image" Target="../media/image102.png"/><Relationship Id="rId23" Type="http://schemas.openxmlformats.org/officeDocument/2006/relationships/image" Target="../media/image106.png"/><Relationship Id="rId28" Type="http://schemas.openxmlformats.org/officeDocument/2006/relationships/customXml" Target="../ink/ink98.xml"/><Relationship Id="rId36" Type="http://schemas.openxmlformats.org/officeDocument/2006/relationships/customXml" Target="../ink/ink102.xml"/><Relationship Id="rId49" Type="http://schemas.openxmlformats.org/officeDocument/2006/relationships/image" Target="../media/image119.png"/><Relationship Id="rId57" Type="http://schemas.openxmlformats.org/officeDocument/2006/relationships/image" Target="../media/image123.png"/><Relationship Id="rId10" Type="http://schemas.openxmlformats.org/officeDocument/2006/relationships/customXml" Target="../ink/ink89.xml"/><Relationship Id="rId31" Type="http://schemas.openxmlformats.org/officeDocument/2006/relationships/image" Target="../media/image110.png"/><Relationship Id="rId44" Type="http://schemas.openxmlformats.org/officeDocument/2006/relationships/customXml" Target="../ink/ink106.xml"/><Relationship Id="rId52" Type="http://schemas.openxmlformats.org/officeDocument/2006/relationships/customXml" Target="../ink/ink110.xml"/><Relationship Id="rId60" Type="http://schemas.openxmlformats.org/officeDocument/2006/relationships/customXml" Target="../ink/ink114.xml"/><Relationship Id="rId65" Type="http://schemas.openxmlformats.org/officeDocument/2006/relationships/image" Target="../media/image127.png"/><Relationship Id="rId73" Type="http://schemas.openxmlformats.org/officeDocument/2006/relationships/image" Target="../media/image131.png"/><Relationship Id="rId78" Type="http://schemas.openxmlformats.org/officeDocument/2006/relationships/customXml" Target="../ink/ink123.xml"/><Relationship Id="rId81" Type="http://schemas.openxmlformats.org/officeDocument/2006/relationships/image" Target="../media/image135.png"/><Relationship Id="rId4" Type="http://schemas.openxmlformats.org/officeDocument/2006/relationships/customXml" Target="../ink/ink86.xml"/><Relationship Id="rId9" Type="http://schemas.openxmlformats.org/officeDocument/2006/relationships/image" Target="../media/image99.png"/><Relationship Id="rId13" Type="http://schemas.openxmlformats.org/officeDocument/2006/relationships/image" Target="../media/image101.png"/><Relationship Id="rId18" Type="http://schemas.openxmlformats.org/officeDocument/2006/relationships/customXml" Target="../ink/ink93.xml"/><Relationship Id="rId39" Type="http://schemas.openxmlformats.org/officeDocument/2006/relationships/image" Target="../media/image114.png"/><Relationship Id="rId34" Type="http://schemas.openxmlformats.org/officeDocument/2006/relationships/customXml" Target="../ink/ink101.xml"/><Relationship Id="rId50" Type="http://schemas.openxmlformats.org/officeDocument/2006/relationships/customXml" Target="../ink/ink109.xml"/><Relationship Id="rId55" Type="http://schemas.openxmlformats.org/officeDocument/2006/relationships/image" Target="../media/image122.png"/><Relationship Id="rId76" Type="http://schemas.openxmlformats.org/officeDocument/2006/relationships/customXml" Target="../ink/ink122.xml"/><Relationship Id="rId7" Type="http://schemas.openxmlformats.org/officeDocument/2006/relationships/image" Target="../media/image98.png"/><Relationship Id="rId71" Type="http://schemas.openxmlformats.org/officeDocument/2006/relationships/image" Target="../media/image130.png"/><Relationship Id="rId2" Type="http://schemas.openxmlformats.org/officeDocument/2006/relationships/image" Target="../media/image96.png"/><Relationship Id="rId29" Type="http://schemas.openxmlformats.org/officeDocument/2006/relationships/image" Target="../media/image109.png"/><Relationship Id="rId24" Type="http://schemas.openxmlformats.org/officeDocument/2006/relationships/customXml" Target="../ink/ink96.xml"/><Relationship Id="rId40" Type="http://schemas.openxmlformats.org/officeDocument/2006/relationships/customXml" Target="../ink/ink104.xml"/><Relationship Id="rId45" Type="http://schemas.openxmlformats.org/officeDocument/2006/relationships/image" Target="../media/image117.png"/><Relationship Id="rId66" Type="http://schemas.openxmlformats.org/officeDocument/2006/relationships/customXml" Target="../ink/ink1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DD7CA406-81A9-4EA3-AFE0-3C0F915B273D}"/>
              </a:ext>
            </a:extLst>
          </p:cNvPr>
          <p:cNvSpPr txBox="1"/>
          <p:nvPr/>
        </p:nvSpPr>
        <p:spPr>
          <a:xfrm>
            <a:off x="4149344" y="585216"/>
            <a:ext cx="3602736" cy="584775"/>
          </a:xfrm>
          <a:prstGeom prst="rect">
            <a:avLst/>
          </a:prstGeom>
          <a:noFill/>
        </p:spPr>
        <p:txBody>
          <a:bodyPr wrap="square" rtlCol="0">
            <a:spAutoFit/>
          </a:bodyPr>
          <a:lstStyle/>
          <a:p>
            <a:r>
              <a:rPr lang="fr-FR" sz="3200" dirty="0"/>
              <a:t>Python Final Project</a:t>
            </a:r>
          </a:p>
        </p:txBody>
      </p:sp>
      <p:pic>
        <p:nvPicPr>
          <p:cNvPr id="1026" name="Picture 2" descr="Presse - ESILV Ecole d&amp;#39;Ingénieurs">
            <a:extLst>
              <a:ext uri="{FF2B5EF4-FFF2-40B4-BE49-F238E27FC236}">
                <a16:creationId xmlns:a16="http://schemas.microsoft.com/office/drawing/2014/main" id="{FD70F574-C02A-4CFC-8881-8AD3D366EE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24" y="190516"/>
            <a:ext cx="1158732" cy="1158732"/>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DDD76608-A3C0-49BA-BFD2-15A53A442EEA}"/>
              </a:ext>
            </a:extLst>
          </p:cNvPr>
          <p:cNvSpPr txBox="1"/>
          <p:nvPr/>
        </p:nvSpPr>
        <p:spPr>
          <a:xfrm>
            <a:off x="2682240" y="1349248"/>
            <a:ext cx="7335520" cy="830997"/>
          </a:xfrm>
          <a:prstGeom prst="rect">
            <a:avLst/>
          </a:prstGeom>
          <a:noFill/>
        </p:spPr>
        <p:txBody>
          <a:bodyPr wrap="square" rtlCol="0">
            <a:spAutoFit/>
          </a:bodyPr>
          <a:lstStyle/>
          <a:p>
            <a:r>
              <a:rPr lang="fr-FR" sz="4800" dirty="0"/>
              <a:t>Seoul Bike Sharing Demand</a:t>
            </a:r>
          </a:p>
        </p:txBody>
      </p:sp>
      <p:sp>
        <p:nvSpPr>
          <p:cNvPr id="6" name="ZoneTexte 5">
            <a:extLst>
              <a:ext uri="{FF2B5EF4-FFF2-40B4-BE49-F238E27FC236}">
                <a16:creationId xmlns:a16="http://schemas.microsoft.com/office/drawing/2014/main" id="{78672FB6-302D-4CB5-A886-9C665F686449}"/>
              </a:ext>
            </a:extLst>
          </p:cNvPr>
          <p:cNvSpPr txBox="1"/>
          <p:nvPr/>
        </p:nvSpPr>
        <p:spPr>
          <a:xfrm>
            <a:off x="203200" y="6014720"/>
            <a:ext cx="2143760" cy="369332"/>
          </a:xfrm>
          <a:prstGeom prst="rect">
            <a:avLst/>
          </a:prstGeom>
          <a:noFill/>
        </p:spPr>
        <p:txBody>
          <a:bodyPr wrap="square" rtlCol="0">
            <a:spAutoFit/>
          </a:bodyPr>
          <a:lstStyle/>
          <a:p>
            <a:r>
              <a:rPr lang="fr-FR" dirty="0"/>
              <a:t>GUICHARD Tristan</a:t>
            </a:r>
          </a:p>
        </p:txBody>
      </p:sp>
      <p:pic>
        <p:nvPicPr>
          <p:cNvPr id="1028" name="Picture 4" descr="Station publique de location de vélos verte à Séoul, Corée du Sud. Image  rapprochée des roues de vélo Photo Stock - Alamy">
            <a:extLst>
              <a:ext uri="{FF2B5EF4-FFF2-40B4-BE49-F238E27FC236}">
                <a16:creationId xmlns:a16="http://schemas.microsoft.com/office/drawing/2014/main" id="{7590208E-FB27-4A96-8C07-D58E5CF28E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8240" y="2359502"/>
            <a:ext cx="4355299" cy="3041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222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89AEDC00-8609-45E6-BCDF-7F91D6CFD12C}"/>
              </a:ext>
            </a:extLst>
          </p:cNvPr>
          <p:cNvPicPr>
            <a:picLocks noChangeAspect="1"/>
          </p:cNvPicPr>
          <p:nvPr/>
        </p:nvPicPr>
        <p:blipFill>
          <a:blip r:embed="rId2"/>
          <a:stretch>
            <a:fillRect/>
          </a:stretch>
        </p:blipFill>
        <p:spPr>
          <a:xfrm>
            <a:off x="453576" y="2983386"/>
            <a:ext cx="6705945" cy="3587934"/>
          </a:xfrm>
          <a:prstGeom prst="rect">
            <a:avLst/>
          </a:prstGeom>
          <a:ln>
            <a:noFill/>
          </a:ln>
          <a:effectLst>
            <a:outerShdw blurRad="190500" algn="tl" rotWithShape="0">
              <a:srgbClr val="000000">
                <a:alpha val="70000"/>
              </a:srgbClr>
            </a:outerShdw>
          </a:effectLst>
        </p:spPr>
      </p:pic>
      <p:sp>
        <p:nvSpPr>
          <p:cNvPr id="4" name="ZoneTexte 3">
            <a:extLst>
              <a:ext uri="{FF2B5EF4-FFF2-40B4-BE49-F238E27FC236}">
                <a16:creationId xmlns:a16="http://schemas.microsoft.com/office/drawing/2014/main" id="{8F336280-9814-47B1-8AC5-0794F95996CA}"/>
              </a:ext>
            </a:extLst>
          </p:cNvPr>
          <p:cNvSpPr txBox="1"/>
          <p:nvPr/>
        </p:nvSpPr>
        <p:spPr>
          <a:xfrm>
            <a:off x="245533" y="194733"/>
            <a:ext cx="1193800" cy="646331"/>
          </a:xfrm>
          <a:prstGeom prst="rect">
            <a:avLst/>
          </a:prstGeom>
          <a:noFill/>
        </p:spPr>
        <p:txBody>
          <a:bodyPr wrap="square" rtlCol="0">
            <a:spAutoFit/>
          </a:bodyPr>
          <a:lstStyle/>
          <a:p>
            <a:r>
              <a:rPr lang="fr-FR" sz="3600" dirty="0"/>
              <a:t>C.</a:t>
            </a:r>
          </a:p>
        </p:txBody>
      </p:sp>
      <p:pic>
        <p:nvPicPr>
          <p:cNvPr id="5" name="Picture 2" descr="Presse - ESILV Ecole d&amp;#39;Ingénieurs">
            <a:extLst>
              <a:ext uri="{FF2B5EF4-FFF2-40B4-BE49-F238E27FC236}">
                <a16:creationId xmlns:a16="http://schemas.microsoft.com/office/drawing/2014/main" id="{187EDD9A-1515-45F2-8B09-8EFA930F79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6433" y="121537"/>
            <a:ext cx="584775" cy="584775"/>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F66708AE-29BB-4A2A-A3F6-FB62B5029AC8}"/>
              </a:ext>
            </a:extLst>
          </p:cNvPr>
          <p:cNvSpPr txBox="1"/>
          <p:nvPr/>
        </p:nvSpPr>
        <p:spPr>
          <a:xfrm>
            <a:off x="5042510" y="317844"/>
            <a:ext cx="2434234" cy="523220"/>
          </a:xfrm>
          <a:prstGeom prst="rect">
            <a:avLst/>
          </a:prstGeom>
          <a:noFill/>
        </p:spPr>
        <p:txBody>
          <a:bodyPr wrap="square" rtlCol="0">
            <a:spAutoFit/>
          </a:bodyPr>
          <a:lstStyle/>
          <a:p>
            <a:r>
              <a:rPr lang="fr-FR" sz="2800" b="1" u="sng" dirty="0" err="1"/>
              <a:t>Meteorological</a:t>
            </a:r>
            <a:endParaRPr lang="fr-FR" b="1" u="sng" dirty="0"/>
          </a:p>
        </p:txBody>
      </p:sp>
      <p:pic>
        <p:nvPicPr>
          <p:cNvPr id="2" name="Image 1">
            <a:extLst>
              <a:ext uri="{FF2B5EF4-FFF2-40B4-BE49-F238E27FC236}">
                <a16:creationId xmlns:a16="http://schemas.microsoft.com/office/drawing/2014/main" id="{8F711345-0E1A-4C48-8181-8478B30C2210}"/>
              </a:ext>
            </a:extLst>
          </p:cNvPr>
          <p:cNvPicPr>
            <a:picLocks noChangeAspect="1"/>
          </p:cNvPicPr>
          <p:nvPr/>
        </p:nvPicPr>
        <p:blipFill>
          <a:blip r:embed="rId4"/>
          <a:stretch>
            <a:fillRect/>
          </a:stretch>
        </p:blipFill>
        <p:spPr>
          <a:xfrm>
            <a:off x="4419764" y="1029355"/>
            <a:ext cx="6693244" cy="3645087"/>
          </a:xfrm>
          <a:prstGeom prst="rect">
            <a:avLst/>
          </a:prstGeom>
          <a:ln>
            <a:noFill/>
          </a:ln>
          <a:effectLst>
            <a:outerShdw blurRad="190500" algn="tl" rotWithShape="0">
              <a:srgbClr val="000000">
                <a:alpha val="70000"/>
              </a:srgbClr>
            </a:outerShdw>
          </a:effectLst>
        </p:spPr>
      </p:pic>
      <p:cxnSp>
        <p:nvCxnSpPr>
          <p:cNvPr id="9" name="Connecteur droit 8">
            <a:extLst>
              <a:ext uri="{FF2B5EF4-FFF2-40B4-BE49-F238E27FC236}">
                <a16:creationId xmlns:a16="http://schemas.microsoft.com/office/drawing/2014/main" id="{083B4099-3C96-4283-A662-73BE0F8DDD6B}"/>
              </a:ext>
            </a:extLst>
          </p:cNvPr>
          <p:cNvCxnSpPr/>
          <p:nvPr/>
        </p:nvCxnSpPr>
        <p:spPr>
          <a:xfrm flipV="1">
            <a:off x="5198533" y="2065867"/>
            <a:ext cx="5427134" cy="2150533"/>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5">
            <p14:nvContentPartPr>
              <p14:cNvPr id="10" name="Encre 9">
                <a:extLst>
                  <a:ext uri="{FF2B5EF4-FFF2-40B4-BE49-F238E27FC236}">
                    <a16:creationId xmlns:a16="http://schemas.microsoft.com/office/drawing/2014/main" id="{F8F952CA-B309-4C2D-A581-EDC3255E08BD}"/>
                  </a:ext>
                </a:extLst>
              </p14:cNvPr>
              <p14:cNvContentPartPr/>
              <p14:nvPr/>
            </p14:nvContentPartPr>
            <p14:xfrm>
              <a:off x="11440480" y="2425680"/>
              <a:ext cx="5400" cy="13320"/>
            </p14:xfrm>
          </p:contentPart>
        </mc:Choice>
        <mc:Fallback>
          <p:pic>
            <p:nvPicPr>
              <p:cNvPr id="10" name="Encre 9">
                <a:extLst>
                  <a:ext uri="{FF2B5EF4-FFF2-40B4-BE49-F238E27FC236}">
                    <a16:creationId xmlns:a16="http://schemas.microsoft.com/office/drawing/2014/main" id="{F8F952CA-B309-4C2D-A581-EDC3255E08BD}"/>
                  </a:ext>
                </a:extLst>
              </p:cNvPr>
              <p:cNvPicPr/>
              <p:nvPr/>
            </p:nvPicPr>
            <p:blipFill>
              <a:blip r:embed="rId6"/>
              <a:stretch>
                <a:fillRect/>
              </a:stretch>
            </p:blipFill>
            <p:spPr>
              <a:xfrm>
                <a:off x="11422840" y="2407680"/>
                <a:ext cx="41040" cy="48960"/>
              </a:xfrm>
              <a:prstGeom prst="rect">
                <a:avLst/>
              </a:prstGeom>
            </p:spPr>
          </p:pic>
        </mc:Fallback>
      </mc:AlternateContent>
      <p:cxnSp>
        <p:nvCxnSpPr>
          <p:cNvPr id="12" name="Connecteur droit 11">
            <a:extLst>
              <a:ext uri="{FF2B5EF4-FFF2-40B4-BE49-F238E27FC236}">
                <a16:creationId xmlns:a16="http://schemas.microsoft.com/office/drawing/2014/main" id="{F52E8C06-844E-420A-BB8F-01B0CC752E35}"/>
              </a:ext>
            </a:extLst>
          </p:cNvPr>
          <p:cNvCxnSpPr/>
          <p:nvPr/>
        </p:nvCxnSpPr>
        <p:spPr>
          <a:xfrm>
            <a:off x="1066800" y="4216400"/>
            <a:ext cx="5588000" cy="1913467"/>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7">
            <p14:nvContentPartPr>
              <p14:cNvPr id="13" name="Encre 12">
                <a:extLst>
                  <a:ext uri="{FF2B5EF4-FFF2-40B4-BE49-F238E27FC236}">
                    <a16:creationId xmlns:a16="http://schemas.microsoft.com/office/drawing/2014/main" id="{15C9C3C5-62ED-42FC-8E43-C526637A8192}"/>
                  </a:ext>
                </a:extLst>
              </p14:cNvPr>
              <p14:cNvContentPartPr/>
              <p14:nvPr/>
            </p14:nvContentPartPr>
            <p14:xfrm>
              <a:off x="7754800" y="6124320"/>
              <a:ext cx="25200" cy="7560"/>
            </p14:xfrm>
          </p:contentPart>
        </mc:Choice>
        <mc:Fallback>
          <p:pic>
            <p:nvPicPr>
              <p:cNvPr id="13" name="Encre 12">
                <a:extLst>
                  <a:ext uri="{FF2B5EF4-FFF2-40B4-BE49-F238E27FC236}">
                    <a16:creationId xmlns:a16="http://schemas.microsoft.com/office/drawing/2014/main" id="{15C9C3C5-62ED-42FC-8E43-C526637A8192}"/>
                  </a:ext>
                </a:extLst>
              </p:cNvPr>
              <p:cNvPicPr/>
              <p:nvPr/>
            </p:nvPicPr>
            <p:blipFill>
              <a:blip r:embed="rId8"/>
              <a:stretch>
                <a:fillRect/>
              </a:stretch>
            </p:blipFill>
            <p:spPr>
              <a:xfrm>
                <a:off x="7737160" y="6106320"/>
                <a:ext cx="6084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5" name="Encre 14">
                <a:extLst>
                  <a:ext uri="{FF2B5EF4-FFF2-40B4-BE49-F238E27FC236}">
                    <a16:creationId xmlns:a16="http://schemas.microsoft.com/office/drawing/2014/main" id="{B596F4A3-45B2-4D49-87FD-04E9A20510FE}"/>
                  </a:ext>
                </a:extLst>
              </p14:cNvPr>
              <p14:cNvContentPartPr/>
              <p14:nvPr/>
            </p14:nvContentPartPr>
            <p14:xfrm>
              <a:off x="3170200" y="4409280"/>
              <a:ext cx="657720" cy="267480"/>
            </p14:xfrm>
          </p:contentPart>
        </mc:Choice>
        <mc:Fallback>
          <p:pic>
            <p:nvPicPr>
              <p:cNvPr id="15" name="Encre 14">
                <a:extLst>
                  <a:ext uri="{FF2B5EF4-FFF2-40B4-BE49-F238E27FC236}">
                    <a16:creationId xmlns:a16="http://schemas.microsoft.com/office/drawing/2014/main" id="{B596F4A3-45B2-4D49-87FD-04E9A20510FE}"/>
                  </a:ext>
                </a:extLst>
              </p:cNvPr>
              <p:cNvPicPr/>
              <p:nvPr/>
            </p:nvPicPr>
            <p:blipFill>
              <a:blip r:embed="rId10"/>
              <a:stretch>
                <a:fillRect/>
              </a:stretch>
            </p:blipFill>
            <p:spPr>
              <a:xfrm>
                <a:off x="3152560" y="4391280"/>
                <a:ext cx="693360" cy="3031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6" name="Encre 15">
                <a:extLst>
                  <a:ext uri="{FF2B5EF4-FFF2-40B4-BE49-F238E27FC236}">
                    <a16:creationId xmlns:a16="http://schemas.microsoft.com/office/drawing/2014/main" id="{D961067B-1A8A-46C2-92B4-9B5A5BF79DCA}"/>
                  </a:ext>
                </a:extLst>
              </p14:cNvPr>
              <p14:cNvContentPartPr/>
              <p14:nvPr/>
            </p14:nvContentPartPr>
            <p14:xfrm>
              <a:off x="9073840" y="1191600"/>
              <a:ext cx="1608480" cy="82800"/>
            </p14:xfrm>
          </p:contentPart>
        </mc:Choice>
        <mc:Fallback>
          <p:pic>
            <p:nvPicPr>
              <p:cNvPr id="16" name="Encre 15">
                <a:extLst>
                  <a:ext uri="{FF2B5EF4-FFF2-40B4-BE49-F238E27FC236}">
                    <a16:creationId xmlns:a16="http://schemas.microsoft.com/office/drawing/2014/main" id="{D961067B-1A8A-46C2-92B4-9B5A5BF79DCA}"/>
                  </a:ext>
                </a:extLst>
              </p:cNvPr>
              <p:cNvPicPr/>
              <p:nvPr/>
            </p:nvPicPr>
            <p:blipFill>
              <a:blip r:embed="rId12"/>
              <a:stretch>
                <a:fillRect/>
              </a:stretch>
            </p:blipFill>
            <p:spPr>
              <a:xfrm>
                <a:off x="9056200" y="1173960"/>
                <a:ext cx="1644120" cy="1184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7" name="Encre 16">
                <a:extLst>
                  <a:ext uri="{FF2B5EF4-FFF2-40B4-BE49-F238E27FC236}">
                    <a16:creationId xmlns:a16="http://schemas.microsoft.com/office/drawing/2014/main" id="{3E682D01-094A-4DFF-8EA3-0C26CC93EA04}"/>
                  </a:ext>
                </a:extLst>
              </p14:cNvPr>
              <p14:cNvContentPartPr/>
              <p14:nvPr/>
            </p14:nvContentPartPr>
            <p14:xfrm>
              <a:off x="9013000" y="1226880"/>
              <a:ext cx="1650600" cy="914400"/>
            </p14:xfrm>
          </p:contentPart>
        </mc:Choice>
        <mc:Fallback>
          <p:pic>
            <p:nvPicPr>
              <p:cNvPr id="17" name="Encre 16">
                <a:extLst>
                  <a:ext uri="{FF2B5EF4-FFF2-40B4-BE49-F238E27FC236}">
                    <a16:creationId xmlns:a16="http://schemas.microsoft.com/office/drawing/2014/main" id="{3E682D01-094A-4DFF-8EA3-0C26CC93EA04}"/>
                  </a:ext>
                </a:extLst>
              </p:cNvPr>
              <p:cNvPicPr/>
              <p:nvPr/>
            </p:nvPicPr>
            <p:blipFill>
              <a:blip r:embed="rId14"/>
              <a:stretch>
                <a:fillRect/>
              </a:stretch>
            </p:blipFill>
            <p:spPr>
              <a:xfrm>
                <a:off x="8995360" y="1209240"/>
                <a:ext cx="1686240" cy="9500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8" name="Encre 17">
                <a:extLst>
                  <a:ext uri="{FF2B5EF4-FFF2-40B4-BE49-F238E27FC236}">
                    <a16:creationId xmlns:a16="http://schemas.microsoft.com/office/drawing/2014/main" id="{5E34E8A6-7F64-4D2C-B2B2-6BAA64B6C917}"/>
                  </a:ext>
                </a:extLst>
              </p14:cNvPr>
              <p14:cNvContentPartPr/>
              <p14:nvPr/>
            </p14:nvContentPartPr>
            <p14:xfrm>
              <a:off x="9231880" y="4338720"/>
              <a:ext cx="58320" cy="227880"/>
            </p14:xfrm>
          </p:contentPart>
        </mc:Choice>
        <mc:Fallback>
          <p:pic>
            <p:nvPicPr>
              <p:cNvPr id="18" name="Encre 17">
                <a:extLst>
                  <a:ext uri="{FF2B5EF4-FFF2-40B4-BE49-F238E27FC236}">
                    <a16:creationId xmlns:a16="http://schemas.microsoft.com/office/drawing/2014/main" id="{5E34E8A6-7F64-4D2C-B2B2-6BAA64B6C917}"/>
                  </a:ext>
                </a:extLst>
              </p:cNvPr>
              <p:cNvPicPr/>
              <p:nvPr/>
            </p:nvPicPr>
            <p:blipFill>
              <a:blip r:embed="rId16"/>
              <a:stretch>
                <a:fillRect/>
              </a:stretch>
            </p:blipFill>
            <p:spPr>
              <a:xfrm>
                <a:off x="9214240" y="4321080"/>
                <a:ext cx="93960" cy="2635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9" name="Encre 18">
                <a:extLst>
                  <a:ext uri="{FF2B5EF4-FFF2-40B4-BE49-F238E27FC236}">
                    <a16:creationId xmlns:a16="http://schemas.microsoft.com/office/drawing/2014/main" id="{F1EE5090-5875-4658-A02B-C4F1767BC5A0}"/>
                  </a:ext>
                </a:extLst>
              </p14:cNvPr>
              <p14:cNvContentPartPr/>
              <p14:nvPr/>
            </p14:nvContentPartPr>
            <p14:xfrm>
              <a:off x="10562440" y="4273920"/>
              <a:ext cx="58680" cy="300600"/>
            </p14:xfrm>
          </p:contentPart>
        </mc:Choice>
        <mc:Fallback>
          <p:pic>
            <p:nvPicPr>
              <p:cNvPr id="19" name="Encre 18">
                <a:extLst>
                  <a:ext uri="{FF2B5EF4-FFF2-40B4-BE49-F238E27FC236}">
                    <a16:creationId xmlns:a16="http://schemas.microsoft.com/office/drawing/2014/main" id="{F1EE5090-5875-4658-A02B-C4F1767BC5A0}"/>
                  </a:ext>
                </a:extLst>
              </p:cNvPr>
              <p:cNvPicPr/>
              <p:nvPr/>
            </p:nvPicPr>
            <p:blipFill>
              <a:blip r:embed="rId18"/>
              <a:stretch>
                <a:fillRect/>
              </a:stretch>
            </p:blipFill>
            <p:spPr>
              <a:xfrm>
                <a:off x="10544440" y="4255920"/>
                <a:ext cx="94320" cy="3362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0" name="Encre 19">
                <a:extLst>
                  <a:ext uri="{FF2B5EF4-FFF2-40B4-BE49-F238E27FC236}">
                    <a16:creationId xmlns:a16="http://schemas.microsoft.com/office/drawing/2014/main" id="{812602E7-D3AC-49A7-9F9B-1E250933A085}"/>
                  </a:ext>
                </a:extLst>
              </p14:cNvPr>
              <p14:cNvContentPartPr/>
              <p14:nvPr/>
            </p14:nvContentPartPr>
            <p14:xfrm>
              <a:off x="9212800" y="4269960"/>
              <a:ext cx="101520" cy="280080"/>
            </p14:xfrm>
          </p:contentPart>
        </mc:Choice>
        <mc:Fallback>
          <p:pic>
            <p:nvPicPr>
              <p:cNvPr id="20" name="Encre 19">
                <a:extLst>
                  <a:ext uri="{FF2B5EF4-FFF2-40B4-BE49-F238E27FC236}">
                    <a16:creationId xmlns:a16="http://schemas.microsoft.com/office/drawing/2014/main" id="{812602E7-D3AC-49A7-9F9B-1E250933A085}"/>
                  </a:ext>
                </a:extLst>
              </p:cNvPr>
              <p:cNvPicPr/>
              <p:nvPr/>
            </p:nvPicPr>
            <p:blipFill>
              <a:blip r:embed="rId20"/>
              <a:stretch>
                <a:fillRect/>
              </a:stretch>
            </p:blipFill>
            <p:spPr>
              <a:xfrm>
                <a:off x="9195160" y="4252320"/>
                <a:ext cx="137160" cy="315720"/>
              </a:xfrm>
              <a:prstGeom prst="rect">
                <a:avLst/>
              </a:prstGeom>
            </p:spPr>
          </p:pic>
        </mc:Fallback>
      </mc:AlternateContent>
    </p:spTree>
    <p:extLst>
      <p:ext uri="{BB962C8B-B14F-4D97-AF65-F5344CB8AC3E}">
        <p14:creationId xmlns:p14="http://schemas.microsoft.com/office/powerpoint/2010/main" val="1995292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D9D533A5-0FCD-4249-821A-4F0F67726EDA}"/>
              </a:ext>
            </a:extLst>
          </p:cNvPr>
          <p:cNvPicPr>
            <a:picLocks noChangeAspect="1"/>
          </p:cNvPicPr>
          <p:nvPr/>
        </p:nvPicPr>
        <p:blipFill>
          <a:blip r:embed="rId2"/>
          <a:stretch>
            <a:fillRect/>
          </a:stretch>
        </p:blipFill>
        <p:spPr>
          <a:xfrm>
            <a:off x="6205232" y="3676694"/>
            <a:ext cx="5371072" cy="2793255"/>
          </a:xfrm>
          <a:prstGeom prst="rect">
            <a:avLst/>
          </a:prstGeom>
          <a:ln>
            <a:noFill/>
          </a:ln>
          <a:effectLst>
            <a:outerShdw blurRad="190500" algn="tl" rotWithShape="0">
              <a:srgbClr val="000000">
                <a:alpha val="70000"/>
              </a:srgbClr>
            </a:outerShdw>
          </a:effectLst>
        </p:spPr>
      </p:pic>
      <p:pic>
        <p:nvPicPr>
          <p:cNvPr id="3" name="Image 2">
            <a:extLst>
              <a:ext uri="{FF2B5EF4-FFF2-40B4-BE49-F238E27FC236}">
                <a16:creationId xmlns:a16="http://schemas.microsoft.com/office/drawing/2014/main" id="{51172EBB-2CCA-42DF-A918-683B57619E91}"/>
              </a:ext>
            </a:extLst>
          </p:cNvPr>
          <p:cNvPicPr>
            <a:picLocks noChangeAspect="1"/>
          </p:cNvPicPr>
          <p:nvPr/>
        </p:nvPicPr>
        <p:blipFill>
          <a:blip r:embed="rId3"/>
          <a:stretch>
            <a:fillRect/>
          </a:stretch>
        </p:blipFill>
        <p:spPr>
          <a:xfrm>
            <a:off x="461751" y="1189680"/>
            <a:ext cx="5634249" cy="2924807"/>
          </a:xfrm>
          <a:prstGeom prst="rect">
            <a:avLst/>
          </a:prstGeom>
          <a:ln>
            <a:noFill/>
          </a:ln>
          <a:effectLst>
            <a:outerShdw blurRad="190500" algn="tl" rotWithShape="0">
              <a:srgbClr val="000000">
                <a:alpha val="70000"/>
              </a:srgbClr>
            </a:outerShdw>
          </a:effectLst>
        </p:spPr>
      </p:pic>
      <p:sp>
        <p:nvSpPr>
          <p:cNvPr id="4" name="ZoneTexte 3">
            <a:extLst>
              <a:ext uri="{FF2B5EF4-FFF2-40B4-BE49-F238E27FC236}">
                <a16:creationId xmlns:a16="http://schemas.microsoft.com/office/drawing/2014/main" id="{2839F516-6665-4FD5-98B8-5BB3DAAEBE90}"/>
              </a:ext>
            </a:extLst>
          </p:cNvPr>
          <p:cNvSpPr txBox="1"/>
          <p:nvPr/>
        </p:nvSpPr>
        <p:spPr>
          <a:xfrm>
            <a:off x="245533" y="194733"/>
            <a:ext cx="1193800" cy="646331"/>
          </a:xfrm>
          <a:prstGeom prst="rect">
            <a:avLst/>
          </a:prstGeom>
          <a:noFill/>
        </p:spPr>
        <p:txBody>
          <a:bodyPr wrap="square" rtlCol="0">
            <a:spAutoFit/>
          </a:bodyPr>
          <a:lstStyle/>
          <a:p>
            <a:r>
              <a:rPr lang="fr-FR" sz="3600" dirty="0"/>
              <a:t>C.</a:t>
            </a:r>
          </a:p>
        </p:txBody>
      </p:sp>
      <p:pic>
        <p:nvPicPr>
          <p:cNvPr id="5" name="Picture 2" descr="Presse - ESILV Ecole d&amp;#39;Ingénieurs">
            <a:extLst>
              <a:ext uri="{FF2B5EF4-FFF2-40B4-BE49-F238E27FC236}">
                <a16:creationId xmlns:a16="http://schemas.microsoft.com/office/drawing/2014/main" id="{A590438F-8DAE-4149-903E-6E8082342D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66433" y="121537"/>
            <a:ext cx="584775" cy="584775"/>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0B947EDC-19F0-4507-B5C6-277708E25EE9}"/>
              </a:ext>
            </a:extLst>
          </p:cNvPr>
          <p:cNvSpPr txBox="1"/>
          <p:nvPr/>
        </p:nvSpPr>
        <p:spPr>
          <a:xfrm>
            <a:off x="3839566" y="388051"/>
            <a:ext cx="5153050" cy="523220"/>
          </a:xfrm>
          <a:prstGeom prst="rect">
            <a:avLst/>
          </a:prstGeom>
          <a:noFill/>
        </p:spPr>
        <p:txBody>
          <a:bodyPr wrap="square" rtlCol="0">
            <a:spAutoFit/>
          </a:bodyPr>
          <a:lstStyle/>
          <a:p>
            <a:r>
              <a:rPr lang="fr-FR" sz="2800" b="1" u="sng" dirty="0"/>
              <a:t>HOLIDAY X FUNCTIONING DAY</a:t>
            </a:r>
            <a:endParaRPr lang="fr-FR" b="1" u="sng" dirty="0"/>
          </a:p>
        </p:txBody>
      </p:sp>
      <mc:AlternateContent xmlns:mc="http://schemas.openxmlformats.org/markup-compatibility/2006">
        <mc:Choice xmlns:p14="http://schemas.microsoft.com/office/powerpoint/2010/main" Requires="p14">
          <p:contentPart p14:bwMode="auto" r:id="rId5">
            <p14:nvContentPartPr>
              <p14:cNvPr id="7" name="Encre 6">
                <a:extLst>
                  <a:ext uri="{FF2B5EF4-FFF2-40B4-BE49-F238E27FC236}">
                    <a16:creationId xmlns:a16="http://schemas.microsoft.com/office/drawing/2014/main" id="{727E0B27-3492-4170-B28F-DDC13244A8DD}"/>
                  </a:ext>
                </a:extLst>
              </p14:cNvPr>
              <p14:cNvContentPartPr/>
              <p14:nvPr/>
            </p14:nvContentPartPr>
            <p14:xfrm>
              <a:off x="7664800" y="4510440"/>
              <a:ext cx="422640" cy="237960"/>
            </p14:xfrm>
          </p:contentPart>
        </mc:Choice>
        <mc:Fallback>
          <p:pic>
            <p:nvPicPr>
              <p:cNvPr id="7" name="Encre 6">
                <a:extLst>
                  <a:ext uri="{FF2B5EF4-FFF2-40B4-BE49-F238E27FC236}">
                    <a16:creationId xmlns:a16="http://schemas.microsoft.com/office/drawing/2014/main" id="{727E0B27-3492-4170-B28F-DDC13244A8DD}"/>
                  </a:ext>
                </a:extLst>
              </p:cNvPr>
              <p:cNvPicPr/>
              <p:nvPr/>
            </p:nvPicPr>
            <p:blipFill>
              <a:blip r:embed="rId6"/>
              <a:stretch>
                <a:fillRect/>
              </a:stretch>
            </p:blipFill>
            <p:spPr>
              <a:xfrm>
                <a:off x="7647160" y="4492800"/>
                <a:ext cx="458280" cy="273600"/>
              </a:xfrm>
              <a:prstGeom prst="rect">
                <a:avLst/>
              </a:prstGeom>
            </p:spPr>
          </p:pic>
        </mc:Fallback>
      </mc:AlternateContent>
      <p:grpSp>
        <p:nvGrpSpPr>
          <p:cNvPr id="16" name="Groupe 15">
            <a:extLst>
              <a:ext uri="{FF2B5EF4-FFF2-40B4-BE49-F238E27FC236}">
                <a16:creationId xmlns:a16="http://schemas.microsoft.com/office/drawing/2014/main" id="{C9D4F81B-01E8-452F-97A3-2F36086B430C}"/>
              </a:ext>
            </a:extLst>
          </p:cNvPr>
          <p:cNvGrpSpPr/>
          <p:nvPr/>
        </p:nvGrpSpPr>
        <p:grpSpPr>
          <a:xfrm>
            <a:off x="7234600" y="4953960"/>
            <a:ext cx="1145520" cy="1049040"/>
            <a:chOff x="7234600" y="4953960"/>
            <a:chExt cx="1145520" cy="1049040"/>
          </a:xfrm>
        </p:grpSpPr>
        <mc:AlternateContent xmlns:mc="http://schemas.openxmlformats.org/markup-compatibility/2006">
          <mc:Choice xmlns:p14="http://schemas.microsoft.com/office/powerpoint/2010/main" Requires="p14">
            <p:contentPart p14:bwMode="auto" r:id="rId7">
              <p14:nvContentPartPr>
                <p14:cNvPr id="8" name="Encre 7">
                  <a:extLst>
                    <a:ext uri="{FF2B5EF4-FFF2-40B4-BE49-F238E27FC236}">
                      <a16:creationId xmlns:a16="http://schemas.microsoft.com/office/drawing/2014/main" id="{8A96AB3F-6E1D-4765-9439-E24F62FAED34}"/>
                    </a:ext>
                  </a:extLst>
                </p14:cNvPr>
                <p14:cNvContentPartPr/>
                <p14:nvPr/>
              </p14:nvContentPartPr>
              <p14:xfrm>
                <a:off x="7234600" y="4981320"/>
                <a:ext cx="321840" cy="362520"/>
              </p14:xfrm>
            </p:contentPart>
          </mc:Choice>
          <mc:Fallback>
            <p:pic>
              <p:nvPicPr>
                <p:cNvPr id="8" name="Encre 7">
                  <a:extLst>
                    <a:ext uri="{FF2B5EF4-FFF2-40B4-BE49-F238E27FC236}">
                      <a16:creationId xmlns:a16="http://schemas.microsoft.com/office/drawing/2014/main" id="{8A96AB3F-6E1D-4765-9439-E24F62FAED34}"/>
                    </a:ext>
                  </a:extLst>
                </p:cNvPr>
                <p:cNvPicPr/>
                <p:nvPr/>
              </p:nvPicPr>
              <p:blipFill>
                <a:blip r:embed="rId8"/>
                <a:stretch>
                  <a:fillRect/>
                </a:stretch>
              </p:blipFill>
              <p:spPr>
                <a:xfrm>
                  <a:off x="7216960" y="4963320"/>
                  <a:ext cx="357480" cy="3981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9" name="Encre 8">
                  <a:extLst>
                    <a:ext uri="{FF2B5EF4-FFF2-40B4-BE49-F238E27FC236}">
                      <a16:creationId xmlns:a16="http://schemas.microsoft.com/office/drawing/2014/main" id="{CF8AE3F2-C8A5-425E-AF76-77972268525A}"/>
                    </a:ext>
                  </a:extLst>
                </p14:cNvPr>
                <p14:cNvContentPartPr/>
                <p14:nvPr/>
              </p14:nvContentPartPr>
              <p14:xfrm>
                <a:off x="7620880" y="5153040"/>
                <a:ext cx="320400" cy="201960"/>
              </p14:xfrm>
            </p:contentPart>
          </mc:Choice>
          <mc:Fallback>
            <p:pic>
              <p:nvPicPr>
                <p:cNvPr id="9" name="Encre 8">
                  <a:extLst>
                    <a:ext uri="{FF2B5EF4-FFF2-40B4-BE49-F238E27FC236}">
                      <a16:creationId xmlns:a16="http://schemas.microsoft.com/office/drawing/2014/main" id="{CF8AE3F2-C8A5-425E-AF76-77972268525A}"/>
                    </a:ext>
                  </a:extLst>
                </p:cNvPr>
                <p:cNvPicPr/>
                <p:nvPr/>
              </p:nvPicPr>
              <p:blipFill>
                <a:blip r:embed="rId10"/>
                <a:stretch>
                  <a:fillRect/>
                </a:stretch>
              </p:blipFill>
              <p:spPr>
                <a:xfrm>
                  <a:off x="7603240" y="5135040"/>
                  <a:ext cx="35604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0" name="Encre 9">
                  <a:extLst>
                    <a:ext uri="{FF2B5EF4-FFF2-40B4-BE49-F238E27FC236}">
                      <a16:creationId xmlns:a16="http://schemas.microsoft.com/office/drawing/2014/main" id="{10B7ECCC-ECF6-4A18-ABC0-3C4EB0E8A98A}"/>
                    </a:ext>
                  </a:extLst>
                </p14:cNvPr>
                <p14:cNvContentPartPr/>
                <p14:nvPr/>
              </p14:nvContentPartPr>
              <p14:xfrm>
                <a:off x="7914640" y="4953960"/>
                <a:ext cx="465480" cy="380160"/>
              </p14:xfrm>
            </p:contentPart>
          </mc:Choice>
          <mc:Fallback>
            <p:pic>
              <p:nvPicPr>
                <p:cNvPr id="10" name="Encre 9">
                  <a:extLst>
                    <a:ext uri="{FF2B5EF4-FFF2-40B4-BE49-F238E27FC236}">
                      <a16:creationId xmlns:a16="http://schemas.microsoft.com/office/drawing/2014/main" id="{10B7ECCC-ECF6-4A18-ABC0-3C4EB0E8A98A}"/>
                    </a:ext>
                  </a:extLst>
                </p:cNvPr>
                <p:cNvPicPr/>
                <p:nvPr/>
              </p:nvPicPr>
              <p:blipFill>
                <a:blip r:embed="rId12"/>
                <a:stretch>
                  <a:fillRect/>
                </a:stretch>
              </p:blipFill>
              <p:spPr>
                <a:xfrm>
                  <a:off x="7896640" y="4936320"/>
                  <a:ext cx="501120" cy="4158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2" name="Encre 11">
                  <a:extLst>
                    <a:ext uri="{FF2B5EF4-FFF2-40B4-BE49-F238E27FC236}">
                      <a16:creationId xmlns:a16="http://schemas.microsoft.com/office/drawing/2014/main" id="{DFAAD3D8-2E04-4C2E-824A-3DE0A449B3EE}"/>
                    </a:ext>
                  </a:extLst>
                </p14:cNvPr>
                <p14:cNvContentPartPr/>
                <p14:nvPr/>
              </p14:nvContentPartPr>
              <p14:xfrm>
                <a:off x="7837960" y="5567400"/>
                <a:ext cx="116280" cy="250920"/>
              </p14:xfrm>
            </p:contentPart>
          </mc:Choice>
          <mc:Fallback>
            <p:pic>
              <p:nvPicPr>
                <p:cNvPr id="12" name="Encre 11">
                  <a:extLst>
                    <a:ext uri="{FF2B5EF4-FFF2-40B4-BE49-F238E27FC236}">
                      <a16:creationId xmlns:a16="http://schemas.microsoft.com/office/drawing/2014/main" id="{DFAAD3D8-2E04-4C2E-824A-3DE0A449B3EE}"/>
                    </a:ext>
                  </a:extLst>
                </p:cNvPr>
                <p:cNvPicPr/>
                <p:nvPr/>
              </p:nvPicPr>
              <p:blipFill>
                <a:blip r:embed="rId14"/>
                <a:stretch>
                  <a:fillRect/>
                </a:stretch>
              </p:blipFill>
              <p:spPr>
                <a:xfrm>
                  <a:off x="7819960" y="5549760"/>
                  <a:ext cx="151920" cy="2865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3" name="Encre 12">
                  <a:extLst>
                    <a:ext uri="{FF2B5EF4-FFF2-40B4-BE49-F238E27FC236}">
                      <a16:creationId xmlns:a16="http://schemas.microsoft.com/office/drawing/2014/main" id="{F0C04D56-465A-457A-97AA-401AACA9FFC8}"/>
                    </a:ext>
                  </a:extLst>
                </p14:cNvPr>
                <p14:cNvContentPartPr/>
                <p14:nvPr/>
              </p14:nvContentPartPr>
              <p14:xfrm>
                <a:off x="7748680" y="5714280"/>
                <a:ext cx="492480" cy="288720"/>
              </p14:xfrm>
            </p:contentPart>
          </mc:Choice>
          <mc:Fallback>
            <p:pic>
              <p:nvPicPr>
                <p:cNvPr id="13" name="Encre 12">
                  <a:extLst>
                    <a:ext uri="{FF2B5EF4-FFF2-40B4-BE49-F238E27FC236}">
                      <a16:creationId xmlns:a16="http://schemas.microsoft.com/office/drawing/2014/main" id="{F0C04D56-465A-457A-97AA-401AACA9FFC8}"/>
                    </a:ext>
                  </a:extLst>
                </p:cNvPr>
                <p:cNvPicPr/>
                <p:nvPr/>
              </p:nvPicPr>
              <p:blipFill>
                <a:blip r:embed="rId16"/>
                <a:stretch>
                  <a:fillRect/>
                </a:stretch>
              </p:blipFill>
              <p:spPr>
                <a:xfrm>
                  <a:off x="7731040" y="5696640"/>
                  <a:ext cx="528120" cy="3243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5" name="Encre 14">
                  <a:extLst>
                    <a:ext uri="{FF2B5EF4-FFF2-40B4-BE49-F238E27FC236}">
                      <a16:creationId xmlns:a16="http://schemas.microsoft.com/office/drawing/2014/main" id="{7A4A6626-2663-4DE7-9401-9F912673BE22}"/>
                    </a:ext>
                  </a:extLst>
                </p14:cNvPr>
                <p14:cNvContentPartPr/>
                <p14:nvPr/>
              </p14:nvContentPartPr>
              <p14:xfrm>
                <a:off x="7876120" y="5507640"/>
                <a:ext cx="73800" cy="340920"/>
              </p14:xfrm>
            </p:contentPart>
          </mc:Choice>
          <mc:Fallback>
            <p:pic>
              <p:nvPicPr>
                <p:cNvPr id="15" name="Encre 14">
                  <a:extLst>
                    <a:ext uri="{FF2B5EF4-FFF2-40B4-BE49-F238E27FC236}">
                      <a16:creationId xmlns:a16="http://schemas.microsoft.com/office/drawing/2014/main" id="{7A4A6626-2663-4DE7-9401-9F912673BE22}"/>
                    </a:ext>
                  </a:extLst>
                </p:cNvPr>
                <p:cNvPicPr/>
                <p:nvPr/>
              </p:nvPicPr>
              <p:blipFill>
                <a:blip r:embed="rId18"/>
                <a:stretch>
                  <a:fillRect/>
                </a:stretch>
              </p:blipFill>
              <p:spPr>
                <a:xfrm>
                  <a:off x="7858480" y="5490000"/>
                  <a:ext cx="109440" cy="376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9">
            <p14:nvContentPartPr>
              <p14:cNvPr id="17" name="Encre 16">
                <a:extLst>
                  <a:ext uri="{FF2B5EF4-FFF2-40B4-BE49-F238E27FC236}">
                    <a16:creationId xmlns:a16="http://schemas.microsoft.com/office/drawing/2014/main" id="{ADCA4CB1-0E76-4938-AE89-A395DF61E87A}"/>
                  </a:ext>
                </a:extLst>
              </p14:cNvPr>
              <p14:cNvContentPartPr/>
              <p14:nvPr/>
            </p14:nvContentPartPr>
            <p14:xfrm>
              <a:off x="6299320" y="1208880"/>
              <a:ext cx="481680" cy="1603800"/>
            </p14:xfrm>
          </p:contentPart>
        </mc:Choice>
        <mc:Fallback>
          <p:pic>
            <p:nvPicPr>
              <p:cNvPr id="17" name="Encre 16">
                <a:extLst>
                  <a:ext uri="{FF2B5EF4-FFF2-40B4-BE49-F238E27FC236}">
                    <a16:creationId xmlns:a16="http://schemas.microsoft.com/office/drawing/2014/main" id="{ADCA4CB1-0E76-4938-AE89-A395DF61E87A}"/>
                  </a:ext>
                </a:extLst>
              </p:cNvPr>
              <p:cNvPicPr/>
              <p:nvPr/>
            </p:nvPicPr>
            <p:blipFill>
              <a:blip r:embed="rId20"/>
              <a:stretch>
                <a:fillRect/>
              </a:stretch>
            </p:blipFill>
            <p:spPr>
              <a:xfrm>
                <a:off x="6281320" y="1191240"/>
                <a:ext cx="517320" cy="1639440"/>
              </a:xfrm>
              <a:prstGeom prst="rect">
                <a:avLst/>
              </a:prstGeom>
            </p:spPr>
          </p:pic>
        </mc:Fallback>
      </mc:AlternateContent>
      <p:grpSp>
        <p:nvGrpSpPr>
          <p:cNvPr id="64" name="Groupe 63">
            <a:extLst>
              <a:ext uri="{FF2B5EF4-FFF2-40B4-BE49-F238E27FC236}">
                <a16:creationId xmlns:a16="http://schemas.microsoft.com/office/drawing/2014/main" id="{57C1B9F8-BC5B-4378-82C5-1759F6B4E7D8}"/>
              </a:ext>
            </a:extLst>
          </p:cNvPr>
          <p:cNvGrpSpPr/>
          <p:nvPr/>
        </p:nvGrpSpPr>
        <p:grpSpPr>
          <a:xfrm>
            <a:off x="6986200" y="1217160"/>
            <a:ext cx="3675240" cy="2000160"/>
            <a:chOff x="6986200" y="1217160"/>
            <a:chExt cx="3675240" cy="2000160"/>
          </a:xfrm>
        </p:grpSpPr>
        <mc:AlternateContent xmlns:mc="http://schemas.openxmlformats.org/markup-compatibility/2006">
          <mc:Choice xmlns:p14="http://schemas.microsoft.com/office/powerpoint/2010/main" Requires="p14">
            <p:contentPart p14:bwMode="auto" r:id="rId21">
              <p14:nvContentPartPr>
                <p14:cNvPr id="18" name="Encre 17">
                  <a:extLst>
                    <a:ext uri="{FF2B5EF4-FFF2-40B4-BE49-F238E27FC236}">
                      <a16:creationId xmlns:a16="http://schemas.microsoft.com/office/drawing/2014/main" id="{4C1586E0-1C6B-4EC7-B65A-60EB92DA6C2D}"/>
                    </a:ext>
                  </a:extLst>
                </p14:cNvPr>
                <p14:cNvContentPartPr/>
                <p14:nvPr/>
              </p14:nvContentPartPr>
              <p14:xfrm>
                <a:off x="7076560" y="1255680"/>
                <a:ext cx="18360" cy="567000"/>
              </p14:xfrm>
            </p:contentPart>
          </mc:Choice>
          <mc:Fallback>
            <p:pic>
              <p:nvPicPr>
                <p:cNvPr id="18" name="Encre 17">
                  <a:extLst>
                    <a:ext uri="{FF2B5EF4-FFF2-40B4-BE49-F238E27FC236}">
                      <a16:creationId xmlns:a16="http://schemas.microsoft.com/office/drawing/2014/main" id="{4C1586E0-1C6B-4EC7-B65A-60EB92DA6C2D}"/>
                    </a:ext>
                  </a:extLst>
                </p:cNvPr>
                <p:cNvPicPr/>
                <p:nvPr/>
              </p:nvPicPr>
              <p:blipFill>
                <a:blip r:embed="rId22"/>
                <a:stretch>
                  <a:fillRect/>
                </a:stretch>
              </p:blipFill>
              <p:spPr>
                <a:xfrm>
                  <a:off x="7058920" y="1237680"/>
                  <a:ext cx="54000" cy="60264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9" name="Encre 18">
                  <a:extLst>
                    <a:ext uri="{FF2B5EF4-FFF2-40B4-BE49-F238E27FC236}">
                      <a16:creationId xmlns:a16="http://schemas.microsoft.com/office/drawing/2014/main" id="{4749100E-4EC6-457B-A36D-0702F3BE4171}"/>
                    </a:ext>
                  </a:extLst>
                </p14:cNvPr>
                <p14:cNvContentPartPr/>
                <p14:nvPr/>
              </p14:nvContentPartPr>
              <p14:xfrm>
                <a:off x="6986200" y="1217160"/>
                <a:ext cx="429840" cy="614520"/>
              </p14:xfrm>
            </p:contentPart>
          </mc:Choice>
          <mc:Fallback>
            <p:pic>
              <p:nvPicPr>
                <p:cNvPr id="19" name="Encre 18">
                  <a:extLst>
                    <a:ext uri="{FF2B5EF4-FFF2-40B4-BE49-F238E27FC236}">
                      <a16:creationId xmlns:a16="http://schemas.microsoft.com/office/drawing/2014/main" id="{4749100E-4EC6-457B-A36D-0702F3BE4171}"/>
                    </a:ext>
                  </a:extLst>
                </p:cNvPr>
                <p:cNvPicPr/>
                <p:nvPr/>
              </p:nvPicPr>
              <p:blipFill>
                <a:blip r:embed="rId24"/>
                <a:stretch>
                  <a:fillRect/>
                </a:stretch>
              </p:blipFill>
              <p:spPr>
                <a:xfrm>
                  <a:off x="6968200" y="1199160"/>
                  <a:ext cx="465480" cy="6501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0" name="Encre 19">
                  <a:extLst>
                    <a:ext uri="{FF2B5EF4-FFF2-40B4-BE49-F238E27FC236}">
                      <a16:creationId xmlns:a16="http://schemas.microsoft.com/office/drawing/2014/main" id="{69F6EBED-91DA-452C-9318-4C8BC244A39A}"/>
                    </a:ext>
                  </a:extLst>
                </p14:cNvPr>
                <p14:cNvContentPartPr/>
                <p14:nvPr/>
              </p14:nvContentPartPr>
              <p14:xfrm>
                <a:off x="7449520" y="1224000"/>
                <a:ext cx="519120" cy="657360"/>
              </p14:xfrm>
            </p:contentPart>
          </mc:Choice>
          <mc:Fallback>
            <p:pic>
              <p:nvPicPr>
                <p:cNvPr id="20" name="Encre 19">
                  <a:extLst>
                    <a:ext uri="{FF2B5EF4-FFF2-40B4-BE49-F238E27FC236}">
                      <a16:creationId xmlns:a16="http://schemas.microsoft.com/office/drawing/2014/main" id="{69F6EBED-91DA-452C-9318-4C8BC244A39A}"/>
                    </a:ext>
                  </a:extLst>
                </p:cNvPr>
                <p:cNvPicPr/>
                <p:nvPr/>
              </p:nvPicPr>
              <p:blipFill>
                <a:blip r:embed="rId26"/>
                <a:stretch>
                  <a:fillRect/>
                </a:stretch>
              </p:blipFill>
              <p:spPr>
                <a:xfrm>
                  <a:off x="7431880" y="1206000"/>
                  <a:ext cx="554760" cy="6930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1" name="Encre 20">
                  <a:extLst>
                    <a:ext uri="{FF2B5EF4-FFF2-40B4-BE49-F238E27FC236}">
                      <a16:creationId xmlns:a16="http://schemas.microsoft.com/office/drawing/2014/main" id="{660B63F0-09AE-4A1C-A7B0-259C4CF1FEB9}"/>
                    </a:ext>
                  </a:extLst>
                </p14:cNvPr>
                <p14:cNvContentPartPr/>
                <p14:nvPr/>
              </p14:nvContentPartPr>
              <p14:xfrm>
                <a:off x="8030200" y="1424160"/>
                <a:ext cx="9360" cy="3240"/>
              </p14:xfrm>
            </p:contentPart>
          </mc:Choice>
          <mc:Fallback>
            <p:pic>
              <p:nvPicPr>
                <p:cNvPr id="21" name="Encre 20">
                  <a:extLst>
                    <a:ext uri="{FF2B5EF4-FFF2-40B4-BE49-F238E27FC236}">
                      <a16:creationId xmlns:a16="http://schemas.microsoft.com/office/drawing/2014/main" id="{660B63F0-09AE-4A1C-A7B0-259C4CF1FEB9}"/>
                    </a:ext>
                  </a:extLst>
                </p:cNvPr>
                <p:cNvPicPr/>
                <p:nvPr/>
              </p:nvPicPr>
              <p:blipFill>
                <a:blip r:embed="rId28"/>
                <a:stretch>
                  <a:fillRect/>
                </a:stretch>
              </p:blipFill>
              <p:spPr>
                <a:xfrm>
                  <a:off x="8012560" y="1406520"/>
                  <a:ext cx="4500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44" name="Encre 43">
                  <a:extLst>
                    <a:ext uri="{FF2B5EF4-FFF2-40B4-BE49-F238E27FC236}">
                      <a16:creationId xmlns:a16="http://schemas.microsoft.com/office/drawing/2014/main" id="{A1C62EC3-555B-4016-A707-41C8877F27D8}"/>
                    </a:ext>
                  </a:extLst>
                </p14:cNvPr>
                <p14:cNvContentPartPr/>
                <p14:nvPr/>
              </p14:nvContentPartPr>
              <p14:xfrm>
                <a:off x="8042800" y="1593360"/>
                <a:ext cx="369720" cy="298800"/>
              </p14:xfrm>
            </p:contentPart>
          </mc:Choice>
          <mc:Fallback>
            <p:pic>
              <p:nvPicPr>
                <p:cNvPr id="44" name="Encre 43">
                  <a:extLst>
                    <a:ext uri="{FF2B5EF4-FFF2-40B4-BE49-F238E27FC236}">
                      <a16:creationId xmlns:a16="http://schemas.microsoft.com/office/drawing/2014/main" id="{A1C62EC3-555B-4016-A707-41C8877F27D8}"/>
                    </a:ext>
                  </a:extLst>
                </p:cNvPr>
                <p:cNvPicPr/>
                <p:nvPr/>
              </p:nvPicPr>
              <p:blipFill>
                <a:blip r:embed="rId30"/>
                <a:stretch>
                  <a:fillRect/>
                </a:stretch>
              </p:blipFill>
              <p:spPr>
                <a:xfrm>
                  <a:off x="8025160" y="1575720"/>
                  <a:ext cx="405360" cy="33444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45" name="Encre 44">
                  <a:extLst>
                    <a:ext uri="{FF2B5EF4-FFF2-40B4-BE49-F238E27FC236}">
                      <a16:creationId xmlns:a16="http://schemas.microsoft.com/office/drawing/2014/main" id="{3ECB43D4-4EC5-4E09-B34D-3A3C4E0B9C9B}"/>
                    </a:ext>
                  </a:extLst>
                </p14:cNvPr>
                <p14:cNvContentPartPr/>
                <p14:nvPr/>
              </p14:nvContentPartPr>
              <p14:xfrm>
                <a:off x="8392720" y="1297800"/>
                <a:ext cx="21600" cy="522360"/>
              </p14:xfrm>
            </p:contentPart>
          </mc:Choice>
          <mc:Fallback>
            <p:pic>
              <p:nvPicPr>
                <p:cNvPr id="45" name="Encre 44">
                  <a:extLst>
                    <a:ext uri="{FF2B5EF4-FFF2-40B4-BE49-F238E27FC236}">
                      <a16:creationId xmlns:a16="http://schemas.microsoft.com/office/drawing/2014/main" id="{3ECB43D4-4EC5-4E09-B34D-3A3C4E0B9C9B}"/>
                    </a:ext>
                  </a:extLst>
                </p:cNvPr>
                <p:cNvPicPr/>
                <p:nvPr/>
              </p:nvPicPr>
              <p:blipFill>
                <a:blip r:embed="rId32"/>
                <a:stretch>
                  <a:fillRect/>
                </a:stretch>
              </p:blipFill>
              <p:spPr>
                <a:xfrm>
                  <a:off x="8374720" y="1280160"/>
                  <a:ext cx="57240" cy="5580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46" name="Encre 45">
                  <a:extLst>
                    <a:ext uri="{FF2B5EF4-FFF2-40B4-BE49-F238E27FC236}">
                      <a16:creationId xmlns:a16="http://schemas.microsoft.com/office/drawing/2014/main" id="{5EA6BBAF-811C-452C-8AE9-DAE8AFDD9199}"/>
                    </a:ext>
                  </a:extLst>
                </p14:cNvPr>
                <p14:cNvContentPartPr/>
                <p14:nvPr/>
              </p14:nvContentPartPr>
              <p14:xfrm>
                <a:off x="8465080" y="1562040"/>
                <a:ext cx="628920" cy="581400"/>
              </p14:xfrm>
            </p:contentPart>
          </mc:Choice>
          <mc:Fallback>
            <p:pic>
              <p:nvPicPr>
                <p:cNvPr id="46" name="Encre 45">
                  <a:extLst>
                    <a:ext uri="{FF2B5EF4-FFF2-40B4-BE49-F238E27FC236}">
                      <a16:creationId xmlns:a16="http://schemas.microsoft.com/office/drawing/2014/main" id="{5EA6BBAF-811C-452C-8AE9-DAE8AFDD9199}"/>
                    </a:ext>
                  </a:extLst>
                </p:cNvPr>
                <p:cNvPicPr/>
                <p:nvPr/>
              </p:nvPicPr>
              <p:blipFill>
                <a:blip r:embed="rId34"/>
                <a:stretch>
                  <a:fillRect/>
                </a:stretch>
              </p:blipFill>
              <p:spPr>
                <a:xfrm>
                  <a:off x="8447080" y="1544040"/>
                  <a:ext cx="664560" cy="61704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48" name="Encre 47">
                  <a:extLst>
                    <a:ext uri="{FF2B5EF4-FFF2-40B4-BE49-F238E27FC236}">
                      <a16:creationId xmlns:a16="http://schemas.microsoft.com/office/drawing/2014/main" id="{4AACA99E-D0B3-40D7-BBB3-5F1F42BE3F73}"/>
                    </a:ext>
                  </a:extLst>
                </p14:cNvPr>
                <p14:cNvContentPartPr/>
                <p14:nvPr/>
              </p14:nvContentPartPr>
              <p14:xfrm>
                <a:off x="9270760" y="1334160"/>
                <a:ext cx="268920" cy="493560"/>
              </p14:xfrm>
            </p:contentPart>
          </mc:Choice>
          <mc:Fallback>
            <p:pic>
              <p:nvPicPr>
                <p:cNvPr id="48" name="Encre 47">
                  <a:extLst>
                    <a:ext uri="{FF2B5EF4-FFF2-40B4-BE49-F238E27FC236}">
                      <a16:creationId xmlns:a16="http://schemas.microsoft.com/office/drawing/2014/main" id="{4AACA99E-D0B3-40D7-BBB3-5F1F42BE3F73}"/>
                    </a:ext>
                  </a:extLst>
                </p:cNvPr>
                <p:cNvPicPr/>
                <p:nvPr/>
              </p:nvPicPr>
              <p:blipFill>
                <a:blip r:embed="rId36"/>
                <a:stretch>
                  <a:fillRect/>
                </a:stretch>
              </p:blipFill>
              <p:spPr>
                <a:xfrm>
                  <a:off x="9252760" y="1316160"/>
                  <a:ext cx="304560" cy="5292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49" name="Encre 48">
                  <a:extLst>
                    <a:ext uri="{FF2B5EF4-FFF2-40B4-BE49-F238E27FC236}">
                      <a16:creationId xmlns:a16="http://schemas.microsoft.com/office/drawing/2014/main" id="{B79DB8E4-F11E-4FC6-8A6F-601BEBB7E9B2}"/>
                    </a:ext>
                  </a:extLst>
                </p14:cNvPr>
                <p14:cNvContentPartPr/>
                <p14:nvPr/>
              </p14:nvContentPartPr>
              <p14:xfrm>
                <a:off x="9569200" y="1598040"/>
                <a:ext cx="459000" cy="215640"/>
              </p14:xfrm>
            </p:contentPart>
          </mc:Choice>
          <mc:Fallback>
            <p:pic>
              <p:nvPicPr>
                <p:cNvPr id="49" name="Encre 48">
                  <a:extLst>
                    <a:ext uri="{FF2B5EF4-FFF2-40B4-BE49-F238E27FC236}">
                      <a16:creationId xmlns:a16="http://schemas.microsoft.com/office/drawing/2014/main" id="{B79DB8E4-F11E-4FC6-8A6F-601BEBB7E9B2}"/>
                    </a:ext>
                  </a:extLst>
                </p:cNvPr>
                <p:cNvPicPr/>
                <p:nvPr/>
              </p:nvPicPr>
              <p:blipFill>
                <a:blip r:embed="rId38"/>
                <a:stretch>
                  <a:fillRect/>
                </a:stretch>
              </p:blipFill>
              <p:spPr>
                <a:xfrm>
                  <a:off x="9551200" y="1580040"/>
                  <a:ext cx="494640" cy="25128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50" name="Encre 49">
                  <a:extLst>
                    <a:ext uri="{FF2B5EF4-FFF2-40B4-BE49-F238E27FC236}">
                      <a16:creationId xmlns:a16="http://schemas.microsoft.com/office/drawing/2014/main" id="{7D708F4A-C1F8-494D-A412-892FE486DBB8}"/>
                    </a:ext>
                  </a:extLst>
                </p14:cNvPr>
                <p14:cNvContentPartPr/>
                <p14:nvPr/>
              </p14:nvContentPartPr>
              <p14:xfrm>
                <a:off x="9968440" y="1376280"/>
                <a:ext cx="457560" cy="357840"/>
              </p14:xfrm>
            </p:contentPart>
          </mc:Choice>
          <mc:Fallback>
            <p:pic>
              <p:nvPicPr>
                <p:cNvPr id="50" name="Encre 49">
                  <a:extLst>
                    <a:ext uri="{FF2B5EF4-FFF2-40B4-BE49-F238E27FC236}">
                      <a16:creationId xmlns:a16="http://schemas.microsoft.com/office/drawing/2014/main" id="{7D708F4A-C1F8-494D-A412-892FE486DBB8}"/>
                    </a:ext>
                  </a:extLst>
                </p:cNvPr>
                <p:cNvPicPr/>
                <p:nvPr/>
              </p:nvPicPr>
              <p:blipFill>
                <a:blip r:embed="rId40"/>
                <a:stretch>
                  <a:fillRect/>
                </a:stretch>
              </p:blipFill>
              <p:spPr>
                <a:xfrm>
                  <a:off x="9950800" y="1358640"/>
                  <a:ext cx="493200" cy="39348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52" name="Encre 51">
                  <a:extLst>
                    <a:ext uri="{FF2B5EF4-FFF2-40B4-BE49-F238E27FC236}">
                      <a16:creationId xmlns:a16="http://schemas.microsoft.com/office/drawing/2014/main" id="{ED19E228-8107-49EC-9656-507BAF4D9C2B}"/>
                    </a:ext>
                  </a:extLst>
                </p14:cNvPr>
                <p14:cNvContentPartPr/>
                <p14:nvPr/>
              </p14:nvContentPartPr>
              <p14:xfrm>
                <a:off x="8304160" y="2020320"/>
                <a:ext cx="323640" cy="440280"/>
              </p14:xfrm>
            </p:contentPart>
          </mc:Choice>
          <mc:Fallback>
            <p:pic>
              <p:nvPicPr>
                <p:cNvPr id="52" name="Encre 51">
                  <a:extLst>
                    <a:ext uri="{FF2B5EF4-FFF2-40B4-BE49-F238E27FC236}">
                      <a16:creationId xmlns:a16="http://schemas.microsoft.com/office/drawing/2014/main" id="{ED19E228-8107-49EC-9656-507BAF4D9C2B}"/>
                    </a:ext>
                  </a:extLst>
                </p:cNvPr>
                <p:cNvPicPr/>
                <p:nvPr/>
              </p:nvPicPr>
              <p:blipFill>
                <a:blip r:embed="rId42"/>
                <a:stretch>
                  <a:fillRect/>
                </a:stretch>
              </p:blipFill>
              <p:spPr>
                <a:xfrm>
                  <a:off x="8286160" y="2002680"/>
                  <a:ext cx="359280" cy="47592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53" name="Encre 52">
                  <a:extLst>
                    <a:ext uri="{FF2B5EF4-FFF2-40B4-BE49-F238E27FC236}">
                      <a16:creationId xmlns:a16="http://schemas.microsoft.com/office/drawing/2014/main" id="{7ABC68FA-DACC-4AD5-BA51-009342AC9C09}"/>
                    </a:ext>
                  </a:extLst>
                </p14:cNvPr>
                <p14:cNvContentPartPr/>
                <p14:nvPr/>
              </p14:nvContentPartPr>
              <p14:xfrm>
                <a:off x="7097800" y="2615760"/>
                <a:ext cx="361080" cy="430920"/>
              </p14:xfrm>
            </p:contentPart>
          </mc:Choice>
          <mc:Fallback>
            <p:pic>
              <p:nvPicPr>
                <p:cNvPr id="53" name="Encre 52">
                  <a:extLst>
                    <a:ext uri="{FF2B5EF4-FFF2-40B4-BE49-F238E27FC236}">
                      <a16:creationId xmlns:a16="http://schemas.microsoft.com/office/drawing/2014/main" id="{7ABC68FA-DACC-4AD5-BA51-009342AC9C09}"/>
                    </a:ext>
                  </a:extLst>
                </p:cNvPr>
                <p:cNvPicPr/>
                <p:nvPr/>
              </p:nvPicPr>
              <p:blipFill>
                <a:blip r:embed="rId44"/>
                <a:stretch>
                  <a:fillRect/>
                </a:stretch>
              </p:blipFill>
              <p:spPr>
                <a:xfrm>
                  <a:off x="7080160" y="2598120"/>
                  <a:ext cx="396720" cy="46656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54" name="Encre 53">
                  <a:extLst>
                    <a:ext uri="{FF2B5EF4-FFF2-40B4-BE49-F238E27FC236}">
                      <a16:creationId xmlns:a16="http://schemas.microsoft.com/office/drawing/2014/main" id="{EE82BBEE-690B-4E1C-9C74-DBD80BCF52D5}"/>
                    </a:ext>
                  </a:extLst>
                </p14:cNvPr>
                <p14:cNvContentPartPr/>
                <p14:nvPr/>
              </p14:nvContentPartPr>
              <p14:xfrm>
                <a:off x="7438360" y="2937600"/>
                <a:ext cx="158040" cy="108720"/>
              </p14:xfrm>
            </p:contentPart>
          </mc:Choice>
          <mc:Fallback>
            <p:pic>
              <p:nvPicPr>
                <p:cNvPr id="54" name="Encre 53">
                  <a:extLst>
                    <a:ext uri="{FF2B5EF4-FFF2-40B4-BE49-F238E27FC236}">
                      <a16:creationId xmlns:a16="http://schemas.microsoft.com/office/drawing/2014/main" id="{EE82BBEE-690B-4E1C-9C74-DBD80BCF52D5}"/>
                    </a:ext>
                  </a:extLst>
                </p:cNvPr>
                <p:cNvPicPr/>
                <p:nvPr/>
              </p:nvPicPr>
              <p:blipFill>
                <a:blip r:embed="rId46"/>
                <a:stretch>
                  <a:fillRect/>
                </a:stretch>
              </p:blipFill>
              <p:spPr>
                <a:xfrm>
                  <a:off x="7420360" y="2919600"/>
                  <a:ext cx="19368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55" name="Encre 54">
                  <a:extLst>
                    <a:ext uri="{FF2B5EF4-FFF2-40B4-BE49-F238E27FC236}">
                      <a16:creationId xmlns:a16="http://schemas.microsoft.com/office/drawing/2014/main" id="{8B8500BA-BD63-4215-A778-0C53A1AE1A9E}"/>
                    </a:ext>
                  </a:extLst>
                </p14:cNvPr>
                <p14:cNvContentPartPr/>
                <p14:nvPr/>
              </p14:nvContentPartPr>
              <p14:xfrm>
                <a:off x="7816000" y="2622960"/>
                <a:ext cx="700560" cy="414720"/>
              </p14:xfrm>
            </p:contentPart>
          </mc:Choice>
          <mc:Fallback>
            <p:pic>
              <p:nvPicPr>
                <p:cNvPr id="55" name="Encre 54">
                  <a:extLst>
                    <a:ext uri="{FF2B5EF4-FFF2-40B4-BE49-F238E27FC236}">
                      <a16:creationId xmlns:a16="http://schemas.microsoft.com/office/drawing/2014/main" id="{8B8500BA-BD63-4215-A778-0C53A1AE1A9E}"/>
                    </a:ext>
                  </a:extLst>
                </p:cNvPr>
                <p:cNvPicPr/>
                <p:nvPr/>
              </p:nvPicPr>
              <p:blipFill>
                <a:blip r:embed="rId48"/>
                <a:stretch>
                  <a:fillRect/>
                </a:stretch>
              </p:blipFill>
              <p:spPr>
                <a:xfrm>
                  <a:off x="7798000" y="2605320"/>
                  <a:ext cx="736200" cy="45036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56" name="Encre 55">
                  <a:extLst>
                    <a:ext uri="{FF2B5EF4-FFF2-40B4-BE49-F238E27FC236}">
                      <a16:creationId xmlns:a16="http://schemas.microsoft.com/office/drawing/2014/main" id="{24DC2446-18A1-4506-9DA4-318C8504BAED}"/>
                    </a:ext>
                  </a:extLst>
                </p14:cNvPr>
                <p14:cNvContentPartPr/>
                <p14:nvPr/>
              </p14:nvContentPartPr>
              <p14:xfrm>
                <a:off x="8489200" y="2775600"/>
                <a:ext cx="36000" cy="11160"/>
              </p14:xfrm>
            </p:contentPart>
          </mc:Choice>
          <mc:Fallback>
            <p:pic>
              <p:nvPicPr>
                <p:cNvPr id="56" name="Encre 55">
                  <a:extLst>
                    <a:ext uri="{FF2B5EF4-FFF2-40B4-BE49-F238E27FC236}">
                      <a16:creationId xmlns:a16="http://schemas.microsoft.com/office/drawing/2014/main" id="{24DC2446-18A1-4506-9DA4-318C8504BAED}"/>
                    </a:ext>
                  </a:extLst>
                </p:cNvPr>
                <p:cNvPicPr/>
                <p:nvPr/>
              </p:nvPicPr>
              <p:blipFill>
                <a:blip r:embed="rId50"/>
                <a:stretch>
                  <a:fillRect/>
                </a:stretch>
              </p:blipFill>
              <p:spPr>
                <a:xfrm>
                  <a:off x="8471560" y="2757600"/>
                  <a:ext cx="7164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57" name="Encre 56">
                  <a:extLst>
                    <a:ext uri="{FF2B5EF4-FFF2-40B4-BE49-F238E27FC236}">
                      <a16:creationId xmlns:a16="http://schemas.microsoft.com/office/drawing/2014/main" id="{4BDA3E80-AA7F-4421-9CFF-407C96ECC1F0}"/>
                    </a:ext>
                  </a:extLst>
                </p14:cNvPr>
                <p14:cNvContentPartPr/>
                <p14:nvPr/>
              </p14:nvContentPartPr>
              <p14:xfrm>
                <a:off x="8573440" y="2890800"/>
                <a:ext cx="185760" cy="131760"/>
              </p14:xfrm>
            </p:contentPart>
          </mc:Choice>
          <mc:Fallback>
            <p:pic>
              <p:nvPicPr>
                <p:cNvPr id="57" name="Encre 56">
                  <a:extLst>
                    <a:ext uri="{FF2B5EF4-FFF2-40B4-BE49-F238E27FC236}">
                      <a16:creationId xmlns:a16="http://schemas.microsoft.com/office/drawing/2014/main" id="{4BDA3E80-AA7F-4421-9CFF-407C96ECC1F0}"/>
                    </a:ext>
                  </a:extLst>
                </p:cNvPr>
                <p:cNvPicPr/>
                <p:nvPr/>
              </p:nvPicPr>
              <p:blipFill>
                <a:blip r:embed="rId52"/>
                <a:stretch>
                  <a:fillRect/>
                </a:stretch>
              </p:blipFill>
              <p:spPr>
                <a:xfrm>
                  <a:off x="8555800" y="2872800"/>
                  <a:ext cx="22140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58" name="Encre 57">
                  <a:extLst>
                    <a:ext uri="{FF2B5EF4-FFF2-40B4-BE49-F238E27FC236}">
                      <a16:creationId xmlns:a16="http://schemas.microsoft.com/office/drawing/2014/main" id="{317A914F-A8AE-4A75-8992-B99C7C916BA5}"/>
                    </a:ext>
                  </a:extLst>
                </p14:cNvPr>
                <p14:cNvContentPartPr/>
                <p14:nvPr/>
              </p14:nvContentPartPr>
              <p14:xfrm>
                <a:off x="8707000" y="2624760"/>
                <a:ext cx="58320" cy="380880"/>
              </p14:xfrm>
            </p:contentPart>
          </mc:Choice>
          <mc:Fallback>
            <p:pic>
              <p:nvPicPr>
                <p:cNvPr id="58" name="Encre 57">
                  <a:extLst>
                    <a:ext uri="{FF2B5EF4-FFF2-40B4-BE49-F238E27FC236}">
                      <a16:creationId xmlns:a16="http://schemas.microsoft.com/office/drawing/2014/main" id="{317A914F-A8AE-4A75-8992-B99C7C916BA5}"/>
                    </a:ext>
                  </a:extLst>
                </p:cNvPr>
                <p:cNvPicPr/>
                <p:nvPr/>
              </p:nvPicPr>
              <p:blipFill>
                <a:blip r:embed="rId54"/>
                <a:stretch>
                  <a:fillRect/>
                </a:stretch>
              </p:blipFill>
              <p:spPr>
                <a:xfrm>
                  <a:off x="8689360" y="2607120"/>
                  <a:ext cx="93960" cy="41652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59" name="Encre 58">
                  <a:extLst>
                    <a:ext uri="{FF2B5EF4-FFF2-40B4-BE49-F238E27FC236}">
                      <a16:creationId xmlns:a16="http://schemas.microsoft.com/office/drawing/2014/main" id="{13B153E3-CB2E-4ECC-8685-610A7FEE8A77}"/>
                    </a:ext>
                  </a:extLst>
                </p14:cNvPr>
                <p14:cNvContentPartPr/>
                <p14:nvPr/>
              </p14:nvContentPartPr>
              <p14:xfrm>
                <a:off x="8826880" y="2859120"/>
                <a:ext cx="427320" cy="358200"/>
              </p14:xfrm>
            </p:contentPart>
          </mc:Choice>
          <mc:Fallback>
            <p:pic>
              <p:nvPicPr>
                <p:cNvPr id="59" name="Encre 58">
                  <a:extLst>
                    <a:ext uri="{FF2B5EF4-FFF2-40B4-BE49-F238E27FC236}">
                      <a16:creationId xmlns:a16="http://schemas.microsoft.com/office/drawing/2014/main" id="{13B153E3-CB2E-4ECC-8685-610A7FEE8A77}"/>
                    </a:ext>
                  </a:extLst>
                </p:cNvPr>
                <p:cNvPicPr/>
                <p:nvPr/>
              </p:nvPicPr>
              <p:blipFill>
                <a:blip r:embed="rId56"/>
                <a:stretch>
                  <a:fillRect/>
                </a:stretch>
              </p:blipFill>
              <p:spPr>
                <a:xfrm>
                  <a:off x="8808880" y="2841120"/>
                  <a:ext cx="462960" cy="39384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61" name="Encre 60">
                  <a:extLst>
                    <a:ext uri="{FF2B5EF4-FFF2-40B4-BE49-F238E27FC236}">
                      <a16:creationId xmlns:a16="http://schemas.microsoft.com/office/drawing/2014/main" id="{0382109A-B44C-4127-B0D2-C4945A0D08AA}"/>
                    </a:ext>
                  </a:extLst>
                </p14:cNvPr>
                <p14:cNvContentPartPr/>
                <p14:nvPr/>
              </p14:nvContentPartPr>
              <p14:xfrm>
                <a:off x="9499360" y="2614680"/>
                <a:ext cx="275400" cy="328680"/>
              </p14:xfrm>
            </p:contentPart>
          </mc:Choice>
          <mc:Fallback>
            <p:pic>
              <p:nvPicPr>
                <p:cNvPr id="61" name="Encre 60">
                  <a:extLst>
                    <a:ext uri="{FF2B5EF4-FFF2-40B4-BE49-F238E27FC236}">
                      <a16:creationId xmlns:a16="http://schemas.microsoft.com/office/drawing/2014/main" id="{0382109A-B44C-4127-B0D2-C4945A0D08AA}"/>
                    </a:ext>
                  </a:extLst>
                </p:cNvPr>
                <p:cNvPicPr/>
                <p:nvPr/>
              </p:nvPicPr>
              <p:blipFill>
                <a:blip r:embed="rId58"/>
                <a:stretch>
                  <a:fillRect/>
                </a:stretch>
              </p:blipFill>
              <p:spPr>
                <a:xfrm>
                  <a:off x="9481720" y="2597040"/>
                  <a:ext cx="311040" cy="36432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62" name="Encre 61">
                  <a:extLst>
                    <a:ext uri="{FF2B5EF4-FFF2-40B4-BE49-F238E27FC236}">
                      <a16:creationId xmlns:a16="http://schemas.microsoft.com/office/drawing/2014/main" id="{62D90DA2-1871-4EA9-9067-92B59D640CC6}"/>
                    </a:ext>
                  </a:extLst>
                </p14:cNvPr>
                <p14:cNvContentPartPr/>
                <p14:nvPr/>
              </p14:nvContentPartPr>
              <p14:xfrm>
                <a:off x="9823360" y="2765520"/>
                <a:ext cx="442800" cy="149040"/>
              </p14:xfrm>
            </p:contentPart>
          </mc:Choice>
          <mc:Fallback>
            <p:pic>
              <p:nvPicPr>
                <p:cNvPr id="62" name="Encre 61">
                  <a:extLst>
                    <a:ext uri="{FF2B5EF4-FFF2-40B4-BE49-F238E27FC236}">
                      <a16:creationId xmlns:a16="http://schemas.microsoft.com/office/drawing/2014/main" id="{62D90DA2-1871-4EA9-9067-92B59D640CC6}"/>
                    </a:ext>
                  </a:extLst>
                </p:cNvPr>
                <p:cNvPicPr/>
                <p:nvPr/>
              </p:nvPicPr>
              <p:blipFill>
                <a:blip r:embed="rId60"/>
                <a:stretch>
                  <a:fillRect/>
                </a:stretch>
              </p:blipFill>
              <p:spPr>
                <a:xfrm>
                  <a:off x="9805720" y="2747520"/>
                  <a:ext cx="47844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63" name="Encre 62">
                  <a:extLst>
                    <a:ext uri="{FF2B5EF4-FFF2-40B4-BE49-F238E27FC236}">
                      <a16:creationId xmlns:a16="http://schemas.microsoft.com/office/drawing/2014/main" id="{AC7721B0-B02F-445A-8DFE-311B2EE074AD}"/>
                    </a:ext>
                  </a:extLst>
                </p14:cNvPr>
                <p14:cNvContentPartPr/>
                <p14:nvPr/>
              </p14:nvContentPartPr>
              <p14:xfrm>
                <a:off x="10252480" y="2579760"/>
                <a:ext cx="408960" cy="283320"/>
              </p14:xfrm>
            </p:contentPart>
          </mc:Choice>
          <mc:Fallback>
            <p:pic>
              <p:nvPicPr>
                <p:cNvPr id="63" name="Encre 62">
                  <a:extLst>
                    <a:ext uri="{FF2B5EF4-FFF2-40B4-BE49-F238E27FC236}">
                      <a16:creationId xmlns:a16="http://schemas.microsoft.com/office/drawing/2014/main" id="{AC7721B0-B02F-445A-8DFE-311B2EE074AD}"/>
                    </a:ext>
                  </a:extLst>
                </p:cNvPr>
                <p:cNvPicPr/>
                <p:nvPr/>
              </p:nvPicPr>
              <p:blipFill>
                <a:blip r:embed="rId62"/>
                <a:stretch>
                  <a:fillRect/>
                </a:stretch>
              </p:blipFill>
              <p:spPr>
                <a:xfrm>
                  <a:off x="10234840" y="2561760"/>
                  <a:ext cx="444600" cy="318960"/>
                </a:xfrm>
                <a:prstGeom prst="rect">
                  <a:avLst/>
                </a:prstGeom>
              </p:spPr>
            </p:pic>
          </mc:Fallback>
        </mc:AlternateContent>
      </p:grpSp>
    </p:spTree>
    <p:extLst>
      <p:ext uri="{BB962C8B-B14F-4D97-AF65-F5344CB8AC3E}">
        <p14:creationId xmlns:p14="http://schemas.microsoft.com/office/powerpoint/2010/main" val="2738908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F895A252-61BC-4F76-8D1F-37647DFD4D39}"/>
              </a:ext>
            </a:extLst>
          </p:cNvPr>
          <p:cNvSpPr txBox="1"/>
          <p:nvPr/>
        </p:nvSpPr>
        <p:spPr>
          <a:xfrm>
            <a:off x="245533" y="194733"/>
            <a:ext cx="1193800" cy="646331"/>
          </a:xfrm>
          <a:prstGeom prst="rect">
            <a:avLst/>
          </a:prstGeom>
          <a:noFill/>
        </p:spPr>
        <p:txBody>
          <a:bodyPr wrap="square" rtlCol="0">
            <a:spAutoFit/>
          </a:bodyPr>
          <a:lstStyle/>
          <a:p>
            <a:r>
              <a:rPr lang="fr-FR" sz="3600" dirty="0"/>
              <a:t>C.</a:t>
            </a:r>
          </a:p>
        </p:txBody>
      </p:sp>
      <p:pic>
        <p:nvPicPr>
          <p:cNvPr id="4" name="Image 3">
            <a:extLst>
              <a:ext uri="{FF2B5EF4-FFF2-40B4-BE49-F238E27FC236}">
                <a16:creationId xmlns:a16="http://schemas.microsoft.com/office/drawing/2014/main" id="{293413E3-787F-4B6D-86EE-913CB169FF90}"/>
              </a:ext>
            </a:extLst>
          </p:cNvPr>
          <p:cNvPicPr>
            <a:picLocks noChangeAspect="1"/>
          </p:cNvPicPr>
          <p:nvPr/>
        </p:nvPicPr>
        <p:blipFill rotWithShape="1">
          <a:blip r:embed="rId2"/>
          <a:srcRect l="496" t="1176"/>
          <a:stretch/>
        </p:blipFill>
        <p:spPr>
          <a:xfrm>
            <a:off x="1042416" y="1237314"/>
            <a:ext cx="9674352" cy="4752281"/>
          </a:xfrm>
          <a:prstGeom prst="rect">
            <a:avLst/>
          </a:prstGeom>
          <a:ln>
            <a:noFill/>
          </a:ln>
          <a:effectLst>
            <a:outerShdw blurRad="190500" algn="tl" rotWithShape="0">
              <a:srgbClr val="000000">
                <a:alpha val="70000"/>
              </a:srgbClr>
            </a:outerShdw>
          </a:effectLst>
        </p:spPr>
      </p:pic>
      <p:pic>
        <p:nvPicPr>
          <p:cNvPr id="5" name="Picture 2" descr="Presse - ESILV Ecole d&amp;#39;Ingénieurs">
            <a:extLst>
              <a:ext uri="{FF2B5EF4-FFF2-40B4-BE49-F238E27FC236}">
                <a16:creationId xmlns:a16="http://schemas.microsoft.com/office/drawing/2014/main" id="{C78AC186-E22C-4625-873B-E6481A35C3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6433" y="121537"/>
            <a:ext cx="584775" cy="584775"/>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24E48F41-56BD-4F9E-9CCF-390DE85478C5}"/>
              </a:ext>
            </a:extLst>
          </p:cNvPr>
          <p:cNvSpPr txBox="1"/>
          <p:nvPr/>
        </p:nvSpPr>
        <p:spPr>
          <a:xfrm>
            <a:off x="4105199" y="594085"/>
            <a:ext cx="3548786" cy="523220"/>
          </a:xfrm>
          <a:prstGeom prst="rect">
            <a:avLst/>
          </a:prstGeom>
          <a:noFill/>
        </p:spPr>
        <p:txBody>
          <a:bodyPr wrap="square" rtlCol="0">
            <a:spAutoFit/>
          </a:bodyPr>
          <a:lstStyle/>
          <a:p>
            <a:r>
              <a:rPr lang="fr-FR" sz="2800" b="1" u="sng" dirty="0"/>
              <a:t>HOLIDAYS INFLUENCE</a:t>
            </a:r>
            <a:endParaRPr lang="fr-FR" b="1" u="sng" dirty="0"/>
          </a:p>
        </p:txBody>
      </p:sp>
      <p:grpSp>
        <p:nvGrpSpPr>
          <p:cNvPr id="8" name="Groupe 7">
            <a:extLst>
              <a:ext uri="{FF2B5EF4-FFF2-40B4-BE49-F238E27FC236}">
                <a16:creationId xmlns:a16="http://schemas.microsoft.com/office/drawing/2014/main" id="{AD84AEDC-6670-46B2-A86D-08081730FE10}"/>
              </a:ext>
            </a:extLst>
          </p:cNvPr>
          <p:cNvGrpSpPr/>
          <p:nvPr/>
        </p:nvGrpSpPr>
        <p:grpSpPr>
          <a:xfrm>
            <a:off x="2957080" y="6132240"/>
            <a:ext cx="1536840" cy="633600"/>
            <a:chOff x="2957080" y="6132240"/>
            <a:chExt cx="1536840" cy="633600"/>
          </a:xfrm>
        </p:grpSpPr>
        <mc:AlternateContent xmlns:mc="http://schemas.openxmlformats.org/markup-compatibility/2006">
          <mc:Choice xmlns:p14="http://schemas.microsoft.com/office/powerpoint/2010/main" Requires="p14">
            <p:contentPart p14:bwMode="auto" r:id="rId4">
              <p14:nvContentPartPr>
                <p14:cNvPr id="2" name="Encre 1">
                  <a:extLst>
                    <a:ext uri="{FF2B5EF4-FFF2-40B4-BE49-F238E27FC236}">
                      <a16:creationId xmlns:a16="http://schemas.microsoft.com/office/drawing/2014/main" id="{0F3951EF-E1B2-4ED7-B16E-6C9DCE6CDDFE}"/>
                    </a:ext>
                  </a:extLst>
                </p14:cNvPr>
                <p14:cNvContentPartPr/>
                <p14:nvPr/>
              </p14:nvContentPartPr>
              <p14:xfrm>
                <a:off x="2957080" y="6132240"/>
                <a:ext cx="1259280" cy="411480"/>
              </p14:xfrm>
            </p:contentPart>
          </mc:Choice>
          <mc:Fallback>
            <p:pic>
              <p:nvPicPr>
                <p:cNvPr id="2" name="Encre 1">
                  <a:extLst>
                    <a:ext uri="{FF2B5EF4-FFF2-40B4-BE49-F238E27FC236}">
                      <a16:creationId xmlns:a16="http://schemas.microsoft.com/office/drawing/2014/main" id="{0F3951EF-E1B2-4ED7-B16E-6C9DCE6CDDFE}"/>
                    </a:ext>
                  </a:extLst>
                </p:cNvPr>
                <p:cNvPicPr/>
                <p:nvPr/>
              </p:nvPicPr>
              <p:blipFill>
                <a:blip r:embed="rId5"/>
                <a:stretch>
                  <a:fillRect/>
                </a:stretch>
              </p:blipFill>
              <p:spPr>
                <a:xfrm>
                  <a:off x="2939440" y="6114600"/>
                  <a:ext cx="1294920" cy="4471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Encre 6">
                  <a:extLst>
                    <a:ext uri="{FF2B5EF4-FFF2-40B4-BE49-F238E27FC236}">
                      <a16:creationId xmlns:a16="http://schemas.microsoft.com/office/drawing/2014/main" id="{AF200624-9544-40D4-AC29-753EF7F4ACFD}"/>
                    </a:ext>
                  </a:extLst>
                </p14:cNvPr>
                <p14:cNvContentPartPr/>
                <p14:nvPr/>
              </p14:nvContentPartPr>
              <p14:xfrm>
                <a:off x="4162720" y="6382800"/>
                <a:ext cx="331200" cy="383040"/>
              </p14:xfrm>
            </p:contentPart>
          </mc:Choice>
          <mc:Fallback>
            <p:pic>
              <p:nvPicPr>
                <p:cNvPr id="7" name="Encre 6">
                  <a:extLst>
                    <a:ext uri="{FF2B5EF4-FFF2-40B4-BE49-F238E27FC236}">
                      <a16:creationId xmlns:a16="http://schemas.microsoft.com/office/drawing/2014/main" id="{AF200624-9544-40D4-AC29-753EF7F4ACFD}"/>
                    </a:ext>
                  </a:extLst>
                </p:cNvPr>
                <p:cNvPicPr/>
                <p:nvPr/>
              </p:nvPicPr>
              <p:blipFill>
                <a:blip r:embed="rId7"/>
                <a:stretch>
                  <a:fillRect/>
                </a:stretch>
              </p:blipFill>
              <p:spPr>
                <a:xfrm>
                  <a:off x="4144720" y="6364800"/>
                  <a:ext cx="366840" cy="418680"/>
                </a:xfrm>
                <a:prstGeom prst="rect">
                  <a:avLst/>
                </a:prstGeom>
              </p:spPr>
            </p:pic>
          </mc:Fallback>
        </mc:AlternateContent>
      </p:grpSp>
      <p:grpSp>
        <p:nvGrpSpPr>
          <p:cNvPr id="21" name="Groupe 20">
            <a:extLst>
              <a:ext uri="{FF2B5EF4-FFF2-40B4-BE49-F238E27FC236}">
                <a16:creationId xmlns:a16="http://schemas.microsoft.com/office/drawing/2014/main" id="{20780440-A03C-418D-A05E-99F1FD8D820B}"/>
              </a:ext>
            </a:extLst>
          </p:cNvPr>
          <p:cNvGrpSpPr/>
          <p:nvPr/>
        </p:nvGrpSpPr>
        <p:grpSpPr>
          <a:xfrm>
            <a:off x="5004760" y="5976000"/>
            <a:ext cx="3312000" cy="659520"/>
            <a:chOff x="5004760" y="5976000"/>
            <a:chExt cx="3312000" cy="659520"/>
          </a:xfrm>
        </p:grpSpPr>
        <mc:AlternateContent xmlns:mc="http://schemas.openxmlformats.org/markup-compatibility/2006">
          <mc:Choice xmlns:p14="http://schemas.microsoft.com/office/powerpoint/2010/main" Requires="p14">
            <p:contentPart p14:bwMode="auto" r:id="rId8">
              <p14:nvContentPartPr>
                <p14:cNvPr id="9" name="Encre 8">
                  <a:extLst>
                    <a:ext uri="{FF2B5EF4-FFF2-40B4-BE49-F238E27FC236}">
                      <a16:creationId xmlns:a16="http://schemas.microsoft.com/office/drawing/2014/main" id="{8B68680E-BCC7-4E4E-9B2B-0F7D9087C010}"/>
                    </a:ext>
                  </a:extLst>
                </p14:cNvPr>
                <p14:cNvContentPartPr/>
                <p14:nvPr/>
              </p14:nvContentPartPr>
              <p14:xfrm>
                <a:off x="5004760" y="6065640"/>
                <a:ext cx="405000" cy="419760"/>
              </p14:xfrm>
            </p:contentPart>
          </mc:Choice>
          <mc:Fallback>
            <p:pic>
              <p:nvPicPr>
                <p:cNvPr id="9" name="Encre 8">
                  <a:extLst>
                    <a:ext uri="{FF2B5EF4-FFF2-40B4-BE49-F238E27FC236}">
                      <a16:creationId xmlns:a16="http://schemas.microsoft.com/office/drawing/2014/main" id="{8B68680E-BCC7-4E4E-9B2B-0F7D9087C010}"/>
                    </a:ext>
                  </a:extLst>
                </p:cNvPr>
                <p:cNvPicPr/>
                <p:nvPr/>
              </p:nvPicPr>
              <p:blipFill>
                <a:blip r:embed="rId9"/>
                <a:stretch>
                  <a:fillRect/>
                </a:stretch>
              </p:blipFill>
              <p:spPr>
                <a:xfrm>
                  <a:off x="4986760" y="6048000"/>
                  <a:ext cx="440640" cy="4554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Encre 9">
                  <a:extLst>
                    <a:ext uri="{FF2B5EF4-FFF2-40B4-BE49-F238E27FC236}">
                      <a16:creationId xmlns:a16="http://schemas.microsoft.com/office/drawing/2014/main" id="{FE53D277-FE67-4309-A7A2-91CC5790B7A1}"/>
                    </a:ext>
                  </a:extLst>
                </p14:cNvPr>
                <p14:cNvContentPartPr/>
                <p14:nvPr/>
              </p14:nvContentPartPr>
              <p14:xfrm>
                <a:off x="5392840" y="6307920"/>
                <a:ext cx="156960" cy="151560"/>
              </p14:xfrm>
            </p:contentPart>
          </mc:Choice>
          <mc:Fallback>
            <p:pic>
              <p:nvPicPr>
                <p:cNvPr id="10" name="Encre 9">
                  <a:extLst>
                    <a:ext uri="{FF2B5EF4-FFF2-40B4-BE49-F238E27FC236}">
                      <a16:creationId xmlns:a16="http://schemas.microsoft.com/office/drawing/2014/main" id="{FE53D277-FE67-4309-A7A2-91CC5790B7A1}"/>
                    </a:ext>
                  </a:extLst>
                </p:cNvPr>
                <p:cNvPicPr/>
                <p:nvPr/>
              </p:nvPicPr>
              <p:blipFill>
                <a:blip r:embed="rId11"/>
                <a:stretch>
                  <a:fillRect/>
                </a:stretch>
              </p:blipFill>
              <p:spPr>
                <a:xfrm>
                  <a:off x="5375200" y="6289920"/>
                  <a:ext cx="19260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2" name="Encre 11">
                  <a:extLst>
                    <a:ext uri="{FF2B5EF4-FFF2-40B4-BE49-F238E27FC236}">
                      <a16:creationId xmlns:a16="http://schemas.microsoft.com/office/drawing/2014/main" id="{28E0CF74-B307-454E-85CD-5E552FEAD2F2}"/>
                    </a:ext>
                  </a:extLst>
                </p14:cNvPr>
                <p14:cNvContentPartPr/>
                <p14:nvPr/>
              </p14:nvContentPartPr>
              <p14:xfrm>
                <a:off x="6003400" y="6179400"/>
                <a:ext cx="22320" cy="247320"/>
              </p14:xfrm>
            </p:contentPart>
          </mc:Choice>
          <mc:Fallback>
            <p:pic>
              <p:nvPicPr>
                <p:cNvPr id="12" name="Encre 11">
                  <a:extLst>
                    <a:ext uri="{FF2B5EF4-FFF2-40B4-BE49-F238E27FC236}">
                      <a16:creationId xmlns:a16="http://schemas.microsoft.com/office/drawing/2014/main" id="{28E0CF74-B307-454E-85CD-5E552FEAD2F2}"/>
                    </a:ext>
                  </a:extLst>
                </p:cNvPr>
                <p:cNvPicPr/>
                <p:nvPr/>
              </p:nvPicPr>
              <p:blipFill>
                <a:blip r:embed="rId13"/>
                <a:stretch>
                  <a:fillRect/>
                </a:stretch>
              </p:blipFill>
              <p:spPr>
                <a:xfrm>
                  <a:off x="5985760" y="6161760"/>
                  <a:ext cx="57960" cy="2829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3" name="Encre 12">
                  <a:extLst>
                    <a:ext uri="{FF2B5EF4-FFF2-40B4-BE49-F238E27FC236}">
                      <a16:creationId xmlns:a16="http://schemas.microsoft.com/office/drawing/2014/main" id="{EFE5EAE0-7C78-45F5-AEAD-658109172042}"/>
                    </a:ext>
                  </a:extLst>
                </p14:cNvPr>
                <p14:cNvContentPartPr/>
                <p14:nvPr/>
              </p14:nvContentPartPr>
              <p14:xfrm>
                <a:off x="5839240" y="6096240"/>
                <a:ext cx="336960" cy="114480"/>
              </p14:xfrm>
            </p:contentPart>
          </mc:Choice>
          <mc:Fallback>
            <p:pic>
              <p:nvPicPr>
                <p:cNvPr id="13" name="Encre 12">
                  <a:extLst>
                    <a:ext uri="{FF2B5EF4-FFF2-40B4-BE49-F238E27FC236}">
                      <a16:creationId xmlns:a16="http://schemas.microsoft.com/office/drawing/2014/main" id="{EFE5EAE0-7C78-45F5-AEAD-658109172042}"/>
                    </a:ext>
                  </a:extLst>
                </p:cNvPr>
                <p:cNvPicPr/>
                <p:nvPr/>
              </p:nvPicPr>
              <p:blipFill>
                <a:blip r:embed="rId15"/>
                <a:stretch>
                  <a:fillRect/>
                </a:stretch>
              </p:blipFill>
              <p:spPr>
                <a:xfrm>
                  <a:off x="5821600" y="6078600"/>
                  <a:ext cx="37260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4" name="Encre 13">
                  <a:extLst>
                    <a:ext uri="{FF2B5EF4-FFF2-40B4-BE49-F238E27FC236}">
                      <a16:creationId xmlns:a16="http://schemas.microsoft.com/office/drawing/2014/main" id="{9C334553-7369-4637-AAAB-58B757FE2B45}"/>
                    </a:ext>
                  </a:extLst>
                </p14:cNvPr>
                <p14:cNvContentPartPr/>
                <p14:nvPr/>
              </p14:nvContentPartPr>
              <p14:xfrm>
                <a:off x="5870200" y="6437880"/>
                <a:ext cx="231120" cy="81000"/>
              </p14:xfrm>
            </p:contentPart>
          </mc:Choice>
          <mc:Fallback>
            <p:pic>
              <p:nvPicPr>
                <p:cNvPr id="14" name="Encre 13">
                  <a:extLst>
                    <a:ext uri="{FF2B5EF4-FFF2-40B4-BE49-F238E27FC236}">
                      <a16:creationId xmlns:a16="http://schemas.microsoft.com/office/drawing/2014/main" id="{9C334553-7369-4637-AAAB-58B757FE2B45}"/>
                    </a:ext>
                  </a:extLst>
                </p:cNvPr>
                <p:cNvPicPr/>
                <p:nvPr/>
              </p:nvPicPr>
              <p:blipFill>
                <a:blip r:embed="rId17"/>
                <a:stretch>
                  <a:fillRect/>
                </a:stretch>
              </p:blipFill>
              <p:spPr>
                <a:xfrm>
                  <a:off x="5852560" y="6420240"/>
                  <a:ext cx="26676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5" name="Encre 14">
                  <a:extLst>
                    <a:ext uri="{FF2B5EF4-FFF2-40B4-BE49-F238E27FC236}">
                      <a16:creationId xmlns:a16="http://schemas.microsoft.com/office/drawing/2014/main" id="{E0D08DAB-74D7-4AD9-A5D6-C8B2AFFF8F02}"/>
                    </a:ext>
                  </a:extLst>
                </p14:cNvPr>
                <p14:cNvContentPartPr/>
                <p14:nvPr/>
              </p14:nvContentPartPr>
              <p14:xfrm>
                <a:off x="6175480" y="6131160"/>
                <a:ext cx="826560" cy="504360"/>
              </p14:xfrm>
            </p:contentPart>
          </mc:Choice>
          <mc:Fallback>
            <p:pic>
              <p:nvPicPr>
                <p:cNvPr id="15" name="Encre 14">
                  <a:extLst>
                    <a:ext uri="{FF2B5EF4-FFF2-40B4-BE49-F238E27FC236}">
                      <a16:creationId xmlns:a16="http://schemas.microsoft.com/office/drawing/2014/main" id="{E0D08DAB-74D7-4AD9-A5D6-C8B2AFFF8F02}"/>
                    </a:ext>
                  </a:extLst>
                </p:cNvPr>
                <p:cNvPicPr/>
                <p:nvPr/>
              </p:nvPicPr>
              <p:blipFill>
                <a:blip r:embed="rId19"/>
                <a:stretch>
                  <a:fillRect/>
                </a:stretch>
              </p:blipFill>
              <p:spPr>
                <a:xfrm>
                  <a:off x="6157840" y="6113520"/>
                  <a:ext cx="862200" cy="540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6" name="Encre 15">
                  <a:extLst>
                    <a:ext uri="{FF2B5EF4-FFF2-40B4-BE49-F238E27FC236}">
                      <a16:creationId xmlns:a16="http://schemas.microsoft.com/office/drawing/2014/main" id="{618EDA94-71B9-4F30-BD88-C6299A249407}"/>
                    </a:ext>
                  </a:extLst>
                </p14:cNvPr>
                <p14:cNvContentPartPr/>
                <p14:nvPr/>
              </p14:nvContentPartPr>
              <p14:xfrm>
                <a:off x="7104280" y="6290640"/>
                <a:ext cx="394200" cy="136800"/>
              </p14:xfrm>
            </p:contentPart>
          </mc:Choice>
          <mc:Fallback>
            <p:pic>
              <p:nvPicPr>
                <p:cNvPr id="16" name="Encre 15">
                  <a:extLst>
                    <a:ext uri="{FF2B5EF4-FFF2-40B4-BE49-F238E27FC236}">
                      <a16:creationId xmlns:a16="http://schemas.microsoft.com/office/drawing/2014/main" id="{618EDA94-71B9-4F30-BD88-C6299A249407}"/>
                    </a:ext>
                  </a:extLst>
                </p:cNvPr>
                <p:cNvPicPr/>
                <p:nvPr/>
              </p:nvPicPr>
              <p:blipFill>
                <a:blip r:embed="rId21"/>
                <a:stretch>
                  <a:fillRect/>
                </a:stretch>
              </p:blipFill>
              <p:spPr>
                <a:xfrm>
                  <a:off x="7086280" y="6272640"/>
                  <a:ext cx="42984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7" name="Encre 16">
                  <a:extLst>
                    <a:ext uri="{FF2B5EF4-FFF2-40B4-BE49-F238E27FC236}">
                      <a16:creationId xmlns:a16="http://schemas.microsoft.com/office/drawing/2014/main" id="{5352D8A8-C1D3-498F-9B53-661B285FAA2B}"/>
                    </a:ext>
                  </a:extLst>
                </p14:cNvPr>
                <p14:cNvContentPartPr/>
                <p14:nvPr/>
              </p14:nvContentPartPr>
              <p14:xfrm>
                <a:off x="7546720" y="6285240"/>
                <a:ext cx="541800" cy="166680"/>
              </p14:xfrm>
            </p:contentPart>
          </mc:Choice>
          <mc:Fallback>
            <p:pic>
              <p:nvPicPr>
                <p:cNvPr id="17" name="Encre 16">
                  <a:extLst>
                    <a:ext uri="{FF2B5EF4-FFF2-40B4-BE49-F238E27FC236}">
                      <a16:creationId xmlns:a16="http://schemas.microsoft.com/office/drawing/2014/main" id="{5352D8A8-C1D3-498F-9B53-661B285FAA2B}"/>
                    </a:ext>
                  </a:extLst>
                </p:cNvPr>
                <p:cNvPicPr/>
                <p:nvPr/>
              </p:nvPicPr>
              <p:blipFill>
                <a:blip r:embed="rId23"/>
                <a:stretch>
                  <a:fillRect/>
                </a:stretch>
              </p:blipFill>
              <p:spPr>
                <a:xfrm>
                  <a:off x="7529080" y="6267600"/>
                  <a:ext cx="577440" cy="2023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9" name="Encre 18">
                  <a:extLst>
                    <a:ext uri="{FF2B5EF4-FFF2-40B4-BE49-F238E27FC236}">
                      <a16:creationId xmlns:a16="http://schemas.microsoft.com/office/drawing/2014/main" id="{E58B6ED1-90B0-400E-8E49-9A088961DCA6}"/>
                    </a:ext>
                  </a:extLst>
                </p14:cNvPr>
                <p14:cNvContentPartPr/>
                <p14:nvPr/>
              </p14:nvContentPartPr>
              <p14:xfrm>
                <a:off x="8283280" y="6363720"/>
                <a:ext cx="33480" cy="23040"/>
              </p14:xfrm>
            </p:contentPart>
          </mc:Choice>
          <mc:Fallback>
            <p:pic>
              <p:nvPicPr>
                <p:cNvPr id="19" name="Encre 18">
                  <a:extLst>
                    <a:ext uri="{FF2B5EF4-FFF2-40B4-BE49-F238E27FC236}">
                      <a16:creationId xmlns:a16="http://schemas.microsoft.com/office/drawing/2014/main" id="{E58B6ED1-90B0-400E-8E49-9A088961DCA6}"/>
                    </a:ext>
                  </a:extLst>
                </p:cNvPr>
                <p:cNvPicPr/>
                <p:nvPr/>
              </p:nvPicPr>
              <p:blipFill>
                <a:blip r:embed="rId25"/>
                <a:stretch>
                  <a:fillRect/>
                </a:stretch>
              </p:blipFill>
              <p:spPr>
                <a:xfrm>
                  <a:off x="8265280" y="6345720"/>
                  <a:ext cx="6912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0" name="Encre 19">
                  <a:extLst>
                    <a:ext uri="{FF2B5EF4-FFF2-40B4-BE49-F238E27FC236}">
                      <a16:creationId xmlns:a16="http://schemas.microsoft.com/office/drawing/2014/main" id="{A63CE599-53A8-45C1-9C23-BDE8C54549F0}"/>
                    </a:ext>
                  </a:extLst>
                </p14:cNvPr>
                <p14:cNvContentPartPr/>
                <p14:nvPr/>
              </p14:nvContentPartPr>
              <p14:xfrm>
                <a:off x="8251960" y="5976000"/>
                <a:ext cx="46080" cy="267120"/>
              </p14:xfrm>
            </p:contentPart>
          </mc:Choice>
          <mc:Fallback>
            <p:pic>
              <p:nvPicPr>
                <p:cNvPr id="20" name="Encre 19">
                  <a:extLst>
                    <a:ext uri="{FF2B5EF4-FFF2-40B4-BE49-F238E27FC236}">
                      <a16:creationId xmlns:a16="http://schemas.microsoft.com/office/drawing/2014/main" id="{A63CE599-53A8-45C1-9C23-BDE8C54549F0}"/>
                    </a:ext>
                  </a:extLst>
                </p:cNvPr>
                <p:cNvPicPr/>
                <p:nvPr/>
              </p:nvPicPr>
              <p:blipFill>
                <a:blip r:embed="rId27"/>
                <a:stretch>
                  <a:fillRect/>
                </a:stretch>
              </p:blipFill>
              <p:spPr>
                <a:xfrm>
                  <a:off x="8233960" y="5958000"/>
                  <a:ext cx="81720" cy="302760"/>
                </a:xfrm>
                <a:prstGeom prst="rect">
                  <a:avLst/>
                </a:prstGeom>
              </p:spPr>
            </p:pic>
          </mc:Fallback>
        </mc:AlternateContent>
      </p:grpSp>
    </p:spTree>
    <p:extLst>
      <p:ext uri="{BB962C8B-B14F-4D97-AF65-F5344CB8AC3E}">
        <p14:creationId xmlns:p14="http://schemas.microsoft.com/office/powerpoint/2010/main" val="2406806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271CD67D-161B-48C9-B454-4E17FFFA27A0}"/>
              </a:ext>
            </a:extLst>
          </p:cNvPr>
          <p:cNvSpPr txBox="1"/>
          <p:nvPr/>
        </p:nvSpPr>
        <p:spPr>
          <a:xfrm>
            <a:off x="267462" y="181094"/>
            <a:ext cx="3353562" cy="584775"/>
          </a:xfrm>
          <a:prstGeom prst="rect">
            <a:avLst/>
          </a:prstGeom>
          <a:noFill/>
        </p:spPr>
        <p:txBody>
          <a:bodyPr wrap="square">
            <a:spAutoFit/>
          </a:bodyPr>
          <a:lstStyle/>
          <a:p>
            <a:r>
              <a:rPr lang="fr-FR" sz="3200" dirty="0">
                <a:solidFill>
                  <a:srgbClr val="000000"/>
                </a:solidFill>
                <a:latin typeface="-apple-system"/>
              </a:rPr>
              <a:t>D. Data Modelling</a:t>
            </a:r>
          </a:p>
        </p:txBody>
      </p:sp>
      <p:pic>
        <p:nvPicPr>
          <p:cNvPr id="4" name="Picture 2" descr="Presse - ESILV Ecole d&amp;#39;Ingénieurs">
            <a:extLst>
              <a:ext uri="{FF2B5EF4-FFF2-40B4-BE49-F238E27FC236}">
                <a16:creationId xmlns:a16="http://schemas.microsoft.com/office/drawing/2014/main" id="{FF7B2798-E252-41DA-A7B3-6DFAFAC985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6433" y="121537"/>
            <a:ext cx="584775" cy="584775"/>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CA018829-D1B9-4E52-94A5-494D8E91016A}"/>
              </a:ext>
            </a:extLst>
          </p:cNvPr>
          <p:cNvPicPr>
            <a:picLocks noChangeAspect="1"/>
          </p:cNvPicPr>
          <p:nvPr/>
        </p:nvPicPr>
        <p:blipFill>
          <a:blip r:embed="rId3"/>
          <a:stretch>
            <a:fillRect/>
          </a:stretch>
        </p:blipFill>
        <p:spPr>
          <a:xfrm>
            <a:off x="267462" y="914400"/>
            <a:ext cx="6501897" cy="2347452"/>
          </a:xfrm>
          <a:prstGeom prst="rect">
            <a:avLst/>
          </a:prstGeom>
          <a:ln>
            <a:noFill/>
          </a:ln>
          <a:effectLst>
            <a:outerShdw blurRad="190500" algn="tl" rotWithShape="0">
              <a:srgbClr val="000000">
                <a:alpha val="70000"/>
              </a:srgbClr>
            </a:outerShdw>
          </a:effectLst>
        </p:spPr>
      </p:pic>
      <p:pic>
        <p:nvPicPr>
          <p:cNvPr id="7" name="Image 6">
            <a:extLst>
              <a:ext uri="{FF2B5EF4-FFF2-40B4-BE49-F238E27FC236}">
                <a16:creationId xmlns:a16="http://schemas.microsoft.com/office/drawing/2014/main" id="{D025A79F-6734-498F-9EB4-997E0348A4E1}"/>
              </a:ext>
            </a:extLst>
          </p:cNvPr>
          <p:cNvPicPr>
            <a:picLocks noChangeAspect="1"/>
          </p:cNvPicPr>
          <p:nvPr/>
        </p:nvPicPr>
        <p:blipFill>
          <a:blip r:embed="rId4"/>
          <a:stretch>
            <a:fillRect/>
          </a:stretch>
        </p:blipFill>
        <p:spPr>
          <a:xfrm>
            <a:off x="4792133" y="2185367"/>
            <a:ext cx="2768742" cy="3587934"/>
          </a:xfrm>
          <a:prstGeom prst="rect">
            <a:avLst/>
          </a:prstGeom>
          <a:ln>
            <a:noFill/>
          </a:ln>
          <a:effectLst>
            <a:outerShdw blurRad="190500" algn="tl" rotWithShape="0">
              <a:srgbClr val="000000">
                <a:alpha val="70000"/>
              </a:srgbClr>
            </a:outerShdw>
          </a:effectLst>
        </p:spPr>
      </p:pic>
      <p:grpSp>
        <p:nvGrpSpPr>
          <p:cNvPr id="13" name="Groupe 12">
            <a:extLst>
              <a:ext uri="{FF2B5EF4-FFF2-40B4-BE49-F238E27FC236}">
                <a16:creationId xmlns:a16="http://schemas.microsoft.com/office/drawing/2014/main" id="{B3843C0B-C794-4CFD-8A0E-FF337E28478B}"/>
              </a:ext>
            </a:extLst>
          </p:cNvPr>
          <p:cNvGrpSpPr/>
          <p:nvPr/>
        </p:nvGrpSpPr>
        <p:grpSpPr>
          <a:xfrm>
            <a:off x="1215760" y="784080"/>
            <a:ext cx="480240" cy="398880"/>
            <a:chOff x="1215760" y="784080"/>
            <a:chExt cx="480240" cy="398880"/>
          </a:xfrm>
        </p:grpSpPr>
        <mc:AlternateContent xmlns:mc="http://schemas.openxmlformats.org/markup-compatibility/2006">
          <mc:Choice xmlns:p14="http://schemas.microsoft.com/office/powerpoint/2010/main" Requires="p14">
            <p:contentPart p14:bwMode="auto" r:id="rId5">
              <p14:nvContentPartPr>
                <p14:cNvPr id="8" name="Encre 7">
                  <a:extLst>
                    <a:ext uri="{FF2B5EF4-FFF2-40B4-BE49-F238E27FC236}">
                      <a16:creationId xmlns:a16="http://schemas.microsoft.com/office/drawing/2014/main" id="{2F1CA2E5-F412-4D58-BF0A-AAE87E1E1EB9}"/>
                    </a:ext>
                  </a:extLst>
                </p14:cNvPr>
                <p14:cNvContentPartPr/>
                <p14:nvPr/>
              </p14:nvContentPartPr>
              <p14:xfrm>
                <a:off x="1352560" y="887760"/>
                <a:ext cx="144000" cy="223920"/>
              </p14:xfrm>
            </p:contentPart>
          </mc:Choice>
          <mc:Fallback>
            <p:pic>
              <p:nvPicPr>
                <p:cNvPr id="8" name="Encre 7">
                  <a:extLst>
                    <a:ext uri="{FF2B5EF4-FFF2-40B4-BE49-F238E27FC236}">
                      <a16:creationId xmlns:a16="http://schemas.microsoft.com/office/drawing/2014/main" id="{2F1CA2E5-F412-4D58-BF0A-AAE87E1E1EB9}"/>
                    </a:ext>
                  </a:extLst>
                </p:cNvPr>
                <p:cNvPicPr/>
                <p:nvPr/>
              </p:nvPicPr>
              <p:blipFill>
                <a:blip r:embed="rId6"/>
                <a:stretch>
                  <a:fillRect/>
                </a:stretch>
              </p:blipFill>
              <p:spPr>
                <a:xfrm>
                  <a:off x="1334560" y="870120"/>
                  <a:ext cx="17964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9" name="Encre 8">
                  <a:extLst>
                    <a:ext uri="{FF2B5EF4-FFF2-40B4-BE49-F238E27FC236}">
                      <a16:creationId xmlns:a16="http://schemas.microsoft.com/office/drawing/2014/main" id="{D6F2CDB9-1111-46B6-B115-EFD1A8426D0E}"/>
                    </a:ext>
                  </a:extLst>
                </p14:cNvPr>
                <p14:cNvContentPartPr/>
                <p14:nvPr/>
              </p14:nvContentPartPr>
              <p14:xfrm>
                <a:off x="1215760" y="784080"/>
                <a:ext cx="480240" cy="398880"/>
              </p14:xfrm>
            </p:contentPart>
          </mc:Choice>
          <mc:Fallback>
            <p:pic>
              <p:nvPicPr>
                <p:cNvPr id="9" name="Encre 8">
                  <a:extLst>
                    <a:ext uri="{FF2B5EF4-FFF2-40B4-BE49-F238E27FC236}">
                      <a16:creationId xmlns:a16="http://schemas.microsoft.com/office/drawing/2014/main" id="{D6F2CDB9-1111-46B6-B115-EFD1A8426D0E}"/>
                    </a:ext>
                  </a:extLst>
                </p:cNvPr>
                <p:cNvPicPr/>
                <p:nvPr/>
              </p:nvPicPr>
              <p:blipFill>
                <a:blip r:embed="rId8"/>
                <a:stretch>
                  <a:fillRect/>
                </a:stretch>
              </p:blipFill>
              <p:spPr>
                <a:xfrm>
                  <a:off x="1198120" y="766440"/>
                  <a:ext cx="515880" cy="434520"/>
                </a:xfrm>
                <a:prstGeom prst="rect">
                  <a:avLst/>
                </a:prstGeom>
              </p:spPr>
            </p:pic>
          </mc:Fallback>
        </mc:AlternateContent>
      </p:grpSp>
      <p:grpSp>
        <p:nvGrpSpPr>
          <p:cNvPr id="12" name="Groupe 11">
            <a:extLst>
              <a:ext uri="{FF2B5EF4-FFF2-40B4-BE49-F238E27FC236}">
                <a16:creationId xmlns:a16="http://schemas.microsoft.com/office/drawing/2014/main" id="{1747B2B2-9540-41E2-9FBF-4E910D44A5FA}"/>
              </a:ext>
            </a:extLst>
          </p:cNvPr>
          <p:cNvGrpSpPr/>
          <p:nvPr/>
        </p:nvGrpSpPr>
        <p:grpSpPr>
          <a:xfrm>
            <a:off x="1055560" y="1990800"/>
            <a:ext cx="477000" cy="473400"/>
            <a:chOff x="1055560" y="1990800"/>
            <a:chExt cx="477000" cy="473400"/>
          </a:xfrm>
        </p:grpSpPr>
        <mc:AlternateContent xmlns:mc="http://schemas.openxmlformats.org/markup-compatibility/2006">
          <mc:Choice xmlns:p14="http://schemas.microsoft.com/office/powerpoint/2010/main" Requires="p14">
            <p:contentPart p14:bwMode="auto" r:id="rId9">
              <p14:nvContentPartPr>
                <p14:cNvPr id="10" name="Encre 9">
                  <a:extLst>
                    <a:ext uri="{FF2B5EF4-FFF2-40B4-BE49-F238E27FC236}">
                      <a16:creationId xmlns:a16="http://schemas.microsoft.com/office/drawing/2014/main" id="{6FC8993E-F5F4-499E-AFEB-6F41B923B83A}"/>
                    </a:ext>
                  </a:extLst>
                </p14:cNvPr>
                <p14:cNvContentPartPr/>
                <p14:nvPr/>
              </p14:nvContentPartPr>
              <p14:xfrm>
                <a:off x="1295320" y="2076120"/>
                <a:ext cx="168120" cy="245160"/>
              </p14:xfrm>
            </p:contentPart>
          </mc:Choice>
          <mc:Fallback>
            <p:pic>
              <p:nvPicPr>
                <p:cNvPr id="10" name="Encre 9">
                  <a:extLst>
                    <a:ext uri="{FF2B5EF4-FFF2-40B4-BE49-F238E27FC236}">
                      <a16:creationId xmlns:a16="http://schemas.microsoft.com/office/drawing/2014/main" id="{6FC8993E-F5F4-499E-AFEB-6F41B923B83A}"/>
                    </a:ext>
                  </a:extLst>
                </p:cNvPr>
                <p:cNvPicPr/>
                <p:nvPr/>
              </p:nvPicPr>
              <p:blipFill>
                <a:blip r:embed="rId10"/>
                <a:stretch>
                  <a:fillRect/>
                </a:stretch>
              </p:blipFill>
              <p:spPr>
                <a:xfrm>
                  <a:off x="1277680" y="2058480"/>
                  <a:ext cx="203760" cy="2808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1" name="Encre 10">
                  <a:extLst>
                    <a:ext uri="{FF2B5EF4-FFF2-40B4-BE49-F238E27FC236}">
                      <a16:creationId xmlns:a16="http://schemas.microsoft.com/office/drawing/2014/main" id="{00474CB1-62DD-49F6-BF00-FCD24BDC68B0}"/>
                    </a:ext>
                  </a:extLst>
                </p14:cNvPr>
                <p14:cNvContentPartPr/>
                <p14:nvPr/>
              </p14:nvContentPartPr>
              <p14:xfrm>
                <a:off x="1055560" y="1990800"/>
                <a:ext cx="477000" cy="473400"/>
              </p14:xfrm>
            </p:contentPart>
          </mc:Choice>
          <mc:Fallback>
            <p:pic>
              <p:nvPicPr>
                <p:cNvPr id="11" name="Encre 10">
                  <a:extLst>
                    <a:ext uri="{FF2B5EF4-FFF2-40B4-BE49-F238E27FC236}">
                      <a16:creationId xmlns:a16="http://schemas.microsoft.com/office/drawing/2014/main" id="{00474CB1-62DD-49F6-BF00-FCD24BDC68B0}"/>
                    </a:ext>
                  </a:extLst>
                </p:cNvPr>
                <p:cNvPicPr/>
                <p:nvPr/>
              </p:nvPicPr>
              <p:blipFill>
                <a:blip r:embed="rId12"/>
                <a:stretch>
                  <a:fillRect/>
                </a:stretch>
              </p:blipFill>
              <p:spPr>
                <a:xfrm>
                  <a:off x="1037920" y="1972800"/>
                  <a:ext cx="512640" cy="509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
            <p14:nvContentPartPr>
              <p14:cNvPr id="14" name="Encre 13">
                <a:extLst>
                  <a:ext uri="{FF2B5EF4-FFF2-40B4-BE49-F238E27FC236}">
                    <a16:creationId xmlns:a16="http://schemas.microsoft.com/office/drawing/2014/main" id="{15D05CF7-1320-47AE-893D-32C34D5C8E65}"/>
                  </a:ext>
                </a:extLst>
              </p14:cNvPr>
              <p14:cNvContentPartPr/>
              <p14:nvPr/>
            </p14:nvContentPartPr>
            <p14:xfrm>
              <a:off x="2970400" y="2721600"/>
              <a:ext cx="1469160" cy="987480"/>
            </p14:xfrm>
          </p:contentPart>
        </mc:Choice>
        <mc:Fallback>
          <p:pic>
            <p:nvPicPr>
              <p:cNvPr id="14" name="Encre 13">
                <a:extLst>
                  <a:ext uri="{FF2B5EF4-FFF2-40B4-BE49-F238E27FC236}">
                    <a16:creationId xmlns:a16="http://schemas.microsoft.com/office/drawing/2014/main" id="{15D05CF7-1320-47AE-893D-32C34D5C8E65}"/>
                  </a:ext>
                </a:extLst>
              </p:cNvPr>
              <p:cNvPicPr/>
              <p:nvPr/>
            </p:nvPicPr>
            <p:blipFill>
              <a:blip r:embed="rId14"/>
              <a:stretch>
                <a:fillRect/>
              </a:stretch>
            </p:blipFill>
            <p:spPr>
              <a:xfrm>
                <a:off x="2952400" y="2703600"/>
                <a:ext cx="1504800" cy="10231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5" name="Encre 24">
                <a:extLst>
                  <a:ext uri="{FF2B5EF4-FFF2-40B4-BE49-F238E27FC236}">
                    <a16:creationId xmlns:a16="http://schemas.microsoft.com/office/drawing/2014/main" id="{946AFB48-6280-44C0-BB33-49E0F1AA1292}"/>
                  </a:ext>
                </a:extLst>
              </p14:cNvPr>
              <p14:cNvContentPartPr/>
              <p14:nvPr/>
            </p14:nvContentPartPr>
            <p14:xfrm>
              <a:off x="3956440" y="2752200"/>
              <a:ext cx="532080" cy="370440"/>
            </p14:xfrm>
          </p:contentPart>
        </mc:Choice>
        <mc:Fallback>
          <p:pic>
            <p:nvPicPr>
              <p:cNvPr id="25" name="Encre 24">
                <a:extLst>
                  <a:ext uri="{FF2B5EF4-FFF2-40B4-BE49-F238E27FC236}">
                    <a16:creationId xmlns:a16="http://schemas.microsoft.com/office/drawing/2014/main" id="{946AFB48-6280-44C0-BB33-49E0F1AA1292}"/>
                  </a:ext>
                </a:extLst>
              </p:cNvPr>
              <p:cNvPicPr/>
              <p:nvPr/>
            </p:nvPicPr>
            <p:blipFill>
              <a:blip r:embed="rId16"/>
              <a:stretch>
                <a:fillRect/>
              </a:stretch>
            </p:blipFill>
            <p:spPr>
              <a:xfrm>
                <a:off x="3938800" y="2734560"/>
                <a:ext cx="567720" cy="406080"/>
              </a:xfrm>
              <a:prstGeom prst="rect">
                <a:avLst/>
              </a:prstGeom>
            </p:spPr>
          </p:pic>
        </mc:Fallback>
      </mc:AlternateContent>
      <p:grpSp>
        <p:nvGrpSpPr>
          <p:cNvPr id="29" name="Groupe 28">
            <a:extLst>
              <a:ext uri="{FF2B5EF4-FFF2-40B4-BE49-F238E27FC236}">
                <a16:creationId xmlns:a16="http://schemas.microsoft.com/office/drawing/2014/main" id="{6FD23745-A1D3-4455-9DBC-BBC9526D9C47}"/>
              </a:ext>
            </a:extLst>
          </p:cNvPr>
          <p:cNvGrpSpPr/>
          <p:nvPr/>
        </p:nvGrpSpPr>
        <p:grpSpPr>
          <a:xfrm>
            <a:off x="3354520" y="3540240"/>
            <a:ext cx="1348200" cy="1801080"/>
            <a:chOff x="3354520" y="3540240"/>
            <a:chExt cx="1348200" cy="1801080"/>
          </a:xfrm>
        </p:grpSpPr>
        <mc:AlternateContent xmlns:mc="http://schemas.openxmlformats.org/markup-compatibility/2006">
          <mc:Choice xmlns:p14="http://schemas.microsoft.com/office/powerpoint/2010/main" Requires="p14">
            <p:contentPart p14:bwMode="auto" r:id="rId17">
              <p14:nvContentPartPr>
                <p14:cNvPr id="18" name="Encre 17">
                  <a:extLst>
                    <a:ext uri="{FF2B5EF4-FFF2-40B4-BE49-F238E27FC236}">
                      <a16:creationId xmlns:a16="http://schemas.microsoft.com/office/drawing/2014/main" id="{B8382C1B-BCC1-4F5D-8368-92E2B39842E1}"/>
                    </a:ext>
                  </a:extLst>
                </p14:cNvPr>
                <p14:cNvContentPartPr/>
                <p14:nvPr/>
              </p14:nvContentPartPr>
              <p14:xfrm>
                <a:off x="3354520" y="3540240"/>
                <a:ext cx="1062720" cy="537840"/>
              </p14:xfrm>
            </p:contentPart>
          </mc:Choice>
          <mc:Fallback>
            <p:pic>
              <p:nvPicPr>
                <p:cNvPr id="18" name="Encre 17">
                  <a:extLst>
                    <a:ext uri="{FF2B5EF4-FFF2-40B4-BE49-F238E27FC236}">
                      <a16:creationId xmlns:a16="http://schemas.microsoft.com/office/drawing/2014/main" id="{B8382C1B-BCC1-4F5D-8368-92E2B39842E1}"/>
                    </a:ext>
                  </a:extLst>
                </p:cNvPr>
                <p:cNvPicPr/>
                <p:nvPr/>
              </p:nvPicPr>
              <p:blipFill>
                <a:blip r:embed="rId18"/>
                <a:stretch>
                  <a:fillRect/>
                </a:stretch>
              </p:blipFill>
              <p:spPr>
                <a:xfrm>
                  <a:off x="3336880" y="3522600"/>
                  <a:ext cx="1098360" cy="5734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9" name="Encre 18">
                  <a:extLst>
                    <a:ext uri="{FF2B5EF4-FFF2-40B4-BE49-F238E27FC236}">
                      <a16:creationId xmlns:a16="http://schemas.microsoft.com/office/drawing/2014/main" id="{8117551E-BAC5-4804-9C1C-6A57821C228B}"/>
                    </a:ext>
                  </a:extLst>
                </p14:cNvPr>
                <p14:cNvContentPartPr/>
                <p14:nvPr/>
              </p14:nvContentPartPr>
              <p14:xfrm>
                <a:off x="4447120" y="3916800"/>
                <a:ext cx="210960" cy="267120"/>
              </p14:xfrm>
            </p:contentPart>
          </mc:Choice>
          <mc:Fallback>
            <p:pic>
              <p:nvPicPr>
                <p:cNvPr id="19" name="Encre 18">
                  <a:extLst>
                    <a:ext uri="{FF2B5EF4-FFF2-40B4-BE49-F238E27FC236}">
                      <a16:creationId xmlns:a16="http://schemas.microsoft.com/office/drawing/2014/main" id="{8117551E-BAC5-4804-9C1C-6A57821C228B}"/>
                    </a:ext>
                  </a:extLst>
                </p:cNvPr>
                <p:cNvPicPr/>
                <p:nvPr/>
              </p:nvPicPr>
              <p:blipFill>
                <a:blip r:embed="rId20"/>
                <a:stretch>
                  <a:fillRect/>
                </a:stretch>
              </p:blipFill>
              <p:spPr>
                <a:xfrm>
                  <a:off x="4429480" y="3898800"/>
                  <a:ext cx="246600" cy="30276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0" name="Encre 19">
                  <a:extLst>
                    <a:ext uri="{FF2B5EF4-FFF2-40B4-BE49-F238E27FC236}">
                      <a16:creationId xmlns:a16="http://schemas.microsoft.com/office/drawing/2014/main" id="{5DE14CFE-7836-4AC6-9E48-CA5704054628}"/>
                    </a:ext>
                  </a:extLst>
                </p14:cNvPr>
                <p14:cNvContentPartPr/>
                <p14:nvPr/>
              </p14:nvContentPartPr>
              <p14:xfrm>
                <a:off x="3391960" y="4142520"/>
                <a:ext cx="1099800" cy="943920"/>
              </p14:xfrm>
            </p:contentPart>
          </mc:Choice>
          <mc:Fallback>
            <p:pic>
              <p:nvPicPr>
                <p:cNvPr id="20" name="Encre 19">
                  <a:extLst>
                    <a:ext uri="{FF2B5EF4-FFF2-40B4-BE49-F238E27FC236}">
                      <a16:creationId xmlns:a16="http://schemas.microsoft.com/office/drawing/2014/main" id="{5DE14CFE-7836-4AC6-9E48-CA5704054628}"/>
                    </a:ext>
                  </a:extLst>
                </p:cNvPr>
                <p:cNvPicPr/>
                <p:nvPr/>
              </p:nvPicPr>
              <p:blipFill>
                <a:blip r:embed="rId22"/>
                <a:stretch>
                  <a:fillRect/>
                </a:stretch>
              </p:blipFill>
              <p:spPr>
                <a:xfrm>
                  <a:off x="3373960" y="4124880"/>
                  <a:ext cx="1135440" cy="97956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1" name="Encre 20">
                  <a:extLst>
                    <a:ext uri="{FF2B5EF4-FFF2-40B4-BE49-F238E27FC236}">
                      <a16:creationId xmlns:a16="http://schemas.microsoft.com/office/drawing/2014/main" id="{51C93B37-8C3B-42A6-BFE2-001BC3E50867}"/>
                    </a:ext>
                  </a:extLst>
                </p14:cNvPr>
                <p14:cNvContentPartPr/>
                <p14:nvPr/>
              </p14:nvContentPartPr>
              <p14:xfrm>
                <a:off x="4303480" y="4878360"/>
                <a:ext cx="369360" cy="457920"/>
              </p14:xfrm>
            </p:contentPart>
          </mc:Choice>
          <mc:Fallback>
            <p:pic>
              <p:nvPicPr>
                <p:cNvPr id="21" name="Encre 20">
                  <a:extLst>
                    <a:ext uri="{FF2B5EF4-FFF2-40B4-BE49-F238E27FC236}">
                      <a16:creationId xmlns:a16="http://schemas.microsoft.com/office/drawing/2014/main" id="{51C93B37-8C3B-42A6-BFE2-001BC3E50867}"/>
                    </a:ext>
                  </a:extLst>
                </p:cNvPr>
                <p:cNvPicPr/>
                <p:nvPr/>
              </p:nvPicPr>
              <p:blipFill>
                <a:blip r:embed="rId24"/>
                <a:stretch>
                  <a:fillRect/>
                </a:stretch>
              </p:blipFill>
              <p:spPr>
                <a:xfrm>
                  <a:off x="4285840" y="4860720"/>
                  <a:ext cx="405000" cy="4935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3" name="Encre 22">
                  <a:extLst>
                    <a:ext uri="{FF2B5EF4-FFF2-40B4-BE49-F238E27FC236}">
                      <a16:creationId xmlns:a16="http://schemas.microsoft.com/office/drawing/2014/main" id="{C334E4C7-499F-431F-ADC4-4D2433D3CCA3}"/>
                    </a:ext>
                  </a:extLst>
                </p14:cNvPr>
                <p14:cNvContentPartPr/>
                <p14:nvPr/>
              </p14:nvContentPartPr>
              <p14:xfrm>
                <a:off x="4330120" y="3857040"/>
                <a:ext cx="360360" cy="419040"/>
              </p14:xfrm>
            </p:contentPart>
          </mc:Choice>
          <mc:Fallback>
            <p:pic>
              <p:nvPicPr>
                <p:cNvPr id="23" name="Encre 22">
                  <a:extLst>
                    <a:ext uri="{FF2B5EF4-FFF2-40B4-BE49-F238E27FC236}">
                      <a16:creationId xmlns:a16="http://schemas.microsoft.com/office/drawing/2014/main" id="{C334E4C7-499F-431F-ADC4-4D2433D3CCA3}"/>
                    </a:ext>
                  </a:extLst>
                </p:cNvPr>
                <p:cNvPicPr/>
                <p:nvPr/>
              </p:nvPicPr>
              <p:blipFill>
                <a:blip r:embed="rId26"/>
                <a:stretch>
                  <a:fillRect/>
                </a:stretch>
              </p:blipFill>
              <p:spPr>
                <a:xfrm>
                  <a:off x="4312120" y="3839040"/>
                  <a:ext cx="396000" cy="4546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4" name="Encre 23">
                  <a:extLst>
                    <a:ext uri="{FF2B5EF4-FFF2-40B4-BE49-F238E27FC236}">
                      <a16:creationId xmlns:a16="http://schemas.microsoft.com/office/drawing/2014/main" id="{2AF37D6A-CA41-4B2D-97C6-11A6FC4A2F99}"/>
                    </a:ext>
                  </a:extLst>
                </p14:cNvPr>
                <p14:cNvContentPartPr/>
                <p14:nvPr/>
              </p14:nvContentPartPr>
              <p14:xfrm>
                <a:off x="4300600" y="4902480"/>
                <a:ext cx="400680" cy="438840"/>
              </p14:xfrm>
            </p:contentPart>
          </mc:Choice>
          <mc:Fallback>
            <p:pic>
              <p:nvPicPr>
                <p:cNvPr id="24" name="Encre 23">
                  <a:extLst>
                    <a:ext uri="{FF2B5EF4-FFF2-40B4-BE49-F238E27FC236}">
                      <a16:creationId xmlns:a16="http://schemas.microsoft.com/office/drawing/2014/main" id="{2AF37D6A-CA41-4B2D-97C6-11A6FC4A2F99}"/>
                    </a:ext>
                  </a:extLst>
                </p:cNvPr>
                <p:cNvPicPr/>
                <p:nvPr/>
              </p:nvPicPr>
              <p:blipFill>
                <a:blip r:embed="rId28"/>
                <a:stretch>
                  <a:fillRect/>
                </a:stretch>
              </p:blipFill>
              <p:spPr>
                <a:xfrm>
                  <a:off x="4282600" y="4884480"/>
                  <a:ext cx="436320" cy="47448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7" name="Encre 26">
                  <a:extLst>
                    <a:ext uri="{FF2B5EF4-FFF2-40B4-BE49-F238E27FC236}">
                      <a16:creationId xmlns:a16="http://schemas.microsoft.com/office/drawing/2014/main" id="{221AA13F-2B1E-4080-9710-D39016C6E17D}"/>
                    </a:ext>
                  </a:extLst>
                </p14:cNvPr>
                <p14:cNvContentPartPr/>
                <p14:nvPr/>
              </p14:nvContentPartPr>
              <p14:xfrm>
                <a:off x="4312480" y="3866040"/>
                <a:ext cx="390240" cy="429120"/>
              </p14:xfrm>
            </p:contentPart>
          </mc:Choice>
          <mc:Fallback>
            <p:pic>
              <p:nvPicPr>
                <p:cNvPr id="27" name="Encre 26">
                  <a:extLst>
                    <a:ext uri="{FF2B5EF4-FFF2-40B4-BE49-F238E27FC236}">
                      <a16:creationId xmlns:a16="http://schemas.microsoft.com/office/drawing/2014/main" id="{221AA13F-2B1E-4080-9710-D39016C6E17D}"/>
                    </a:ext>
                  </a:extLst>
                </p:cNvPr>
                <p:cNvPicPr/>
                <p:nvPr/>
              </p:nvPicPr>
              <p:blipFill>
                <a:blip r:embed="rId30"/>
                <a:stretch>
                  <a:fillRect/>
                </a:stretch>
              </p:blipFill>
              <p:spPr>
                <a:xfrm>
                  <a:off x="4294480" y="3848040"/>
                  <a:ext cx="425880" cy="46476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8" name="Encre 27">
                  <a:extLst>
                    <a:ext uri="{FF2B5EF4-FFF2-40B4-BE49-F238E27FC236}">
                      <a16:creationId xmlns:a16="http://schemas.microsoft.com/office/drawing/2014/main" id="{A110B1E7-046F-441B-A4D7-E6F0ADF70A35}"/>
                    </a:ext>
                  </a:extLst>
                </p14:cNvPr>
                <p14:cNvContentPartPr/>
                <p14:nvPr/>
              </p14:nvContentPartPr>
              <p14:xfrm>
                <a:off x="4344520" y="4919040"/>
                <a:ext cx="310680" cy="401760"/>
              </p14:xfrm>
            </p:contentPart>
          </mc:Choice>
          <mc:Fallback>
            <p:pic>
              <p:nvPicPr>
                <p:cNvPr id="28" name="Encre 27">
                  <a:extLst>
                    <a:ext uri="{FF2B5EF4-FFF2-40B4-BE49-F238E27FC236}">
                      <a16:creationId xmlns:a16="http://schemas.microsoft.com/office/drawing/2014/main" id="{A110B1E7-046F-441B-A4D7-E6F0ADF70A35}"/>
                    </a:ext>
                  </a:extLst>
                </p:cNvPr>
                <p:cNvPicPr/>
                <p:nvPr/>
              </p:nvPicPr>
              <p:blipFill>
                <a:blip r:embed="rId32"/>
                <a:stretch>
                  <a:fillRect/>
                </a:stretch>
              </p:blipFill>
              <p:spPr>
                <a:xfrm>
                  <a:off x="4326880" y="4901040"/>
                  <a:ext cx="346320" cy="437400"/>
                </a:xfrm>
                <a:prstGeom prst="rect">
                  <a:avLst/>
                </a:prstGeom>
              </p:spPr>
            </p:pic>
          </mc:Fallback>
        </mc:AlternateContent>
      </p:grpSp>
    </p:spTree>
    <p:extLst>
      <p:ext uri="{BB962C8B-B14F-4D97-AF65-F5344CB8AC3E}">
        <p14:creationId xmlns:p14="http://schemas.microsoft.com/office/powerpoint/2010/main" val="3776677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Image 2">
            <a:extLst>
              <a:ext uri="{FF2B5EF4-FFF2-40B4-BE49-F238E27FC236}">
                <a16:creationId xmlns:a16="http://schemas.microsoft.com/office/drawing/2014/main" id="{FA9D6768-56F3-491F-ADD8-685CB62DF3AC}"/>
              </a:ext>
            </a:extLst>
          </p:cNvPr>
          <p:cNvPicPr>
            <a:picLocks noChangeAspect="1"/>
          </p:cNvPicPr>
          <p:nvPr/>
        </p:nvPicPr>
        <p:blipFill rotWithShape="1">
          <a:blip r:embed="rId2"/>
          <a:srcRect l="-1" t="-957" r="42744" b="882"/>
          <a:stretch/>
        </p:blipFill>
        <p:spPr>
          <a:xfrm>
            <a:off x="6491940" y="838674"/>
            <a:ext cx="4290667" cy="4673630"/>
          </a:xfrm>
          <a:prstGeom prst="rect">
            <a:avLst/>
          </a:prstGeom>
          <a:ln>
            <a:noFill/>
          </a:ln>
          <a:effectLst>
            <a:outerShdw blurRad="190500" algn="tl" rotWithShape="0">
              <a:srgbClr val="000000">
                <a:alpha val="70000"/>
              </a:srgbClr>
            </a:outerShdw>
          </a:effectLst>
        </p:spPr>
      </p:pic>
      <p:sp>
        <p:nvSpPr>
          <p:cNvPr id="5" name="ZoneTexte 4">
            <a:extLst>
              <a:ext uri="{FF2B5EF4-FFF2-40B4-BE49-F238E27FC236}">
                <a16:creationId xmlns:a16="http://schemas.microsoft.com/office/drawing/2014/main" id="{9D05D20D-3A9E-41FB-8C12-75F62829230C}"/>
              </a:ext>
            </a:extLst>
          </p:cNvPr>
          <p:cNvSpPr txBox="1"/>
          <p:nvPr/>
        </p:nvSpPr>
        <p:spPr>
          <a:xfrm>
            <a:off x="267462" y="181094"/>
            <a:ext cx="3353562" cy="584775"/>
          </a:xfrm>
          <a:prstGeom prst="rect">
            <a:avLst/>
          </a:prstGeom>
          <a:noFill/>
        </p:spPr>
        <p:txBody>
          <a:bodyPr wrap="square">
            <a:spAutoFit/>
          </a:bodyPr>
          <a:lstStyle/>
          <a:p>
            <a:r>
              <a:rPr lang="fr-FR" sz="3200" dirty="0">
                <a:solidFill>
                  <a:srgbClr val="000000"/>
                </a:solidFill>
                <a:latin typeface="-apple-system"/>
              </a:rPr>
              <a:t>E. API - FLASK</a:t>
            </a:r>
          </a:p>
        </p:txBody>
      </p:sp>
      <p:pic>
        <p:nvPicPr>
          <p:cNvPr id="6" name="Image 5">
            <a:extLst>
              <a:ext uri="{FF2B5EF4-FFF2-40B4-BE49-F238E27FC236}">
                <a16:creationId xmlns:a16="http://schemas.microsoft.com/office/drawing/2014/main" id="{946ECDB2-80B4-4CE3-9CD5-30252D383D99}"/>
              </a:ext>
            </a:extLst>
          </p:cNvPr>
          <p:cNvPicPr>
            <a:picLocks noChangeAspect="1"/>
          </p:cNvPicPr>
          <p:nvPr/>
        </p:nvPicPr>
        <p:blipFill rotWithShape="1">
          <a:blip r:embed="rId3"/>
          <a:srcRect t="17823" r="43472"/>
          <a:stretch/>
        </p:blipFill>
        <p:spPr>
          <a:xfrm>
            <a:off x="852147" y="946963"/>
            <a:ext cx="4789170" cy="4565341"/>
          </a:xfrm>
          <a:prstGeom prst="rect">
            <a:avLst/>
          </a:prstGeom>
          <a:ln>
            <a:noFill/>
          </a:ln>
          <a:effectLst>
            <a:outerShdw blurRad="190500" algn="tl" rotWithShape="0">
              <a:srgbClr val="000000">
                <a:alpha val="70000"/>
              </a:srgbClr>
            </a:outerShdw>
          </a:effectLst>
        </p:spPr>
      </p:pic>
      <p:pic>
        <p:nvPicPr>
          <p:cNvPr id="9" name="Image 8">
            <a:extLst>
              <a:ext uri="{FF2B5EF4-FFF2-40B4-BE49-F238E27FC236}">
                <a16:creationId xmlns:a16="http://schemas.microsoft.com/office/drawing/2014/main" id="{2876CB35-D82F-4A85-8AB1-84BC99775944}"/>
              </a:ext>
            </a:extLst>
          </p:cNvPr>
          <p:cNvPicPr>
            <a:picLocks noChangeAspect="1"/>
          </p:cNvPicPr>
          <p:nvPr/>
        </p:nvPicPr>
        <p:blipFill rotWithShape="1">
          <a:blip r:embed="rId4"/>
          <a:srcRect r="63729" b="-1227"/>
          <a:stretch/>
        </p:blipFill>
        <p:spPr>
          <a:xfrm>
            <a:off x="8579920" y="4001629"/>
            <a:ext cx="3198739" cy="351409"/>
          </a:xfrm>
          <a:prstGeom prst="rect">
            <a:avLst/>
          </a:prstGeom>
          <a:ln>
            <a:noFill/>
          </a:ln>
          <a:effectLst>
            <a:outerShdw blurRad="190500" algn="tl" rotWithShape="0">
              <a:srgbClr val="000000">
                <a:alpha val="70000"/>
              </a:srgbClr>
            </a:outerShdw>
          </a:effectLst>
        </p:spPr>
      </p:pic>
      <p:pic>
        <p:nvPicPr>
          <p:cNvPr id="11" name="Image 10">
            <a:extLst>
              <a:ext uri="{FF2B5EF4-FFF2-40B4-BE49-F238E27FC236}">
                <a16:creationId xmlns:a16="http://schemas.microsoft.com/office/drawing/2014/main" id="{9825A016-AD40-4CC7-9A3B-2EDA53457E62}"/>
              </a:ext>
            </a:extLst>
          </p:cNvPr>
          <p:cNvPicPr>
            <a:picLocks noChangeAspect="1"/>
          </p:cNvPicPr>
          <p:nvPr/>
        </p:nvPicPr>
        <p:blipFill>
          <a:blip r:embed="rId5"/>
          <a:stretch>
            <a:fillRect/>
          </a:stretch>
        </p:blipFill>
        <p:spPr>
          <a:xfrm>
            <a:off x="8579920" y="4554334"/>
            <a:ext cx="3225966" cy="1435174"/>
          </a:xfrm>
          <a:prstGeom prst="rect">
            <a:avLst/>
          </a:prstGeom>
          <a:ln>
            <a:noFill/>
          </a:ln>
          <a:effectLst>
            <a:outerShdw blurRad="190500" algn="tl" rotWithShape="0">
              <a:srgbClr val="000000">
                <a:alpha val="70000"/>
              </a:srgbClr>
            </a:outerShdw>
          </a:effectLst>
        </p:spPr>
      </p:pic>
      <mc:AlternateContent xmlns:mc="http://schemas.openxmlformats.org/markup-compatibility/2006">
        <mc:Choice xmlns:p14="http://schemas.microsoft.com/office/powerpoint/2010/main" Requires="p14">
          <p:contentPart p14:bwMode="auto" r:id="rId6">
            <p14:nvContentPartPr>
              <p14:cNvPr id="12" name="Encre 11">
                <a:extLst>
                  <a:ext uri="{FF2B5EF4-FFF2-40B4-BE49-F238E27FC236}">
                    <a16:creationId xmlns:a16="http://schemas.microsoft.com/office/drawing/2014/main" id="{666B4768-9309-4E8E-B9EB-3A31ED23F9E3}"/>
                  </a:ext>
                </a:extLst>
              </p14:cNvPr>
              <p14:cNvContentPartPr/>
              <p14:nvPr/>
            </p14:nvContentPartPr>
            <p14:xfrm>
              <a:off x="1501600" y="5102640"/>
              <a:ext cx="1038960" cy="144360"/>
            </p14:xfrm>
          </p:contentPart>
        </mc:Choice>
        <mc:Fallback>
          <p:pic>
            <p:nvPicPr>
              <p:cNvPr id="12" name="Encre 11">
                <a:extLst>
                  <a:ext uri="{FF2B5EF4-FFF2-40B4-BE49-F238E27FC236}">
                    <a16:creationId xmlns:a16="http://schemas.microsoft.com/office/drawing/2014/main" id="{666B4768-9309-4E8E-B9EB-3A31ED23F9E3}"/>
                  </a:ext>
                </a:extLst>
              </p:cNvPr>
              <p:cNvPicPr/>
              <p:nvPr/>
            </p:nvPicPr>
            <p:blipFill>
              <a:blip r:embed="rId7"/>
              <a:stretch>
                <a:fillRect/>
              </a:stretch>
            </p:blipFill>
            <p:spPr>
              <a:xfrm>
                <a:off x="1411960" y="4922640"/>
                <a:ext cx="1218600" cy="504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3" name="Encre 12">
                <a:extLst>
                  <a:ext uri="{FF2B5EF4-FFF2-40B4-BE49-F238E27FC236}">
                    <a16:creationId xmlns:a16="http://schemas.microsoft.com/office/drawing/2014/main" id="{BDBD03F7-1427-46B5-BF01-2BAA6123F8F0}"/>
                  </a:ext>
                </a:extLst>
              </p14:cNvPr>
              <p14:cNvContentPartPr/>
              <p14:nvPr/>
            </p14:nvContentPartPr>
            <p14:xfrm>
              <a:off x="1414120" y="4745520"/>
              <a:ext cx="1288440" cy="681480"/>
            </p14:xfrm>
          </p:contentPart>
        </mc:Choice>
        <mc:Fallback>
          <p:pic>
            <p:nvPicPr>
              <p:cNvPr id="13" name="Encre 12">
                <a:extLst>
                  <a:ext uri="{FF2B5EF4-FFF2-40B4-BE49-F238E27FC236}">
                    <a16:creationId xmlns:a16="http://schemas.microsoft.com/office/drawing/2014/main" id="{BDBD03F7-1427-46B5-BF01-2BAA6123F8F0}"/>
                  </a:ext>
                </a:extLst>
              </p:cNvPr>
              <p:cNvPicPr/>
              <p:nvPr/>
            </p:nvPicPr>
            <p:blipFill>
              <a:blip r:embed="rId9"/>
              <a:stretch>
                <a:fillRect/>
              </a:stretch>
            </p:blipFill>
            <p:spPr>
              <a:xfrm>
                <a:off x="1396120" y="4727880"/>
                <a:ext cx="1324080" cy="7171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6" name="Encre 15">
                <a:extLst>
                  <a:ext uri="{FF2B5EF4-FFF2-40B4-BE49-F238E27FC236}">
                    <a16:creationId xmlns:a16="http://schemas.microsoft.com/office/drawing/2014/main" id="{315705FB-D2C3-4A3C-B20A-C1D15EF3E772}"/>
                  </a:ext>
                </a:extLst>
              </p14:cNvPr>
              <p14:cNvContentPartPr/>
              <p14:nvPr/>
            </p14:nvContentPartPr>
            <p14:xfrm>
              <a:off x="7085920" y="1150920"/>
              <a:ext cx="918000" cy="140400"/>
            </p14:xfrm>
          </p:contentPart>
        </mc:Choice>
        <mc:Fallback>
          <p:pic>
            <p:nvPicPr>
              <p:cNvPr id="16" name="Encre 15">
                <a:extLst>
                  <a:ext uri="{FF2B5EF4-FFF2-40B4-BE49-F238E27FC236}">
                    <a16:creationId xmlns:a16="http://schemas.microsoft.com/office/drawing/2014/main" id="{315705FB-D2C3-4A3C-B20A-C1D15EF3E772}"/>
                  </a:ext>
                </a:extLst>
              </p:cNvPr>
              <p:cNvPicPr/>
              <p:nvPr/>
            </p:nvPicPr>
            <p:blipFill>
              <a:blip r:embed="rId11"/>
              <a:stretch>
                <a:fillRect/>
              </a:stretch>
            </p:blipFill>
            <p:spPr>
              <a:xfrm>
                <a:off x="6995920" y="970920"/>
                <a:ext cx="1097640" cy="5000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7" name="Encre 16">
                <a:extLst>
                  <a:ext uri="{FF2B5EF4-FFF2-40B4-BE49-F238E27FC236}">
                    <a16:creationId xmlns:a16="http://schemas.microsoft.com/office/drawing/2014/main" id="{C5CE4ECC-5F0D-4BB9-A7AB-3B54C19864F4}"/>
                  </a:ext>
                </a:extLst>
              </p14:cNvPr>
              <p14:cNvContentPartPr/>
              <p14:nvPr/>
            </p14:nvContentPartPr>
            <p14:xfrm>
              <a:off x="9992200" y="4167720"/>
              <a:ext cx="1401120" cy="102600"/>
            </p14:xfrm>
          </p:contentPart>
        </mc:Choice>
        <mc:Fallback>
          <p:pic>
            <p:nvPicPr>
              <p:cNvPr id="17" name="Encre 16">
                <a:extLst>
                  <a:ext uri="{FF2B5EF4-FFF2-40B4-BE49-F238E27FC236}">
                    <a16:creationId xmlns:a16="http://schemas.microsoft.com/office/drawing/2014/main" id="{C5CE4ECC-5F0D-4BB9-A7AB-3B54C19864F4}"/>
                  </a:ext>
                </a:extLst>
              </p:cNvPr>
              <p:cNvPicPr/>
              <p:nvPr/>
            </p:nvPicPr>
            <p:blipFill>
              <a:blip r:embed="rId13"/>
              <a:stretch>
                <a:fillRect/>
              </a:stretch>
            </p:blipFill>
            <p:spPr>
              <a:xfrm>
                <a:off x="9902560" y="3988080"/>
                <a:ext cx="1580760" cy="462240"/>
              </a:xfrm>
              <a:prstGeom prst="rect">
                <a:avLst/>
              </a:prstGeom>
            </p:spPr>
          </p:pic>
        </mc:Fallback>
      </mc:AlternateContent>
      <p:grpSp>
        <p:nvGrpSpPr>
          <p:cNvPr id="20" name="Groupe 19">
            <a:extLst>
              <a:ext uri="{FF2B5EF4-FFF2-40B4-BE49-F238E27FC236}">
                <a16:creationId xmlns:a16="http://schemas.microsoft.com/office/drawing/2014/main" id="{4673C310-5D44-4E4F-AB20-934F452AEACC}"/>
              </a:ext>
            </a:extLst>
          </p:cNvPr>
          <p:cNvGrpSpPr/>
          <p:nvPr/>
        </p:nvGrpSpPr>
        <p:grpSpPr>
          <a:xfrm>
            <a:off x="8199760" y="1076760"/>
            <a:ext cx="245880" cy="229680"/>
            <a:chOff x="8199760" y="1076760"/>
            <a:chExt cx="245880" cy="229680"/>
          </a:xfrm>
        </p:grpSpPr>
        <mc:AlternateContent xmlns:mc="http://schemas.openxmlformats.org/markup-compatibility/2006">
          <mc:Choice xmlns:p14="http://schemas.microsoft.com/office/powerpoint/2010/main" Requires="p14">
            <p:contentPart p14:bwMode="auto" r:id="rId14">
              <p14:nvContentPartPr>
                <p14:cNvPr id="18" name="Encre 17">
                  <a:extLst>
                    <a:ext uri="{FF2B5EF4-FFF2-40B4-BE49-F238E27FC236}">
                      <a16:creationId xmlns:a16="http://schemas.microsoft.com/office/drawing/2014/main" id="{4FD5148D-9240-4C26-AB59-F59D60840EA0}"/>
                    </a:ext>
                  </a:extLst>
                </p14:cNvPr>
                <p14:cNvContentPartPr/>
                <p14:nvPr/>
              </p14:nvContentPartPr>
              <p14:xfrm>
                <a:off x="8200120" y="1125000"/>
                <a:ext cx="123840" cy="121320"/>
              </p14:xfrm>
            </p:contentPart>
          </mc:Choice>
          <mc:Fallback>
            <p:pic>
              <p:nvPicPr>
                <p:cNvPr id="18" name="Encre 17">
                  <a:extLst>
                    <a:ext uri="{FF2B5EF4-FFF2-40B4-BE49-F238E27FC236}">
                      <a16:creationId xmlns:a16="http://schemas.microsoft.com/office/drawing/2014/main" id="{4FD5148D-9240-4C26-AB59-F59D60840EA0}"/>
                    </a:ext>
                  </a:extLst>
                </p:cNvPr>
                <p:cNvPicPr/>
                <p:nvPr/>
              </p:nvPicPr>
              <p:blipFill>
                <a:blip r:embed="rId15"/>
                <a:stretch>
                  <a:fillRect/>
                </a:stretch>
              </p:blipFill>
              <p:spPr>
                <a:xfrm>
                  <a:off x="8182480" y="1107360"/>
                  <a:ext cx="15948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9" name="Encre 18">
                  <a:extLst>
                    <a:ext uri="{FF2B5EF4-FFF2-40B4-BE49-F238E27FC236}">
                      <a16:creationId xmlns:a16="http://schemas.microsoft.com/office/drawing/2014/main" id="{176E585E-EB46-4966-8793-03E4C793C834}"/>
                    </a:ext>
                  </a:extLst>
                </p14:cNvPr>
                <p14:cNvContentPartPr/>
                <p14:nvPr/>
              </p14:nvContentPartPr>
              <p14:xfrm>
                <a:off x="8199760" y="1076760"/>
                <a:ext cx="245880" cy="229680"/>
              </p14:xfrm>
            </p:contentPart>
          </mc:Choice>
          <mc:Fallback>
            <p:pic>
              <p:nvPicPr>
                <p:cNvPr id="19" name="Encre 18">
                  <a:extLst>
                    <a:ext uri="{FF2B5EF4-FFF2-40B4-BE49-F238E27FC236}">
                      <a16:creationId xmlns:a16="http://schemas.microsoft.com/office/drawing/2014/main" id="{176E585E-EB46-4966-8793-03E4C793C834}"/>
                    </a:ext>
                  </a:extLst>
                </p:cNvPr>
                <p:cNvPicPr/>
                <p:nvPr/>
              </p:nvPicPr>
              <p:blipFill>
                <a:blip r:embed="rId17"/>
                <a:stretch>
                  <a:fillRect/>
                </a:stretch>
              </p:blipFill>
              <p:spPr>
                <a:xfrm>
                  <a:off x="8182120" y="1058760"/>
                  <a:ext cx="281520" cy="265320"/>
                </a:xfrm>
                <a:prstGeom prst="rect">
                  <a:avLst/>
                </a:prstGeom>
              </p:spPr>
            </p:pic>
          </mc:Fallback>
        </mc:AlternateContent>
      </p:grpSp>
      <p:grpSp>
        <p:nvGrpSpPr>
          <p:cNvPr id="23" name="Groupe 22">
            <a:extLst>
              <a:ext uri="{FF2B5EF4-FFF2-40B4-BE49-F238E27FC236}">
                <a16:creationId xmlns:a16="http://schemas.microsoft.com/office/drawing/2014/main" id="{64315065-04F1-464E-A25D-16B1EE7B1E64}"/>
              </a:ext>
            </a:extLst>
          </p:cNvPr>
          <p:cNvGrpSpPr/>
          <p:nvPr/>
        </p:nvGrpSpPr>
        <p:grpSpPr>
          <a:xfrm>
            <a:off x="11516800" y="4057920"/>
            <a:ext cx="417240" cy="317160"/>
            <a:chOff x="11516800" y="4057920"/>
            <a:chExt cx="417240" cy="317160"/>
          </a:xfrm>
        </p:grpSpPr>
        <mc:AlternateContent xmlns:mc="http://schemas.openxmlformats.org/markup-compatibility/2006">
          <mc:Choice xmlns:p14="http://schemas.microsoft.com/office/powerpoint/2010/main" Requires="p14">
            <p:contentPart p14:bwMode="auto" r:id="rId18">
              <p14:nvContentPartPr>
                <p14:cNvPr id="21" name="Encre 20">
                  <a:extLst>
                    <a:ext uri="{FF2B5EF4-FFF2-40B4-BE49-F238E27FC236}">
                      <a16:creationId xmlns:a16="http://schemas.microsoft.com/office/drawing/2014/main" id="{1E73BAB8-B4CC-44DC-B043-FB295B8F35D7}"/>
                    </a:ext>
                  </a:extLst>
                </p14:cNvPr>
                <p14:cNvContentPartPr/>
                <p14:nvPr/>
              </p14:nvContentPartPr>
              <p14:xfrm>
                <a:off x="11595280" y="4136400"/>
                <a:ext cx="128160" cy="150120"/>
              </p14:xfrm>
            </p:contentPart>
          </mc:Choice>
          <mc:Fallback>
            <p:pic>
              <p:nvPicPr>
                <p:cNvPr id="21" name="Encre 20">
                  <a:extLst>
                    <a:ext uri="{FF2B5EF4-FFF2-40B4-BE49-F238E27FC236}">
                      <a16:creationId xmlns:a16="http://schemas.microsoft.com/office/drawing/2014/main" id="{1E73BAB8-B4CC-44DC-B043-FB295B8F35D7}"/>
                    </a:ext>
                  </a:extLst>
                </p:cNvPr>
                <p:cNvPicPr/>
                <p:nvPr/>
              </p:nvPicPr>
              <p:blipFill>
                <a:blip r:embed="rId19"/>
                <a:stretch>
                  <a:fillRect/>
                </a:stretch>
              </p:blipFill>
              <p:spPr>
                <a:xfrm>
                  <a:off x="11577280" y="4118760"/>
                  <a:ext cx="16380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2" name="Encre 21">
                  <a:extLst>
                    <a:ext uri="{FF2B5EF4-FFF2-40B4-BE49-F238E27FC236}">
                      <a16:creationId xmlns:a16="http://schemas.microsoft.com/office/drawing/2014/main" id="{225E90A4-A081-4961-A1A9-0609C2DCF945}"/>
                    </a:ext>
                  </a:extLst>
                </p14:cNvPr>
                <p14:cNvContentPartPr/>
                <p14:nvPr/>
              </p14:nvContentPartPr>
              <p14:xfrm>
                <a:off x="11516800" y="4057920"/>
                <a:ext cx="417240" cy="317160"/>
              </p14:xfrm>
            </p:contentPart>
          </mc:Choice>
          <mc:Fallback>
            <p:pic>
              <p:nvPicPr>
                <p:cNvPr id="22" name="Encre 21">
                  <a:extLst>
                    <a:ext uri="{FF2B5EF4-FFF2-40B4-BE49-F238E27FC236}">
                      <a16:creationId xmlns:a16="http://schemas.microsoft.com/office/drawing/2014/main" id="{225E90A4-A081-4961-A1A9-0609C2DCF945}"/>
                    </a:ext>
                  </a:extLst>
                </p:cNvPr>
                <p:cNvPicPr/>
                <p:nvPr/>
              </p:nvPicPr>
              <p:blipFill>
                <a:blip r:embed="rId21"/>
                <a:stretch>
                  <a:fillRect/>
                </a:stretch>
              </p:blipFill>
              <p:spPr>
                <a:xfrm>
                  <a:off x="11499160" y="4039920"/>
                  <a:ext cx="452880" cy="352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2">
            <p14:nvContentPartPr>
              <p14:cNvPr id="24" name="Encre 23">
                <a:extLst>
                  <a:ext uri="{FF2B5EF4-FFF2-40B4-BE49-F238E27FC236}">
                    <a16:creationId xmlns:a16="http://schemas.microsoft.com/office/drawing/2014/main" id="{C27CCE7E-4C42-43E2-8E37-DAF4D474B783}"/>
                  </a:ext>
                </a:extLst>
              </p14:cNvPr>
              <p14:cNvContentPartPr/>
              <p14:nvPr/>
            </p14:nvContentPartPr>
            <p14:xfrm>
              <a:off x="8632120" y="5357880"/>
              <a:ext cx="1220040" cy="78840"/>
            </p14:xfrm>
          </p:contentPart>
        </mc:Choice>
        <mc:Fallback>
          <p:pic>
            <p:nvPicPr>
              <p:cNvPr id="24" name="Encre 23">
                <a:extLst>
                  <a:ext uri="{FF2B5EF4-FFF2-40B4-BE49-F238E27FC236}">
                    <a16:creationId xmlns:a16="http://schemas.microsoft.com/office/drawing/2014/main" id="{C27CCE7E-4C42-43E2-8E37-DAF4D474B783}"/>
                  </a:ext>
                </a:extLst>
              </p:cNvPr>
              <p:cNvPicPr/>
              <p:nvPr/>
            </p:nvPicPr>
            <p:blipFill>
              <a:blip r:embed="rId23"/>
              <a:stretch>
                <a:fillRect/>
              </a:stretch>
            </p:blipFill>
            <p:spPr>
              <a:xfrm>
                <a:off x="8542120" y="5177880"/>
                <a:ext cx="1399680" cy="4384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5" name="Encre 24">
                <a:extLst>
                  <a:ext uri="{FF2B5EF4-FFF2-40B4-BE49-F238E27FC236}">
                    <a16:creationId xmlns:a16="http://schemas.microsoft.com/office/drawing/2014/main" id="{37C99EDC-4AFC-4DC9-A85A-C303E158B529}"/>
                  </a:ext>
                </a:extLst>
              </p14:cNvPr>
              <p14:cNvContentPartPr/>
              <p14:nvPr/>
            </p14:nvContentPartPr>
            <p14:xfrm>
              <a:off x="10207480" y="4688640"/>
              <a:ext cx="791640" cy="104400"/>
            </p14:xfrm>
          </p:contentPart>
        </mc:Choice>
        <mc:Fallback>
          <p:pic>
            <p:nvPicPr>
              <p:cNvPr id="25" name="Encre 24">
                <a:extLst>
                  <a:ext uri="{FF2B5EF4-FFF2-40B4-BE49-F238E27FC236}">
                    <a16:creationId xmlns:a16="http://schemas.microsoft.com/office/drawing/2014/main" id="{37C99EDC-4AFC-4DC9-A85A-C303E158B529}"/>
                  </a:ext>
                </a:extLst>
              </p:cNvPr>
              <p:cNvPicPr/>
              <p:nvPr/>
            </p:nvPicPr>
            <p:blipFill>
              <a:blip r:embed="rId25"/>
              <a:stretch>
                <a:fillRect/>
              </a:stretch>
            </p:blipFill>
            <p:spPr>
              <a:xfrm>
                <a:off x="10117480" y="4509000"/>
                <a:ext cx="971280" cy="464040"/>
              </a:xfrm>
              <a:prstGeom prst="rect">
                <a:avLst/>
              </a:prstGeom>
            </p:spPr>
          </p:pic>
        </mc:Fallback>
      </mc:AlternateContent>
    </p:spTree>
    <p:extLst>
      <p:ext uri="{BB962C8B-B14F-4D97-AF65-F5344CB8AC3E}">
        <p14:creationId xmlns:p14="http://schemas.microsoft.com/office/powerpoint/2010/main" val="2060794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1A4EC46F-4BE6-4A6C-9C57-FF23DF714229}"/>
              </a:ext>
            </a:extLst>
          </p:cNvPr>
          <p:cNvSpPr txBox="1"/>
          <p:nvPr/>
        </p:nvSpPr>
        <p:spPr>
          <a:xfrm>
            <a:off x="267462" y="181094"/>
            <a:ext cx="3353562" cy="584775"/>
          </a:xfrm>
          <a:prstGeom prst="rect">
            <a:avLst/>
          </a:prstGeom>
          <a:noFill/>
        </p:spPr>
        <p:txBody>
          <a:bodyPr wrap="square">
            <a:spAutoFit/>
          </a:bodyPr>
          <a:lstStyle/>
          <a:p>
            <a:r>
              <a:rPr lang="fr-FR" sz="3200" dirty="0">
                <a:solidFill>
                  <a:srgbClr val="000000"/>
                </a:solidFill>
                <a:latin typeface="-apple-system"/>
              </a:rPr>
              <a:t>F. CONCLUSION</a:t>
            </a:r>
          </a:p>
        </p:txBody>
      </p:sp>
      <p:sp>
        <p:nvSpPr>
          <p:cNvPr id="4" name="ZoneTexte 3">
            <a:extLst>
              <a:ext uri="{FF2B5EF4-FFF2-40B4-BE49-F238E27FC236}">
                <a16:creationId xmlns:a16="http://schemas.microsoft.com/office/drawing/2014/main" id="{5A1566AA-F2C9-4680-8DD1-944338338C8E}"/>
              </a:ext>
            </a:extLst>
          </p:cNvPr>
          <p:cNvSpPr txBox="1"/>
          <p:nvPr/>
        </p:nvSpPr>
        <p:spPr>
          <a:xfrm>
            <a:off x="267462" y="1044139"/>
            <a:ext cx="7933267" cy="3416320"/>
          </a:xfrm>
          <a:prstGeom prst="rect">
            <a:avLst/>
          </a:prstGeom>
          <a:noFill/>
        </p:spPr>
        <p:txBody>
          <a:bodyPr wrap="square">
            <a:spAutoFit/>
          </a:bodyPr>
          <a:lstStyle/>
          <a:p>
            <a:r>
              <a:rPr lang="fr-FR" dirty="0"/>
              <a:t>The exploitation of the bike </a:t>
            </a:r>
            <a:r>
              <a:rPr lang="fr-FR" dirty="0" err="1"/>
              <a:t>rental</a:t>
            </a:r>
            <a:r>
              <a:rPr lang="fr-FR" dirty="0"/>
              <a:t> </a:t>
            </a:r>
            <a:r>
              <a:rPr lang="fr-FR" dirty="0" err="1"/>
              <a:t>dataset</a:t>
            </a:r>
            <a:r>
              <a:rPr lang="fr-FR" dirty="0"/>
              <a:t> in Seoul </a:t>
            </a:r>
            <a:r>
              <a:rPr lang="fr-FR" dirty="0" err="1"/>
              <a:t>highlighted</a:t>
            </a:r>
            <a:r>
              <a:rPr lang="fr-FR" dirty="0"/>
              <a:t> the importance of the </a:t>
            </a:r>
            <a:r>
              <a:rPr lang="fr-FR" dirty="0" err="1"/>
              <a:t>weather</a:t>
            </a:r>
            <a:r>
              <a:rPr lang="fr-FR" dirty="0"/>
              <a:t> and </a:t>
            </a:r>
            <a:r>
              <a:rPr lang="fr-FR" dirty="0" err="1"/>
              <a:t>behavioral</a:t>
            </a:r>
            <a:r>
              <a:rPr lang="fr-FR" dirty="0"/>
              <a:t> conditions of the </a:t>
            </a:r>
            <a:r>
              <a:rPr lang="fr-FR" dirty="0" err="1"/>
              <a:t>day</a:t>
            </a:r>
            <a:r>
              <a:rPr lang="fr-FR" dirty="0"/>
              <a:t> of a </a:t>
            </a:r>
            <a:r>
              <a:rPr lang="fr-FR" dirty="0" err="1"/>
              <a:t>potential</a:t>
            </a:r>
            <a:r>
              <a:rPr lang="fr-FR" dirty="0"/>
              <a:t> renter.</a:t>
            </a:r>
          </a:p>
          <a:p>
            <a:endParaRPr lang="fr-FR" dirty="0"/>
          </a:p>
          <a:p>
            <a:endParaRPr lang="fr-FR" dirty="0"/>
          </a:p>
          <a:p>
            <a:endParaRPr lang="fr-FR" dirty="0"/>
          </a:p>
          <a:p>
            <a:r>
              <a:rPr lang="fr-FR" dirty="0"/>
              <a:t>In addition, data modeling </a:t>
            </a:r>
            <a:r>
              <a:rPr lang="fr-FR" dirty="0" err="1"/>
              <a:t>now</a:t>
            </a:r>
            <a:r>
              <a:rPr lang="fr-FR" dirty="0"/>
              <a:t> </a:t>
            </a:r>
            <a:r>
              <a:rPr lang="fr-FR" dirty="0" err="1"/>
              <a:t>allows</a:t>
            </a:r>
            <a:r>
              <a:rPr lang="fr-FR" dirty="0"/>
              <a:t> us to </a:t>
            </a:r>
            <a:r>
              <a:rPr lang="fr-FR" dirty="0" err="1"/>
              <a:t>predict</a:t>
            </a:r>
            <a:r>
              <a:rPr lang="fr-FR" dirty="0"/>
              <a:t> and </a:t>
            </a:r>
            <a:r>
              <a:rPr lang="fr-FR" dirty="0" err="1"/>
              <a:t>anticipate</a:t>
            </a:r>
            <a:r>
              <a:rPr lang="fr-FR" dirty="0"/>
              <a:t> bike </a:t>
            </a:r>
            <a:r>
              <a:rPr lang="fr-FR" dirty="0" err="1"/>
              <a:t>rentals</a:t>
            </a:r>
            <a:r>
              <a:rPr lang="fr-FR" dirty="0"/>
              <a:t> in </a:t>
            </a:r>
            <a:r>
              <a:rPr lang="fr-FR" dirty="0" err="1"/>
              <a:t>order</a:t>
            </a:r>
            <a:r>
              <a:rPr lang="fr-FR" dirty="0"/>
              <a:t> to </a:t>
            </a:r>
            <a:r>
              <a:rPr lang="fr-FR" dirty="0" err="1"/>
              <a:t>perfectly</a:t>
            </a:r>
            <a:r>
              <a:rPr lang="fr-FR" dirty="0"/>
              <a:t> match </a:t>
            </a:r>
            <a:r>
              <a:rPr lang="fr-FR" dirty="0" err="1"/>
              <a:t>customer</a:t>
            </a:r>
            <a:r>
              <a:rPr lang="fr-FR" dirty="0"/>
              <a:t> expectations </a:t>
            </a:r>
            <a:r>
              <a:rPr lang="fr-FR" dirty="0" err="1"/>
              <a:t>with</a:t>
            </a:r>
            <a:r>
              <a:rPr lang="fr-FR" dirty="0"/>
              <a:t> </a:t>
            </a:r>
            <a:r>
              <a:rPr lang="fr-FR" dirty="0" err="1"/>
              <a:t>rental</a:t>
            </a:r>
            <a:r>
              <a:rPr lang="fr-FR" dirty="0"/>
              <a:t> services.</a:t>
            </a:r>
          </a:p>
          <a:p>
            <a:endParaRPr lang="fr-FR" dirty="0"/>
          </a:p>
          <a:p>
            <a:endParaRPr lang="fr-FR" dirty="0"/>
          </a:p>
          <a:p>
            <a:r>
              <a:rPr lang="fr-FR" dirty="0" err="1"/>
              <a:t>Nevertheless</a:t>
            </a:r>
            <a:r>
              <a:rPr lang="fr-FR" dirty="0"/>
              <a:t>, </a:t>
            </a:r>
            <a:r>
              <a:rPr lang="fr-FR" dirty="0" err="1"/>
              <a:t>other</a:t>
            </a:r>
            <a:r>
              <a:rPr lang="fr-FR" dirty="0"/>
              <a:t> possible </a:t>
            </a:r>
            <a:r>
              <a:rPr lang="fr-FR" dirty="0" err="1"/>
              <a:t>prediction</a:t>
            </a:r>
            <a:r>
              <a:rPr lang="fr-FR" dirty="0"/>
              <a:t> </a:t>
            </a:r>
            <a:r>
              <a:rPr lang="fr-FR" dirty="0" err="1"/>
              <a:t>models</a:t>
            </a:r>
            <a:r>
              <a:rPr lang="fr-FR" dirty="0"/>
              <a:t> </a:t>
            </a:r>
            <a:r>
              <a:rPr lang="fr-FR" dirty="0" err="1"/>
              <a:t>exist</a:t>
            </a:r>
            <a:r>
              <a:rPr lang="fr-FR" dirty="0"/>
              <a:t> and </a:t>
            </a:r>
            <a:r>
              <a:rPr lang="fr-FR" dirty="0" err="1"/>
              <a:t>would</a:t>
            </a:r>
            <a:r>
              <a:rPr lang="fr-FR" dirty="0"/>
              <a:t> </a:t>
            </a:r>
            <a:r>
              <a:rPr lang="fr-FR" dirty="0" err="1"/>
              <a:t>be</a:t>
            </a:r>
            <a:r>
              <a:rPr lang="fr-FR" dirty="0"/>
              <a:t> more </a:t>
            </a:r>
            <a:r>
              <a:rPr lang="fr-FR" dirty="0" err="1"/>
              <a:t>accurate</a:t>
            </a:r>
            <a:r>
              <a:rPr lang="fr-FR" dirty="0"/>
              <a:t> </a:t>
            </a:r>
            <a:r>
              <a:rPr lang="fr-FR" dirty="0" err="1"/>
              <a:t>with</a:t>
            </a:r>
            <a:r>
              <a:rPr lang="fr-FR" dirty="0"/>
              <a:t> a more </a:t>
            </a:r>
            <a:r>
              <a:rPr lang="fr-FR" dirty="0" err="1"/>
              <a:t>precise</a:t>
            </a:r>
            <a:r>
              <a:rPr lang="fr-FR" dirty="0"/>
              <a:t> data set, </a:t>
            </a:r>
            <a:r>
              <a:rPr lang="fr-FR" dirty="0" err="1"/>
              <a:t>with</a:t>
            </a:r>
            <a:r>
              <a:rPr lang="fr-FR" dirty="0"/>
              <a:t> </a:t>
            </a:r>
            <a:r>
              <a:rPr lang="fr-FR" dirty="0" err="1"/>
              <a:t>additional</a:t>
            </a:r>
            <a:r>
              <a:rPr lang="fr-FR" dirty="0"/>
              <a:t> </a:t>
            </a:r>
            <a:r>
              <a:rPr lang="fr-FR" dirty="0" err="1"/>
              <a:t>features</a:t>
            </a:r>
            <a:r>
              <a:rPr lang="fr-FR" dirty="0"/>
              <a:t> and </a:t>
            </a:r>
            <a:r>
              <a:rPr lang="fr-FR" dirty="0" err="1"/>
              <a:t>especially</a:t>
            </a:r>
            <a:r>
              <a:rPr lang="fr-FR" dirty="0"/>
              <a:t> </a:t>
            </a:r>
            <a:r>
              <a:rPr lang="fr-FR" dirty="0" err="1"/>
              <a:t>with</a:t>
            </a:r>
            <a:r>
              <a:rPr lang="fr-FR" dirty="0"/>
              <a:t> </a:t>
            </a:r>
            <a:r>
              <a:rPr lang="fr-FR" dirty="0" err="1"/>
              <a:t>larger</a:t>
            </a:r>
            <a:r>
              <a:rPr lang="fr-FR" dirty="0"/>
              <a:t> </a:t>
            </a:r>
            <a:r>
              <a:rPr lang="fr-FR" dirty="0" err="1"/>
              <a:t>numbers</a:t>
            </a:r>
            <a:r>
              <a:rPr lang="fr-FR" dirty="0"/>
              <a:t> of data.</a:t>
            </a:r>
          </a:p>
        </p:txBody>
      </p:sp>
    </p:spTree>
    <p:extLst>
      <p:ext uri="{BB962C8B-B14F-4D97-AF65-F5344CB8AC3E}">
        <p14:creationId xmlns:p14="http://schemas.microsoft.com/office/powerpoint/2010/main" val="2251131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20FEAA9B-5412-473A-B6D9-5CB459D4335B}"/>
              </a:ext>
            </a:extLst>
          </p:cNvPr>
          <p:cNvSpPr txBox="1"/>
          <p:nvPr/>
        </p:nvSpPr>
        <p:spPr>
          <a:xfrm>
            <a:off x="5102352" y="417058"/>
            <a:ext cx="1709928" cy="523220"/>
          </a:xfrm>
          <a:prstGeom prst="rect">
            <a:avLst/>
          </a:prstGeom>
          <a:noFill/>
        </p:spPr>
        <p:txBody>
          <a:bodyPr wrap="square" rtlCol="0">
            <a:spAutoFit/>
          </a:bodyPr>
          <a:lstStyle/>
          <a:p>
            <a:r>
              <a:rPr lang="fr-FR" sz="2800" b="1" dirty="0"/>
              <a:t>Summary</a:t>
            </a:r>
          </a:p>
        </p:txBody>
      </p:sp>
      <p:sp>
        <p:nvSpPr>
          <p:cNvPr id="4" name="ZoneTexte 3">
            <a:extLst>
              <a:ext uri="{FF2B5EF4-FFF2-40B4-BE49-F238E27FC236}">
                <a16:creationId xmlns:a16="http://schemas.microsoft.com/office/drawing/2014/main" id="{092C5478-541D-4623-BFD9-02363E3D7257}"/>
              </a:ext>
            </a:extLst>
          </p:cNvPr>
          <p:cNvSpPr txBox="1"/>
          <p:nvPr/>
        </p:nvSpPr>
        <p:spPr>
          <a:xfrm>
            <a:off x="4474464" y="1335025"/>
            <a:ext cx="3782568" cy="4062651"/>
          </a:xfrm>
          <a:prstGeom prst="rect">
            <a:avLst/>
          </a:prstGeom>
          <a:noFill/>
        </p:spPr>
        <p:txBody>
          <a:bodyPr wrap="square" rtlCol="0">
            <a:spAutoFit/>
          </a:bodyPr>
          <a:lstStyle/>
          <a:p>
            <a:pPr marL="342900" indent="-342900">
              <a:buFont typeface="+mj-lt"/>
              <a:buAutoNum type="alphaUcPeriod"/>
            </a:pPr>
            <a:r>
              <a:rPr lang="fr-FR" sz="2000" dirty="0"/>
              <a:t>Introduction/</a:t>
            </a:r>
            <a:r>
              <a:rPr lang="fr-FR" sz="2000" b="0" i="0" dirty="0">
                <a:solidFill>
                  <a:srgbClr val="000000"/>
                </a:solidFill>
                <a:effectLst/>
                <a:latin typeface="-apple-system"/>
              </a:rPr>
              <a:t>study context</a:t>
            </a:r>
          </a:p>
          <a:p>
            <a:pPr marL="342900" indent="-342900">
              <a:buFont typeface="+mj-lt"/>
              <a:buAutoNum type="alphaUcPeriod"/>
            </a:pPr>
            <a:endParaRPr lang="fr-FR" sz="2000" dirty="0">
              <a:solidFill>
                <a:srgbClr val="000000"/>
              </a:solidFill>
              <a:latin typeface="-apple-system"/>
            </a:endParaRPr>
          </a:p>
          <a:p>
            <a:pPr marL="342900" indent="-342900">
              <a:buFont typeface="+mj-lt"/>
              <a:buAutoNum type="alphaUcPeriod"/>
            </a:pPr>
            <a:r>
              <a:rPr lang="fr-FR" sz="2000" dirty="0">
                <a:solidFill>
                  <a:srgbClr val="000000"/>
                </a:solidFill>
                <a:latin typeface="-apple-system"/>
              </a:rPr>
              <a:t>The DataSet</a:t>
            </a:r>
          </a:p>
          <a:p>
            <a:pPr marL="342900" indent="-342900">
              <a:buFont typeface="+mj-lt"/>
              <a:buAutoNum type="alphaUcPeriod"/>
            </a:pPr>
            <a:endParaRPr lang="fr-FR" sz="2000" dirty="0">
              <a:solidFill>
                <a:srgbClr val="000000"/>
              </a:solidFill>
              <a:latin typeface="-apple-system"/>
            </a:endParaRPr>
          </a:p>
          <a:p>
            <a:pPr marL="342900" indent="-342900">
              <a:buFont typeface="+mj-lt"/>
              <a:buAutoNum type="alphaUcPeriod"/>
            </a:pPr>
            <a:r>
              <a:rPr lang="fr-FR" sz="2000" dirty="0">
                <a:solidFill>
                  <a:srgbClr val="000000"/>
                </a:solidFill>
                <a:latin typeface="-apple-system"/>
              </a:rPr>
              <a:t>Data Analysis</a:t>
            </a:r>
          </a:p>
          <a:p>
            <a:pPr marL="342900" indent="-342900">
              <a:buFont typeface="+mj-lt"/>
              <a:buAutoNum type="alphaUcPeriod"/>
            </a:pPr>
            <a:endParaRPr lang="fr-FR" sz="2000" dirty="0">
              <a:solidFill>
                <a:srgbClr val="000000"/>
              </a:solidFill>
              <a:latin typeface="-apple-system"/>
            </a:endParaRPr>
          </a:p>
          <a:p>
            <a:pPr marL="342900" indent="-342900">
              <a:buFont typeface="+mj-lt"/>
              <a:buAutoNum type="alphaUcPeriod"/>
            </a:pPr>
            <a:r>
              <a:rPr lang="fr-FR" sz="2000" dirty="0">
                <a:solidFill>
                  <a:srgbClr val="000000"/>
                </a:solidFill>
                <a:latin typeface="-apple-system"/>
              </a:rPr>
              <a:t>Data Modelling</a:t>
            </a:r>
          </a:p>
          <a:p>
            <a:pPr marL="342900" indent="-342900">
              <a:buFont typeface="+mj-lt"/>
              <a:buAutoNum type="alphaUcPeriod"/>
            </a:pPr>
            <a:endParaRPr lang="fr-FR" sz="2000" dirty="0">
              <a:solidFill>
                <a:srgbClr val="000000"/>
              </a:solidFill>
              <a:latin typeface="-apple-system"/>
            </a:endParaRPr>
          </a:p>
          <a:p>
            <a:pPr marL="342900" indent="-342900">
              <a:buFont typeface="+mj-lt"/>
              <a:buAutoNum type="alphaUcPeriod"/>
            </a:pPr>
            <a:r>
              <a:rPr lang="fr-FR" sz="2000" dirty="0">
                <a:solidFill>
                  <a:srgbClr val="000000"/>
                </a:solidFill>
                <a:latin typeface="-apple-system"/>
              </a:rPr>
              <a:t>API (Flask)</a:t>
            </a:r>
          </a:p>
          <a:p>
            <a:pPr marL="342900" indent="-342900">
              <a:buFont typeface="+mj-lt"/>
              <a:buAutoNum type="alphaUcPeriod"/>
            </a:pPr>
            <a:endParaRPr lang="fr-FR" sz="2000" dirty="0">
              <a:solidFill>
                <a:srgbClr val="000000"/>
              </a:solidFill>
              <a:latin typeface="-apple-system"/>
            </a:endParaRPr>
          </a:p>
          <a:p>
            <a:pPr marL="342900" indent="-342900">
              <a:buFont typeface="+mj-lt"/>
              <a:buAutoNum type="alphaUcPeriod"/>
            </a:pPr>
            <a:r>
              <a:rPr lang="fr-FR" sz="2000" dirty="0">
                <a:solidFill>
                  <a:srgbClr val="000000"/>
                </a:solidFill>
                <a:latin typeface="-apple-system"/>
              </a:rPr>
              <a:t>Conclusion</a:t>
            </a:r>
          </a:p>
          <a:p>
            <a:pPr marL="342900" indent="-342900">
              <a:buFont typeface="+mj-lt"/>
              <a:buAutoNum type="alphaUcPeriod"/>
            </a:pPr>
            <a:endParaRPr lang="fr-FR" sz="2000" dirty="0">
              <a:solidFill>
                <a:srgbClr val="000000"/>
              </a:solidFill>
              <a:latin typeface="-apple-system"/>
            </a:endParaRPr>
          </a:p>
          <a:p>
            <a:pPr lvl="1"/>
            <a:r>
              <a:rPr lang="fr-FR" sz="2000" dirty="0">
                <a:solidFill>
                  <a:srgbClr val="000000"/>
                </a:solidFill>
                <a:latin typeface="-apple-system"/>
              </a:rPr>
              <a:t>			</a:t>
            </a:r>
          </a:p>
        </p:txBody>
      </p:sp>
      <p:pic>
        <p:nvPicPr>
          <p:cNvPr id="6" name="Picture 2" descr="Presse - ESILV Ecole d&amp;#39;Ingénieurs">
            <a:extLst>
              <a:ext uri="{FF2B5EF4-FFF2-40B4-BE49-F238E27FC236}">
                <a16:creationId xmlns:a16="http://schemas.microsoft.com/office/drawing/2014/main" id="{972CCE25-B4C9-4899-A955-BF95354381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6433" y="121537"/>
            <a:ext cx="584775" cy="5847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3" name="Encre 2">
                <a:extLst>
                  <a:ext uri="{FF2B5EF4-FFF2-40B4-BE49-F238E27FC236}">
                    <a16:creationId xmlns:a16="http://schemas.microsoft.com/office/drawing/2014/main" id="{FAFE0D4B-1FA7-4E3C-8C18-6C685DF62329}"/>
                  </a:ext>
                </a:extLst>
              </p14:cNvPr>
              <p14:cNvContentPartPr/>
              <p14:nvPr/>
            </p14:nvContentPartPr>
            <p14:xfrm>
              <a:off x="5025280" y="623387"/>
              <a:ext cx="1610280" cy="139320"/>
            </p14:xfrm>
          </p:contentPart>
        </mc:Choice>
        <mc:Fallback>
          <p:pic>
            <p:nvPicPr>
              <p:cNvPr id="3" name="Encre 2">
                <a:extLst>
                  <a:ext uri="{FF2B5EF4-FFF2-40B4-BE49-F238E27FC236}">
                    <a16:creationId xmlns:a16="http://schemas.microsoft.com/office/drawing/2014/main" id="{FAFE0D4B-1FA7-4E3C-8C18-6C685DF62329}"/>
                  </a:ext>
                </a:extLst>
              </p:cNvPr>
              <p:cNvPicPr/>
              <p:nvPr/>
            </p:nvPicPr>
            <p:blipFill>
              <a:blip r:embed="rId4"/>
              <a:stretch>
                <a:fillRect/>
              </a:stretch>
            </p:blipFill>
            <p:spPr>
              <a:xfrm>
                <a:off x="4935280" y="443747"/>
                <a:ext cx="1789920" cy="498960"/>
              </a:xfrm>
              <a:prstGeom prst="rect">
                <a:avLst/>
              </a:prstGeom>
            </p:spPr>
          </p:pic>
        </mc:Fallback>
      </mc:AlternateContent>
    </p:spTree>
    <p:extLst>
      <p:ext uri="{BB962C8B-B14F-4D97-AF65-F5344CB8AC3E}">
        <p14:creationId xmlns:p14="http://schemas.microsoft.com/office/powerpoint/2010/main" val="3539254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5E3074DD-4285-4580-A301-8E16A1038884}"/>
              </a:ext>
            </a:extLst>
          </p:cNvPr>
          <p:cNvSpPr txBox="1"/>
          <p:nvPr/>
        </p:nvSpPr>
        <p:spPr>
          <a:xfrm>
            <a:off x="313182" y="1025791"/>
            <a:ext cx="11638026" cy="2308324"/>
          </a:xfrm>
          <a:prstGeom prst="rect">
            <a:avLst/>
          </a:prstGeom>
          <a:noFill/>
        </p:spPr>
        <p:txBody>
          <a:bodyPr wrap="square">
            <a:spAutoFit/>
          </a:bodyPr>
          <a:lstStyle/>
          <a:p>
            <a:r>
              <a:rPr lang="en-US" dirty="0"/>
              <a:t>Many countries have bike sharing system, such as </a:t>
            </a:r>
            <a:r>
              <a:rPr lang="en-US" dirty="0" err="1"/>
              <a:t>Ddareungi</a:t>
            </a:r>
            <a:r>
              <a:rPr lang="en-US" dirty="0"/>
              <a:t> a bike sharing system in South Korea, which started in the year 2015, known as Seoul bike in English. It was started to overcome issues like greater oil prices, congestion in traffic and pollution in the environment and to develop a healthy environment for citizen of Seoul to live. </a:t>
            </a:r>
          </a:p>
          <a:p>
            <a:endParaRPr lang="en-US" dirty="0"/>
          </a:p>
          <a:p>
            <a:r>
              <a:rPr lang="en-US" dirty="0"/>
              <a:t>With this kind of smart technology and convenience, the use of Rental bike is increasing every day. So, there is a need to manage the bike rental demand and manage the continuous and convenient service for the users. This study proposes a data mining-based approach including weather data to predict whole city public bike demand. A rule-based model is used to predict the number of rental bikes needed at each hour.</a:t>
            </a:r>
            <a:endParaRPr lang="fr-FR" dirty="0"/>
          </a:p>
        </p:txBody>
      </p:sp>
      <p:sp>
        <p:nvSpPr>
          <p:cNvPr id="5" name="ZoneTexte 4">
            <a:extLst>
              <a:ext uri="{FF2B5EF4-FFF2-40B4-BE49-F238E27FC236}">
                <a16:creationId xmlns:a16="http://schemas.microsoft.com/office/drawing/2014/main" id="{FDD5394A-5835-45AF-A845-CFDF957EA13B}"/>
              </a:ext>
            </a:extLst>
          </p:cNvPr>
          <p:cNvSpPr txBox="1"/>
          <p:nvPr/>
        </p:nvSpPr>
        <p:spPr>
          <a:xfrm>
            <a:off x="313182" y="290822"/>
            <a:ext cx="5072634" cy="584775"/>
          </a:xfrm>
          <a:prstGeom prst="rect">
            <a:avLst/>
          </a:prstGeom>
          <a:noFill/>
        </p:spPr>
        <p:txBody>
          <a:bodyPr wrap="square">
            <a:spAutoFit/>
          </a:bodyPr>
          <a:lstStyle/>
          <a:p>
            <a:pPr marL="342900" indent="-342900">
              <a:buFont typeface="+mj-lt"/>
              <a:buAutoNum type="alphaUcPeriod"/>
            </a:pPr>
            <a:r>
              <a:rPr lang="fr-FR" sz="3200" dirty="0"/>
              <a:t>Introduction/</a:t>
            </a:r>
            <a:r>
              <a:rPr lang="fr-FR" sz="3200" b="0" i="0" dirty="0">
                <a:solidFill>
                  <a:srgbClr val="000000"/>
                </a:solidFill>
                <a:effectLst/>
                <a:latin typeface="-apple-system"/>
              </a:rPr>
              <a:t>study context</a:t>
            </a:r>
          </a:p>
        </p:txBody>
      </p:sp>
      <p:sp>
        <p:nvSpPr>
          <p:cNvPr id="7" name="ZoneTexte 6">
            <a:extLst>
              <a:ext uri="{FF2B5EF4-FFF2-40B4-BE49-F238E27FC236}">
                <a16:creationId xmlns:a16="http://schemas.microsoft.com/office/drawing/2014/main" id="{54E8C5A5-B601-4001-948B-73971CC3522C}"/>
              </a:ext>
            </a:extLst>
          </p:cNvPr>
          <p:cNvSpPr txBox="1"/>
          <p:nvPr/>
        </p:nvSpPr>
        <p:spPr>
          <a:xfrm>
            <a:off x="422910" y="4238369"/>
            <a:ext cx="6846570" cy="923330"/>
          </a:xfrm>
          <a:prstGeom prst="rect">
            <a:avLst/>
          </a:prstGeom>
          <a:noFill/>
        </p:spPr>
        <p:txBody>
          <a:bodyPr wrap="square">
            <a:spAutoFit/>
          </a:bodyPr>
          <a:lstStyle/>
          <a:p>
            <a:r>
              <a:rPr lang="fr-FR" dirty="0"/>
              <a:t>- </a:t>
            </a:r>
            <a:r>
              <a:rPr lang="fr-FR" dirty="0" err="1"/>
              <a:t>Predict</a:t>
            </a:r>
            <a:r>
              <a:rPr lang="fr-FR" dirty="0"/>
              <a:t> the </a:t>
            </a:r>
            <a:r>
              <a:rPr lang="fr-FR" dirty="0" err="1"/>
              <a:t>number</a:t>
            </a:r>
            <a:r>
              <a:rPr lang="fr-FR" dirty="0"/>
              <a:t> of bicycles </a:t>
            </a:r>
            <a:r>
              <a:rPr lang="fr-FR" dirty="0" err="1"/>
              <a:t>rented</a:t>
            </a:r>
            <a:r>
              <a:rPr lang="fr-FR" dirty="0"/>
              <a:t> </a:t>
            </a:r>
            <a:r>
              <a:rPr lang="fr-FR" dirty="0" err="1"/>
              <a:t>according</a:t>
            </a:r>
            <a:r>
              <a:rPr lang="fr-FR" dirty="0"/>
              <a:t> to time and </a:t>
            </a:r>
            <a:r>
              <a:rPr lang="fr-FR" dirty="0" err="1"/>
              <a:t>weather</a:t>
            </a:r>
            <a:r>
              <a:rPr lang="fr-FR" dirty="0"/>
              <a:t>.</a:t>
            </a:r>
          </a:p>
          <a:p>
            <a:r>
              <a:rPr lang="fr-FR" dirty="0"/>
              <a:t>- </a:t>
            </a:r>
            <a:r>
              <a:rPr lang="fr-FR" dirty="0" err="1"/>
              <a:t>Improve</a:t>
            </a:r>
            <a:r>
              <a:rPr lang="fr-FR" dirty="0"/>
              <a:t> the </a:t>
            </a:r>
            <a:r>
              <a:rPr lang="fr-FR" dirty="0" err="1"/>
              <a:t>availability</a:t>
            </a:r>
            <a:r>
              <a:rPr lang="fr-FR" dirty="0"/>
              <a:t> of bikes.</a:t>
            </a:r>
          </a:p>
          <a:p>
            <a:r>
              <a:rPr lang="fr-FR" dirty="0"/>
              <a:t>- </a:t>
            </a:r>
            <a:r>
              <a:rPr lang="fr-FR" dirty="0" err="1"/>
              <a:t>Improve</a:t>
            </a:r>
            <a:r>
              <a:rPr lang="fr-FR" dirty="0"/>
              <a:t> the planning of the </a:t>
            </a:r>
            <a:r>
              <a:rPr lang="fr-FR" dirty="0" err="1"/>
              <a:t>company's</a:t>
            </a:r>
            <a:r>
              <a:rPr lang="fr-FR" dirty="0"/>
              <a:t> </a:t>
            </a:r>
            <a:r>
              <a:rPr lang="fr-FR" dirty="0" err="1"/>
              <a:t>economy</a:t>
            </a:r>
            <a:r>
              <a:rPr lang="fr-FR" dirty="0"/>
              <a:t>.</a:t>
            </a:r>
          </a:p>
        </p:txBody>
      </p:sp>
      <p:sp>
        <p:nvSpPr>
          <p:cNvPr id="9" name="ZoneTexte 8">
            <a:extLst>
              <a:ext uri="{FF2B5EF4-FFF2-40B4-BE49-F238E27FC236}">
                <a16:creationId xmlns:a16="http://schemas.microsoft.com/office/drawing/2014/main" id="{EEDFBDFD-06BE-4BFC-B43D-D2586B0E421A}"/>
              </a:ext>
            </a:extLst>
          </p:cNvPr>
          <p:cNvSpPr txBox="1"/>
          <p:nvPr/>
        </p:nvSpPr>
        <p:spPr>
          <a:xfrm>
            <a:off x="422910" y="3738110"/>
            <a:ext cx="2320290" cy="400110"/>
          </a:xfrm>
          <a:prstGeom prst="rect">
            <a:avLst/>
          </a:prstGeom>
          <a:noFill/>
        </p:spPr>
        <p:txBody>
          <a:bodyPr wrap="square">
            <a:spAutoFit/>
          </a:bodyPr>
          <a:lstStyle/>
          <a:p>
            <a:r>
              <a:rPr lang="fr-FR" sz="2000" b="1" i="1" dirty="0">
                <a:solidFill>
                  <a:srgbClr val="000000"/>
                </a:solidFill>
                <a:effectLst/>
                <a:latin typeface="-apple-system"/>
              </a:rPr>
              <a:t>Project challenges :</a:t>
            </a:r>
            <a:endParaRPr lang="fr-FR" sz="2000" b="1" i="1" dirty="0"/>
          </a:p>
        </p:txBody>
      </p:sp>
      <p:pic>
        <p:nvPicPr>
          <p:cNvPr id="6" name="Picture 2" descr="Presse - ESILV Ecole d&amp;#39;Ingénieurs">
            <a:extLst>
              <a:ext uri="{FF2B5EF4-FFF2-40B4-BE49-F238E27FC236}">
                <a16:creationId xmlns:a16="http://schemas.microsoft.com/office/drawing/2014/main" id="{14725681-4D83-4208-A9AA-EEC55716B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6433" y="121537"/>
            <a:ext cx="584775" cy="5847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2" name="Encre 1">
                <a:extLst>
                  <a:ext uri="{FF2B5EF4-FFF2-40B4-BE49-F238E27FC236}">
                    <a16:creationId xmlns:a16="http://schemas.microsoft.com/office/drawing/2014/main" id="{23B42E4F-283E-4CF2-A9F1-29EAE5241A57}"/>
                  </a:ext>
                </a:extLst>
              </p14:cNvPr>
              <p14:cNvContentPartPr/>
              <p14:nvPr/>
            </p14:nvContentPartPr>
            <p14:xfrm>
              <a:off x="509440" y="4443707"/>
              <a:ext cx="46800" cy="34200"/>
            </p14:xfrm>
          </p:contentPart>
        </mc:Choice>
        <mc:Fallback>
          <p:pic>
            <p:nvPicPr>
              <p:cNvPr id="2" name="Encre 1">
                <a:extLst>
                  <a:ext uri="{FF2B5EF4-FFF2-40B4-BE49-F238E27FC236}">
                    <a16:creationId xmlns:a16="http://schemas.microsoft.com/office/drawing/2014/main" id="{23B42E4F-283E-4CF2-A9F1-29EAE5241A57}"/>
                  </a:ext>
                </a:extLst>
              </p:cNvPr>
              <p:cNvPicPr/>
              <p:nvPr/>
            </p:nvPicPr>
            <p:blipFill>
              <a:blip r:embed="rId4"/>
              <a:stretch>
                <a:fillRect/>
              </a:stretch>
            </p:blipFill>
            <p:spPr>
              <a:xfrm>
                <a:off x="419800" y="4263707"/>
                <a:ext cx="226440" cy="3938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Encre 3">
                <a:extLst>
                  <a:ext uri="{FF2B5EF4-FFF2-40B4-BE49-F238E27FC236}">
                    <a16:creationId xmlns:a16="http://schemas.microsoft.com/office/drawing/2014/main" id="{6F4F8730-E0F3-4AC2-91F8-93F4932EDB54}"/>
                  </a:ext>
                </a:extLst>
              </p14:cNvPr>
              <p14:cNvContentPartPr/>
              <p14:nvPr/>
            </p14:nvContentPartPr>
            <p14:xfrm>
              <a:off x="498280" y="4705067"/>
              <a:ext cx="70200" cy="81360"/>
            </p14:xfrm>
          </p:contentPart>
        </mc:Choice>
        <mc:Fallback>
          <p:pic>
            <p:nvPicPr>
              <p:cNvPr id="4" name="Encre 3">
                <a:extLst>
                  <a:ext uri="{FF2B5EF4-FFF2-40B4-BE49-F238E27FC236}">
                    <a16:creationId xmlns:a16="http://schemas.microsoft.com/office/drawing/2014/main" id="{6F4F8730-E0F3-4AC2-91F8-93F4932EDB54}"/>
                  </a:ext>
                </a:extLst>
              </p:cNvPr>
              <p:cNvPicPr/>
              <p:nvPr/>
            </p:nvPicPr>
            <p:blipFill>
              <a:blip r:embed="rId6"/>
              <a:stretch>
                <a:fillRect/>
              </a:stretch>
            </p:blipFill>
            <p:spPr>
              <a:xfrm>
                <a:off x="408640" y="4525427"/>
                <a:ext cx="249840" cy="441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Encre 7">
                <a:extLst>
                  <a:ext uri="{FF2B5EF4-FFF2-40B4-BE49-F238E27FC236}">
                    <a16:creationId xmlns:a16="http://schemas.microsoft.com/office/drawing/2014/main" id="{3291613C-6C47-4B45-85FE-E20B63992FE4}"/>
                  </a:ext>
                </a:extLst>
              </p14:cNvPr>
              <p14:cNvContentPartPr/>
              <p14:nvPr/>
            </p14:nvContentPartPr>
            <p14:xfrm>
              <a:off x="498280" y="4958507"/>
              <a:ext cx="97920" cy="74880"/>
            </p14:xfrm>
          </p:contentPart>
        </mc:Choice>
        <mc:Fallback>
          <p:pic>
            <p:nvPicPr>
              <p:cNvPr id="8" name="Encre 7">
                <a:extLst>
                  <a:ext uri="{FF2B5EF4-FFF2-40B4-BE49-F238E27FC236}">
                    <a16:creationId xmlns:a16="http://schemas.microsoft.com/office/drawing/2014/main" id="{3291613C-6C47-4B45-85FE-E20B63992FE4}"/>
                  </a:ext>
                </a:extLst>
              </p:cNvPr>
              <p:cNvPicPr/>
              <p:nvPr/>
            </p:nvPicPr>
            <p:blipFill>
              <a:blip r:embed="rId8"/>
              <a:stretch>
                <a:fillRect/>
              </a:stretch>
            </p:blipFill>
            <p:spPr>
              <a:xfrm>
                <a:off x="408640" y="4778867"/>
                <a:ext cx="277560" cy="4345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0" name="Encre 9">
                <a:extLst>
                  <a:ext uri="{FF2B5EF4-FFF2-40B4-BE49-F238E27FC236}">
                    <a16:creationId xmlns:a16="http://schemas.microsoft.com/office/drawing/2014/main" id="{D6E1558F-FB2E-4B4C-BE85-A3500F907ADF}"/>
                  </a:ext>
                </a:extLst>
              </p14:cNvPr>
              <p14:cNvContentPartPr/>
              <p14:nvPr/>
            </p14:nvContentPartPr>
            <p14:xfrm>
              <a:off x="510880" y="4401587"/>
              <a:ext cx="53280" cy="74880"/>
            </p14:xfrm>
          </p:contentPart>
        </mc:Choice>
        <mc:Fallback>
          <p:pic>
            <p:nvPicPr>
              <p:cNvPr id="10" name="Encre 9">
                <a:extLst>
                  <a:ext uri="{FF2B5EF4-FFF2-40B4-BE49-F238E27FC236}">
                    <a16:creationId xmlns:a16="http://schemas.microsoft.com/office/drawing/2014/main" id="{D6E1558F-FB2E-4B4C-BE85-A3500F907ADF}"/>
                  </a:ext>
                </a:extLst>
              </p:cNvPr>
              <p:cNvPicPr/>
              <p:nvPr/>
            </p:nvPicPr>
            <p:blipFill>
              <a:blip r:embed="rId10"/>
              <a:stretch>
                <a:fillRect/>
              </a:stretch>
            </p:blipFill>
            <p:spPr>
              <a:xfrm>
                <a:off x="421240" y="4221947"/>
                <a:ext cx="232920" cy="434520"/>
              </a:xfrm>
              <a:prstGeom prst="rect">
                <a:avLst/>
              </a:prstGeom>
            </p:spPr>
          </p:pic>
        </mc:Fallback>
      </mc:AlternateContent>
    </p:spTree>
    <p:extLst>
      <p:ext uri="{BB962C8B-B14F-4D97-AF65-F5344CB8AC3E}">
        <p14:creationId xmlns:p14="http://schemas.microsoft.com/office/powerpoint/2010/main" val="3987866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10A30817-D1EB-49FF-92A7-69A0F940A06A}"/>
              </a:ext>
            </a:extLst>
          </p:cNvPr>
          <p:cNvSpPr txBox="1"/>
          <p:nvPr/>
        </p:nvSpPr>
        <p:spPr>
          <a:xfrm>
            <a:off x="413766" y="391406"/>
            <a:ext cx="2768346" cy="584775"/>
          </a:xfrm>
          <a:prstGeom prst="rect">
            <a:avLst/>
          </a:prstGeom>
          <a:noFill/>
        </p:spPr>
        <p:txBody>
          <a:bodyPr wrap="square">
            <a:spAutoFit/>
          </a:bodyPr>
          <a:lstStyle/>
          <a:p>
            <a:r>
              <a:rPr lang="fr-FR" sz="3200" dirty="0">
                <a:solidFill>
                  <a:srgbClr val="000000"/>
                </a:solidFill>
              </a:rPr>
              <a:t>B. The DataSet</a:t>
            </a:r>
          </a:p>
        </p:txBody>
      </p:sp>
      <p:sp>
        <p:nvSpPr>
          <p:cNvPr id="8" name="ZoneTexte 7">
            <a:extLst>
              <a:ext uri="{FF2B5EF4-FFF2-40B4-BE49-F238E27FC236}">
                <a16:creationId xmlns:a16="http://schemas.microsoft.com/office/drawing/2014/main" id="{F4BA5CD8-610B-448B-B8BE-6900F68FD029}"/>
              </a:ext>
            </a:extLst>
          </p:cNvPr>
          <p:cNvSpPr txBox="1"/>
          <p:nvPr/>
        </p:nvSpPr>
        <p:spPr>
          <a:xfrm>
            <a:off x="322326" y="1058918"/>
            <a:ext cx="11638026" cy="1815882"/>
          </a:xfrm>
          <a:prstGeom prst="rect">
            <a:avLst/>
          </a:prstGeom>
          <a:noFill/>
        </p:spPr>
        <p:txBody>
          <a:bodyPr wrap="square">
            <a:spAutoFit/>
          </a:bodyPr>
          <a:lstStyle/>
          <a:p>
            <a:r>
              <a:rPr lang="fr-FR" sz="1600" b="1" i="0" dirty="0">
                <a:effectLst/>
                <a:latin typeface="Arial" panose="020B0604020202020204" pitchFamily="34" charset="0"/>
              </a:rPr>
              <a:t>Data Set Information </a:t>
            </a:r>
            <a:r>
              <a:rPr lang="fr-FR" sz="1600" b="1" i="0" dirty="0">
                <a:solidFill>
                  <a:srgbClr val="123654"/>
                </a:solidFill>
                <a:effectLst/>
                <a:latin typeface="Arial" panose="020B0604020202020204" pitchFamily="34" charset="0"/>
              </a:rPr>
              <a:t>(</a:t>
            </a:r>
            <a:r>
              <a:rPr lang="fr-FR" sz="1600" b="1" i="0" dirty="0" err="1">
                <a:solidFill>
                  <a:srgbClr val="123654"/>
                </a:solidFill>
                <a:effectLst/>
                <a:latin typeface="Arial" panose="020B0604020202020204" pitchFamily="34" charset="0"/>
              </a:rPr>
              <a:t>cf</a:t>
            </a:r>
            <a:r>
              <a:rPr lang="fr-FR" sz="1600" b="1" i="0" dirty="0">
                <a:solidFill>
                  <a:srgbClr val="123654"/>
                </a:solidFill>
                <a:effectLst/>
                <a:latin typeface="Arial" panose="020B0604020202020204" pitchFamily="34" charset="0"/>
              </a:rPr>
              <a:t> UCL):</a:t>
            </a:r>
          </a:p>
          <a:p>
            <a:r>
              <a:rPr lang="en-US" sz="1600" b="0" i="0" dirty="0">
                <a:solidFill>
                  <a:srgbClr val="123654"/>
                </a:solidFill>
                <a:effectLst/>
                <a:latin typeface="Arial" panose="020B0604020202020204" pitchFamily="34"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br>
              <a:rPr lang="en-US" sz="1600" dirty="0"/>
            </a:br>
            <a:r>
              <a:rPr lang="en-US" sz="1600" b="0" i="0" dirty="0">
                <a:solidFill>
                  <a:srgbClr val="123654"/>
                </a:solidFill>
                <a:effectLst/>
                <a:latin typeface="Arial" panose="020B0604020202020204" pitchFamily="34" charset="0"/>
              </a:rPr>
              <a:t>The dataset contains weather information (Temperature, Humidity, Windspeed, Visibility, Dewpoint, Solar radiation, Snowfall, Rainfall), the number of bikes rented per hour and date information.</a:t>
            </a:r>
            <a:endParaRPr lang="fr-FR" sz="1600" dirty="0"/>
          </a:p>
        </p:txBody>
      </p:sp>
      <p:sp>
        <p:nvSpPr>
          <p:cNvPr id="10" name="ZoneTexte 9">
            <a:extLst>
              <a:ext uri="{FF2B5EF4-FFF2-40B4-BE49-F238E27FC236}">
                <a16:creationId xmlns:a16="http://schemas.microsoft.com/office/drawing/2014/main" id="{E3D636E6-97D3-4191-9137-89C49F65D914}"/>
              </a:ext>
            </a:extLst>
          </p:cNvPr>
          <p:cNvSpPr txBox="1"/>
          <p:nvPr/>
        </p:nvSpPr>
        <p:spPr>
          <a:xfrm>
            <a:off x="413766" y="3487121"/>
            <a:ext cx="8145018" cy="4185761"/>
          </a:xfrm>
          <a:prstGeom prst="rect">
            <a:avLst/>
          </a:prstGeom>
          <a:noFill/>
        </p:spPr>
        <p:txBody>
          <a:bodyPr wrap="square">
            <a:spAutoFit/>
          </a:bodyPr>
          <a:lstStyle/>
          <a:p>
            <a:r>
              <a:rPr lang="fr-FR" b="1" dirty="0">
                <a:ea typeface="+mn-lt"/>
                <a:cs typeface="+mn-lt"/>
              </a:rPr>
              <a:t>Statistics :</a:t>
            </a:r>
            <a:endParaRPr lang="fr-FR" b="1" dirty="0"/>
          </a:p>
          <a:p>
            <a:pPr marL="742950" lvl="1" indent="-285750">
              <a:buFont typeface="Arial" panose="020B0604020202020204" pitchFamily="34" charset="0"/>
              <a:buChar char="•"/>
            </a:pPr>
            <a:r>
              <a:rPr lang="fr-FR" dirty="0">
                <a:ea typeface="+mn-lt"/>
                <a:cs typeface="+mn-lt"/>
              </a:rPr>
              <a:t>8760 Row </a:t>
            </a:r>
          </a:p>
          <a:p>
            <a:pPr marL="742950" lvl="1" indent="-285750">
              <a:buFont typeface="Arial" panose="020B0604020202020204" pitchFamily="34" charset="0"/>
              <a:buChar char="•"/>
            </a:pPr>
            <a:r>
              <a:rPr lang="fr-FR" dirty="0">
                <a:ea typeface="+mn-lt"/>
                <a:cs typeface="+mn-lt"/>
              </a:rPr>
              <a:t>14 Col </a:t>
            </a:r>
          </a:p>
          <a:p>
            <a:pPr marL="1200150" lvl="2" indent="-285750">
              <a:buFont typeface="Wingdings" panose="05000000000000000000" pitchFamily="2" charset="2"/>
              <a:buChar char="§"/>
            </a:pPr>
            <a:r>
              <a:rPr lang="fr-FR" dirty="0">
                <a:ea typeface="+mn-lt"/>
                <a:cs typeface="+mn-lt"/>
              </a:rPr>
              <a:t>14 variables :                                                                 </a:t>
            </a:r>
          </a:p>
          <a:p>
            <a:pPr marL="3028950" lvl="6" indent="-285750">
              <a:buFont typeface="Wingdings" panose="05000000000000000000" pitchFamily="2" charset="2"/>
              <a:buChar char="Ø"/>
            </a:pPr>
            <a:r>
              <a:rPr lang="fr-FR" dirty="0">
                <a:ea typeface="+mn-lt"/>
                <a:cs typeface="+mn-lt"/>
              </a:rPr>
              <a:t>Date -</a:t>
            </a:r>
            <a:r>
              <a:rPr lang="fr-FR" b="0" i="0" dirty="0">
                <a:solidFill>
                  <a:srgbClr val="123654"/>
                </a:solidFill>
                <a:effectLst/>
                <a:latin typeface="Arial" panose="020B0604020202020204" pitchFamily="34" charset="0"/>
              </a:rPr>
              <a:t>year-month-day</a:t>
            </a:r>
            <a:r>
              <a:rPr lang="fr-FR" dirty="0">
                <a:ea typeface="+mn-lt"/>
                <a:cs typeface="+mn-lt"/>
              </a:rPr>
              <a:t>              </a:t>
            </a:r>
          </a:p>
          <a:p>
            <a:pPr marL="3028950" lvl="6" indent="-285750">
              <a:buFont typeface="Wingdings" panose="05000000000000000000" pitchFamily="2" charset="2"/>
              <a:buChar char="Ø"/>
            </a:pPr>
            <a:r>
              <a:rPr lang="fr-FR" dirty="0" err="1">
                <a:ea typeface="+mn-lt"/>
                <a:cs typeface="+mn-lt"/>
              </a:rPr>
              <a:t>Hour</a:t>
            </a:r>
            <a:r>
              <a:rPr lang="fr-FR" dirty="0">
                <a:ea typeface="+mn-lt"/>
                <a:cs typeface="+mn-lt"/>
              </a:rPr>
              <a:t> -</a:t>
            </a:r>
            <a:r>
              <a:rPr lang="fr-FR" b="0" i="0" dirty="0" err="1">
                <a:solidFill>
                  <a:srgbClr val="123654"/>
                </a:solidFill>
                <a:effectLst/>
                <a:latin typeface="Arial" panose="020B0604020202020204" pitchFamily="34" charset="0"/>
              </a:rPr>
              <a:t>Hour</a:t>
            </a:r>
            <a:r>
              <a:rPr lang="fr-FR" b="0" i="0" dirty="0">
                <a:solidFill>
                  <a:srgbClr val="123654"/>
                </a:solidFill>
                <a:effectLst/>
                <a:latin typeface="Arial" panose="020B0604020202020204" pitchFamily="34" charset="0"/>
              </a:rPr>
              <a:t> of </a:t>
            </a:r>
            <a:r>
              <a:rPr lang="fr-FR" b="0" i="0" dirty="0" err="1">
                <a:solidFill>
                  <a:srgbClr val="123654"/>
                </a:solidFill>
                <a:effectLst/>
                <a:latin typeface="Arial" panose="020B0604020202020204" pitchFamily="34" charset="0"/>
              </a:rPr>
              <a:t>he</a:t>
            </a:r>
            <a:r>
              <a:rPr lang="fr-FR" b="0" i="0" dirty="0">
                <a:solidFill>
                  <a:srgbClr val="123654"/>
                </a:solidFill>
                <a:effectLst/>
                <a:latin typeface="Arial" panose="020B0604020202020204" pitchFamily="34" charset="0"/>
              </a:rPr>
              <a:t> </a:t>
            </a:r>
            <a:r>
              <a:rPr lang="fr-FR" b="0" i="0" dirty="0" err="1">
                <a:solidFill>
                  <a:srgbClr val="123654"/>
                </a:solidFill>
                <a:effectLst/>
                <a:latin typeface="Arial" panose="020B0604020202020204" pitchFamily="34" charset="0"/>
              </a:rPr>
              <a:t>day</a:t>
            </a:r>
            <a:endParaRPr lang="fr-FR" dirty="0">
              <a:ea typeface="+mn-lt"/>
              <a:cs typeface="+mn-lt"/>
            </a:endParaRPr>
          </a:p>
          <a:p>
            <a:pPr marL="3028950" lvl="6" indent="-285750">
              <a:buFont typeface="Wingdings" panose="05000000000000000000" pitchFamily="2" charset="2"/>
              <a:buChar char="Ø"/>
            </a:pPr>
            <a:r>
              <a:rPr lang="fr-FR" dirty="0">
                <a:ea typeface="+mn-lt"/>
                <a:cs typeface="+mn-lt"/>
              </a:rPr>
              <a:t>Seasons-</a:t>
            </a:r>
            <a:r>
              <a:rPr lang="fr-FR" b="0" i="0" dirty="0">
                <a:solidFill>
                  <a:srgbClr val="123654"/>
                </a:solidFill>
                <a:effectLst/>
                <a:latin typeface="Arial" panose="020B0604020202020204" pitchFamily="34" charset="0"/>
              </a:rPr>
              <a:t>Winter, Spring, Summer, </a:t>
            </a:r>
            <a:r>
              <a:rPr lang="fr-FR" b="0" i="0" dirty="0" err="1">
                <a:solidFill>
                  <a:srgbClr val="123654"/>
                </a:solidFill>
                <a:effectLst/>
                <a:latin typeface="Arial" panose="020B0604020202020204" pitchFamily="34" charset="0"/>
              </a:rPr>
              <a:t>Autumn</a:t>
            </a:r>
            <a:endParaRPr lang="fr-FR" dirty="0">
              <a:ea typeface="+mn-lt"/>
              <a:cs typeface="+mn-lt"/>
            </a:endParaRPr>
          </a:p>
          <a:p>
            <a:pPr marL="3028950" lvl="6" indent="-285750">
              <a:buFont typeface="Wingdings" panose="05000000000000000000" pitchFamily="2" charset="2"/>
              <a:buChar char="Ø"/>
            </a:pPr>
            <a:r>
              <a:rPr lang="fr-FR" dirty="0">
                <a:ea typeface="+mn-lt"/>
                <a:cs typeface="+mn-lt"/>
              </a:rPr>
              <a:t>Holiday-</a:t>
            </a:r>
            <a:r>
              <a:rPr lang="fr-FR" b="0" i="0" dirty="0">
                <a:solidFill>
                  <a:srgbClr val="123654"/>
                </a:solidFill>
                <a:effectLst/>
                <a:latin typeface="Arial" panose="020B0604020202020204" pitchFamily="34" charset="0"/>
              </a:rPr>
              <a:t>Holiday/No </a:t>
            </a:r>
            <a:r>
              <a:rPr lang="fr-FR" b="0" i="0" dirty="0" err="1">
                <a:solidFill>
                  <a:srgbClr val="123654"/>
                </a:solidFill>
                <a:effectLst/>
                <a:latin typeface="Arial" panose="020B0604020202020204" pitchFamily="34" charset="0"/>
              </a:rPr>
              <a:t>holiday</a:t>
            </a:r>
            <a:endParaRPr lang="fr-FR" dirty="0">
              <a:ea typeface="+mn-lt"/>
              <a:cs typeface="+mn-lt"/>
            </a:endParaRPr>
          </a:p>
          <a:p>
            <a:pPr marL="3028950" lvl="6" indent="-285750">
              <a:buFont typeface="Wingdings" panose="05000000000000000000" pitchFamily="2" charset="2"/>
              <a:buChar char="Ø"/>
            </a:pPr>
            <a:r>
              <a:rPr lang="fr-FR" dirty="0" err="1">
                <a:ea typeface="+mn-lt"/>
                <a:cs typeface="+mn-lt"/>
              </a:rPr>
              <a:t>Fonctioning</a:t>
            </a:r>
            <a:r>
              <a:rPr lang="fr-FR" dirty="0">
                <a:ea typeface="+mn-lt"/>
                <a:cs typeface="+mn-lt"/>
              </a:rPr>
              <a:t> Day-</a:t>
            </a:r>
            <a:r>
              <a:rPr lang="en-US" b="0" i="0" dirty="0">
                <a:solidFill>
                  <a:srgbClr val="123654"/>
                </a:solidFill>
                <a:effectLst/>
                <a:latin typeface="Arial" panose="020B0604020202020204" pitchFamily="34" charset="0"/>
              </a:rPr>
              <a:t> </a:t>
            </a:r>
            <a:r>
              <a:rPr lang="en-US" b="0" i="0" dirty="0" err="1">
                <a:solidFill>
                  <a:srgbClr val="123654"/>
                </a:solidFill>
                <a:effectLst/>
                <a:latin typeface="Arial" panose="020B0604020202020204" pitchFamily="34" charset="0"/>
              </a:rPr>
              <a:t>NoFunc</a:t>
            </a:r>
            <a:r>
              <a:rPr lang="en-US" b="0" i="0" dirty="0">
                <a:solidFill>
                  <a:srgbClr val="123654"/>
                </a:solidFill>
                <a:effectLst/>
                <a:latin typeface="Arial" panose="020B0604020202020204" pitchFamily="34" charset="0"/>
              </a:rPr>
              <a:t>(Non Functional Hours), Fun(Functional hours)</a:t>
            </a:r>
            <a:endParaRPr lang="fr-FR" dirty="0">
              <a:ea typeface="+mn-lt"/>
              <a:cs typeface="+mn-lt"/>
            </a:endParaRPr>
          </a:p>
          <a:p>
            <a:pPr marL="3028950" lvl="6" indent="-285750">
              <a:buFont typeface="Wingdings" panose="05000000000000000000" pitchFamily="2" charset="2"/>
              <a:buChar char="Ø"/>
            </a:pPr>
            <a:r>
              <a:rPr lang="fr-FR" dirty="0" err="1">
                <a:ea typeface="+mn-lt"/>
                <a:cs typeface="+mn-lt"/>
              </a:rPr>
              <a:t>Rented</a:t>
            </a:r>
            <a:r>
              <a:rPr lang="fr-FR" dirty="0">
                <a:ea typeface="+mn-lt"/>
                <a:cs typeface="+mn-lt"/>
              </a:rPr>
              <a:t> Bike Count-</a:t>
            </a:r>
            <a:r>
              <a:rPr lang="en-US" b="0" i="0" dirty="0">
                <a:solidFill>
                  <a:srgbClr val="123654"/>
                </a:solidFill>
                <a:effectLst/>
                <a:latin typeface="Arial" panose="020B0604020202020204" pitchFamily="34" charset="0"/>
              </a:rPr>
              <a:t>Count of bikes rented at each hour</a:t>
            </a:r>
            <a:endParaRPr lang="fr-FR" dirty="0">
              <a:ea typeface="+mn-lt"/>
              <a:cs typeface="+mn-lt"/>
            </a:endParaRPr>
          </a:p>
          <a:p>
            <a:pPr marL="3028950" lvl="6" indent="-285750">
              <a:buFont typeface="Wingdings" panose="05000000000000000000" pitchFamily="2" charset="2"/>
              <a:buChar char="Ø"/>
            </a:pPr>
            <a:endParaRPr lang="fr-FR" sz="1400" dirty="0">
              <a:ea typeface="+mn-lt"/>
              <a:cs typeface="+mn-lt"/>
            </a:endParaRPr>
          </a:p>
          <a:p>
            <a:pPr marL="3028950" lvl="6" indent="-285750">
              <a:buFont typeface="Wingdings" panose="05000000000000000000" pitchFamily="2" charset="2"/>
              <a:buChar char="Ø"/>
            </a:pPr>
            <a:endParaRPr lang="fr-FR" dirty="0">
              <a:ea typeface="+mn-lt"/>
              <a:cs typeface="+mn-lt"/>
            </a:endParaRPr>
          </a:p>
          <a:p>
            <a:pPr lvl="2"/>
            <a:r>
              <a:rPr lang="fr-FR" dirty="0">
                <a:ea typeface="+mn-lt"/>
                <a:cs typeface="+mn-lt"/>
              </a:rPr>
              <a:t> </a:t>
            </a:r>
            <a:endParaRPr lang="fr-FR" dirty="0"/>
          </a:p>
        </p:txBody>
      </p:sp>
      <p:sp>
        <p:nvSpPr>
          <p:cNvPr id="12" name="ZoneTexte 11">
            <a:extLst>
              <a:ext uri="{FF2B5EF4-FFF2-40B4-BE49-F238E27FC236}">
                <a16:creationId xmlns:a16="http://schemas.microsoft.com/office/drawing/2014/main" id="{6810353A-9DD7-44E5-9CFA-5B31C9C464B6}"/>
              </a:ext>
            </a:extLst>
          </p:cNvPr>
          <p:cNvSpPr txBox="1"/>
          <p:nvPr/>
        </p:nvSpPr>
        <p:spPr>
          <a:xfrm>
            <a:off x="5916168" y="4151061"/>
            <a:ext cx="6495288" cy="2585323"/>
          </a:xfrm>
          <a:prstGeom prst="rect">
            <a:avLst/>
          </a:prstGeom>
          <a:noFill/>
        </p:spPr>
        <p:txBody>
          <a:bodyPr wrap="square">
            <a:spAutoFit/>
          </a:bodyPr>
          <a:lstStyle/>
          <a:p>
            <a:pPr marL="3028950" lvl="6" indent="-285750">
              <a:buFont typeface="Wingdings" panose="05000000000000000000" pitchFamily="2" charset="2"/>
              <a:buChar char="Ø"/>
            </a:pPr>
            <a:r>
              <a:rPr lang="fr-FR" sz="1800" dirty="0" err="1">
                <a:ea typeface="+mn-lt"/>
                <a:cs typeface="+mn-lt"/>
              </a:rPr>
              <a:t>Temperature</a:t>
            </a:r>
            <a:r>
              <a:rPr lang="fr-FR" dirty="0" err="1">
                <a:ea typeface="+mn-lt"/>
                <a:cs typeface="+mn-lt"/>
              </a:rPr>
              <a:t>-</a:t>
            </a:r>
            <a:r>
              <a:rPr lang="fr-FR" b="0" i="0" dirty="0" err="1">
                <a:solidFill>
                  <a:srgbClr val="123654"/>
                </a:solidFill>
                <a:effectLst/>
                <a:latin typeface="Arial" panose="020B0604020202020204" pitchFamily="34" charset="0"/>
              </a:rPr>
              <a:t>Temperature</a:t>
            </a:r>
            <a:r>
              <a:rPr lang="fr-FR" b="0" i="0" dirty="0">
                <a:solidFill>
                  <a:srgbClr val="123654"/>
                </a:solidFill>
                <a:effectLst/>
                <a:latin typeface="Arial" panose="020B0604020202020204" pitchFamily="34" charset="0"/>
              </a:rPr>
              <a:t> in Celsius</a:t>
            </a:r>
            <a:endParaRPr lang="fr-FR" sz="1800" dirty="0">
              <a:ea typeface="+mn-lt"/>
              <a:cs typeface="+mn-lt"/>
            </a:endParaRPr>
          </a:p>
          <a:p>
            <a:pPr marL="3028950" lvl="6" indent="-285750">
              <a:buFont typeface="Wingdings" panose="05000000000000000000" pitchFamily="2" charset="2"/>
              <a:buChar char="Ø"/>
            </a:pPr>
            <a:r>
              <a:rPr lang="fr-FR" sz="1800" dirty="0" err="1">
                <a:ea typeface="+mn-lt"/>
                <a:cs typeface="+mn-lt"/>
              </a:rPr>
              <a:t>Humidity</a:t>
            </a:r>
            <a:r>
              <a:rPr lang="fr-FR" dirty="0">
                <a:ea typeface="+mn-lt"/>
                <a:cs typeface="+mn-lt"/>
              </a:rPr>
              <a:t>-</a:t>
            </a:r>
            <a:r>
              <a:rPr lang="fr-FR" b="0" i="0" dirty="0">
                <a:solidFill>
                  <a:srgbClr val="123654"/>
                </a:solidFill>
                <a:effectLst/>
                <a:latin typeface="Arial" panose="020B0604020202020204" pitchFamily="34" charset="0"/>
              </a:rPr>
              <a:t>%</a:t>
            </a:r>
            <a:endParaRPr lang="fr-FR" sz="1800" dirty="0">
              <a:ea typeface="+mn-lt"/>
              <a:cs typeface="+mn-lt"/>
            </a:endParaRPr>
          </a:p>
          <a:p>
            <a:pPr marL="3028950" lvl="6" indent="-285750">
              <a:buFont typeface="Wingdings" panose="05000000000000000000" pitchFamily="2" charset="2"/>
              <a:buChar char="Ø"/>
            </a:pPr>
            <a:r>
              <a:rPr lang="fr-FR" sz="1800" dirty="0">
                <a:ea typeface="+mn-lt"/>
                <a:cs typeface="+mn-lt"/>
              </a:rPr>
              <a:t>Wind Speed-</a:t>
            </a:r>
            <a:r>
              <a:rPr lang="fr-FR" b="0" i="0" dirty="0">
                <a:solidFill>
                  <a:srgbClr val="123654"/>
                </a:solidFill>
                <a:effectLst/>
                <a:latin typeface="Arial" panose="020B0604020202020204" pitchFamily="34" charset="0"/>
              </a:rPr>
              <a:t>m/s</a:t>
            </a:r>
            <a:endParaRPr lang="fr-FR" sz="1800" dirty="0">
              <a:ea typeface="+mn-lt"/>
              <a:cs typeface="+mn-lt"/>
            </a:endParaRPr>
          </a:p>
          <a:p>
            <a:pPr marL="3028950" lvl="6" indent="-285750">
              <a:buFont typeface="Wingdings" panose="05000000000000000000" pitchFamily="2" charset="2"/>
              <a:buChar char="Ø"/>
            </a:pPr>
            <a:r>
              <a:rPr lang="fr-FR" sz="1800" dirty="0" err="1">
                <a:ea typeface="+mn-lt"/>
                <a:cs typeface="+mn-lt"/>
              </a:rPr>
              <a:t>Visibility</a:t>
            </a:r>
            <a:r>
              <a:rPr lang="fr-FR" sz="1800" dirty="0">
                <a:ea typeface="+mn-lt"/>
                <a:cs typeface="+mn-lt"/>
              </a:rPr>
              <a:t> -</a:t>
            </a:r>
            <a:r>
              <a:rPr lang="fr-FR" b="0" i="0" dirty="0">
                <a:solidFill>
                  <a:srgbClr val="123654"/>
                </a:solidFill>
                <a:effectLst/>
                <a:latin typeface="Arial" panose="020B0604020202020204" pitchFamily="34" charset="0"/>
              </a:rPr>
              <a:t>10m</a:t>
            </a:r>
            <a:endParaRPr lang="fr-FR" sz="1800" dirty="0">
              <a:ea typeface="+mn-lt"/>
              <a:cs typeface="+mn-lt"/>
            </a:endParaRPr>
          </a:p>
          <a:p>
            <a:pPr marL="3028950" lvl="6" indent="-285750">
              <a:buFont typeface="Wingdings" panose="05000000000000000000" pitchFamily="2" charset="2"/>
              <a:buChar char="Ø"/>
            </a:pPr>
            <a:r>
              <a:rPr lang="fr-FR" sz="1800" dirty="0" err="1">
                <a:ea typeface="+mn-lt"/>
                <a:cs typeface="+mn-lt"/>
              </a:rPr>
              <a:t>Dew</a:t>
            </a:r>
            <a:r>
              <a:rPr lang="fr-FR" sz="1800" dirty="0">
                <a:ea typeface="+mn-lt"/>
                <a:cs typeface="+mn-lt"/>
              </a:rPr>
              <a:t> Point </a:t>
            </a:r>
            <a:r>
              <a:rPr lang="fr-FR" sz="1800" dirty="0" err="1">
                <a:ea typeface="+mn-lt"/>
                <a:cs typeface="+mn-lt"/>
              </a:rPr>
              <a:t>Temperature</a:t>
            </a:r>
            <a:r>
              <a:rPr lang="fr-FR" dirty="0">
                <a:ea typeface="+mn-lt"/>
                <a:cs typeface="+mn-lt"/>
              </a:rPr>
              <a:t>-</a:t>
            </a:r>
            <a:r>
              <a:rPr lang="fr-FR" b="0" i="0" dirty="0">
                <a:solidFill>
                  <a:srgbClr val="123654"/>
                </a:solidFill>
                <a:effectLst/>
                <a:latin typeface="Arial" panose="020B0604020202020204" pitchFamily="34" charset="0"/>
              </a:rPr>
              <a:t>Celsius</a:t>
            </a:r>
            <a:endParaRPr lang="fr-FR" sz="1800" dirty="0">
              <a:ea typeface="+mn-lt"/>
              <a:cs typeface="+mn-lt"/>
            </a:endParaRPr>
          </a:p>
          <a:p>
            <a:pPr marL="3028950" lvl="6" indent="-285750">
              <a:buFont typeface="Wingdings" panose="05000000000000000000" pitchFamily="2" charset="2"/>
              <a:buChar char="Ø"/>
            </a:pPr>
            <a:r>
              <a:rPr lang="fr-FR" sz="1800" dirty="0">
                <a:ea typeface="+mn-lt"/>
                <a:cs typeface="+mn-lt"/>
              </a:rPr>
              <a:t>Solar Radiation-</a:t>
            </a:r>
            <a:r>
              <a:rPr lang="fr-FR" b="0" i="0" dirty="0">
                <a:solidFill>
                  <a:srgbClr val="123654"/>
                </a:solidFill>
                <a:effectLst/>
                <a:latin typeface="Arial" panose="020B0604020202020204" pitchFamily="34" charset="0"/>
              </a:rPr>
              <a:t>MJ/m2</a:t>
            </a:r>
            <a:endParaRPr lang="fr-FR" sz="1800" dirty="0">
              <a:ea typeface="+mn-lt"/>
              <a:cs typeface="+mn-lt"/>
            </a:endParaRPr>
          </a:p>
          <a:p>
            <a:pPr marL="3028950" lvl="6" indent="-285750">
              <a:buFont typeface="Wingdings" panose="05000000000000000000" pitchFamily="2" charset="2"/>
              <a:buChar char="Ø"/>
            </a:pPr>
            <a:r>
              <a:rPr lang="fr-FR" sz="1800" dirty="0" err="1">
                <a:ea typeface="+mn-lt"/>
                <a:cs typeface="+mn-lt"/>
              </a:rPr>
              <a:t>Rainfall</a:t>
            </a:r>
            <a:r>
              <a:rPr lang="fr-FR" dirty="0">
                <a:ea typeface="+mn-lt"/>
                <a:cs typeface="+mn-lt"/>
              </a:rPr>
              <a:t>-</a:t>
            </a:r>
            <a:r>
              <a:rPr lang="fr-FR" b="0" i="0" dirty="0">
                <a:solidFill>
                  <a:srgbClr val="123654"/>
                </a:solidFill>
                <a:effectLst/>
                <a:latin typeface="Arial" panose="020B0604020202020204" pitchFamily="34" charset="0"/>
              </a:rPr>
              <a:t>mm</a:t>
            </a:r>
            <a:endParaRPr lang="fr-FR" sz="1800" dirty="0">
              <a:ea typeface="+mn-lt"/>
              <a:cs typeface="+mn-lt"/>
            </a:endParaRPr>
          </a:p>
          <a:p>
            <a:pPr marL="3028950" lvl="6" indent="-285750">
              <a:buFont typeface="Wingdings" panose="05000000000000000000" pitchFamily="2" charset="2"/>
              <a:buChar char="Ø"/>
            </a:pPr>
            <a:r>
              <a:rPr lang="fr-FR" sz="1800" dirty="0">
                <a:ea typeface="+mn-lt"/>
                <a:cs typeface="+mn-lt"/>
              </a:rPr>
              <a:t>Snow </a:t>
            </a:r>
            <a:r>
              <a:rPr lang="fr-FR" sz="1800" dirty="0" err="1">
                <a:ea typeface="+mn-lt"/>
                <a:cs typeface="+mn-lt"/>
              </a:rPr>
              <a:t>fall</a:t>
            </a:r>
            <a:r>
              <a:rPr lang="fr-FR" sz="1800" dirty="0">
                <a:ea typeface="+mn-lt"/>
                <a:cs typeface="+mn-lt"/>
              </a:rPr>
              <a:t>-</a:t>
            </a:r>
            <a:r>
              <a:rPr lang="fr-FR" b="0" i="0" dirty="0">
                <a:solidFill>
                  <a:srgbClr val="123654"/>
                </a:solidFill>
                <a:effectLst/>
                <a:latin typeface="Arial" panose="020B0604020202020204" pitchFamily="34" charset="0"/>
              </a:rPr>
              <a:t>cm</a:t>
            </a:r>
            <a:endParaRPr lang="fr-FR" sz="1800" dirty="0">
              <a:ea typeface="+mn-lt"/>
              <a:cs typeface="+mn-lt"/>
            </a:endParaRPr>
          </a:p>
        </p:txBody>
      </p:sp>
      <p:sp>
        <p:nvSpPr>
          <p:cNvPr id="14" name="ZoneTexte 13">
            <a:extLst>
              <a:ext uri="{FF2B5EF4-FFF2-40B4-BE49-F238E27FC236}">
                <a16:creationId xmlns:a16="http://schemas.microsoft.com/office/drawing/2014/main" id="{FDD7F77C-A846-4C75-A9E9-F72829F0AC64}"/>
              </a:ext>
            </a:extLst>
          </p:cNvPr>
          <p:cNvSpPr txBox="1"/>
          <p:nvPr/>
        </p:nvSpPr>
        <p:spPr>
          <a:xfrm>
            <a:off x="322326" y="2933123"/>
            <a:ext cx="9095994" cy="369332"/>
          </a:xfrm>
          <a:prstGeom prst="rect">
            <a:avLst/>
          </a:prstGeom>
          <a:noFill/>
        </p:spPr>
        <p:txBody>
          <a:bodyPr wrap="square">
            <a:spAutoFit/>
          </a:bodyPr>
          <a:lstStyle/>
          <a:p>
            <a:r>
              <a:rPr lang="fr-FR" dirty="0"/>
              <a:t>Data Set extract from:  </a:t>
            </a:r>
            <a:r>
              <a:rPr lang="fr-FR" i="1" u="sng" dirty="0"/>
              <a:t>https://archive.ics.uci.edu/ml/datasets/Seoul+Bike+Sharing+Demand</a:t>
            </a:r>
          </a:p>
        </p:txBody>
      </p:sp>
      <p:pic>
        <p:nvPicPr>
          <p:cNvPr id="7" name="Picture 2" descr="Presse - ESILV Ecole d&amp;#39;Ingénieurs">
            <a:extLst>
              <a:ext uri="{FF2B5EF4-FFF2-40B4-BE49-F238E27FC236}">
                <a16:creationId xmlns:a16="http://schemas.microsoft.com/office/drawing/2014/main" id="{EA112C1B-4903-40BE-8F6C-1DDBB57DBF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6433" y="121537"/>
            <a:ext cx="584775" cy="5847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2" name="Encre 1">
                <a:extLst>
                  <a:ext uri="{FF2B5EF4-FFF2-40B4-BE49-F238E27FC236}">
                    <a16:creationId xmlns:a16="http://schemas.microsoft.com/office/drawing/2014/main" id="{4AB90308-E410-4395-BD12-B4AF0E11DFB5}"/>
                  </a:ext>
                </a:extLst>
              </p14:cNvPr>
              <p14:cNvContentPartPr/>
              <p14:nvPr/>
            </p14:nvContentPartPr>
            <p14:xfrm>
              <a:off x="3508600" y="4727387"/>
              <a:ext cx="421920" cy="114120"/>
            </p14:xfrm>
          </p:contentPart>
        </mc:Choice>
        <mc:Fallback>
          <p:pic>
            <p:nvPicPr>
              <p:cNvPr id="2" name="Encre 1">
                <a:extLst>
                  <a:ext uri="{FF2B5EF4-FFF2-40B4-BE49-F238E27FC236}">
                    <a16:creationId xmlns:a16="http://schemas.microsoft.com/office/drawing/2014/main" id="{4AB90308-E410-4395-BD12-B4AF0E11DFB5}"/>
                  </a:ext>
                </a:extLst>
              </p:cNvPr>
              <p:cNvPicPr/>
              <p:nvPr/>
            </p:nvPicPr>
            <p:blipFill>
              <a:blip r:embed="rId4"/>
              <a:stretch>
                <a:fillRect/>
              </a:stretch>
            </p:blipFill>
            <p:spPr>
              <a:xfrm>
                <a:off x="3418960" y="4547747"/>
                <a:ext cx="601560" cy="4737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Encre 3">
                <a:extLst>
                  <a:ext uri="{FF2B5EF4-FFF2-40B4-BE49-F238E27FC236}">
                    <a16:creationId xmlns:a16="http://schemas.microsoft.com/office/drawing/2014/main" id="{AEDBBCB2-14E1-493B-A3E5-4A36850018E0}"/>
                  </a:ext>
                </a:extLst>
              </p14:cNvPr>
              <p14:cNvContentPartPr/>
              <p14:nvPr/>
            </p14:nvContentPartPr>
            <p14:xfrm>
              <a:off x="3553240" y="4990547"/>
              <a:ext cx="419040" cy="127080"/>
            </p14:xfrm>
          </p:contentPart>
        </mc:Choice>
        <mc:Fallback>
          <p:pic>
            <p:nvPicPr>
              <p:cNvPr id="4" name="Encre 3">
                <a:extLst>
                  <a:ext uri="{FF2B5EF4-FFF2-40B4-BE49-F238E27FC236}">
                    <a16:creationId xmlns:a16="http://schemas.microsoft.com/office/drawing/2014/main" id="{AEDBBCB2-14E1-493B-A3E5-4A36850018E0}"/>
                  </a:ext>
                </a:extLst>
              </p:cNvPr>
              <p:cNvPicPr/>
              <p:nvPr/>
            </p:nvPicPr>
            <p:blipFill>
              <a:blip r:embed="rId6"/>
              <a:stretch>
                <a:fillRect/>
              </a:stretch>
            </p:blipFill>
            <p:spPr>
              <a:xfrm>
                <a:off x="3463600" y="4810907"/>
                <a:ext cx="598680" cy="4867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 name="Encre 4">
                <a:extLst>
                  <a:ext uri="{FF2B5EF4-FFF2-40B4-BE49-F238E27FC236}">
                    <a16:creationId xmlns:a16="http://schemas.microsoft.com/office/drawing/2014/main" id="{544D0BB3-9AED-47DF-B7B8-F0AA95040FED}"/>
                  </a:ext>
                </a:extLst>
              </p14:cNvPr>
              <p14:cNvContentPartPr/>
              <p14:nvPr/>
            </p14:nvContentPartPr>
            <p14:xfrm>
              <a:off x="3521200" y="5309867"/>
              <a:ext cx="668880" cy="62640"/>
            </p14:xfrm>
          </p:contentPart>
        </mc:Choice>
        <mc:Fallback>
          <p:pic>
            <p:nvPicPr>
              <p:cNvPr id="5" name="Encre 4">
                <a:extLst>
                  <a:ext uri="{FF2B5EF4-FFF2-40B4-BE49-F238E27FC236}">
                    <a16:creationId xmlns:a16="http://schemas.microsoft.com/office/drawing/2014/main" id="{544D0BB3-9AED-47DF-B7B8-F0AA95040FED}"/>
                  </a:ext>
                </a:extLst>
              </p:cNvPr>
              <p:cNvPicPr/>
              <p:nvPr/>
            </p:nvPicPr>
            <p:blipFill>
              <a:blip r:embed="rId8"/>
              <a:stretch>
                <a:fillRect/>
              </a:stretch>
            </p:blipFill>
            <p:spPr>
              <a:xfrm>
                <a:off x="3431200" y="5129867"/>
                <a:ext cx="848520" cy="4222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6" name="Encre 5">
                <a:extLst>
                  <a:ext uri="{FF2B5EF4-FFF2-40B4-BE49-F238E27FC236}">
                    <a16:creationId xmlns:a16="http://schemas.microsoft.com/office/drawing/2014/main" id="{5905AB8A-D426-4B65-8D50-688E146775CE}"/>
                  </a:ext>
                </a:extLst>
              </p14:cNvPr>
              <p14:cNvContentPartPr/>
              <p14:nvPr/>
            </p14:nvContentPartPr>
            <p14:xfrm>
              <a:off x="3497080" y="5621627"/>
              <a:ext cx="658080" cy="33120"/>
            </p14:xfrm>
          </p:contentPart>
        </mc:Choice>
        <mc:Fallback>
          <p:pic>
            <p:nvPicPr>
              <p:cNvPr id="6" name="Encre 5">
                <a:extLst>
                  <a:ext uri="{FF2B5EF4-FFF2-40B4-BE49-F238E27FC236}">
                    <a16:creationId xmlns:a16="http://schemas.microsoft.com/office/drawing/2014/main" id="{5905AB8A-D426-4B65-8D50-688E146775CE}"/>
                  </a:ext>
                </a:extLst>
              </p:cNvPr>
              <p:cNvPicPr/>
              <p:nvPr/>
            </p:nvPicPr>
            <p:blipFill>
              <a:blip r:embed="rId10"/>
              <a:stretch>
                <a:fillRect/>
              </a:stretch>
            </p:blipFill>
            <p:spPr>
              <a:xfrm>
                <a:off x="3407440" y="5441987"/>
                <a:ext cx="837720" cy="3927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Encre 8">
                <a:extLst>
                  <a:ext uri="{FF2B5EF4-FFF2-40B4-BE49-F238E27FC236}">
                    <a16:creationId xmlns:a16="http://schemas.microsoft.com/office/drawing/2014/main" id="{1413D231-77C7-47BD-8C73-795FF6D70DF6}"/>
                  </a:ext>
                </a:extLst>
              </p14:cNvPr>
              <p14:cNvContentPartPr/>
              <p14:nvPr/>
            </p14:nvContentPartPr>
            <p14:xfrm>
              <a:off x="3580960" y="5871467"/>
              <a:ext cx="1356840" cy="46440"/>
            </p14:xfrm>
          </p:contentPart>
        </mc:Choice>
        <mc:Fallback>
          <p:pic>
            <p:nvPicPr>
              <p:cNvPr id="9" name="Encre 8">
                <a:extLst>
                  <a:ext uri="{FF2B5EF4-FFF2-40B4-BE49-F238E27FC236}">
                    <a16:creationId xmlns:a16="http://schemas.microsoft.com/office/drawing/2014/main" id="{1413D231-77C7-47BD-8C73-795FF6D70DF6}"/>
                  </a:ext>
                </a:extLst>
              </p:cNvPr>
              <p:cNvPicPr/>
              <p:nvPr/>
            </p:nvPicPr>
            <p:blipFill>
              <a:blip r:embed="rId12"/>
              <a:stretch>
                <a:fillRect/>
              </a:stretch>
            </p:blipFill>
            <p:spPr>
              <a:xfrm>
                <a:off x="3491320" y="5691827"/>
                <a:ext cx="1536480" cy="4060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1" name="Encre 10">
                <a:extLst>
                  <a:ext uri="{FF2B5EF4-FFF2-40B4-BE49-F238E27FC236}">
                    <a16:creationId xmlns:a16="http://schemas.microsoft.com/office/drawing/2014/main" id="{65461E81-194C-49BA-924C-7A0F57C378EC}"/>
                  </a:ext>
                </a:extLst>
              </p14:cNvPr>
              <p14:cNvContentPartPr/>
              <p14:nvPr/>
            </p14:nvContentPartPr>
            <p14:xfrm>
              <a:off x="3473680" y="6388427"/>
              <a:ext cx="1699920" cy="82080"/>
            </p14:xfrm>
          </p:contentPart>
        </mc:Choice>
        <mc:Fallback>
          <p:pic>
            <p:nvPicPr>
              <p:cNvPr id="11" name="Encre 10">
                <a:extLst>
                  <a:ext uri="{FF2B5EF4-FFF2-40B4-BE49-F238E27FC236}">
                    <a16:creationId xmlns:a16="http://schemas.microsoft.com/office/drawing/2014/main" id="{65461E81-194C-49BA-924C-7A0F57C378EC}"/>
                  </a:ext>
                </a:extLst>
              </p:cNvPr>
              <p:cNvPicPr/>
              <p:nvPr/>
            </p:nvPicPr>
            <p:blipFill>
              <a:blip r:embed="rId14"/>
              <a:stretch>
                <a:fillRect/>
              </a:stretch>
            </p:blipFill>
            <p:spPr>
              <a:xfrm>
                <a:off x="3384040" y="6208787"/>
                <a:ext cx="1879560" cy="4417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3" name="Encre 12">
                <a:extLst>
                  <a:ext uri="{FF2B5EF4-FFF2-40B4-BE49-F238E27FC236}">
                    <a16:creationId xmlns:a16="http://schemas.microsoft.com/office/drawing/2014/main" id="{5C0FEDCA-5EB2-4DC3-B5B2-EED4720EAD0E}"/>
                  </a:ext>
                </a:extLst>
              </p14:cNvPr>
              <p14:cNvContentPartPr/>
              <p14:nvPr/>
            </p14:nvContentPartPr>
            <p14:xfrm>
              <a:off x="9100840" y="4322867"/>
              <a:ext cx="1053720" cy="68040"/>
            </p14:xfrm>
          </p:contentPart>
        </mc:Choice>
        <mc:Fallback>
          <p:pic>
            <p:nvPicPr>
              <p:cNvPr id="13" name="Encre 12">
                <a:extLst>
                  <a:ext uri="{FF2B5EF4-FFF2-40B4-BE49-F238E27FC236}">
                    <a16:creationId xmlns:a16="http://schemas.microsoft.com/office/drawing/2014/main" id="{5C0FEDCA-5EB2-4DC3-B5B2-EED4720EAD0E}"/>
                  </a:ext>
                </a:extLst>
              </p:cNvPr>
              <p:cNvPicPr/>
              <p:nvPr/>
            </p:nvPicPr>
            <p:blipFill>
              <a:blip r:embed="rId16"/>
              <a:stretch>
                <a:fillRect/>
              </a:stretch>
            </p:blipFill>
            <p:spPr>
              <a:xfrm>
                <a:off x="9011200" y="4143227"/>
                <a:ext cx="1233360" cy="42768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5" name="Encre 14">
                <a:extLst>
                  <a:ext uri="{FF2B5EF4-FFF2-40B4-BE49-F238E27FC236}">
                    <a16:creationId xmlns:a16="http://schemas.microsoft.com/office/drawing/2014/main" id="{92226B25-9E75-4651-97D8-8D94BBE04519}"/>
                  </a:ext>
                </a:extLst>
              </p14:cNvPr>
              <p14:cNvContentPartPr/>
              <p14:nvPr/>
            </p14:nvContentPartPr>
            <p14:xfrm>
              <a:off x="9024880" y="4894187"/>
              <a:ext cx="896760" cy="90720"/>
            </p14:xfrm>
          </p:contentPart>
        </mc:Choice>
        <mc:Fallback>
          <p:pic>
            <p:nvPicPr>
              <p:cNvPr id="15" name="Encre 14">
                <a:extLst>
                  <a:ext uri="{FF2B5EF4-FFF2-40B4-BE49-F238E27FC236}">
                    <a16:creationId xmlns:a16="http://schemas.microsoft.com/office/drawing/2014/main" id="{92226B25-9E75-4651-97D8-8D94BBE04519}"/>
                  </a:ext>
                </a:extLst>
              </p:cNvPr>
              <p:cNvPicPr/>
              <p:nvPr/>
            </p:nvPicPr>
            <p:blipFill>
              <a:blip r:embed="rId18"/>
              <a:stretch>
                <a:fillRect/>
              </a:stretch>
            </p:blipFill>
            <p:spPr>
              <a:xfrm>
                <a:off x="8934880" y="4714547"/>
                <a:ext cx="1076400" cy="4503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6" name="Encre 15">
                <a:extLst>
                  <a:ext uri="{FF2B5EF4-FFF2-40B4-BE49-F238E27FC236}">
                    <a16:creationId xmlns:a16="http://schemas.microsoft.com/office/drawing/2014/main" id="{581FA954-98F4-4493-8B85-DEDF53AE8923}"/>
                  </a:ext>
                </a:extLst>
              </p14:cNvPr>
              <p14:cNvContentPartPr/>
              <p14:nvPr/>
            </p14:nvContentPartPr>
            <p14:xfrm>
              <a:off x="9005080" y="5172467"/>
              <a:ext cx="1060920" cy="75600"/>
            </p14:xfrm>
          </p:contentPart>
        </mc:Choice>
        <mc:Fallback>
          <p:pic>
            <p:nvPicPr>
              <p:cNvPr id="16" name="Encre 15">
                <a:extLst>
                  <a:ext uri="{FF2B5EF4-FFF2-40B4-BE49-F238E27FC236}">
                    <a16:creationId xmlns:a16="http://schemas.microsoft.com/office/drawing/2014/main" id="{581FA954-98F4-4493-8B85-DEDF53AE8923}"/>
                  </a:ext>
                </a:extLst>
              </p:cNvPr>
              <p:cNvPicPr/>
              <p:nvPr/>
            </p:nvPicPr>
            <p:blipFill>
              <a:blip r:embed="rId20"/>
              <a:stretch>
                <a:fillRect/>
              </a:stretch>
            </p:blipFill>
            <p:spPr>
              <a:xfrm>
                <a:off x="8915440" y="4992827"/>
                <a:ext cx="1240560" cy="4352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7" name="Encre 16">
                <a:extLst>
                  <a:ext uri="{FF2B5EF4-FFF2-40B4-BE49-F238E27FC236}">
                    <a16:creationId xmlns:a16="http://schemas.microsoft.com/office/drawing/2014/main" id="{62438083-CA43-4543-A733-84587E3EB5ED}"/>
                  </a:ext>
                </a:extLst>
              </p14:cNvPr>
              <p14:cNvContentPartPr/>
              <p14:nvPr/>
            </p14:nvContentPartPr>
            <p14:xfrm>
              <a:off x="9085720" y="5458667"/>
              <a:ext cx="769320" cy="63360"/>
            </p14:xfrm>
          </p:contentPart>
        </mc:Choice>
        <mc:Fallback>
          <p:pic>
            <p:nvPicPr>
              <p:cNvPr id="17" name="Encre 16">
                <a:extLst>
                  <a:ext uri="{FF2B5EF4-FFF2-40B4-BE49-F238E27FC236}">
                    <a16:creationId xmlns:a16="http://schemas.microsoft.com/office/drawing/2014/main" id="{62438083-CA43-4543-A733-84587E3EB5ED}"/>
                  </a:ext>
                </a:extLst>
              </p:cNvPr>
              <p:cNvPicPr/>
              <p:nvPr/>
            </p:nvPicPr>
            <p:blipFill>
              <a:blip r:embed="rId22"/>
              <a:stretch>
                <a:fillRect/>
              </a:stretch>
            </p:blipFill>
            <p:spPr>
              <a:xfrm>
                <a:off x="8996080" y="5278667"/>
                <a:ext cx="948960" cy="4230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8" name="Encre 17">
                <a:extLst>
                  <a:ext uri="{FF2B5EF4-FFF2-40B4-BE49-F238E27FC236}">
                    <a16:creationId xmlns:a16="http://schemas.microsoft.com/office/drawing/2014/main" id="{ECA0A57C-4428-40B3-81F2-13430DB6C541}"/>
                  </a:ext>
                </a:extLst>
              </p14:cNvPr>
              <p14:cNvContentPartPr/>
              <p14:nvPr/>
            </p14:nvContentPartPr>
            <p14:xfrm>
              <a:off x="9070600" y="5703827"/>
              <a:ext cx="2117880" cy="73440"/>
            </p14:xfrm>
          </p:contentPart>
        </mc:Choice>
        <mc:Fallback>
          <p:pic>
            <p:nvPicPr>
              <p:cNvPr id="18" name="Encre 17">
                <a:extLst>
                  <a:ext uri="{FF2B5EF4-FFF2-40B4-BE49-F238E27FC236}">
                    <a16:creationId xmlns:a16="http://schemas.microsoft.com/office/drawing/2014/main" id="{ECA0A57C-4428-40B3-81F2-13430DB6C541}"/>
                  </a:ext>
                </a:extLst>
              </p:cNvPr>
              <p:cNvPicPr/>
              <p:nvPr/>
            </p:nvPicPr>
            <p:blipFill>
              <a:blip r:embed="rId24"/>
              <a:stretch>
                <a:fillRect/>
              </a:stretch>
            </p:blipFill>
            <p:spPr>
              <a:xfrm>
                <a:off x="8980960" y="5523827"/>
                <a:ext cx="2297520" cy="43308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9" name="Encre 18">
                <a:extLst>
                  <a:ext uri="{FF2B5EF4-FFF2-40B4-BE49-F238E27FC236}">
                    <a16:creationId xmlns:a16="http://schemas.microsoft.com/office/drawing/2014/main" id="{B5FD93BB-25EA-49CC-8B0C-6AADC52058FC}"/>
                  </a:ext>
                </a:extLst>
              </p14:cNvPr>
              <p14:cNvContentPartPr/>
              <p14:nvPr/>
            </p14:nvContentPartPr>
            <p14:xfrm>
              <a:off x="9044680" y="6008387"/>
              <a:ext cx="1266840" cy="60840"/>
            </p14:xfrm>
          </p:contentPart>
        </mc:Choice>
        <mc:Fallback>
          <p:pic>
            <p:nvPicPr>
              <p:cNvPr id="19" name="Encre 18">
                <a:extLst>
                  <a:ext uri="{FF2B5EF4-FFF2-40B4-BE49-F238E27FC236}">
                    <a16:creationId xmlns:a16="http://schemas.microsoft.com/office/drawing/2014/main" id="{B5FD93BB-25EA-49CC-8B0C-6AADC52058FC}"/>
                  </a:ext>
                </a:extLst>
              </p:cNvPr>
              <p:cNvPicPr/>
              <p:nvPr/>
            </p:nvPicPr>
            <p:blipFill>
              <a:blip r:embed="rId26"/>
              <a:stretch>
                <a:fillRect/>
              </a:stretch>
            </p:blipFill>
            <p:spPr>
              <a:xfrm>
                <a:off x="8954680" y="5828387"/>
                <a:ext cx="1446480" cy="4204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0" name="Encre 19">
                <a:extLst>
                  <a:ext uri="{FF2B5EF4-FFF2-40B4-BE49-F238E27FC236}">
                    <a16:creationId xmlns:a16="http://schemas.microsoft.com/office/drawing/2014/main" id="{7ABD8823-5B76-4F44-B678-D1B7CB688E51}"/>
                  </a:ext>
                </a:extLst>
              </p14:cNvPr>
              <p14:cNvContentPartPr/>
              <p14:nvPr/>
            </p14:nvContentPartPr>
            <p14:xfrm>
              <a:off x="8991040" y="6268307"/>
              <a:ext cx="686160" cy="63720"/>
            </p14:xfrm>
          </p:contentPart>
        </mc:Choice>
        <mc:Fallback>
          <p:pic>
            <p:nvPicPr>
              <p:cNvPr id="20" name="Encre 19">
                <a:extLst>
                  <a:ext uri="{FF2B5EF4-FFF2-40B4-BE49-F238E27FC236}">
                    <a16:creationId xmlns:a16="http://schemas.microsoft.com/office/drawing/2014/main" id="{7ABD8823-5B76-4F44-B678-D1B7CB688E51}"/>
                  </a:ext>
                </a:extLst>
              </p:cNvPr>
              <p:cNvPicPr/>
              <p:nvPr/>
            </p:nvPicPr>
            <p:blipFill>
              <a:blip r:embed="rId28"/>
              <a:stretch>
                <a:fillRect/>
              </a:stretch>
            </p:blipFill>
            <p:spPr>
              <a:xfrm>
                <a:off x="8901040" y="6088307"/>
                <a:ext cx="865800" cy="42336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1" name="Encre 20">
                <a:extLst>
                  <a:ext uri="{FF2B5EF4-FFF2-40B4-BE49-F238E27FC236}">
                    <a16:creationId xmlns:a16="http://schemas.microsoft.com/office/drawing/2014/main" id="{864FD6B3-F34B-493E-A860-A4C9B9BFC9C6}"/>
                  </a:ext>
                </a:extLst>
              </p14:cNvPr>
              <p14:cNvContentPartPr/>
              <p14:nvPr/>
            </p14:nvContentPartPr>
            <p14:xfrm>
              <a:off x="9059800" y="6529667"/>
              <a:ext cx="734040" cy="53640"/>
            </p14:xfrm>
          </p:contentPart>
        </mc:Choice>
        <mc:Fallback>
          <p:pic>
            <p:nvPicPr>
              <p:cNvPr id="21" name="Encre 20">
                <a:extLst>
                  <a:ext uri="{FF2B5EF4-FFF2-40B4-BE49-F238E27FC236}">
                    <a16:creationId xmlns:a16="http://schemas.microsoft.com/office/drawing/2014/main" id="{864FD6B3-F34B-493E-A860-A4C9B9BFC9C6}"/>
                  </a:ext>
                </a:extLst>
              </p:cNvPr>
              <p:cNvPicPr/>
              <p:nvPr/>
            </p:nvPicPr>
            <p:blipFill>
              <a:blip r:embed="rId30"/>
              <a:stretch>
                <a:fillRect/>
              </a:stretch>
            </p:blipFill>
            <p:spPr>
              <a:xfrm>
                <a:off x="8970160" y="6349667"/>
                <a:ext cx="913680" cy="413280"/>
              </a:xfrm>
              <a:prstGeom prst="rect">
                <a:avLst/>
              </a:prstGeom>
            </p:spPr>
          </p:pic>
        </mc:Fallback>
      </mc:AlternateContent>
    </p:spTree>
    <p:extLst>
      <p:ext uri="{BB962C8B-B14F-4D97-AF65-F5344CB8AC3E}">
        <p14:creationId xmlns:p14="http://schemas.microsoft.com/office/powerpoint/2010/main" val="3920872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2BF21D22-5BF2-4608-934E-9DB3C42F0F54}"/>
              </a:ext>
            </a:extLst>
          </p:cNvPr>
          <p:cNvPicPr>
            <a:picLocks noChangeAspect="1"/>
          </p:cNvPicPr>
          <p:nvPr/>
        </p:nvPicPr>
        <p:blipFill>
          <a:blip r:embed="rId2"/>
          <a:stretch>
            <a:fillRect/>
          </a:stretch>
        </p:blipFill>
        <p:spPr>
          <a:xfrm>
            <a:off x="0" y="1321515"/>
            <a:ext cx="12192000" cy="146385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ZoneTexte 3">
            <a:extLst>
              <a:ext uri="{FF2B5EF4-FFF2-40B4-BE49-F238E27FC236}">
                <a16:creationId xmlns:a16="http://schemas.microsoft.com/office/drawing/2014/main" id="{66BB82B0-A852-42AE-BC01-CF2AAFF36C10}"/>
              </a:ext>
            </a:extLst>
          </p:cNvPr>
          <p:cNvSpPr txBox="1"/>
          <p:nvPr/>
        </p:nvSpPr>
        <p:spPr>
          <a:xfrm>
            <a:off x="221742" y="245102"/>
            <a:ext cx="6094476" cy="584775"/>
          </a:xfrm>
          <a:prstGeom prst="rect">
            <a:avLst/>
          </a:prstGeom>
          <a:noFill/>
        </p:spPr>
        <p:txBody>
          <a:bodyPr wrap="square">
            <a:spAutoFit/>
          </a:bodyPr>
          <a:lstStyle/>
          <a:p>
            <a:r>
              <a:rPr lang="fr-FR" sz="3200" dirty="0">
                <a:solidFill>
                  <a:srgbClr val="000000"/>
                </a:solidFill>
                <a:latin typeface="-apple-system"/>
              </a:rPr>
              <a:t>C. Data Analysis</a:t>
            </a:r>
          </a:p>
        </p:txBody>
      </p:sp>
      <p:sp>
        <p:nvSpPr>
          <p:cNvPr id="5" name="ZoneTexte 4">
            <a:extLst>
              <a:ext uri="{FF2B5EF4-FFF2-40B4-BE49-F238E27FC236}">
                <a16:creationId xmlns:a16="http://schemas.microsoft.com/office/drawing/2014/main" id="{563F6659-972D-4A25-BDEB-0C78E251D595}"/>
              </a:ext>
            </a:extLst>
          </p:cNvPr>
          <p:cNvSpPr txBox="1"/>
          <p:nvPr/>
        </p:nvSpPr>
        <p:spPr>
          <a:xfrm>
            <a:off x="731520" y="952183"/>
            <a:ext cx="2788920" cy="369332"/>
          </a:xfrm>
          <a:prstGeom prst="rect">
            <a:avLst/>
          </a:prstGeom>
          <a:noFill/>
        </p:spPr>
        <p:txBody>
          <a:bodyPr wrap="square" rtlCol="0">
            <a:spAutoFit/>
          </a:bodyPr>
          <a:lstStyle/>
          <a:p>
            <a:r>
              <a:rPr lang="fr-FR" dirty="0"/>
              <a:t>Head of the </a:t>
            </a:r>
            <a:r>
              <a:rPr lang="fr-FR" dirty="0" err="1"/>
              <a:t>dataset</a:t>
            </a:r>
            <a:r>
              <a:rPr lang="fr-FR" dirty="0"/>
              <a:t> :</a:t>
            </a:r>
          </a:p>
        </p:txBody>
      </p:sp>
      <p:sp>
        <p:nvSpPr>
          <p:cNvPr id="3" name="ZoneTexte 2">
            <a:extLst>
              <a:ext uri="{FF2B5EF4-FFF2-40B4-BE49-F238E27FC236}">
                <a16:creationId xmlns:a16="http://schemas.microsoft.com/office/drawing/2014/main" id="{870E6507-5994-44D0-9B5C-F03CA19B0637}"/>
              </a:ext>
            </a:extLst>
          </p:cNvPr>
          <p:cNvSpPr txBox="1"/>
          <p:nvPr/>
        </p:nvSpPr>
        <p:spPr>
          <a:xfrm>
            <a:off x="240792" y="3610968"/>
            <a:ext cx="4495800" cy="1200329"/>
          </a:xfrm>
          <a:prstGeom prst="rect">
            <a:avLst/>
          </a:prstGeom>
          <a:noFill/>
        </p:spPr>
        <p:txBody>
          <a:bodyPr wrap="square" rtlCol="0">
            <a:spAutoFit/>
          </a:bodyPr>
          <a:lstStyle/>
          <a:p>
            <a:r>
              <a:rPr lang="fr-FR" dirty="0" err="1"/>
              <a:t>Heat</a:t>
            </a:r>
            <a:r>
              <a:rPr lang="fr-FR" dirty="0"/>
              <a:t> </a:t>
            </a:r>
            <a:r>
              <a:rPr lang="fr-FR" dirty="0" err="1"/>
              <a:t>Map</a:t>
            </a:r>
            <a:r>
              <a:rPr lang="fr-FR" dirty="0"/>
              <a:t> : </a:t>
            </a:r>
          </a:p>
          <a:p>
            <a:endParaRPr lang="fr-FR" dirty="0"/>
          </a:p>
          <a:p>
            <a:r>
              <a:rPr lang="fr-FR" dirty="0" err="1"/>
              <a:t>Temperature</a:t>
            </a:r>
            <a:r>
              <a:rPr lang="fr-FR" dirty="0"/>
              <a:t> and </a:t>
            </a:r>
            <a:r>
              <a:rPr lang="fr-FR" dirty="0" err="1"/>
              <a:t>Dew</a:t>
            </a:r>
            <a:r>
              <a:rPr lang="fr-FR" dirty="0"/>
              <a:t> Point </a:t>
            </a:r>
            <a:r>
              <a:rPr lang="fr-FR" dirty="0" err="1"/>
              <a:t>Temperature</a:t>
            </a:r>
            <a:r>
              <a:rPr lang="fr-FR" dirty="0"/>
              <a:t> are </a:t>
            </a:r>
            <a:r>
              <a:rPr lang="fr-FR" dirty="0" err="1"/>
              <a:t>very</a:t>
            </a:r>
            <a:r>
              <a:rPr lang="fr-FR" dirty="0"/>
              <a:t> </a:t>
            </a:r>
            <a:r>
              <a:rPr lang="fr-FR" dirty="0" err="1"/>
              <a:t>similar</a:t>
            </a:r>
            <a:endParaRPr lang="fr-FR" dirty="0"/>
          </a:p>
        </p:txBody>
      </p:sp>
      <p:pic>
        <p:nvPicPr>
          <p:cNvPr id="9" name="Image 8">
            <a:extLst>
              <a:ext uri="{FF2B5EF4-FFF2-40B4-BE49-F238E27FC236}">
                <a16:creationId xmlns:a16="http://schemas.microsoft.com/office/drawing/2014/main" id="{0C0BDD13-5570-44F7-AA6E-39A91E9192E9}"/>
              </a:ext>
            </a:extLst>
          </p:cNvPr>
          <p:cNvPicPr>
            <a:picLocks noChangeAspect="1"/>
          </p:cNvPicPr>
          <p:nvPr/>
        </p:nvPicPr>
        <p:blipFill rotWithShape="1">
          <a:blip r:embed="rId3"/>
          <a:srcRect l="795" t="-303" b="303"/>
          <a:stretch/>
        </p:blipFill>
        <p:spPr>
          <a:xfrm>
            <a:off x="5318506" y="2837506"/>
            <a:ext cx="5864606" cy="3775392"/>
          </a:xfrm>
          <a:prstGeom prst="rect">
            <a:avLst/>
          </a:prstGeom>
          <a:ln>
            <a:noFill/>
          </a:ln>
          <a:effectLst>
            <a:outerShdw blurRad="190500" algn="tl" rotWithShape="0">
              <a:srgbClr val="000000">
                <a:alpha val="70000"/>
              </a:srgbClr>
            </a:outerShdw>
          </a:effectLst>
        </p:spPr>
      </p:pic>
      <p:pic>
        <p:nvPicPr>
          <p:cNvPr id="10" name="Picture 2" descr="Presse - ESILV Ecole d&amp;#39;Ingénieurs">
            <a:extLst>
              <a:ext uri="{FF2B5EF4-FFF2-40B4-BE49-F238E27FC236}">
                <a16:creationId xmlns:a16="http://schemas.microsoft.com/office/drawing/2014/main" id="{509361F9-7892-4BA6-B572-CEB1B4A04A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66433" y="121537"/>
            <a:ext cx="584775" cy="5847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5">
            <p14:nvContentPartPr>
              <p14:cNvPr id="6" name="Encre 5">
                <a:extLst>
                  <a:ext uri="{FF2B5EF4-FFF2-40B4-BE49-F238E27FC236}">
                    <a16:creationId xmlns:a16="http://schemas.microsoft.com/office/drawing/2014/main" id="{99EE5256-DBBE-4697-84FB-5EC761BB70F9}"/>
                  </a:ext>
                </a:extLst>
              </p14:cNvPr>
              <p14:cNvContentPartPr/>
              <p14:nvPr/>
            </p14:nvContentPartPr>
            <p14:xfrm>
              <a:off x="7845880" y="3148480"/>
              <a:ext cx="849240" cy="560160"/>
            </p14:xfrm>
          </p:contentPart>
        </mc:Choice>
        <mc:Fallback>
          <p:pic>
            <p:nvPicPr>
              <p:cNvPr id="6" name="Encre 5">
                <a:extLst>
                  <a:ext uri="{FF2B5EF4-FFF2-40B4-BE49-F238E27FC236}">
                    <a16:creationId xmlns:a16="http://schemas.microsoft.com/office/drawing/2014/main" id="{99EE5256-DBBE-4697-84FB-5EC761BB70F9}"/>
                  </a:ext>
                </a:extLst>
              </p:cNvPr>
              <p:cNvPicPr/>
              <p:nvPr/>
            </p:nvPicPr>
            <p:blipFill>
              <a:blip r:embed="rId6"/>
              <a:stretch>
                <a:fillRect/>
              </a:stretch>
            </p:blipFill>
            <p:spPr>
              <a:xfrm>
                <a:off x="7809880" y="3112840"/>
                <a:ext cx="920880" cy="631800"/>
              </a:xfrm>
              <a:prstGeom prst="rect">
                <a:avLst/>
              </a:prstGeom>
            </p:spPr>
          </p:pic>
        </mc:Fallback>
      </mc:AlternateContent>
    </p:spTree>
    <p:extLst>
      <p:ext uri="{BB962C8B-B14F-4D97-AF65-F5344CB8AC3E}">
        <p14:creationId xmlns:p14="http://schemas.microsoft.com/office/powerpoint/2010/main" val="4152358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7EAA5CF2-0936-44E4-9437-4C1EC127FC41}"/>
              </a:ext>
            </a:extLst>
          </p:cNvPr>
          <p:cNvPicPr>
            <a:picLocks noChangeAspect="1"/>
          </p:cNvPicPr>
          <p:nvPr/>
        </p:nvPicPr>
        <p:blipFill rotWithShape="1">
          <a:blip r:embed="rId2"/>
          <a:srcRect l="587" t="1387"/>
          <a:stretch/>
        </p:blipFill>
        <p:spPr>
          <a:xfrm>
            <a:off x="391837" y="2701852"/>
            <a:ext cx="6746354" cy="3413642"/>
          </a:xfrm>
          <a:prstGeom prst="rect">
            <a:avLst/>
          </a:prstGeom>
          <a:ln>
            <a:noFill/>
          </a:ln>
          <a:effectLst>
            <a:outerShdw blurRad="190500" algn="tl" rotWithShape="0">
              <a:srgbClr val="000000">
                <a:alpha val="70000"/>
              </a:srgbClr>
            </a:outerShdw>
          </a:effectLst>
        </p:spPr>
      </p:pic>
      <p:pic>
        <p:nvPicPr>
          <p:cNvPr id="3" name="Image 2">
            <a:extLst>
              <a:ext uri="{FF2B5EF4-FFF2-40B4-BE49-F238E27FC236}">
                <a16:creationId xmlns:a16="http://schemas.microsoft.com/office/drawing/2014/main" id="{45BD8797-65E1-4DBB-A25B-411CFCF3A9A9}"/>
              </a:ext>
            </a:extLst>
          </p:cNvPr>
          <p:cNvPicPr>
            <a:picLocks noChangeAspect="1"/>
          </p:cNvPicPr>
          <p:nvPr/>
        </p:nvPicPr>
        <p:blipFill rotWithShape="1">
          <a:blip r:embed="rId3"/>
          <a:srcRect l="2336" t="1318"/>
          <a:stretch/>
        </p:blipFill>
        <p:spPr>
          <a:xfrm>
            <a:off x="7482675" y="2701852"/>
            <a:ext cx="4515788" cy="3413642"/>
          </a:xfrm>
          <a:prstGeom prst="rect">
            <a:avLst/>
          </a:prstGeom>
          <a:ln>
            <a:noFill/>
          </a:ln>
          <a:effectLst>
            <a:outerShdw blurRad="190500" algn="tl" rotWithShape="0">
              <a:srgbClr val="000000">
                <a:alpha val="70000"/>
              </a:srgbClr>
            </a:outerShdw>
          </a:effectLst>
        </p:spPr>
      </p:pic>
      <p:sp>
        <p:nvSpPr>
          <p:cNvPr id="4" name="ZoneTexte 3">
            <a:extLst>
              <a:ext uri="{FF2B5EF4-FFF2-40B4-BE49-F238E27FC236}">
                <a16:creationId xmlns:a16="http://schemas.microsoft.com/office/drawing/2014/main" id="{2A5BDFBC-E043-4ECE-ABB2-5D956193E10D}"/>
              </a:ext>
            </a:extLst>
          </p:cNvPr>
          <p:cNvSpPr txBox="1"/>
          <p:nvPr/>
        </p:nvSpPr>
        <p:spPr>
          <a:xfrm>
            <a:off x="245533" y="194733"/>
            <a:ext cx="1193800" cy="646331"/>
          </a:xfrm>
          <a:prstGeom prst="rect">
            <a:avLst/>
          </a:prstGeom>
          <a:noFill/>
        </p:spPr>
        <p:txBody>
          <a:bodyPr wrap="square" rtlCol="0">
            <a:spAutoFit/>
          </a:bodyPr>
          <a:lstStyle/>
          <a:p>
            <a:r>
              <a:rPr lang="fr-FR" sz="3600" dirty="0"/>
              <a:t>C.</a:t>
            </a:r>
          </a:p>
        </p:txBody>
      </p:sp>
      <p:pic>
        <p:nvPicPr>
          <p:cNvPr id="5" name="Picture 2" descr="Presse - ESILV Ecole d&amp;#39;Ingénieurs">
            <a:extLst>
              <a:ext uri="{FF2B5EF4-FFF2-40B4-BE49-F238E27FC236}">
                <a16:creationId xmlns:a16="http://schemas.microsoft.com/office/drawing/2014/main" id="{5A8AC868-931C-4FB4-A68E-C01915A153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66433" y="121537"/>
            <a:ext cx="584775" cy="584775"/>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62A196C5-036A-4C95-BF39-43B0D08E5F92}"/>
              </a:ext>
            </a:extLst>
          </p:cNvPr>
          <p:cNvSpPr txBox="1"/>
          <p:nvPr/>
        </p:nvSpPr>
        <p:spPr>
          <a:xfrm>
            <a:off x="391837" y="1032794"/>
            <a:ext cx="6097604" cy="1477328"/>
          </a:xfrm>
          <a:prstGeom prst="rect">
            <a:avLst/>
          </a:prstGeom>
          <a:noFill/>
        </p:spPr>
        <p:txBody>
          <a:bodyPr wrap="square">
            <a:spAutoFit/>
          </a:bodyPr>
          <a:lstStyle/>
          <a:p>
            <a:r>
              <a:rPr lang="fr-FR" dirty="0" err="1"/>
              <a:t>Barplot</a:t>
            </a:r>
            <a:r>
              <a:rPr lang="fr-FR" dirty="0"/>
              <a:t> of the </a:t>
            </a:r>
            <a:r>
              <a:rPr lang="fr-FR" dirty="0" err="1"/>
              <a:t>seasons</a:t>
            </a:r>
            <a:r>
              <a:rPr lang="fr-FR" dirty="0"/>
              <a:t>:</a:t>
            </a:r>
          </a:p>
          <a:p>
            <a:endParaRPr lang="fr-FR" dirty="0"/>
          </a:p>
          <a:p>
            <a:r>
              <a:rPr lang="fr-FR" dirty="0" err="1"/>
              <a:t>Rather</a:t>
            </a:r>
            <a:r>
              <a:rPr lang="fr-FR" dirty="0"/>
              <a:t> </a:t>
            </a:r>
            <a:r>
              <a:rPr lang="fr-FR" dirty="0" err="1"/>
              <a:t>similar</a:t>
            </a:r>
            <a:r>
              <a:rPr lang="fr-FR" dirty="0"/>
              <a:t> </a:t>
            </a:r>
            <a:r>
              <a:rPr lang="fr-FR" dirty="0" err="1"/>
              <a:t>results</a:t>
            </a:r>
            <a:r>
              <a:rPr lang="fr-FR" dirty="0"/>
              <a:t> </a:t>
            </a:r>
            <a:r>
              <a:rPr lang="fr-FR" dirty="0" err="1"/>
              <a:t>except</a:t>
            </a:r>
            <a:r>
              <a:rPr lang="fr-FR" dirty="0"/>
              <a:t> for the </a:t>
            </a:r>
            <a:r>
              <a:rPr lang="fr-FR" dirty="0" err="1"/>
              <a:t>winter</a:t>
            </a:r>
            <a:r>
              <a:rPr lang="fr-FR" dirty="0"/>
              <a:t> </a:t>
            </a:r>
            <a:r>
              <a:rPr lang="fr-FR" dirty="0" err="1"/>
              <a:t>which</a:t>
            </a:r>
            <a:r>
              <a:rPr lang="fr-FR" dirty="0"/>
              <a:t> </a:t>
            </a:r>
            <a:r>
              <a:rPr lang="fr-FR" dirty="0" err="1"/>
              <a:t>is</a:t>
            </a:r>
            <a:r>
              <a:rPr lang="fr-FR" dirty="0"/>
              <a:t> </a:t>
            </a:r>
            <a:r>
              <a:rPr lang="fr-FR" dirty="0" err="1"/>
              <a:t>significantly</a:t>
            </a:r>
            <a:r>
              <a:rPr lang="fr-FR" dirty="0"/>
              <a:t> </a:t>
            </a:r>
            <a:r>
              <a:rPr lang="fr-FR" dirty="0" err="1"/>
              <a:t>lower</a:t>
            </a:r>
            <a:r>
              <a:rPr lang="fr-FR" dirty="0"/>
              <a:t>.</a:t>
            </a:r>
          </a:p>
          <a:p>
            <a:r>
              <a:rPr lang="fr-FR" dirty="0"/>
              <a:t>Low </a:t>
            </a:r>
            <a:r>
              <a:rPr lang="fr-FR" dirty="0" err="1"/>
              <a:t>temperature</a:t>
            </a:r>
            <a:r>
              <a:rPr lang="fr-FR" dirty="0"/>
              <a:t> </a:t>
            </a:r>
            <a:r>
              <a:rPr lang="fr-FR" dirty="0" err="1"/>
              <a:t>explains</a:t>
            </a:r>
            <a:r>
              <a:rPr lang="fr-FR" dirty="0"/>
              <a:t> </a:t>
            </a:r>
            <a:r>
              <a:rPr lang="fr-FR" dirty="0" err="1"/>
              <a:t>well</a:t>
            </a:r>
            <a:r>
              <a:rPr lang="fr-FR" dirty="0"/>
              <a:t> the </a:t>
            </a:r>
            <a:r>
              <a:rPr lang="fr-FR" dirty="0" err="1"/>
              <a:t>number</a:t>
            </a:r>
            <a:r>
              <a:rPr lang="fr-FR" dirty="0"/>
              <a:t> of </a:t>
            </a:r>
            <a:r>
              <a:rPr lang="fr-FR" dirty="0" err="1"/>
              <a:t>rented</a:t>
            </a:r>
            <a:r>
              <a:rPr lang="fr-FR" dirty="0"/>
              <a:t> bikes.</a:t>
            </a:r>
          </a:p>
        </p:txBody>
      </p:sp>
      <p:sp>
        <p:nvSpPr>
          <p:cNvPr id="6" name="ZoneTexte 5">
            <a:extLst>
              <a:ext uri="{FF2B5EF4-FFF2-40B4-BE49-F238E27FC236}">
                <a16:creationId xmlns:a16="http://schemas.microsoft.com/office/drawing/2014/main" id="{8E6FB3E0-F358-48A6-AC2C-4A75642A2E1F}"/>
              </a:ext>
            </a:extLst>
          </p:cNvPr>
          <p:cNvSpPr txBox="1"/>
          <p:nvPr/>
        </p:nvSpPr>
        <p:spPr>
          <a:xfrm>
            <a:off x="5582005" y="345440"/>
            <a:ext cx="1900669" cy="523220"/>
          </a:xfrm>
          <a:prstGeom prst="rect">
            <a:avLst/>
          </a:prstGeom>
          <a:noFill/>
        </p:spPr>
        <p:txBody>
          <a:bodyPr wrap="square" rtlCol="0">
            <a:spAutoFit/>
          </a:bodyPr>
          <a:lstStyle/>
          <a:p>
            <a:r>
              <a:rPr lang="fr-FR" sz="2800" b="1" u="sng" dirty="0"/>
              <a:t>SEASONLY</a:t>
            </a:r>
          </a:p>
        </p:txBody>
      </p:sp>
      <mc:AlternateContent xmlns:mc="http://schemas.openxmlformats.org/markup-compatibility/2006">
        <mc:Choice xmlns:p14="http://schemas.microsoft.com/office/powerpoint/2010/main" Requires="p14">
          <p:contentPart p14:bwMode="auto" r:id="rId5">
            <p14:nvContentPartPr>
              <p14:cNvPr id="8" name="Encre 7">
                <a:extLst>
                  <a:ext uri="{FF2B5EF4-FFF2-40B4-BE49-F238E27FC236}">
                    <a16:creationId xmlns:a16="http://schemas.microsoft.com/office/drawing/2014/main" id="{13DD84D7-0816-4703-8C7A-3B5CC7D91E0D}"/>
                  </a:ext>
                </a:extLst>
              </p14:cNvPr>
              <p14:cNvContentPartPr/>
              <p14:nvPr/>
            </p14:nvContentPartPr>
            <p14:xfrm>
              <a:off x="4463680" y="3407680"/>
              <a:ext cx="546840" cy="682200"/>
            </p14:xfrm>
          </p:contentPart>
        </mc:Choice>
        <mc:Fallback>
          <p:pic>
            <p:nvPicPr>
              <p:cNvPr id="8" name="Encre 7">
                <a:extLst>
                  <a:ext uri="{FF2B5EF4-FFF2-40B4-BE49-F238E27FC236}">
                    <a16:creationId xmlns:a16="http://schemas.microsoft.com/office/drawing/2014/main" id="{13DD84D7-0816-4703-8C7A-3B5CC7D91E0D}"/>
                  </a:ext>
                </a:extLst>
              </p:cNvPr>
              <p:cNvPicPr/>
              <p:nvPr/>
            </p:nvPicPr>
            <p:blipFill>
              <a:blip r:embed="rId6"/>
              <a:stretch>
                <a:fillRect/>
              </a:stretch>
            </p:blipFill>
            <p:spPr>
              <a:xfrm>
                <a:off x="4428040" y="3372040"/>
                <a:ext cx="618480" cy="7538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9" name="Encre 8">
                <a:extLst>
                  <a:ext uri="{FF2B5EF4-FFF2-40B4-BE49-F238E27FC236}">
                    <a16:creationId xmlns:a16="http://schemas.microsoft.com/office/drawing/2014/main" id="{9DC74AF6-F48D-402D-810F-1F536B3A9BFD}"/>
                  </a:ext>
                </a:extLst>
              </p14:cNvPr>
              <p14:cNvContentPartPr/>
              <p14:nvPr/>
            </p14:nvContentPartPr>
            <p14:xfrm>
              <a:off x="6214000" y="4222360"/>
              <a:ext cx="378000" cy="317160"/>
            </p14:xfrm>
          </p:contentPart>
        </mc:Choice>
        <mc:Fallback>
          <p:pic>
            <p:nvPicPr>
              <p:cNvPr id="9" name="Encre 8">
                <a:extLst>
                  <a:ext uri="{FF2B5EF4-FFF2-40B4-BE49-F238E27FC236}">
                    <a16:creationId xmlns:a16="http://schemas.microsoft.com/office/drawing/2014/main" id="{9DC74AF6-F48D-402D-810F-1F536B3A9BFD}"/>
                  </a:ext>
                </a:extLst>
              </p:cNvPr>
              <p:cNvPicPr/>
              <p:nvPr/>
            </p:nvPicPr>
            <p:blipFill>
              <a:blip r:embed="rId8"/>
              <a:stretch>
                <a:fillRect/>
              </a:stretch>
            </p:blipFill>
            <p:spPr>
              <a:xfrm>
                <a:off x="6178000" y="4186720"/>
                <a:ext cx="449640" cy="3888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0" name="Encre 9">
                <a:extLst>
                  <a:ext uri="{FF2B5EF4-FFF2-40B4-BE49-F238E27FC236}">
                    <a16:creationId xmlns:a16="http://schemas.microsoft.com/office/drawing/2014/main" id="{8781C646-E466-49FE-B29E-9C73CA7B5A39}"/>
                  </a:ext>
                </a:extLst>
              </p14:cNvPr>
              <p14:cNvContentPartPr/>
              <p14:nvPr/>
            </p14:nvContentPartPr>
            <p14:xfrm>
              <a:off x="2887600" y="4235680"/>
              <a:ext cx="560880" cy="498600"/>
            </p14:xfrm>
          </p:contentPart>
        </mc:Choice>
        <mc:Fallback>
          <p:pic>
            <p:nvPicPr>
              <p:cNvPr id="10" name="Encre 9">
                <a:extLst>
                  <a:ext uri="{FF2B5EF4-FFF2-40B4-BE49-F238E27FC236}">
                    <a16:creationId xmlns:a16="http://schemas.microsoft.com/office/drawing/2014/main" id="{8781C646-E466-49FE-B29E-9C73CA7B5A39}"/>
                  </a:ext>
                </a:extLst>
              </p:cNvPr>
              <p:cNvPicPr/>
              <p:nvPr/>
            </p:nvPicPr>
            <p:blipFill>
              <a:blip r:embed="rId10"/>
              <a:stretch>
                <a:fillRect/>
              </a:stretch>
            </p:blipFill>
            <p:spPr>
              <a:xfrm>
                <a:off x="2851600" y="4200040"/>
                <a:ext cx="632520" cy="570240"/>
              </a:xfrm>
              <a:prstGeom prst="rect">
                <a:avLst/>
              </a:prstGeom>
            </p:spPr>
          </p:pic>
        </mc:Fallback>
      </mc:AlternateContent>
      <p:grpSp>
        <p:nvGrpSpPr>
          <p:cNvPr id="13" name="Groupe 12">
            <a:extLst>
              <a:ext uri="{FF2B5EF4-FFF2-40B4-BE49-F238E27FC236}">
                <a16:creationId xmlns:a16="http://schemas.microsoft.com/office/drawing/2014/main" id="{987275FB-5B05-4941-970F-B629972B292C}"/>
              </a:ext>
            </a:extLst>
          </p:cNvPr>
          <p:cNvGrpSpPr/>
          <p:nvPr/>
        </p:nvGrpSpPr>
        <p:grpSpPr>
          <a:xfrm>
            <a:off x="1488640" y="5460760"/>
            <a:ext cx="243360" cy="240840"/>
            <a:chOff x="1488640" y="5460760"/>
            <a:chExt cx="243360" cy="240840"/>
          </a:xfrm>
        </p:grpSpPr>
        <mc:AlternateContent xmlns:mc="http://schemas.openxmlformats.org/markup-compatibility/2006">
          <mc:Choice xmlns:p14="http://schemas.microsoft.com/office/powerpoint/2010/main" Requires="p14">
            <p:contentPart p14:bwMode="auto" r:id="rId11">
              <p14:nvContentPartPr>
                <p14:cNvPr id="11" name="Encre 10">
                  <a:extLst>
                    <a:ext uri="{FF2B5EF4-FFF2-40B4-BE49-F238E27FC236}">
                      <a16:creationId xmlns:a16="http://schemas.microsoft.com/office/drawing/2014/main" id="{3DF711C1-F408-4665-AC14-1EE2DB01DC40}"/>
                    </a:ext>
                  </a:extLst>
                </p14:cNvPr>
                <p14:cNvContentPartPr/>
                <p14:nvPr/>
              </p14:nvContentPartPr>
              <p14:xfrm>
                <a:off x="1488640" y="5460760"/>
                <a:ext cx="243360" cy="187560"/>
              </p14:xfrm>
            </p:contentPart>
          </mc:Choice>
          <mc:Fallback>
            <p:pic>
              <p:nvPicPr>
                <p:cNvPr id="11" name="Encre 10">
                  <a:extLst>
                    <a:ext uri="{FF2B5EF4-FFF2-40B4-BE49-F238E27FC236}">
                      <a16:creationId xmlns:a16="http://schemas.microsoft.com/office/drawing/2014/main" id="{3DF711C1-F408-4665-AC14-1EE2DB01DC40}"/>
                    </a:ext>
                  </a:extLst>
                </p:cNvPr>
                <p:cNvPicPr/>
                <p:nvPr/>
              </p:nvPicPr>
              <p:blipFill>
                <a:blip r:embed="rId12"/>
                <a:stretch>
                  <a:fillRect/>
                </a:stretch>
              </p:blipFill>
              <p:spPr>
                <a:xfrm>
                  <a:off x="1452640" y="5425120"/>
                  <a:ext cx="31500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2" name="Encre 11">
                  <a:extLst>
                    <a:ext uri="{FF2B5EF4-FFF2-40B4-BE49-F238E27FC236}">
                      <a16:creationId xmlns:a16="http://schemas.microsoft.com/office/drawing/2014/main" id="{583C2D3C-D89D-41BB-A834-7FDD0BF9A9A0}"/>
                    </a:ext>
                  </a:extLst>
                </p14:cNvPr>
                <p14:cNvContentPartPr/>
                <p14:nvPr/>
              </p14:nvContentPartPr>
              <p14:xfrm>
                <a:off x="1649920" y="5613760"/>
                <a:ext cx="25920" cy="87840"/>
              </p14:xfrm>
            </p:contentPart>
          </mc:Choice>
          <mc:Fallback>
            <p:pic>
              <p:nvPicPr>
                <p:cNvPr id="12" name="Encre 11">
                  <a:extLst>
                    <a:ext uri="{FF2B5EF4-FFF2-40B4-BE49-F238E27FC236}">
                      <a16:creationId xmlns:a16="http://schemas.microsoft.com/office/drawing/2014/main" id="{583C2D3C-D89D-41BB-A834-7FDD0BF9A9A0}"/>
                    </a:ext>
                  </a:extLst>
                </p:cNvPr>
                <p:cNvPicPr/>
                <p:nvPr/>
              </p:nvPicPr>
              <p:blipFill>
                <a:blip r:embed="rId14"/>
                <a:stretch>
                  <a:fillRect/>
                </a:stretch>
              </p:blipFill>
              <p:spPr>
                <a:xfrm>
                  <a:off x="1614280" y="5578120"/>
                  <a:ext cx="97560" cy="159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5">
            <p14:nvContentPartPr>
              <p14:cNvPr id="14" name="Encre 13">
                <a:extLst>
                  <a:ext uri="{FF2B5EF4-FFF2-40B4-BE49-F238E27FC236}">
                    <a16:creationId xmlns:a16="http://schemas.microsoft.com/office/drawing/2014/main" id="{D3E55187-CC4E-4D92-B3F9-F96346506AEE}"/>
                  </a:ext>
                </a:extLst>
              </p14:cNvPr>
              <p14:cNvContentPartPr/>
              <p14:nvPr/>
            </p14:nvContentPartPr>
            <p14:xfrm>
              <a:off x="10228000" y="2903680"/>
              <a:ext cx="529200" cy="194400"/>
            </p14:xfrm>
          </p:contentPart>
        </mc:Choice>
        <mc:Fallback>
          <p:pic>
            <p:nvPicPr>
              <p:cNvPr id="14" name="Encre 13">
                <a:extLst>
                  <a:ext uri="{FF2B5EF4-FFF2-40B4-BE49-F238E27FC236}">
                    <a16:creationId xmlns:a16="http://schemas.microsoft.com/office/drawing/2014/main" id="{D3E55187-CC4E-4D92-B3F9-F96346506AEE}"/>
                  </a:ext>
                </a:extLst>
              </p:cNvPr>
              <p:cNvPicPr/>
              <p:nvPr/>
            </p:nvPicPr>
            <p:blipFill>
              <a:blip r:embed="rId16"/>
              <a:stretch>
                <a:fillRect/>
              </a:stretch>
            </p:blipFill>
            <p:spPr>
              <a:xfrm>
                <a:off x="10192360" y="2867680"/>
                <a:ext cx="600840" cy="266040"/>
              </a:xfrm>
              <a:prstGeom prst="rect">
                <a:avLst/>
              </a:prstGeom>
            </p:spPr>
          </p:pic>
        </mc:Fallback>
      </mc:AlternateContent>
      <p:grpSp>
        <p:nvGrpSpPr>
          <p:cNvPr id="18" name="Groupe 17">
            <a:extLst>
              <a:ext uri="{FF2B5EF4-FFF2-40B4-BE49-F238E27FC236}">
                <a16:creationId xmlns:a16="http://schemas.microsoft.com/office/drawing/2014/main" id="{B0A144CC-FBBF-4FE5-A1C4-29475C57A663}"/>
              </a:ext>
            </a:extLst>
          </p:cNvPr>
          <p:cNvGrpSpPr/>
          <p:nvPr/>
        </p:nvGrpSpPr>
        <p:grpSpPr>
          <a:xfrm>
            <a:off x="10327720" y="3450520"/>
            <a:ext cx="460440" cy="393120"/>
            <a:chOff x="10327720" y="3450520"/>
            <a:chExt cx="460440" cy="393120"/>
          </a:xfrm>
        </p:grpSpPr>
        <mc:AlternateContent xmlns:mc="http://schemas.openxmlformats.org/markup-compatibility/2006">
          <mc:Choice xmlns:p14="http://schemas.microsoft.com/office/powerpoint/2010/main" Requires="p14">
            <p:contentPart p14:bwMode="auto" r:id="rId17">
              <p14:nvContentPartPr>
                <p14:cNvPr id="15" name="Encre 14">
                  <a:extLst>
                    <a:ext uri="{FF2B5EF4-FFF2-40B4-BE49-F238E27FC236}">
                      <a16:creationId xmlns:a16="http://schemas.microsoft.com/office/drawing/2014/main" id="{F1E31AA5-573B-4600-A6C8-A9F557722746}"/>
                    </a:ext>
                  </a:extLst>
                </p14:cNvPr>
                <p14:cNvContentPartPr/>
                <p14:nvPr/>
              </p14:nvContentPartPr>
              <p14:xfrm>
                <a:off x="10327720" y="3466720"/>
                <a:ext cx="460440" cy="376920"/>
              </p14:xfrm>
            </p:contentPart>
          </mc:Choice>
          <mc:Fallback>
            <p:pic>
              <p:nvPicPr>
                <p:cNvPr id="15" name="Encre 14">
                  <a:extLst>
                    <a:ext uri="{FF2B5EF4-FFF2-40B4-BE49-F238E27FC236}">
                      <a16:creationId xmlns:a16="http://schemas.microsoft.com/office/drawing/2014/main" id="{F1E31AA5-573B-4600-A6C8-A9F557722746}"/>
                    </a:ext>
                  </a:extLst>
                </p:cNvPr>
                <p:cNvPicPr/>
                <p:nvPr/>
              </p:nvPicPr>
              <p:blipFill>
                <a:blip r:embed="rId18"/>
                <a:stretch>
                  <a:fillRect/>
                </a:stretch>
              </p:blipFill>
              <p:spPr>
                <a:xfrm>
                  <a:off x="10291720" y="3430720"/>
                  <a:ext cx="532080" cy="4485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6" name="Encre 15">
                  <a:extLst>
                    <a:ext uri="{FF2B5EF4-FFF2-40B4-BE49-F238E27FC236}">
                      <a16:creationId xmlns:a16="http://schemas.microsoft.com/office/drawing/2014/main" id="{9C64B57C-D94A-4A81-877D-12A13CDBC558}"/>
                    </a:ext>
                  </a:extLst>
                </p14:cNvPr>
                <p14:cNvContentPartPr/>
                <p14:nvPr/>
              </p14:nvContentPartPr>
              <p14:xfrm>
                <a:off x="10363720" y="3450520"/>
                <a:ext cx="220320" cy="228960"/>
              </p14:xfrm>
            </p:contentPart>
          </mc:Choice>
          <mc:Fallback>
            <p:pic>
              <p:nvPicPr>
                <p:cNvPr id="16" name="Encre 15">
                  <a:extLst>
                    <a:ext uri="{FF2B5EF4-FFF2-40B4-BE49-F238E27FC236}">
                      <a16:creationId xmlns:a16="http://schemas.microsoft.com/office/drawing/2014/main" id="{9C64B57C-D94A-4A81-877D-12A13CDBC558}"/>
                    </a:ext>
                  </a:extLst>
                </p:cNvPr>
                <p:cNvPicPr/>
                <p:nvPr/>
              </p:nvPicPr>
              <p:blipFill>
                <a:blip r:embed="rId20"/>
                <a:stretch>
                  <a:fillRect/>
                </a:stretch>
              </p:blipFill>
              <p:spPr>
                <a:xfrm>
                  <a:off x="10327720" y="3414880"/>
                  <a:ext cx="291960" cy="300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1">
            <p14:nvContentPartPr>
              <p14:cNvPr id="17" name="Encre 16">
                <a:extLst>
                  <a:ext uri="{FF2B5EF4-FFF2-40B4-BE49-F238E27FC236}">
                    <a16:creationId xmlns:a16="http://schemas.microsoft.com/office/drawing/2014/main" id="{1A7FE80B-D290-4775-97E8-69BA378058A4}"/>
                  </a:ext>
                </a:extLst>
              </p14:cNvPr>
              <p14:cNvContentPartPr/>
              <p14:nvPr/>
            </p14:nvContentPartPr>
            <p14:xfrm>
              <a:off x="9384880" y="4182400"/>
              <a:ext cx="257760" cy="276840"/>
            </p14:xfrm>
          </p:contentPart>
        </mc:Choice>
        <mc:Fallback>
          <p:pic>
            <p:nvPicPr>
              <p:cNvPr id="17" name="Encre 16">
                <a:extLst>
                  <a:ext uri="{FF2B5EF4-FFF2-40B4-BE49-F238E27FC236}">
                    <a16:creationId xmlns:a16="http://schemas.microsoft.com/office/drawing/2014/main" id="{1A7FE80B-D290-4775-97E8-69BA378058A4}"/>
                  </a:ext>
                </a:extLst>
              </p:cNvPr>
              <p:cNvPicPr/>
              <p:nvPr/>
            </p:nvPicPr>
            <p:blipFill>
              <a:blip r:embed="rId22"/>
              <a:stretch>
                <a:fillRect/>
              </a:stretch>
            </p:blipFill>
            <p:spPr>
              <a:xfrm>
                <a:off x="9348880" y="4146400"/>
                <a:ext cx="329400" cy="34848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9" name="Encre 18">
                <a:extLst>
                  <a:ext uri="{FF2B5EF4-FFF2-40B4-BE49-F238E27FC236}">
                    <a16:creationId xmlns:a16="http://schemas.microsoft.com/office/drawing/2014/main" id="{107A91C2-19E6-48C9-9CAA-FC519D25E7CC}"/>
                  </a:ext>
                </a:extLst>
              </p14:cNvPr>
              <p14:cNvContentPartPr/>
              <p14:nvPr/>
            </p14:nvContentPartPr>
            <p14:xfrm>
              <a:off x="10352920" y="4304800"/>
              <a:ext cx="420120" cy="131040"/>
            </p14:xfrm>
          </p:contentPart>
        </mc:Choice>
        <mc:Fallback>
          <p:pic>
            <p:nvPicPr>
              <p:cNvPr id="19" name="Encre 18">
                <a:extLst>
                  <a:ext uri="{FF2B5EF4-FFF2-40B4-BE49-F238E27FC236}">
                    <a16:creationId xmlns:a16="http://schemas.microsoft.com/office/drawing/2014/main" id="{107A91C2-19E6-48C9-9CAA-FC519D25E7CC}"/>
                  </a:ext>
                </a:extLst>
              </p:cNvPr>
              <p:cNvPicPr/>
              <p:nvPr/>
            </p:nvPicPr>
            <p:blipFill>
              <a:blip r:embed="rId24"/>
              <a:stretch>
                <a:fillRect/>
              </a:stretch>
            </p:blipFill>
            <p:spPr>
              <a:xfrm>
                <a:off x="10316920" y="4268800"/>
                <a:ext cx="49176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0" name="Encre 19">
                <a:extLst>
                  <a:ext uri="{FF2B5EF4-FFF2-40B4-BE49-F238E27FC236}">
                    <a16:creationId xmlns:a16="http://schemas.microsoft.com/office/drawing/2014/main" id="{1F586217-1FE5-4625-BA0F-E49D2E71ED37}"/>
                  </a:ext>
                </a:extLst>
              </p14:cNvPr>
              <p14:cNvContentPartPr/>
              <p14:nvPr/>
            </p14:nvContentPartPr>
            <p14:xfrm>
              <a:off x="11360920" y="4107520"/>
              <a:ext cx="277920" cy="258480"/>
            </p14:xfrm>
          </p:contentPart>
        </mc:Choice>
        <mc:Fallback>
          <p:pic>
            <p:nvPicPr>
              <p:cNvPr id="20" name="Encre 19">
                <a:extLst>
                  <a:ext uri="{FF2B5EF4-FFF2-40B4-BE49-F238E27FC236}">
                    <a16:creationId xmlns:a16="http://schemas.microsoft.com/office/drawing/2014/main" id="{1F586217-1FE5-4625-BA0F-E49D2E71ED37}"/>
                  </a:ext>
                </a:extLst>
              </p:cNvPr>
              <p:cNvPicPr/>
              <p:nvPr/>
            </p:nvPicPr>
            <p:blipFill>
              <a:blip r:embed="rId26"/>
              <a:stretch>
                <a:fillRect/>
              </a:stretch>
            </p:blipFill>
            <p:spPr>
              <a:xfrm>
                <a:off x="11325280" y="4071880"/>
                <a:ext cx="349560" cy="33012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1" name="Encre 20">
                <a:extLst>
                  <a:ext uri="{FF2B5EF4-FFF2-40B4-BE49-F238E27FC236}">
                    <a16:creationId xmlns:a16="http://schemas.microsoft.com/office/drawing/2014/main" id="{66F722AE-0AB1-4476-932E-D00C7C6BF08B}"/>
                  </a:ext>
                </a:extLst>
              </p14:cNvPr>
              <p14:cNvContentPartPr/>
              <p14:nvPr/>
            </p14:nvContentPartPr>
            <p14:xfrm>
              <a:off x="8515120" y="4777480"/>
              <a:ext cx="187560" cy="308160"/>
            </p14:xfrm>
          </p:contentPart>
        </mc:Choice>
        <mc:Fallback>
          <p:pic>
            <p:nvPicPr>
              <p:cNvPr id="21" name="Encre 20">
                <a:extLst>
                  <a:ext uri="{FF2B5EF4-FFF2-40B4-BE49-F238E27FC236}">
                    <a16:creationId xmlns:a16="http://schemas.microsoft.com/office/drawing/2014/main" id="{66F722AE-0AB1-4476-932E-D00C7C6BF08B}"/>
                  </a:ext>
                </a:extLst>
              </p:cNvPr>
              <p:cNvPicPr/>
              <p:nvPr/>
            </p:nvPicPr>
            <p:blipFill>
              <a:blip r:embed="rId28"/>
              <a:stretch>
                <a:fillRect/>
              </a:stretch>
            </p:blipFill>
            <p:spPr>
              <a:xfrm>
                <a:off x="8479480" y="4741840"/>
                <a:ext cx="259200" cy="379800"/>
              </a:xfrm>
              <a:prstGeom prst="rect">
                <a:avLst/>
              </a:prstGeom>
            </p:spPr>
          </p:pic>
        </mc:Fallback>
      </mc:AlternateContent>
    </p:spTree>
    <p:extLst>
      <p:ext uri="{BB962C8B-B14F-4D97-AF65-F5344CB8AC3E}">
        <p14:creationId xmlns:p14="http://schemas.microsoft.com/office/powerpoint/2010/main" val="662156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D324ACC2-6290-4014-AEF3-5E824064AD1D}"/>
              </a:ext>
            </a:extLst>
          </p:cNvPr>
          <p:cNvPicPr>
            <a:picLocks noChangeAspect="1"/>
          </p:cNvPicPr>
          <p:nvPr/>
        </p:nvPicPr>
        <p:blipFill>
          <a:blip r:embed="rId2"/>
          <a:stretch>
            <a:fillRect/>
          </a:stretch>
        </p:blipFill>
        <p:spPr>
          <a:xfrm>
            <a:off x="245533" y="1944906"/>
            <a:ext cx="6248721" cy="4102311"/>
          </a:xfrm>
          <a:prstGeom prst="rect">
            <a:avLst/>
          </a:prstGeom>
          <a:ln>
            <a:noFill/>
          </a:ln>
          <a:effectLst>
            <a:outerShdw blurRad="190500" algn="tl" rotWithShape="0">
              <a:srgbClr val="000000">
                <a:alpha val="70000"/>
              </a:srgbClr>
            </a:outerShdw>
          </a:effectLst>
        </p:spPr>
      </p:pic>
      <p:sp>
        <p:nvSpPr>
          <p:cNvPr id="3" name="ZoneTexte 2">
            <a:extLst>
              <a:ext uri="{FF2B5EF4-FFF2-40B4-BE49-F238E27FC236}">
                <a16:creationId xmlns:a16="http://schemas.microsoft.com/office/drawing/2014/main" id="{514BB895-7CDA-4C4A-BC7A-FE5AD0656814}"/>
              </a:ext>
            </a:extLst>
          </p:cNvPr>
          <p:cNvSpPr txBox="1"/>
          <p:nvPr/>
        </p:nvSpPr>
        <p:spPr>
          <a:xfrm>
            <a:off x="245533" y="194733"/>
            <a:ext cx="1193800" cy="646331"/>
          </a:xfrm>
          <a:prstGeom prst="rect">
            <a:avLst/>
          </a:prstGeom>
          <a:noFill/>
        </p:spPr>
        <p:txBody>
          <a:bodyPr wrap="square" rtlCol="0">
            <a:spAutoFit/>
          </a:bodyPr>
          <a:lstStyle/>
          <a:p>
            <a:r>
              <a:rPr lang="fr-FR" sz="3600" dirty="0"/>
              <a:t>C.</a:t>
            </a:r>
          </a:p>
        </p:txBody>
      </p:sp>
      <p:pic>
        <p:nvPicPr>
          <p:cNvPr id="4" name="Picture 2" descr="Presse - ESILV Ecole d&amp;#39;Ingénieurs">
            <a:extLst>
              <a:ext uri="{FF2B5EF4-FFF2-40B4-BE49-F238E27FC236}">
                <a16:creationId xmlns:a16="http://schemas.microsoft.com/office/drawing/2014/main" id="{797E5E26-37D0-40C4-B2B2-AFCD569ACF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6433" y="121537"/>
            <a:ext cx="584775" cy="584775"/>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FCF8EFB0-26A1-4954-9F23-843538BDD2E8}"/>
              </a:ext>
            </a:extLst>
          </p:cNvPr>
          <p:cNvSpPr txBox="1"/>
          <p:nvPr/>
        </p:nvSpPr>
        <p:spPr>
          <a:xfrm>
            <a:off x="2312518" y="810783"/>
            <a:ext cx="2251354" cy="523220"/>
          </a:xfrm>
          <a:prstGeom prst="rect">
            <a:avLst/>
          </a:prstGeom>
          <a:noFill/>
        </p:spPr>
        <p:txBody>
          <a:bodyPr wrap="square" rtlCol="0">
            <a:spAutoFit/>
          </a:bodyPr>
          <a:lstStyle/>
          <a:p>
            <a:pPr lvl="1"/>
            <a:r>
              <a:rPr lang="fr-FR" sz="2800" b="1" u="sng" dirty="0"/>
              <a:t>MONTHLY</a:t>
            </a:r>
            <a:endParaRPr lang="fr-FR" b="1" u="sng" dirty="0"/>
          </a:p>
        </p:txBody>
      </p:sp>
      <p:pic>
        <p:nvPicPr>
          <p:cNvPr id="6" name="Image 5">
            <a:extLst>
              <a:ext uri="{FF2B5EF4-FFF2-40B4-BE49-F238E27FC236}">
                <a16:creationId xmlns:a16="http://schemas.microsoft.com/office/drawing/2014/main" id="{5A06D11E-C44B-4F5B-9926-5D429FFABA70}"/>
              </a:ext>
            </a:extLst>
          </p:cNvPr>
          <p:cNvPicPr>
            <a:picLocks noChangeAspect="1"/>
          </p:cNvPicPr>
          <p:nvPr/>
        </p:nvPicPr>
        <p:blipFill>
          <a:blip r:embed="rId4"/>
          <a:stretch>
            <a:fillRect/>
          </a:stretch>
        </p:blipFill>
        <p:spPr>
          <a:xfrm>
            <a:off x="6717994" y="1944906"/>
            <a:ext cx="5228473" cy="4102311"/>
          </a:xfrm>
          <a:prstGeom prst="rect">
            <a:avLst/>
          </a:prstGeom>
          <a:ln>
            <a:noFill/>
          </a:ln>
          <a:effectLst>
            <a:outerShdw blurRad="190500" algn="tl" rotWithShape="0">
              <a:srgbClr val="000000">
                <a:alpha val="70000"/>
              </a:srgbClr>
            </a:outerShdw>
          </a:effectLst>
        </p:spPr>
      </p:pic>
      <p:sp>
        <p:nvSpPr>
          <p:cNvPr id="9" name="ZoneTexte 8">
            <a:extLst>
              <a:ext uri="{FF2B5EF4-FFF2-40B4-BE49-F238E27FC236}">
                <a16:creationId xmlns:a16="http://schemas.microsoft.com/office/drawing/2014/main" id="{3BECEF10-B845-48CF-B7EA-8B7F2A32D0D8}"/>
              </a:ext>
            </a:extLst>
          </p:cNvPr>
          <p:cNvSpPr txBox="1"/>
          <p:nvPr/>
        </p:nvSpPr>
        <p:spPr>
          <a:xfrm>
            <a:off x="8600542" y="717680"/>
            <a:ext cx="2251354" cy="523220"/>
          </a:xfrm>
          <a:prstGeom prst="rect">
            <a:avLst/>
          </a:prstGeom>
          <a:noFill/>
        </p:spPr>
        <p:txBody>
          <a:bodyPr wrap="square" rtlCol="0">
            <a:spAutoFit/>
          </a:bodyPr>
          <a:lstStyle/>
          <a:p>
            <a:pPr lvl="1"/>
            <a:r>
              <a:rPr lang="fr-FR" sz="2800" b="1" u="sng" dirty="0"/>
              <a:t>DAILY</a:t>
            </a:r>
            <a:endParaRPr lang="fr-FR" b="1" u="sng" dirty="0"/>
          </a:p>
        </p:txBody>
      </p:sp>
      <mc:AlternateContent xmlns:mc="http://schemas.openxmlformats.org/markup-compatibility/2006">
        <mc:Choice xmlns:p14="http://schemas.microsoft.com/office/powerpoint/2010/main" Requires="p14">
          <p:contentPart p14:bwMode="auto" r:id="rId5">
            <p14:nvContentPartPr>
              <p14:cNvPr id="49" name="Encre 48">
                <a:extLst>
                  <a:ext uri="{FF2B5EF4-FFF2-40B4-BE49-F238E27FC236}">
                    <a16:creationId xmlns:a16="http://schemas.microsoft.com/office/drawing/2014/main" id="{4E211BDC-BC08-408A-9C62-1E0AA24E784C}"/>
                  </a:ext>
                </a:extLst>
              </p14:cNvPr>
              <p14:cNvContentPartPr/>
              <p14:nvPr/>
            </p14:nvContentPartPr>
            <p14:xfrm>
              <a:off x="8916880" y="1993080"/>
              <a:ext cx="366120" cy="372600"/>
            </p14:xfrm>
          </p:contentPart>
        </mc:Choice>
        <mc:Fallback>
          <p:pic>
            <p:nvPicPr>
              <p:cNvPr id="49" name="Encre 48">
                <a:extLst>
                  <a:ext uri="{FF2B5EF4-FFF2-40B4-BE49-F238E27FC236}">
                    <a16:creationId xmlns:a16="http://schemas.microsoft.com/office/drawing/2014/main" id="{4E211BDC-BC08-408A-9C62-1E0AA24E784C}"/>
                  </a:ext>
                </a:extLst>
              </p:cNvPr>
              <p:cNvPicPr/>
              <p:nvPr/>
            </p:nvPicPr>
            <p:blipFill>
              <a:blip r:embed="rId6"/>
              <a:stretch>
                <a:fillRect/>
              </a:stretch>
            </p:blipFill>
            <p:spPr>
              <a:xfrm>
                <a:off x="8899240" y="1975440"/>
                <a:ext cx="401760" cy="408240"/>
              </a:xfrm>
              <a:prstGeom prst="rect">
                <a:avLst/>
              </a:prstGeom>
            </p:spPr>
          </p:pic>
        </mc:Fallback>
      </mc:AlternateContent>
      <p:grpSp>
        <p:nvGrpSpPr>
          <p:cNvPr id="56" name="Groupe 55">
            <a:extLst>
              <a:ext uri="{FF2B5EF4-FFF2-40B4-BE49-F238E27FC236}">
                <a16:creationId xmlns:a16="http://schemas.microsoft.com/office/drawing/2014/main" id="{92C6FB73-6C72-4B70-AC42-E3C6812E3BA9}"/>
              </a:ext>
            </a:extLst>
          </p:cNvPr>
          <p:cNvGrpSpPr/>
          <p:nvPr/>
        </p:nvGrpSpPr>
        <p:grpSpPr>
          <a:xfrm>
            <a:off x="9379120" y="1248600"/>
            <a:ext cx="1258200" cy="766080"/>
            <a:chOff x="9379120" y="1248600"/>
            <a:chExt cx="1258200" cy="766080"/>
          </a:xfrm>
        </p:grpSpPr>
        <mc:AlternateContent xmlns:mc="http://schemas.openxmlformats.org/markup-compatibility/2006">
          <mc:Choice xmlns:p14="http://schemas.microsoft.com/office/powerpoint/2010/main" Requires="p14">
            <p:contentPart p14:bwMode="auto" r:id="rId7">
              <p14:nvContentPartPr>
                <p14:cNvPr id="50" name="Encre 49">
                  <a:extLst>
                    <a:ext uri="{FF2B5EF4-FFF2-40B4-BE49-F238E27FC236}">
                      <a16:creationId xmlns:a16="http://schemas.microsoft.com/office/drawing/2014/main" id="{7625DA29-4149-4BD3-9532-7A92222454BA}"/>
                    </a:ext>
                  </a:extLst>
                </p14:cNvPr>
                <p14:cNvContentPartPr/>
                <p14:nvPr/>
              </p14:nvContentPartPr>
              <p14:xfrm>
                <a:off x="9419800" y="1513560"/>
                <a:ext cx="380520" cy="426240"/>
              </p14:xfrm>
            </p:contentPart>
          </mc:Choice>
          <mc:Fallback>
            <p:pic>
              <p:nvPicPr>
                <p:cNvPr id="50" name="Encre 49">
                  <a:extLst>
                    <a:ext uri="{FF2B5EF4-FFF2-40B4-BE49-F238E27FC236}">
                      <a16:creationId xmlns:a16="http://schemas.microsoft.com/office/drawing/2014/main" id="{7625DA29-4149-4BD3-9532-7A92222454BA}"/>
                    </a:ext>
                  </a:extLst>
                </p:cNvPr>
                <p:cNvPicPr/>
                <p:nvPr/>
              </p:nvPicPr>
              <p:blipFill>
                <a:blip r:embed="rId8"/>
                <a:stretch>
                  <a:fillRect/>
                </a:stretch>
              </p:blipFill>
              <p:spPr>
                <a:xfrm>
                  <a:off x="9384160" y="1477920"/>
                  <a:ext cx="452160" cy="4978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1" name="Encre 50">
                  <a:extLst>
                    <a:ext uri="{FF2B5EF4-FFF2-40B4-BE49-F238E27FC236}">
                      <a16:creationId xmlns:a16="http://schemas.microsoft.com/office/drawing/2014/main" id="{2890CEAD-81EF-408A-9F8C-9886ED708B2B}"/>
                    </a:ext>
                  </a:extLst>
                </p14:cNvPr>
                <p14:cNvContentPartPr/>
                <p14:nvPr/>
              </p14:nvContentPartPr>
              <p14:xfrm>
                <a:off x="9379120" y="1831800"/>
                <a:ext cx="156960" cy="182880"/>
              </p14:xfrm>
            </p:contentPart>
          </mc:Choice>
          <mc:Fallback>
            <p:pic>
              <p:nvPicPr>
                <p:cNvPr id="51" name="Encre 50">
                  <a:extLst>
                    <a:ext uri="{FF2B5EF4-FFF2-40B4-BE49-F238E27FC236}">
                      <a16:creationId xmlns:a16="http://schemas.microsoft.com/office/drawing/2014/main" id="{2890CEAD-81EF-408A-9F8C-9886ED708B2B}"/>
                    </a:ext>
                  </a:extLst>
                </p:cNvPr>
                <p:cNvPicPr/>
                <p:nvPr/>
              </p:nvPicPr>
              <p:blipFill>
                <a:blip r:embed="rId10"/>
                <a:stretch>
                  <a:fillRect/>
                </a:stretch>
              </p:blipFill>
              <p:spPr>
                <a:xfrm>
                  <a:off x="9343120" y="1795800"/>
                  <a:ext cx="22860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52" name="Encre 51">
                  <a:extLst>
                    <a:ext uri="{FF2B5EF4-FFF2-40B4-BE49-F238E27FC236}">
                      <a16:creationId xmlns:a16="http://schemas.microsoft.com/office/drawing/2014/main" id="{AE0D0780-F3D5-4EE6-8FE2-5FC50BC37545}"/>
                    </a:ext>
                  </a:extLst>
                </p14:cNvPr>
                <p14:cNvContentPartPr/>
                <p14:nvPr/>
              </p14:nvContentPartPr>
              <p14:xfrm>
                <a:off x="9949000" y="1315920"/>
                <a:ext cx="158040" cy="313920"/>
              </p14:xfrm>
            </p:contentPart>
          </mc:Choice>
          <mc:Fallback>
            <p:pic>
              <p:nvPicPr>
                <p:cNvPr id="52" name="Encre 51">
                  <a:extLst>
                    <a:ext uri="{FF2B5EF4-FFF2-40B4-BE49-F238E27FC236}">
                      <a16:creationId xmlns:a16="http://schemas.microsoft.com/office/drawing/2014/main" id="{AE0D0780-F3D5-4EE6-8FE2-5FC50BC37545}"/>
                    </a:ext>
                  </a:extLst>
                </p:cNvPr>
                <p:cNvPicPr/>
                <p:nvPr/>
              </p:nvPicPr>
              <p:blipFill>
                <a:blip r:embed="rId12"/>
                <a:stretch>
                  <a:fillRect/>
                </a:stretch>
              </p:blipFill>
              <p:spPr>
                <a:xfrm>
                  <a:off x="9913000" y="1279920"/>
                  <a:ext cx="229680" cy="3855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53" name="Encre 52">
                  <a:extLst>
                    <a:ext uri="{FF2B5EF4-FFF2-40B4-BE49-F238E27FC236}">
                      <a16:creationId xmlns:a16="http://schemas.microsoft.com/office/drawing/2014/main" id="{11D6781D-28A3-47F7-93F8-610A57422EAD}"/>
                    </a:ext>
                  </a:extLst>
                </p14:cNvPr>
                <p14:cNvContentPartPr/>
                <p14:nvPr/>
              </p14:nvContentPartPr>
              <p14:xfrm>
                <a:off x="10066360" y="1535880"/>
                <a:ext cx="119160" cy="120600"/>
              </p14:xfrm>
            </p:contentPart>
          </mc:Choice>
          <mc:Fallback>
            <p:pic>
              <p:nvPicPr>
                <p:cNvPr id="53" name="Encre 52">
                  <a:extLst>
                    <a:ext uri="{FF2B5EF4-FFF2-40B4-BE49-F238E27FC236}">
                      <a16:creationId xmlns:a16="http://schemas.microsoft.com/office/drawing/2014/main" id="{11D6781D-28A3-47F7-93F8-610A57422EAD}"/>
                    </a:ext>
                  </a:extLst>
                </p:cNvPr>
                <p:cNvPicPr/>
                <p:nvPr/>
              </p:nvPicPr>
              <p:blipFill>
                <a:blip r:embed="rId14"/>
                <a:stretch>
                  <a:fillRect/>
                </a:stretch>
              </p:blipFill>
              <p:spPr>
                <a:xfrm>
                  <a:off x="10030720" y="1500240"/>
                  <a:ext cx="190800" cy="1922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54" name="Encre 53">
                  <a:extLst>
                    <a:ext uri="{FF2B5EF4-FFF2-40B4-BE49-F238E27FC236}">
                      <a16:creationId xmlns:a16="http://schemas.microsoft.com/office/drawing/2014/main" id="{841CF06B-A197-4AB9-B795-6687D3332106}"/>
                    </a:ext>
                  </a:extLst>
                </p14:cNvPr>
                <p14:cNvContentPartPr/>
                <p14:nvPr/>
              </p14:nvContentPartPr>
              <p14:xfrm>
                <a:off x="10227280" y="1555680"/>
                <a:ext cx="131400" cy="79920"/>
              </p14:xfrm>
            </p:contentPart>
          </mc:Choice>
          <mc:Fallback>
            <p:pic>
              <p:nvPicPr>
                <p:cNvPr id="54" name="Encre 53">
                  <a:extLst>
                    <a:ext uri="{FF2B5EF4-FFF2-40B4-BE49-F238E27FC236}">
                      <a16:creationId xmlns:a16="http://schemas.microsoft.com/office/drawing/2014/main" id="{841CF06B-A197-4AB9-B795-6687D3332106}"/>
                    </a:ext>
                  </a:extLst>
                </p:cNvPr>
                <p:cNvPicPr/>
                <p:nvPr/>
              </p:nvPicPr>
              <p:blipFill>
                <a:blip r:embed="rId16"/>
                <a:stretch>
                  <a:fillRect/>
                </a:stretch>
              </p:blipFill>
              <p:spPr>
                <a:xfrm>
                  <a:off x="10191280" y="1520040"/>
                  <a:ext cx="20304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55" name="Encre 54">
                  <a:extLst>
                    <a:ext uri="{FF2B5EF4-FFF2-40B4-BE49-F238E27FC236}">
                      <a16:creationId xmlns:a16="http://schemas.microsoft.com/office/drawing/2014/main" id="{6F9DA4B8-67EB-45E8-9257-6750F01AB333}"/>
                    </a:ext>
                  </a:extLst>
                </p14:cNvPr>
                <p14:cNvContentPartPr/>
                <p14:nvPr/>
              </p14:nvContentPartPr>
              <p14:xfrm>
                <a:off x="10375960" y="1248600"/>
                <a:ext cx="261360" cy="412920"/>
              </p14:xfrm>
            </p:contentPart>
          </mc:Choice>
          <mc:Fallback>
            <p:pic>
              <p:nvPicPr>
                <p:cNvPr id="55" name="Encre 54">
                  <a:extLst>
                    <a:ext uri="{FF2B5EF4-FFF2-40B4-BE49-F238E27FC236}">
                      <a16:creationId xmlns:a16="http://schemas.microsoft.com/office/drawing/2014/main" id="{6F9DA4B8-67EB-45E8-9257-6750F01AB333}"/>
                    </a:ext>
                  </a:extLst>
                </p:cNvPr>
                <p:cNvPicPr/>
                <p:nvPr/>
              </p:nvPicPr>
              <p:blipFill>
                <a:blip r:embed="rId18"/>
                <a:stretch>
                  <a:fillRect/>
                </a:stretch>
              </p:blipFill>
              <p:spPr>
                <a:xfrm>
                  <a:off x="10340320" y="1212960"/>
                  <a:ext cx="333000" cy="484560"/>
                </a:xfrm>
                <a:prstGeom prst="rect">
                  <a:avLst/>
                </a:prstGeom>
              </p:spPr>
            </p:pic>
          </mc:Fallback>
        </mc:AlternateContent>
      </p:grpSp>
      <p:grpSp>
        <p:nvGrpSpPr>
          <p:cNvPr id="60" name="Groupe 59">
            <a:extLst>
              <a:ext uri="{FF2B5EF4-FFF2-40B4-BE49-F238E27FC236}">
                <a16:creationId xmlns:a16="http://schemas.microsoft.com/office/drawing/2014/main" id="{FB8756DA-1FBF-47A0-98D5-6BFCAB444649}"/>
              </a:ext>
            </a:extLst>
          </p:cNvPr>
          <p:cNvGrpSpPr/>
          <p:nvPr/>
        </p:nvGrpSpPr>
        <p:grpSpPr>
          <a:xfrm>
            <a:off x="10839640" y="1350840"/>
            <a:ext cx="667080" cy="302040"/>
            <a:chOff x="10839640" y="1350840"/>
            <a:chExt cx="667080" cy="302040"/>
          </a:xfrm>
        </p:grpSpPr>
        <mc:AlternateContent xmlns:mc="http://schemas.openxmlformats.org/markup-compatibility/2006">
          <mc:Choice xmlns:p14="http://schemas.microsoft.com/office/powerpoint/2010/main" Requires="p14">
            <p:contentPart p14:bwMode="auto" r:id="rId19">
              <p14:nvContentPartPr>
                <p14:cNvPr id="57" name="Encre 56">
                  <a:extLst>
                    <a:ext uri="{FF2B5EF4-FFF2-40B4-BE49-F238E27FC236}">
                      <a16:creationId xmlns:a16="http://schemas.microsoft.com/office/drawing/2014/main" id="{720C9C10-6AEB-4537-92DC-C740134C8B5F}"/>
                    </a:ext>
                  </a:extLst>
                </p14:cNvPr>
                <p14:cNvContentPartPr/>
                <p14:nvPr/>
              </p14:nvContentPartPr>
              <p14:xfrm>
                <a:off x="10839640" y="1380360"/>
                <a:ext cx="175320" cy="203400"/>
              </p14:xfrm>
            </p:contentPart>
          </mc:Choice>
          <mc:Fallback>
            <p:pic>
              <p:nvPicPr>
                <p:cNvPr id="57" name="Encre 56">
                  <a:extLst>
                    <a:ext uri="{FF2B5EF4-FFF2-40B4-BE49-F238E27FC236}">
                      <a16:creationId xmlns:a16="http://schemas.microsoft.com/office/drawing/2014/main" id="{720C9C10-6AEB-4537-92DC-C740134C8B5F}"/>
                    </a:ext>
                  </a:extLst>
                </p:cNvPr>
                <p:cNvPicPr/>
                <p:nvPr/>
              </p:nvPicPr>
              <p:blipFill>
                <a:blip r:embed="rId20"/>
                <a:stretch>
                  <a:fillRect/>
                </a:stretch>
              </p:blipFill>
              <p:spPr>
                <a:xfrm>
                  <a:off x="10821640" y="1362360"/>
                  <a:ext cx="21096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58" name="Encre 57">
                  <a:extLst>
                    <a:ext uri="{FF2B5EF4-FFF2-40B4-BE49-F238E27FC236}">
                      <a16:creationId xmlns:a16="http://schemas.microsoft.com/office/drawing/2014/main" id="{3B9AA9E7-D1A2-48EF-849C-9D638BDC0B39}"/>
                    </a:ext>
                  </a:extLst>
                </p14:cNvPr>
                <p14:cNvContentPartPr/>
                <p14:nvPr/>
              </p14:nvContentPartPr>
              <p14:xfrm>
                <a:off x="11093440" y="1368120"/>
                <a:ext cx="154800" cy="242280"/>
              </p14:xfrm>
            </p:contentPart>
          </mc:Choice>
          <mc:Fallback>
            <p:pic>
              <p:nvPicPr>
                <p:cNvPr id="58" name="Encre 57">
                  <a:extLst>
                    <a:ext uri="{FF2B5EF4-FFF2-40B4-BE49-F238E27FC236}">
                      <a16:creationId xmlns:a16="http://schemas.microsoft.com/office/drawing/2014/main" id="{3B9AA9E7-D1A2-48EF-849C-9D638BDC0B39}"/>
                    </a:ext>
                  </a:extLst>
                </p:cNvPr>
                <p:cNvPicPr/>
                <p:nvPr/>
              </p:nvPicPr>
              <p:blipFill>
                <a:blip r:embed="rId22"/>
                <a:stretch>
                  <a:fillRect/>
                </a:stretch>
              </p:blipFill>
              <p:spPr>
                <a:xfrm>
                  <a:off x="11075440" y="1350480"/>
                  <a:ext cx="190440" cy="27792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59" name="Encre 58">
                  <a:extLst>
                    <a:ext uri="{FF2B5EF4-FFF2-40B4-BE49-F238E27FC236}">
                      <a16:creationId xmlns:a16="http://schemas.microsoft.com/office/drawing/2014/main" id="{7CC0E8D9-0D79-469E-9DAD-91CBAC00B15C}"/>
                    </a:ext>
                  </a:extLst>
                </p14:cNvPr>
                <p14:cNvContentPartPr/>
                <p14:nvPr/>
              </p14:nvContentPartPr>
              <p14:xfrm>
                <a:off x="11336800" y="1350840"/>
                <a:ext cx="169920" cy="302040"/>
              </p14:xfrm>
            </p:contentPart>
          </mc:Choice>
          <mc:Fallback>
            <p:pic>
              <p:nvPicPr>
                <p:cNvPr id="59" name="Encre 58">
                  <a:extLst>
                    <a:ext uri="{FF2B5EF4-FFF2-40B4-BE49-F238E27FC236}">
                      <a16:creationId xmlns:a16="http://schemas.microsoft.com/office/drawing/2014/main" id="{7CC0E8D9-0D79-469E-9DAD-91CBAC00B15C}"/>
                    </a:ext>
                  </a:extLst>
                </p:cNvPr>
                <p:cNvPicPr/>
                <p:nvPr/>
              </p:nvPicPr>
              <p:blipFill>
                <a:blip r:embed="rId24"/>
                <a:stretch>
                  <a:fillRect/>
                </a:stretch>
              </p:blipFill>
              <p:spPr>
                <a:xfrm>
                  <a:off x="11318800" y="1333200"/>
                  <a:ext cx="205560" cy="337680"/>
                </a:xfrm>
                <a:prstGeom prst="rect">
                  <a:avLst/>
                </a:prstGeom>
              </p:spPr>
            </p:pic>
          </mc:Fallback>
        </mc:AlternateContent>
      </p:grpSp>
      <p:grpSp>
        <p:nvGrpSpPr>
          <p:cNvPr id="64" name="Groupe 63">
            <a:extLst>
              <a:ext uri="{FF2B5EF4-FFF2-40B4-BE49-F238E27FC236}">
                <a16:creationId xmlns:a16="http://schemas.microsoft.com/office/drawing/2014/main" id="{2291214C-4C2A-43F1-90FF-8E10A0D5ACC5}"/>
              </a:ext>
            </a:extLst>
          </p:cNvPr>
          <p:cNvGrpSpPr/>
          <p:nvPr/>
        </p:nvGrpSpPr>
        <p:grpSpPr>
          <a:xfrm>
            <a:off x="8014360" y="1757640"/>
            <a:ext cx="318600" cy="838440"/>
            <a:chOff x="8014360" y="1757640"/>
            <a:chExt cx="318600" cy="838440"/>
          </a:xfrm>
        </p:grpSpPr>
        <mc:AlternateContent xmlns:mc="http://schemas.openxmlformats.org/markup-compatibility/2006">
          <mc:Choice xmlns:p14="http://schemas.microsoft.com/office/powerpoint/2010/main" Requires="p14">
            <p:contentPart p14:bwMode="auto" r:id="rId25">
              <p14:nvContentPartPr>
                <p14:cNvPr id="61" name="Encre 60">
                  <a:extLst>
                    <a:ext uri="{FF2B5EF4-FFF2-40B4-BE49-F238E27FC236}">
                      <a16:creationId xmlns:a16="http://schemas.microsoft.com/office/drawing/2014/main" id="{F3B16DFA-8CA6-4D8C-8452-905800F8B2ED}"/>
                    </a:ext>
                  </a:extLst>
                </p14:cNvPr>
                <p14:cNvContentPartPr/>
                <p14:nvPr/>
              </p14:nvContentPartPr>
              <p14:xfrm>
                <a:off x="8014360" y="2329680"/>
                <a:ext cx="283680" cy="266400"/>
              </p14:xfrm>
            </p:contentPart>
          </mc:Choice>
          <mc:Fallback>
            <p:pic>
              <p:nvPicPr>
                <p:cNvPr id="61" name="Encre 60">
                  <a:extLst>
                    <a:ext uri="{FF2B5EF4-FFF2-40B4-BE49-F238E27FC236}">
                      <a16:creationId xmlns:a16="http://schemas.microsoft.com/office/drawing/2014/main" id="{F3B16DFA-8CA6-4D8C-8452-905800F8B2ED}"/>
                    </a:ext>
                  </a:extLst>
                </p:cNvPr>
                <p:cNvPicPr/>
                <p:nvPr/>
              </p:nvPicPr>
              <p:blipFill>
                <a:blip r:embed="rId26"/>
                <a:stretch>
                  <a:fillRect/>
                </a:stretch>
              </p:blipFill>
              <p:spPr>
                <a:xfrm>
                  <a:off x="7996360" y="2312040"/>
                  <a:ext cx="319320" cy="30204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62" name="Encre 61">
                  <a:extLst>
                    <a:ext uri="{FF2B5EF4-FFF2-40B4-BE49-F238E27FC236}">
                      <a16:creationId xmlns:a16="http://schemas.microsoft.com/office/drawing/2014/main" id="{86141684-E8B1-4AB1-BB7C-E99D43057B22}"/>
                    </a:ext>
                  </a:extLst>
                </p14:cNvPr>
                <p14:cNvContentPartPr/>
                <p14:nvPr/>
              </p14:nvContentPartPr>
              <p14:xfrm>
                <a:off x="8201920" y="1757640"/>
                <a:ext cx="37080" cy="448200"/>
              </p14:xfrm>
            </p:contentPart>
          </mc:Choice>
          <mc:Fallback>
            <p:pic>
              <p:nvPicPr>
                <p:cNvPr id="62" name="Encre 61">
                  <a:extLst>
                    <a:ext uri="{FF2B5EF4-FFF2-40B4-BE49-F238E27FC236}">
                      <a16:creationId xmlns:a16="http://schemas.microsoft.com/office/drawing/2014/main" id="{86141684-E8B1-4AB1-BB7C-E99D43057B22}"/>
                    </a:ext>
                  </a:extLst>
                </p:cNvPr>
                <p:cNvPicPr/>
                <p:nvPr/>
              </p:nvPicPr>
              <p:blipFill>
                <a:blip r:embed="rId28"/>
                <a:stretch>
                  <a:fillRect/>
                </a:stretch>
              </p:blipFill>
              <p:spPr>
                <a:xfrm>
                  <a:off x="8183920" y="1739640"/>
                  <a:ext cx="72720" cy="48384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63" name="Encre 62">
                  <a:extLst>
                    <a:ext uri="{FF2B5EF4-FFF2-40B4-BE49-F238E27FC236}">
                      <a16:creationId xmlns:a16="http://schemas.microsoft.com/office/drawing/2014/main" id="{FE9BEF1E-CCC5-40D3-A8FD-BE8D5F56F588}"/>
                    </a:ext>
                  </a:extLst>
                </p14:cNvPr>
                <p14:cNvContentPartPr/>
                <p14:nvPr/>
              </p14:nvContentPartPr>
              <p14:xfrm>
                <a:off x="8113360" y="2055360"/>
                <a:ext cx="219600" cy="228240"/>
              </p14:xfrm>
            </p:contentPart>
          </mc:Choice>
          <mc:Fallback>
            <p:pic>
              <p:nvPicPr>
                <p:cNvPr id="63" name="Encre 62">
                  <a:extLst>
                    <a:ext uri="{FF2B5EF4-FFF2-40B4-BE49-F238E27FC236}">
                      <a16:creationId xmlns:a16="http://schemas.microsoft.com/office/drawing/2014/main" id="{FE9BEF1E-CCC5-40D3-A8FD-BE8D5F56F588}"/>
                    </a:ext>
                  </a:extLst>
                </p:cNvPr>
                <p:cNvPicPr/>
                <p:nvPr/>
              </p:nvPicPr>
              <p:blipFill>
                <a:blip r:embed="rId30"/>
                <a:stretch>
                  <a:fillRect/>
                </a:stretch>
              </p:blipFill>
              <p:spPr>
                <a:xfrm>
                  <a:off x="8095360" y="2037360"/>
                  <a:ext cx="255240" cy="263880"/>
                </a:xfrm>
                <a:prstGeom prst="rect">
                  <a:avLst/>
                </a:prstGeom>
              </p:spPr>
            </p:pic>
          </mc:Fallback>
        </mc:AlternateContent>
      </p:grpSp>
      <p:grpSp>
        <p:nvGrpSpPr>
          <p:cNvPr id="67" name="Groupe 66">
            <a:extLst>
              <a:ext uri="{FF2B5EF4-FFF2-40B4-BE49-F238E27FC236}">
                <a16:creationId xmlns:a16="http://schemas.microsoft.com/office/drawing/2014/main" id="{5335830A-F3B6-40B0-A7DC-7AE952BD7551}"/>
              </a:ext>
            </a:extLst>
          </p:cNvPr>
          <p:cNvGrpSpPr/>
          <p:nvPr/>
        </p:nvGrpSpPr>
        <p:grpSpPr>
          <a:xfrm>
            <a:off x="7859200" y="1125120"/>
            <a:ext cx="575280" cy="421920"/>
            <a:chOff x="7859200" y="1125120"/>
            <a:chExt cx="575280" cy="421920"/>
          </a:xfrm>
        </p:grpSpPr>
        <mc:AlternateContent xmlns:mc="http://schemas.openxmlformats.org/markup-compatibility/2006">
          <mc:Choice xmlns:p14="http://schemas.microsoft.com/office/powerpoint/2010/main" Requires="p14">
            <p:contentPart p14:bwMode="auto" r:id="rId31">
              <p14:nvContentPartPr>
                <p14:cNvPr id="65" name="Encre 64">
                  <a:extLst>
                    <a:ext uri="{FF2B5EF4-FFF2-40B4-BE49-F238E27FC236}">
                      <a16:creationId xmlns:a16="http://schemas.microsoft.com/office/drawing/2014/main" id="{2D703B22-AE02-4A42-8A23-C1224304FBB9}"/>
                    </a:ext>
                  </a:extLst>
                </p14:cNvPr>
                <p14:cNvContentPartPr/>
                <p14:nvPr/>
              </p14:nvContentPartPr>
              <p14:xfrm>
                <a:off x="7859200" y="1238520"/>
                <a:ext cx="306720" cy="308520"/>
              </p14:xfrm>
            </p:contentPart>
          </mc:Choice>
          <mc:Fallback>
            <p:pic>
              <p:nvPicPr>
                <p:cNvPr id="65" name="Encre 64">
                  <a:extLst>
                    <a:ext uri="{FF2B5EF4-FFF2-40B4-BE49-F238E27FC236}">
                      <a16:creationId xmlns:a16="http://schemas.microsoft.com/office/drawing/2014/main" id="{2D703B22-AE02-4A42-8A23-C1224304FBB9}"/>
                    </a:ext>
                  </a:extLst>
                </p:cNvPr>
                <p:cNvPicPr/>
                <p:nvPr/>
              </p:nvPicPr>
              <p:blipFill>
                <a:blip r:embed="rId32"/>
                <a:stretch>
                  <a:fillRect/>
                </a:stretch>
              </p:blipFill>
              <p:spPr>
                <a:xfrm>
                  <a:off x="7841560" y="1220520"/>
                  <a:ext cx="342360" cy="34416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66" name="Encre 65">
                  <a:extLst>
                    <a:ext uri="{FF2B5EF4-FFF2-40B4-BE49-F238E27FC236}">
                      <a16:creationId xmlns:a16="http://schemas.microsoft.com/office/drawing/2014/main" id="{1EFEC0E9-E1DD-436A-BE40-A5477BA4CDE4}"/>
                    </a:ext>
                  </a:extLst>
                </p14:cNvPr>
                <p14:cNvContentPartPr/>
                <p14:nvPr/>
              </p14:nvContentPartPr>
              <p14:xfrm>
                <a:off x="8240440" y="1125120"/>
                <a:ext cx="194040" cy="389880"/>
              </p14:xfrm>
            </p:contentPart>
          </mc:Choice>
          <mc:Fallback>
            <p:pic>
              <p:nvPicPr>
                <p:cNvPr id="66" name="Encre 65">
                  <a:extLst>
                    <a:ext uri="{FF2B5EF4-FFF2-40B4-BE49-F238E27FC236}">
                      <a16:creationId xmlns:a16="http://schemas.microsoft.com/office/drawing/2014/main" id="{1EFEC0E9-E1DD-436A-BE40-A5477BA4CDE4}"/>
                    </a:ext>
                  </a:extLst>
                </p:cNvPr>
                <p:cNvPicPr/>
                <p:nvPr/>
              </p:nvPicPr>
              <p:blipFill>
                <a:blip r:embed="rId34"/>
                <a:stretch>
                  <a:fillRect/>
                </a:stretch>
              </p:blipFill>
              <p:spPr>
                <a:xfrm>
                  <a:off x="8222440" y="1107480"/>
                  <a:ext cx="229680" cy="425520"/>
                </a:xfrm>
                <a:prstGeom prst="rect">
                  <a:avLst/>
                </a:prstGeom>
              </p:spPr>
            </p:pic>
          </mc:Fallback>
        </mc:AlternateContent>
      </p:grpSp>
      <p:grpSp>
        <p:nvGrpSpPr>
          <p:cNvPr id="75" name="Groupe 74">
            <a:extLst>
              <a:ext uri="{FF2B5EF4-FFF2-40B4-BE49-F238E27FC236}">
                <a16:creationId xmlns:a16="http://schemas.microsoft.com/office/drawing/2014/main" id="{DB2F7E0A-60F7-4BFD-9C64-D71907FDBD91}"/>
              </a:ext>
            </a:extLst>
          </p:cNvPr>
          <p:cNvGrpSpPr/>
          <p:nvPr/>
        </p:nvGrpSpPr>
        <p:grpSpPr>
          <a:xfrm>
            <a:off x="7537360" y="414480"/>
            <a:ext cx="1173960" cy="539640"/>
            <a:chOff x="7537360" y="414480"/>
            <a:chExt cx="1173960" cy="539640"/>
          </a:xfrm>
        </p:grpSpPr>
        <mc:AlternateContent xmlns:mc="http://schemas.openxmlformats.org/markup-compatibility/2006">
          <mc:Choice xmlns:p14="http://schemas.microsoft.com/office/powerpoint/2010/main" Requires="p14">
            <p:contentPart p14:bwMode="auto" r:id="rId35">
              <p14:nvContentPartPr>
                <p14:cNvPr id="68" name="Encre 67">
                  <a:extLst>
                    <a:ext uri="{FF2B5EF4-FFF2-40B4-BE49-F238E27FC236}">
                      <a16:creationId xmlns:a16="http://schemas.microsoft.com/office/drawing/2014/main" id="{6F896980-9DB5-4BA9-8D0B-15A6A51802DD}"/>
                    </a:ext>
                  </a:extLst>
                </p14:cNvPr>
                <p14:cNvContentPartPr/>
                <p14:nvPr/>
              </p14:nvContentPartPr>
              <p14:xfrm>
                <a:off x="7537360" y="507000"/>
                <a:ext cx="173160" cy="398880"/>
              </p14:xfrm>
            </p:contentPart>
          </mc:Choice>
          <mc:Fallback>
            <p:pic>
              <p:nvPicPr>
                <p:cNvPr id="68" name="Encre 67">
                  <a:extLst>
                    <a:ext uri="{FF2B5EF4-FFF2-40B4-BE49-F238E27FC236}">
                      <a16:creationId xmlns:a16="http://schemas.microsoft.com/office/drawing/2014/main" id="{6F896980-9DB5-4BA9-8D0B-15A6A51802DD}"/>
                    </a:ext>
                  </a:extLst>
                </p:cNvPr>
                <p:cNvPicPr/>
                <p:nvPr/>
              </p:nvPicPr>
              <p:blipFill>
                <a:blip r:embed="rId36"/>
                <a:stretch>
                  <a:fillRect/>
                </a:stretch>
              </p:blipFill>
              <p:spPr>
                <a:xfrm>
                  <a:off x="7519720" y="489360"/>
                  <a:ext cx="208800" cy="43452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69" name="Encre 68">
                  <a:extLst>
                    <a:ext uri="{FF2B5EF4-FFF2-40B4-BE49-F238E27FC236}">
                      <a16:creationId xmlns:a16="http://schemas.microsoft.com/office/drawing/2014/main" id="{C54221D6-B6FD-44E4-A3D1-0A0EDF0DCEFC}"/>
                    </a:ext>
                  </a:extLst>
                </p14:cNvPr>
                <p14:cNvContentPartPr/>
                <p14:nvPr/>
              </p14:nvContentPartPr>
              <p14:xfrm>
                <a:off x="7779280" y="664680"/>
                <a:ext cx="101160" cy="150120"/>
              </p14:xfrm>
            </p:contentPart>
          </mc:Choice>
          <mc:Fallback>
            <p:pic>
              <p:nvPicPr>
                <p:cNvPr id="69" name="Encre 68">
                  <a:extLst>
                    <a:ext uri="{FF2B5EF4-FFF2-40B4-BE49-F238E27FC236}">
                      <a16:creationId xmlns:a16="http://schemas.microsoft.com/office/drawing/2014/main" id="{C54221D6-B6FD-44E4-A3D1-0A0EDF0DCEFC}"/>
                    </a:ext>
                  </a:extLst>
                </p:cNvPr>
                <p:cNvPicPr/>
                <p:nvPr/>
              </p:nvPicPr>
              <p:blipFill>
                <a:blip r:embed="rId38"/>
                <a:stretch>
                  <a:fillRect/>
                </a:stretch>
              </p:blipFill>
              <p:spPr>
                <a:xfrm>
                  <a:off x="7761280" y="646680"/>
                  <a:ext cx="13680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70" name="Encre 69">
                  <a:extLst>
                    <a:ext uri="{FF2B5EF4-FFF2-40B4-BE49-F238E27FC236}">
                      <a16:creationId xmlns:a16="http://schemas.microsoft.com/office/drawing/2014/main" id="{1CF17826-F114-4DD6-8F20-DC65779CF58C}"/>
                    </a:ext>
                  </a:extLst>
                </p14:cNvPr>
                <p14:cNvContentPartPr/>
                <p14:nvPr/>
              </p14:nvContentPartPr>
              <p14:xfrm>
                <a:off x="7906720" y="643800"/>
                <a:ext cx="164520" cy="310320"/>
              </p14:xfrm>
            </p:contentPart>
          </mc:Choice>
          <mc:Fallback>
            <p:pic>
              <p:nvPicPr>
                <p:cNvPr id="70" name="Encre 69">
                  <a:extLst>
                    <a:ext uri="{FF2B5EF4-FFF2-40B4-BE49-F238E27FC236}">
                      <a16:creationId xmlns:a16="http://schemas.microsoft.com/office/drawing/2014/main" id="{1CF17826-F114-4DD6-8F20-DC65779CF58C}"/>
                    </a:ext>
                  </a:extLst>
                </p:cNvPr>
                <p:cNvPicPr/>
                <p:nvPr/>
              </p:nvPicPr>
              <p:blipFill>
                <a:blip r:embed="rId40"/>
                <a:stretch>
                  <a:fillRect/>
                </a:stretch>
              </p:blipFill>
              <p:spPr>
                <a:xfrm>
                  <a:off x="7888720" y="626160"/>
                  <a:ext cx="200160" cy="34596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71" name="Encre 70">
                  <a:extLst>
                    <a:ext uri="{FF2B5EF4-FFF2-40B4-BE49-F238E27FC236}">
                      <a16:creationId xmlns:a16="http://schemas.microsoft.com/office/drawing/2014/main" id="{5456DE0D-40EA-42BB-92E9-551CAFA69882}"/>
                    </a:ext>
                  </a:extLst>
                </p14:cNvPr>
                <p14:cNvContentPartPr/>
                <p14:nvPr/>
              </p14:nvContentPartPr>
              <p14:xfrm>
                <a:off x="8031640" y="506640"/>
                <a:ext cx="2520" cy="9360"/>
              </p14:xfrm>
            </p:contentPart>
          </mc:Choice>
          <mc:Fallback>
            <p:pic>
              <p:nvPicPr>
                <p:cNvPr id="71" name="Encre 70">
                  <a:extLst>
                    <a:ext uri="{FF2B5EF4-FFF2-40B4-BE49-F238E27FC236}">
                      <a16:creationId xmlns:a16="http://schemas.microsoft.com/office/drawing/2014/main" id="{5456DE0D-40EA-42BB-92E9-551CAFA69882}"/>
                    </a:ext>
                  </a:extLst>
                </p:cNvPr>
                <p:cNvPicPr/>
                <p:nvPr/>
              </p:nvPicPr>
              <p:blipFill>
                <a:blip r:embed="rId42"/>
                <a:stretch>
                  <a:fillRect/>
                </a:stretch>
              </p:blipFill>
              <p:spPr>
                <a:xfrm>
                  <a:off x="8013640" y="488640"/>
                  <a:ext cx="3816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72" name="Encre 71">
                  <a:extLst>
                    <a:ext uri="{FF2B5EF4-FFF2-40B4-BE49-F238E27FC236}">
                      <a16:creationId xmlns:a16="http://schemas.microsoft.com/office/drawing/2014/main" id="{556E4CBC-4074-4A5C-BBAD-8C3802BFCA3A}"/>
                    </a:ext>
                  </a:extLst>
                </p14:cNvPr>
                <p14:cNvContentPartPr/>
                <p14:nvPr/>
              </p14:nvContentPartPr>
              <p14:xfrm>
                <a:off x="8113720" y="580800"/>
                <a:ext cx="153720" cy="129240"/>
              </p14:xfrm>
            </p:contentPart>
          </mc:Choice>
          <mc:Fallback>
            <p:pic>
              <p:nvPicPr>
                <p:cNvPr id="72" name="Encre 71">
                  <a:extLst>
                    <a:ext uri="{FF2B5EF4-FFF2-40B4-BE49-F238E27FC236}">
                      <a16:creationId xmlns:a16="http://schemas.microsoft.com/office/drawing/2014/main" id="{556E4CBC-4074-4A5C-BBAD-8C3802BFCA3A}"/>
                    </a:ext>
                  </a:extLst>
                </p:cNvPr>
                <p:cNvPicPr/>
                <p:nvPr/>
              </p:nvPicPr>
              <p:blipFill>
                <a:blip r:embed="rId44"/>
                <a:stretch>
                  <a:fillRect/>
                </a:stretch>
              </p:blipFill>
              <p:spPr>
                <a:xfrm>
                  <a:off x="8095720" y="562800"/>
                  <a:ext cx="18936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73" name="Encre 72">
                  <a:extLst>
                    <a:ext uri="{FF2B5EF4-FFF2-40B4-BE49-F238E27FC236}">
                      <a16:creationId xmlns:a16="http://schemas.microsoft.com/office/drawing/2014/main" id="{9AC52704-08FE-40D9-B097-BE0AC0B9DF65}"/>
                    </a:ext>
                  </a:extLst>
                </p14:cNvPr>
                <p14:cNvContentPartPr/>
                <p14:nvPr/>
              </p14:nvContentPartPr>
              <p14:xfrm>
                <a:off x="8304520" y="414480"/>
                <a:ext cx="16560" cy="228960"/>
              </p14:xfrm>
            </p:contentPart>
          </mc:Choice>
          <mc:Fallback>
            <p:pic>
              <p:nvPicPr>
                <p:cNvPr id="73" name="Encre 72">
                  <a:extLst>
                    <a:ext uri="{FF2B5EF4-FFF2-40B4-BE49-F238E27FC236}">
                      <a16:creationId xmlns:a16="http://schemas.microsoft.com/office/drawing/2014/main" id="{9AC52704-08FE-40D9-B097-BE0AC0B9DF65}"/>
                    </a:ext>
                  </a:extLst>
                </p:cNvPr>
                <p:cNvPicPr/>
                <p:nvPr/>
              </p:nvPicPr>
              <p:blipFill>
                <a:blip r:embed="rId46"/>
                <a:stretch>
                  <a:fillRect/>
                </a:stretch>
              </p:blipFill>
              <p:spPr>
                <a:xfrm>
                  <a:off x="8286880" y="396840"/>
                  <a:ext cx="5220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74" name="Encre 73">
                  <a:extLst>
                    <a:ext uri="{FF2B5EF4-FFF2-40B4-BE49-F238E27FC236}">
                      <a16:creationId xmlns:a16="http://schemas.microsoft.com/office/drawing/2014/main" id="{1450B7D0-DADE-40EF-B99C-41C09A0727C1}"/>
                    </a:ext>
                  </a:extLst>
                </p14:cNvPr>
                <p14:cNvContentPartPr/>
                <p14:nvPr/>
              </p14:nvContentPartPr>
              <p14:xfrm>
                <a:off x="8395960" y="464520"/>
                <a:ext cx="315360" cy="380160"/>
              </p14:xfrm>
            </p:contentPart>
          </mc:Choice>
          <mc:Fallback>
            <p:pic>
              <p:nvPicPr>
                <p:cNvPr id="74" name="Encre 73">
                  <a:extLst>
                    <a:ext uri="{FF2B5EF4-FFF2-40B4-BE49-F238E27FC236}">
                      <a16:creationId xmlns:a16="http://schemas.microsoft.com/office/drawing/2014/main" id="{1450B7D0-DADE-40EF-B99C-41C09A0727C1}"/>
                    </a:ext>
                  </a:extLst>
                </p:cNvPr>
                <p:cNvPicPr/>
                <p:nvPr/>
              </p:nvPicPr>
              <p:blipFill>
                <a:blip r:embed="rId48"/>
                <a:stretch>
                  <a:fillRect/>
                </a:stretch>
              </p:blipFill>
              <p:spPr>
                <a:xfrm>
                  <a:off x="8378320" y="446520"/>
                  <a:ext cx="351000" cy="415800"/>
                </a:xfrm>
                <a:prstGeom prst="rect">
                  <a:avLst/>
                </a:prstGeom>
              </p:spPr>
            </p:pic>
          </mc:Fallback>
        </mc:AlternateContent>
      </p:grpSp>
      <p:grpSp>
        <p:nvGrpSpPr>
          <p:cNvPr id="78" name="Groupe 77">
            <a:extLst>
              <a:ext uri="{FF2B5EF4-FFF2-40B4-BE49-F238E27FC236}">
                <a16:creationId xmlns:a16="http://schemas.microsoft.com/office/drawing/2014/main" id="{08AA0C07-6764-456A-83D6-037244B29D98}"/>
              </a:ext>
            </a:extLst>
          </p:cNvPr>
          <p:cNvGrpSpPr/>
          <p:nvPr/>
        </p:nvGrpSpPr>
        <p:grpSpPr>
          <a:xfrm>
            <a:off x="8801680" y="265080"/>
            <a:ext cx="727920" cy="318600"/>
            <a:chOff x="8801680" y="265080"/>
            <a:chExt cx="727920" cy="318600"/>
          </a:xfrm>
        </p:grpSpPr>
        <mc:AlternateContent xmlns:mc="http://schemas.openxmlformats.org/markup-compatibility/2006">
          <mc:Choice xmlns:p14="http://schemas.microsoft.com/office/powerpoint/2010/main" Requires="p14">
            <p:contentPart p14:bwMode="auto" r:id="rId49">
              <p14:nvContentPartPr>
                <p14:cNvPr id="76" name="Encre 75">
                  <a:extLst>
                    <a:ext uri="{FF2B5EF4-FFF2-40B4-BE49-F238E27FC236}">
                      <a16:creationId xmlns:a16="http://schemas.microsoft.com/office/drawing/2014/main" id="{399697DC-DFF8-4BEF-AC9F-5B13A031A27F}"/>
                    </a:ext>
                  </a:extLst>
                </p14:cNvPr>
                <p14:cNvContentPartPr/>
                <p14:nvPr/>
              </p14:nvContentPartPr>
              <p14:xfrm>
                <a:off x="8801680" y="265080"/>
                <a:ext cx="254160" cy="312840"/>
              </p14:xfrm>
            </p:contentPart>
          </mc:Choice>
          <mc:Fallback>
            <p:pic>
              <p:nvPicPr>
                <p:cNvPr id="76" name="Encre 75">
                  <a:extLst>
                    <a:ext uri="{FF2B5EF4-FFF2-40B4-BE49-F238E27FC236}">
                      <a16:creationId xmlns:a16="http://schemas.microsoft.com/office/drawing/2014/main" id="{399697DC-DFF8-4BEF-AC9F-5B13A031A27F}"/>
                    </a:ext>
                  </a:extLst>
                </p:cNvPr>
                <p:cNvPicPr/>
                <p:nvPr/>
              </p:nvPicPr>
              <p:blipFill>
                <a:blip r:embed="rId50"/>
                <a:stretch>
                  <a:fillRect/>
                </a:stretch>
              </p:blipFill>
              <p:spPr>
                <a:xfrm>
                  <a:off x="8784040" y="247080"/>
                  <a:ext cx="289800" cy="34848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77" name="Encre 76">
                  <a:extLst>
                    <a:ext uri="{FF2B5EF4-FFF2-40B4-BE49-F238E27FC236}">
                      <a16:creationId xmlns:a16="http://schemas.microsoft.com/office/drawing/2014/main" id="{49097336-5517-414F-9C32-3E5BEF3CF7B8}"/>
                    </a:ext>
                  </a:extLst>
                </p14:cNvPr>
                <p14:cNvContentPartPr/>
                <p14:nvPr/>
              </p14:nvContentPartPr>
              <p14:xfrm>
                <a:off x="9146200" y="293880"/>
                <a:ext cx="383400" cy="289800"/>
              </p14:xfrm>
            </p:contentPart>
          </mc:Choice>
          <mc:Fallback>
            <p:pic>
              <p:nvPicPr>
                <p:cNvPr id="77" name="Encre 76">
                  <a:extLst>
                    <a:ext uri="{FF2B5EF4-FFF2-40B4-BE49-F238E27FC236}">
                      <a16:creationId xmlns:a16="http://schemas.microsoft.com/office/drawing/2014/main" id="{49097336-5517-414F-9C32-3E5BEF3CF7B8}"/>
                    </a:ext>
                  </a:extLst>
                </p:cNvPr>
                <p:cNvPicPr/>
                <p:nvPr/>
              </p:nvPicPr>
              <p:blipFill>
                <a:blip r:embed="rId52"/>
                <a:stretch>
                  <a:fillRect/>
                </a:stretch>
              </p:blipFill>
              <p:spPr>
                <a:xfrm>
                  <a:off x="9128560" y="275880"/>
                  <a:ext cx="419040" cy="325440"/>
                </a:xfrm>
                <a:prstGeom prst="rect">
                  <a:avLst/>
                </a:prstGeom>
              </p:spPr>
            </p:pic>
          </mc:Fallback>
        </mc:AlternateContent>
      </p:grpSp>
      <p:grpSp>
        <p:nvGrpSpPr>
          <p:cNvPr id="91" name="Groupe 90">
            <a:extLst>
              <a:ext uri="{FF2B5EF4-FFF2-40B4-BE49-F238E27FC236}">
                <a16:creationId xmlns:a16="http://schemas.microsoft.com/office/drawing/2014/main" id="{E3A2BAF0-CEE1-4665-908B-DCAFE3274C8F}"/>
              </a:ext>
            </a:extLst>
          </p:cNvPr>
          <p:cNvGrpSpPr/>
          <p:nvPr/>
        </p:nvGrpSpPr>
        <p:grpSpPr>
          <a:xfrm>
            <a:off x="3114040" y="1224480"/>
            <a:ext cx="2419200" cy="1206000"/>
            <a:chOff x="3114040" y="1224480"/>
            <a:chExt cx="2419200" cy="1206000"/>
          </a:xfrm>
        </p:grpSpPr>
        <mc:AlternateContent xmlns:mc="http://schemas.openxmlformats.org/markup-compatibility/2006">
          <mc:Choice xmlns:p14="http://schemas.microsoft.com/office/powerpoint/2010/main" Requires="p14">
            <p:contentPart p14:bwMode="auto" r:id="rId53">
              <p14:nvContentPartPr>
                <p14:cNvPr id="79" name="Encre 78">
                  <a:extLst>
                    <a:ext uri="{FF2B5EF4-FFF2-40B4-BE49-F238E27FC236}">
                      <a16:creationId xmlns:a16="http://schemas.microsoft.com/office/drawing/2014/main" id="{BCBB725E-E24F-4554-B81B-92F7DF4F8D40}"/>
                    </a:ext>
                  </a:extLst>
                </p14:cNvPr>
                <p14:cNvContentPartPr/>
                <p14:nvPr/>
              </p14:nvContentPartPr>
              <p14:xfrm>
                <a:off x="3114040" y="1960320"/>
                <a:ext cx="543240" cy="470160"/>
              </p14:xfrm>
            </p:contentPart>
          </mc:Choice>
          <mc:Fallback>
            <p:pic>
              <p:nvPicPr>
                <p:cNvPr id="79" name="Encre 78">
                  <a:extLst>
                    <a:ext uri="{FF2B5EF4-FFF2-40B4-BE49-F238E27FC236}">
                      <a16:creationId xmlns:a16="http://schemas.microsoft.com/office/drawing/2014/main" id="{BCBB725E-E24F-4554-B81B-92F7DF4F8D40}"/>
                    </a:ext>
                  </a:extLst>
                </p:cNvPr>
                <p:cNvPicPr/>
                <p:nvPr/>
              </p:nvPicPr>
              <p:blipFill>
                <a:blip r:embed="rId54"/>
                <a:stretch>
                  <a:fillRect/>
                </a:stretch>
              </p:blipFill>
              <p:spPr>
                <a:xfrm>
                  <a:off x="3096400" y="1942320"/>
                  <a:ext cx="578880" cy="50580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80" name="Encre 79">
                  <a:extLst>
                    <a:ext uri="{FF2B5EF4-FFF2-40B4-BE49-F238E27FC236}">
                      <a16:creationId xmlns:a16="http://schemas.microsoft.com/office/drawing/2014/main" id="{F6C0DA17-2BE0-4B13-ABEB-E9FDAA58ADFD}"/>
                    </a:ext>
                  </a:extLst>
                </p14:cNvPr>
                <p14:cNvContentPartPr/>
                <p14:nvPr/>
              </p14:nvContentPartPr>
              <p14:xfrm>
                <a:off x="3614800" y="1507440"/>
                <a:ext cx="557280" cy="379800"/>
              </p14:xfrm>
            </p:contentPart>
          </mc:Choice>
          <mc:Fallback>
            <p:pic>
              <p:nvPicPr>
                <p:cNvPr id="80" name="Encre 79">
                  <a:extLst>
                    <a:ext uri="{FF2B5EF4-FFF2-40B4-BE49-F238E27FC236}">
                      <a16:creationId xmlns:a16="http://schemas.microsoft.com/office/drawing/2014/main" id="{F6C0DA17-2BE0-4B13-ABEB-E9FDAA58ADFD}"/>
                    </a:ext>
                  </a:extLst>
                </p:cNvPr>
                <p:cNvPicPr/>
                <p:nvPr/>
              </p:nvPicPr>
              <p:blipFill>
                <a:blip r:embed="rId56"/>
                <a:stretch>
                  <a:fillRect/>
                </a:stretch>
              </p:blipFill>
              <p:spPr>
                <a:xfrm>
                  <a:off x="3597160" y="1489800"/>
                  <a:ext cx="592920" cy="41544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81" name="Encre 80">
                  <a:extLst>
                    <a:ext uri="{FF2B5EF4-FFF2-40B4-BE49-F238E27FC236}">
                      <a16:creationId xmlns:a16="http://schemas.microsoft.com/office/drawing/2014/main" id="{A2CAA3A0-130C-46A7-AF20-0C9593140051}"/>
                    </a:ext>
                  </a:extLst>
                </p14:cNvPr>
                <p14:cNvContentPartPr/>
                <p14:nvPr/>
              </p14:nvContentPartPr>
              <p14:xfrm>
                <a:off x="3576640" y="1745400"/>
                <a:ext cx="197640" cy="216720"/>
              </p14:xfrm>
            </p:contentPart>
          </mc:Choice>
          <mc:Fallback>
            <p:pic>
              <p:nvPicPr>
                <p:cNvPr id="81" name="Encre 80">
                  <a:extLst>
                    <a:ext uri="{FF2B5EF4-FFF2-40B4-BE49-F238E27FC236}">
                      <a16:creationId xmlns:a16="http://schemas.microsoft.com/office/drawing/2014/main" id="{A2CAA3A0-130C-46A7-AF20-0C9593140051}"/>
                    </a:ext>
                  </a:extLst>
                </p:cNvPr>
                <p:cNvPicPr/>
                <p:nvPr/>
              </p:nvPicPr>
              <p:blipFill>
                <a:blip r:embed="rId58"/>
                <a:stretch>
                  <a:fillRect/>
                </a:stretch>
              </p:blipFill>
              <p:spPr>
                <a:xfrm>
                  <a:off x="3558640" y="1727760"/>
                  <a:ext cx="23328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82" name="Encre 81">
                  <a:extLst>
                    <a:ext uri="{FF2B5EF4-FFF2-40B4-BE49-F238E27FC236}">
                      <a16:creationId xmlns:a16="http://schemas.microsoft.com/office/drawing/2014/main" id="{38C2A542-A8CD-4633-B17A-B71C0F62510E}"/>
                    </a:ext>
                  </a:extLst>
                </p14:cNvPr>
                <p14:cNvContentPartPr/>
                <p14:nvPr/>
              </p14:nvContentPartPr>
              <p14:xfrm>
                <a:off x="4246240" y="1362360"/>
                <a:ext cx="373680" cy="434880"/>
              </p14:xfrm>
            </p:contentPart>
          </mc:Choice>
          <mc:Fallback>
            <p:pic>
              <p:nvPicPr>
                <p:cNvPr id="82" name="Encre 81">
                  <a:extLst>
                    <a:ext uri="{FF2B5EF4-FFF2-40B4-BE49-F238E27FC236}">
                      <a16:creationId xmlns:a16="http://schemas.microsoft.com/office/drawing/2014/main" id="{38C2A542-A8CD-4633-B17A-B71C0F62510E}"/>
                    </a:ext>
                  </a:extLst>
                </p:cNvPr>
                <p:cNvPicPr/>
                <p:nvPr/>
              </p:nvPicPr>
              <p:blipFill>
                <a:blip r:embed="rId60"/>
                <a:stretch>
                  <a:fillRect/>
                </a:stretch>
              </p:blipFill>
              <p:spPr>
                <a:xfrm>
                  <a:off x="4228240" y="1344360"/>
                  <a:ext cx="409320" cy="47052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83" name="Encre 82">
                  <a:extLst>
                    <a:ext uri="{FF2B5EF4-FFF2-40B4-BE49-F238E27FC236}">
                      <a16:creationId xmlns:a16="http://schemas.microsoft.com/office/drawing/2014/main" id="{9C78ED45-04D4-4E84-8A70-C5A567025DE9}"/>
                    </a:ext>
                  </a:extLst>
                </p14:cNvPr>
                <p14:cNvContentPartPr/>
                <p14:nvPr/>
              </p14:nvContentPartPr>
              <p14:xfrm>
                <a:off x="4199080" y="1437960"/>
                <a:ext cx="188280" cy="64800"/>
              </p14:xfrm>
            </p:contentPart>
          </mc:Choice>
          <mc:Fallback>
            <p:pic>
              <p:nvPicPr>
                <p:cNvPr id="83" name="Encre 82">
                  <a:extLst>
                    <a:ext uri="{FF2B5EF4-FFF2-40B4-BE49-F238E27FC236}">
                      <a16:creationId xmlns:a16="http://schemas.microsoft.com/office/drawing/2014/main" id="{9C78ED45-04D4-4E84-8A70-C5A567025DE9}"/>
                    </a:ext>
                  </a:extLst>
                </p:cNvPr>
                <p:cNvPicPr/>
                <p:nvPr/>
              </p:nvPicPr>
              <p:blipFill>
                <a:blip r:embed="rId62"/>
                <a:stretch>
                  <a:fillRect/>
                </a:stretch>
              </p:blipFill>
              <p:spPr>
                <a:xfrm>
                  <a:off x="4181080" y="1419960"/>
                  <a:ext cx="22392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84" name="Encre 83">
                  <a:extLst>
                    <a:ext uri="{FF2B5EF4-FFF2-40B4-BE49-F238E27FC236}">
                      <a16:creationId xmlns:a16="http://schemas.microsoft.com/office/drawing/2014/main" id="{49B6B1D8-241D-4121-8160-46E6271F3F88}"/>
                    </a:ext>
                  </a:extLst>
                </p14:cNvPr>
                <p14:cNvContentPartPr/>
                <p14:nvPr/>
              </p14:nvContentPartPr>
              <p14:xfrm>
                <a:off x="4697320" y="1446960"/>
                <a:ext cx="169560" cy="217800"/>
              </p14:xfrm>
            </p:contentPart>
          </mc:Choice>
          <mc:Fallback>
            <p:pic>
              <p:nvPicPr>
                <p:cNvPr id="84" name="Encre 83">
                  <a:extLst>
                    <a:ext uri="{FF2B5EF4-FFF2-40B4-BE49-F238E27FC236}">
                      <a16:creationId xmlns:a16="http://schemas.microsoft.com/office/drawing/2014/main" id="{49B6B1D8-241D-4121-8160-46E6271F3F88}"/>
                    </a:ext>
                  </a:extLst>
                </p:cNvPr>
                <p:cNvPicPr/>
                <p:nvPr/>
              </p:nvPicPr>
              <p:blipFill>
                <a:blip r:embed="rId64"/>
                <a:stretch>
                  <a:fillRect/>
                </a:stretch>
              </p:blipFill>
              <p:spPr>
                <a:xfrm>
                  <a:off x="4679680" y="1428960"/>
                  <a:ext cx="205200" cy="25344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85" name="Encre 84">
                  <a:extLst>
                    <a:ext uri="{FF2B5EF4-FFF2-40B4-BE49-F238E27FC236}">
                      <a16:creationId xmlns:a16="http://schemas.microsoft.com/office/drawing/2014/main" id="{4C1A0FEA-FB54-4A30-9C0C-598E1D0F4EF2}"/>
                    </a:ext>
                  </a:extLst>
                </p14:cNvPr>
                <p14:cNvContentPartPr/>
                <p14:nvPr/>
              </p14:nvContentPartPr>
              <p14:xfrm>
                <a:off x="4986040" y="1327800"/>
                <a:ext cx="240840" cy="297360"/>
              </p14:xfrm>
            </p:contentPart>
          </mc:Choice>
          <mc:Fallback>
            <p:pic>
              <p:nvPicPr>
                <p:cNvPr id="85" name="Encre 84">
                  <a:extLst>
                    <a:ext uri="{FF2B5EF4-FFF2-40B4-BE49-F238E27FC236}">
                      <a16:creationId xmlns:a16="http://schemas.microsoft.com/office/drawing/2014/main" id="{4C1A0FEA-FB54-4A30-9C0C-598E1D0F4EF2}"/>
                    </a:ext>
                  </a:extLst>
                </p:cNvPr>
                <p:cNvPicPr/>
                <p:nvPr/>
              </p:nvPicPr>
              <p:blipFill>
                <a:blip r:embed="rId66"/>
                <a:stretch>
                  <a:fillRect/>
                </a:stretch>
              </p:blipFill>
              <p:spPr>
                <a:xfrm>
                  <a:off x="4968040" y="1310160"/>
                  <a:ext cx="276480" cy="33300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86" name="Encre 85">
                  <a:extLst>
                    <a:ext uri="{FF2B5EF4-FFF2-40B4-BE49-F238E27FC236}">
                      <a16:creationId xmlns:a16="http://schemas.microsoft.com/office/drawing/2014/main" id="{BEB899A5-F188-40D3-B80B-ED769F414AC0}"/>
                    </a:ext>
                  </a:extLst>
                </p14:cNvPr>
                <p14:cNvContentPartPr/>
                <p14:nvPr/>
              </p14:nvContentPartPr>
              <p14:xfrm>
                <a:off x="5307520" y="1371360"/>
                <a:ext cx="225720" cy="154800"/>
              </p14:xfrm>
            </p:contentPart>
          </mc:Choice>
          <mc:Fallback>
            <p:pic>
              <p:nvPicPr>
                <p:cNvPr id="86" name="Encre 85">
                  <a:extLst>
                    <a:ext uri="{FF2B5EF4-FFF2-40B4-BE49-F238E27FC236}">
                      <a16:creationId xmlns:a16="http://schemas.microsoft.com/office/drawing/2014/main" id="{BEB899A5-F188-40D3-B80B-ED769F414AC0}"/>
                    </a:ext>
                  </a:extLst>
                </p:cNvPr>
                <p:cNvPicPr/>
                <p:nvPr/>
              </p:nvPicPr>
              <p:blipFill>
                <a:blip r:embed="rId68"/>
                <a:stretch>
                  <a:fillRect/>
                </a:stretch>
              </p:blipFill>
              <p:spPr>
                <a:xfrm>
                  <a:off x="5289880" y="1353360"/>
                  <a:ext cx="26136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87" name="Encre 86">
                  <a:extLst>
                    <a:ext uri="{FF2B5EF4-FFF2-40B4-BE49-F238E27FC236}">
                      <a16:creationId xmlns:a16="http://schemas.microsoft.com/office/drawing/2014/main" id="{C006CA84-6468-4548-B440-7694A8291690}"/>
                    </a:ext>
                  </a:extLst>
                </p14:cNvPr>
                <p14:cNvContentPartPr/>
                <p14:nvPr/>
              </p14:nvContentPartPr>
              <p14:xfrm>
                <a:off x="5267560" y="1224480"/>
                <a:ext cx="203040" cy="138240"/>
              </p14:xfrm>
            </p:contentPart>
          </mc:Choice>
          <mc:Fallback>
            <p:pic>
              <p:nvPicPr>
                <p:cNvPr id="87" name="Encre 86">
                  <a:extLst>
                    <a:ext uri="{FF2B5EF4-FFF2-40B4-BE49-F238E27FC236}">
                      <a16:creationId xmlns:a16="http://schemas.microsoft.com/office/drawing/2014/main" id="{C006CA84-6468-4548-B440-7694A8291690}"/>
                    </a:ext>
                  </a:extLst>
                </p:cNvPr>
                <p:cNvPicPr/>
                <p:nvPr/>
              </p:nvPicPr>
              <p:blipFill>
                <a:blip r:embed="rId70"/>
                <a:stretch>
                  <a:fillRect/>
                </a:stretch>
              </p:blipFill>
              <p:spPr>
                <a:xfrm>
                  <a:off x="5249560" y="1206480"/>
                  <a:ext cx="23868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88" name="Encre 87">
                  <a:extLst>
                    <a:ext uri="{FF2B5EF4-FFF2-40B4-BE49-F238E27FC236}">
                      <a16:creationId xmlns:a16="http://schemas.microsoft.com/office/drawing/2014/main" id="{48C5E164-0FB7-4657-9DD9-71171FD68AFC}"/>
                    </a:ext>
                  </a:extLst>
                </p14:cNvPr>
                <p14:cNvContentPartPr/>
                <p14:nvPr/>
              </p14:nvContentPartPr>
              <p14:xfrm>
                <a:off x="5233000" y="1401600"/>
                <a:ext cx="205200" cy="122400"/>
              </p14:xfrm>
            </p:contentPart>
          </mc:Choice>
          <mc:Fallback>
            <p:pic>
              <p:nvPicPr>
                <p:cNvPr id="88" name="Encre 87">
                  <a:extLst>
                    <a:ext uri="{FF2B5EF4-FFF2-40B4-BE49-F238E27FC236}">
                      <a16:creationId xmlns:a16="http://schemas.microsoft.com/office/drawing/2014/main" id="{48C5E164-0FB7-4657-9DD9-71171FD68AFC}"/>
                    </a:ext>
                  </a:extLst>
                </p:cNvPr>
                <p:cNvPicPr/>
                <p:nvPr/>
              </p:nvPicPr>
              <p:blipFill>
                <a:blip r:embed="rId72"/>
                <a:stretch>
                  <a:fillRect/>
                </a:stretch>
              </p:blipFill>
              <p:spPr>
                <a:xfrm>
                  <a:off x="5215360" y="1383960"/>
                  <a:ext cx="24084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90" name="Encre 89">
                  <a:extLst>
                    <a:ext uri="{FF2B5EF4-FFF2-40B4-BE49-F238E27FC236}">
                      <a16:creationId xmlns:a16="http://schemas.microsoft.com/office/drawing/2014/main" id="{CA4E4201-3D48-4F84-9857-A593B6A949BF}"/>
                    </a:ext>
                  </a:extLst>
                </p14:cNvPr>
                <p14:cNvContentPartPr/>
                <p14:nvPr/>
              </p14:nvContentPartPr>
              <p14:xfrm>
                <a:off x="4170280" y="1367760"/>
                <a:ext cx="459360" cy="269640"/>
              </p14:xfrm>
            </p:contentPart>
          </mc:Choice>
          <mc:Fallback>
            <p:pic>
              <p:nvPicPr>
                <p:cNvPr id="90" name="Encre 89">
                  <a:extLst>
                    <a:ext uri="{FF2B5EF4-FFF2-40B4-BE49-F238E27FC236}">
                      <a16:creationId xmlns:a16="http://schemas.microsoft.com/office/drawing/2014/main" id="{CA4E4201-3D48-4F84-9857-A593B6A949BF}"/>
                    </a:ext>
                  </a:extLst>
                </p:cNvPr>
                <p:cNvPicPr/>
                <p:nvPr/>
              </p:nvPicPr>
              <p:blipFill>
                <a:blip r:embed="rId74"/>
                <a:stretch>
                  <a:fillRect/>
                </a:stretch>
              </p:blipFill>
              <p:spPr>
                <a:xfrm>
                  <a:off x="4152280" y="1349760"/>
                  <a:ext cx="495000" cy="305280"/>
                </a:xfrm>
                <a:prstGeom prst="rect">
                  <a:avLst/>
                </a:prstGeom>
              </p:spPr>
            </p:pic>
          </mc:Fallback>
        </mc:AlternateContent>
      </p:grpSp>
    </p:spTree>
    <p:extLst>
      <p:ext uri="{BB962C8B-B14F-4D97-AF65-F5344CB8AC3E}">
        <p14:creationId xmlns:p14="http://schemas.microsoft.com/office/powerpoint/2010/main" val="3832718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03988FED-6219-48F8-8330-B94EC35ED00C}"/>
              </a:ext>
            </a:extLst>
          </p:cNvPr>
          <p:cNvPicPr>
            <a:picLocks noChangeAspect="1"/>
          </p:cNvPicPr>
          <p:nvPr/>
        </p:nvPicPr>
        <p:blipFill>
          <a:blip r:embed="rId2"/>
          <a:stretch>
            <a:fillRect/>
          </a:stretch>
        </p:blipFill>
        <p:spPr>
          <a:xfrm>
            <a:off x="559937" y="1636777"/>
            <a:ext cx="6682817" cy="3468528"/>
          </a:xfrm>
          <a:prstGeom prst="rect">
            <a:avLst/>
          </a:prstGeom>
          <a:ln>
            <a:noFill/>
          </a:ln>
          <a:effectLst>
            <a:outerShdw blurRad="190500" algn="tl" rotWithShape="0">
              <a:srgbClr val="000000">
                <a:alpha val="70000"/>
              </a:srgbClr>
            </a:outerShdw>
          </a:effectLst>
        </p:spPr>
      </p:pic>
      <p:sp>
        <p:nvSpPr>
          <p:cNvPr id="4" name="ZoneTexte 3">
            <a:extLst>
              <a:ext uri="{FF2B5EF4-FFF2-40B4-BE49-F238E27FC236}">
                <a16:creationId xmlns:a16="http://schemas.microsoft.com/office/drawing/2014/main" id="{96AAEB09-366A-4356-9DEC-A468B3F6215D}"/>
              </a:ext>
            </a:extLst>
          </p:cNvPr>
          <p:cNvSpPr txBox="1"/>
          <p:nvPr/>
        </p:nvSpPr>
        <p:spPr>
          <a:xfrm>
            <a:off x="245533" y="194733"/>
            <a:ext cx="1193800" cy="646331"/>
          </a:xfrm>
          <a:prstGeom prst="rect">
            <a:avLst/>
          </a:prstGeom>
          <a:noFill/>
        </p:spPr>
        <p:txBody>
          <a:bodyPr wrap="square" rtlCol="0">
            <a:spAutoFit/>
          </a:bodyPr>
          <a:lstStyle/>
          <a:p>
            <a:r>
              <a:rPr lang="fr-FR" sz="3600"/>
              <a:t>C.</a:t>
            </a:r>
            <a:endParaRPr lang="fr-FR" sz="3600" dirty="0"/>
          </a:p>
        </p:txBody>
      </p:sp>
      <p:pic>
        <p:nvPicPr>
          <p:cNvPr id="5" name="Image 4">
            <a:extLst>
              <a:ext uri="{FF2B5EF4-FFF2-40B4-BE49-F238E27FC236}">
                <a16:creationId xmlns:a16="http://schemas.microsoft.com/office/drawing/2014/main" id="{F9C6F2A7-BE64-44D9-B378-2438A6D6E3FB}"/>
              </a:ext>
            </a:extLst>
          </p:cNvPr>
          <p:cNvPicPr>
            <a:picLocks noChangeAspect="1"/>
          </p:cNvPicPr>
          <p:nvPr/>
        </p:nvPicPr>
        <p:blipFill rotWithShape="1">
          <a:blip r:embed="rId3"/>
          <a:srcRect l="1640"/>
          <a:stretch/>
        </p:blipFill>
        <p:spPr>
          <a:xfrm>
            <a:off x="8085137" y="1636777"/>
            <a:ext cx="3573683" cy="3468528"/>
          </a:xfrm>
          <a:prstGeom prst="rect">
            <a:avLst/>
          </a:prstGeom>
          <a:ln>
            <a:noFill/>
          </a:ln>
          <a:effectLst>
            <a:outerShdw blurRad="190500" algn="tl" rotWithShape="0">
              <a:srgbClr val="000000">
                <a:alpha val="70000"/>
              </a:srgbClr>
            </a:outerShdw>
          </a:effectLst>
        </p:spPr>
      </p:pic>
      <p:pic>
        <p:nvPicPr>
          <p:cNvPr id="7" name="Picture 2" descr="Presse - ESILV Ecole d&amp;#39;Ingénieurs">
            <a:extLst>
              <a:ext uri="{FF2B5EF4-FFF2-40B4-BE49-F238E27FC236}">
                <a16:creationId xmlns:a16="http://schemas.microsoft.com/office/drawing/2014/main" id="{5B6F8F8B-18C0-45C6-B56C-FAC841E9F4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66433" y="121537"/>
            <a:ext cx="584775" cy="584775"/>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a:extLst>
              <a:ext uri="{FF2B5EF4-FFF2-40B4-BE49-F238E27FC236}">
                <a16:creationId xmlns:a16="http://schemas.microsoft.com/office/drawing/2014/main" id="{A89E0ED6-AED4-44A4-BCBE-B7D2A99DFAF1}"/>
              </a:ext>
            </a:extLst>
          </p:cNvPr>
          <p:cNvSpPr txBox="1"/>
          <p:nvPr/>
        </p:nvSpPr>
        <p:spPr>
          <a:xfrm>
            <a:off x="4901286" y="715701"/>
            <a:ext cx="2251354" cy="523220"/>
          </a:xfrm>
          <a:prstGeom prst="rect">
            <a:avLst/>
          </a:prstGeom>
          <a:noFill/>
        </p:spPr>
        <p:txBody>
          <a:bodyPr wrap="square" rtlCol="0">
            <a:spAutoFit/>
          </a:bodyPr>
          <a:lstStyle/>
          <a:p>
            <a:pPr lvl="1"/>
            <a:r>
              <a:rPr lang="fr-FR" sz="2800" b="1" u="sng" dirty="0"/>
              <a:t>WEEKLY</a:t>
            </a:r>
            <a:endParaRPr lang="fr-FR" b="1" u="sng" dirty="0"/>
          </a:p>
        </p:txBody>
      </p:sp>
      <p:grpSp>
        <p:nvGrpSpPr>
          <p:cNvPr id="20" name="Groupe 19">
            <a:extLst>
              <a:ext uri="{FF2B5EF4-FFF2-40B4-BE49-F238E27FC236}">
                <a16:creationId xmlns:a16="http://schemas.microsoft.com/office/drawing/2014/main" id="{12FAB106-64B1-4B0F-91EA-F18657F14AD2}"/>
              </a:ext>
            </a:extLst>
          </p:cNvPr>
          <p:cNvGrpSpPr/>
          <p:nvPr/>
        </p:nvGrpSpPr>
        <p:grpSpPr>
          <a:xfrm>
            <a:off x="8574160" y="5284200"/>
            <a:ext cx="2711880" cy="626400"/>
            <a:chOff x="8574160" y="5284200"/>
            <a:chExt cx="2711880" cy="626400"/>
          </a:xfrm>
        </p:grpSpPr>
        <mc:AlternateContent xmlns:mc="http://schemas.openxmlformats.org/markup-compatibility/2006">
          <mc:Choice xmlns:p14="http://schemas.microsoft.com/office/powerpoint/2010/main" Requires="p14">
            <p:contentPart p14:bwMode="auto" r:id="rId5">
              <p14:nvContentPartPr>
                <p14:cNvPr id="8" name="Encre 7">
                  <a:extLst>
                    <a:ext uri="{FF2B5EF4-FFF2-40B4-BE49-F238E27FC236}">
                      <a16:creationId xmlns:a16="http://schemas.microsoft.com/office/drawing/2014/main" id="{B80729C9-59D0-43AF-BA2C-D43ED949D059}"/>
                    </a:ext>
                  </a:extLst>
                </p14:cNvPr>
                <p14:cNvContentPartPr/>
                <p14:nvPr/>
              </p14:nvContentPartPr>
              <p14:xfrm>
                <a:off x="8574160" y="5284200"/>
                <a:ext cx="349920" cy="450000"/>
              </p14:xfrm>
            </p:contentPart>
          </mc:Choice>
          <mc:Fallback>
            <p:pic>
              <p:nvPicPr>
                <p:cNvPr id="8" name="Encre 7">
                  <a:extLst>
                    <a:ext uri="{FF2B5EF4-FFF2-40B4-BE49-F238E27FC236}">
                      <a16:creationId xmlns:a16="http://schemas.microsoft.com/office/drawing/2014/main" id="{B80729C9-59D0-43AF-BA2C-D43ED949D059}"/>
                    </a:ext>
                  </a:extLst>
                </p:cNvPr>
                <p:cNvPicPr/>
                <p:nvPr/>
              </p:nvPicPr>
              <p:blipFill>
                <a:blip r:embed="rId6"/>
                <a:stretch>
                  <a:fillRect/>
                </a:stretch>
              </p:blipFill>
              <p:spPr>
                <a:xfrm>
                  <a:off x="8556520" y="5266560"/>
                  <a:ext cx="385560" cy="4856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0" name="Encre 9">
                  <a:extLst>
                    <a:ext uri="{FF2B5EF4-FFF2-40B4-BE49-F238E27FC236}">
                      <a16:creationId xmlns:a16="http://schemas.microsoft.com/office/drawing/2014/main" id="{28BE3CD8-2F74-4005-B020-CBE72612ADCF}"/>
                    </a:ext>
                  </a:extLst>
                </p14:cNvPr>
                <p14:cNvContentPartPr/>
                <p14:nvPr/>
              </p14:nvContentPartPr>
              <p14:xfrm>
                <a:off x="8983840" y="5586600"/>
                <a:ext cx="146520" cy="182880"/>
              </p14:xfrm>
            </p:contentPart>
          </mc:Choice>
          <mc:Fallback>
            <p:pic>
              <p:nvPicPr>
                <p:cNvPr id="10" name="Encre 9">
                  <a:extLst>
                    <a:ext uri="{FF2B5EF4-FFF2-40B4-BE49-F238E27FC236}">
                      <a16:creationId xmlns:a16="http://schemas.microsoft.com/office/drawing/2014/main" id="{28BE3CD8-2F74-4005-B020-CBE72612ADCF}"/>
                    </a:ext>
                  </a:extLst>
                </p:cNvPr>
                <p:cNvPicPr/>
                <p:nvPr/>
              </p:nvPicPr>
              <p:blipFill>
                <a:blip r:embed="rId8"/>
                <a:stretch>
                  <a:fillRect/>
                </a:stretch>
              </p:blipFill>
              <p:spPr>
                <a:xfrm>
                  <a:off x="8966200" y="5568600"/>
                  <a:ext cx="18216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1" name="Encre 10">
                  <a:extLst>
                    <a:ext uri="{FF2B5EF4-FFF2-40B4-BE49-F238E27FC236}">
                      <a16:creationId xmlns:a16="http://schemas.microsoft.com/office/drawing/2014/main" id="{D9D158DA-A8F3-450F-B773-19D8B05E911C}"/>
                    </a:ext>
                  </a:extLst>
                </p14:cNvPr>
                <p14:cNvContentPartPr/>
                <p14:nvPr/>
              </p14:nvContentPartPr>
              <p14:xfrm>
                <a:off x="9504040" y="5449800"/>
                <a:ext cx="39960" cy="280800"/>
              </p14:xfrm>
            </p:contentPart>
          </mc:Choice>
          <mc:Fallback>
            <p:pic>
              <p:nvPicPr>
                <p:cNvPr id="11" name="Encre 10">
                  <a:extLst>
                    <a:ext uri="{FF2B5EF4-FFF2-40B4-BE49-F238E27FC236}">
                      <a16:creationId xmlns:a16="http://schemas.microsoft.com/office/drawing/2014/main" id="{D9D158DA-A8F3-450F-B773-19D8B05E911C}"/>
                    </a:ext>
                  </a:extLst>
                </p:cNvPr>
                <p:cNvPicPr/>
                <p:nvPr/>
              </p:nvPicPr>
              <p:blipFill>
                <a:blip r:embed="rId10"/>
                <a:stretch>
                  <a:fillRect/>
                </a:stretch>
              </p:blipFill>
              <p:spPr>
                <a:xfrm>
                  <a:off x="9486400" y="5431800"/>
                  <a:ext cx="75600" cy="3164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3" name="Encre 12">
                  <a:extLst>
                    <a:ext uri="{FF2B5EF4-FFF2-40B4-BE49-F238E27FC236}">
                      <a16:creationId xmlns:a16="http://schemas.microsoft.com/office/drawing/2014/main" id="{01FB86AD-1955-45E1-8248-FDABBC712E18}"/>
                    </a:ext>
                  </a:extLst>
                </p14:cNvPr>
                <p14:cNvContentPartPr/>
                <p14:nvPr/>
              </p14:nvContentPartPr>
              <p14:xfrm>
                <a:off x="9370840" y="5288880"/>
                <a:ext cx="422640" cy="223560"/>
              </p14:xfrm>
            </p:contentPart>
          </mc:Choice>
          <mc:Fallback>
            <p:pic>
              <p:nvPicPr>
                <p:cNvPr id="13" name="Encre 12">
                  <a:extLst>
                    <a:ext uri="{FF2B5EF4-FFF2-40B4-BE49-F238E27FC236}">
                      <a16:creationId xmlns:a16="http://schemas.microsoft.com/office/drawing/2014/main" id="{01FB86AD-1955-45E1-8248-FDABBC712E18}"/>
                    </a:ext>
                  </a:extLst>
                </p:cNvPr>
                <p:cNvPicPr/>
                <p:nvPr/>
              </p:nvPicPr>
              <p:blipFill>
                <a:blip r:embed="rId12"/>
                <a:stretch>
                  <a:fillRect/>
                </a:stretch>
              </p:blipFill>
              <p:spPr>
                <a:xfrm>
                  <a:off x="9353200" y="5271240"/>
                  <a:ext cx="45828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5" name="Encre 14">
                  <a:extLst>
                    <a:ext uri="{FF2B5EF4-FFF2-40B4-BE49-F238E27FC236}">
                      <a16:creationId xmlns:a16="http://schemas.microsoft.com/office/drawing/2014/main" id="{2DABEE05-85AF-4B99-9751-35E18C278782}"/>
                    </a:ext>
                  </a:extLst>
                </p14:cNvPr>
                <p14:cNvContentPartPr/>
                <p14:nvPr/>
              </p14:nvContentPartPr>
              <p14:xfrm>
                <a:off x="9433480" y="5717280"/>
                <a:ext cx="182520" cy="97560"/>
              </p14:xfrm>
            </p:contentPart>
          </mc:Choice>
          <mc:Fallback>
            <p:pic>
              <p:nvPicPr>
                <p:cNvPr id="15" name="Encre 14">
                  <a:extLst>
                    <a:ext uri="{FF2B5EF4-FFF2-40B4-BE49-F238E27FC236}">
                      <a16:creationId xmlns:a16="http://schemas.microsoft.com/office/drawing/2014/main" id="{2DABEE05-85AF-4B99-9751-35E18C278782}"/>
                    </a:ext>
                  </a:extLst>
                </p:cNvPr>
                <p:cNvPicPr/>
                <p:nvPr/>
              </p:nvPicPr>
              <p:blipFill>
                <a:blip r:embed="rId14"/>
                <a:stretch>
                  <a:fillRect/>
                </a:stretch>
              </p:blipFill>
              <p:spPr>
                <a:xfrm>
                  <a:off x="9415840" y="5699280"/>
                  <a:ext cx="21816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6" name="Encre 15">
                  <a:extLst>
                    <a:ext uri="{FF2B5EF4-FFF2-40B4-BE49-F238E27FC236}">
                      <a16:creationId xmlns:a16="http://schemas.microsoft.com/office/drawing/2014/main" id="{51A77A37-E7F2-4780-A3A4-C6CC91139A1A}"/>
                    </a:ext>
                  </a:extLst>
                </p14:cNvPr>
                <p14:cNvContentPartPr/>
                <p14:nvPr/>
              </p14:nvContentPartPr>
              <p14:xfrm>
                <a:off x="9663880" y="5553480"/>
                <a:ext cx="221400" cy="187920"/>
              </p14:xfrm>
            </p:contentPart>
          </mc:Choice>
          <mc:Fallback>
            <p:pic>
              <p:nvPicPr>
                <p:cNvPr id="16" name="Encre 15">
                  <a:extLst>
                    <a:ext uri="{FF2B5EF4-FFF2-40B4-BE49-F238E27FC236}">
                      <a16:creationId xmlns:a16="http://schemas.microsoft.com/office/drawing/2014/main" id="{51A77A37-E7F2-4780-A3A4-C6CC91139A1A}"/>
                    </a:ext>
                  </a:extLst>
                </p:cNvPr>
                <p:cNvPicPr/>
                <p:nvPr/>
              </p:nvPicPr>
              <p:blipFill>
                <a:blip r:embed="rId16"/>
                <a:stretch>
                  <a:fillRect/>
                </a:stretch>
              </p:blipFill>
              <p:spPr>
                <a:xfrm>
                  <a:off x="9646240" y="5535480"/>
                  <a:ext cx="257040" cy="2235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7" name="Encre 16">
                  <a:extLst>
                    <a:ext uri="{FF2B5EF4-FFF2-40B4-BE49-F238E27FC236}">
                      <a16:creationId xmlns:a16="http://schemas.microsoft.com/office/drawing/2014/main" id="{7C6EF1EA-2D95-4E46-827D-81C75CDDB345}"/>
                    </a:ext>
                  </a:extLst>
                </p14:cNvPr>
                <p14:cNvContentPartPr/>
                <p14:nvPr/>
              </p14:nvContentPartPr>
              <p14:xfrm>
                <a:off x="9891400" y="5324160"/>
                <a:ext cx="546840" cy="586440"/>
              </p14:xfrm>
            </p:contentPart>
          </mc:Choice>
          <mc:Fallback>
            <p:pic>
              <p:nvPicPr>
                <p:cNvPr id="17" name="Encre 16">
                  <a:extLst>
                    <a:ext uri="{FF2B5EF4-FFF2-40B4-BE49-F238E27FC236}">
                      <a16:creationId xmlns:a16="http://schemas.microsoft.com/office/drawing/2014/main" id="{7C6EF1EA-2D95-4E46-827D-81C75CDDB345}"/>
                    </a:ext>
                  </a:extLst>
                </p:cNvPr>
                <p:cNvPicPr/>
                <p:nvPr/>
              </p:nvPicPr>
              <p:blipFill>
                <a:blip r:embed="rId18"/>
                <a:stretch>
                  <a:fillRect/>
                </a:stretch>
              </p:blipFill>
              <p:spPr>
                <a:xfrm>
                  <a:off x="9873400" y="5306520"/>
                  <a:ext cx="582480" cy="6220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8" name="Encre 17">
                  <a:extLst>
                    <a:ext uri="{FF2B5EF4-FFF2-40B4-BE49-F238E27FC236}">
                      <a16:creationId xmlns:a16="http://schemas.microsoft.com/office/drawing/2014/main" id="{02D99032-BBB1-49EC-A5C5-976B0BA528EE}"/>
                    </a:ext>
                  </a:extLst>
                </p14:cNvPr>
                <p14:cNvContentPartPr/>
                <p14:nvPr/>
              </p14:nvContentPartPr>
              <p14:xfrm>
                <a:off x="10525720" y="5567880"/>
                <a:ext cx="326520" cy="165600"/>
              </p14:xfrm>
            </p:contentPart>
          </mc:Choice>
          <mc:Fallback>
            <p:pic>
              <p:nvPicPr>
                <p:cNvPr id="18" name="Encre 17">
                  <a:extLst>
                    <a:ext uri="{FF2B5EF4-FFF2-40B4-BE49-F238E27FC236}">
                      <a16:creationId xmlns:a16="http://schemas.microsoft.com/office/drawing/2014/main" id="{02D99032-BBB1-49EC-A5C5-976B0BA528EE}"/>
                    </a:ext>
                  </a:extLst>
                </p:cNvPr>
                <p:cNvPicPr/>
                <p:nvPr/>
              </p:nvPicPr>
              <p:blipFill>
                <a:blip r:embed="rId20"/>
                <a:stretch>
                  <a:fillRect/>
                </a:stretch>
              </p:blipFill>
              <p:spPr>
                <a:xfrm>
                  <a:off x="10507720" y="5550240"/>
                  <a:ext cx="362160" cy="2012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9" name="Encre 18">
                  <a:extLst>
                    <a:ext uri="{FF2B5EF4-FFF2-40B4-BE49-F238E27FC236}">
                      <a16:creationId xmlns:a16="http://schemas.microsoft.com/office/drawing/2014/main" id="{5B24D832-5554-44FB-82E5-F800056A6CC9}"/>
                    </a:ext>
                  </a:extLst>
                </p14:cNvPr>
                <p14:cNvContentPartPr/>
                <p14:nvPr/>
              </p14:nvContentPartPr>
              <p14:xfrm>
                <a:off x="10889320" y="5553480"/>
                <a:ext cx="396720" cy="185400"/>
              </p14:xfrm>
            </p:contentPart>
          </mc:Choice>
          <mc:Fallback>
            <p:pic>
              <p:nvPicPr>
                <p:cNvPr id="19" name="Encre 18">
                  <a:extLst>
                    <a:ext uri="{FF2B5EF4-FFF2-40B4-BE49-F238E27FC236}">
                      <a16:creationId xmlns:a16="http://schemas.microsoft.com/office/drawing/2014/main" id="{5B24D832-5554-44FB-82E5-F800056A6CC9}"/>
                    </a:ext>
                  </a:extLst>
                </p:cNvPr>
                <p:cNvPicPr/>
                <p:nvPr/>
              </p:nvPicPr>
              <p:blipFill>
                <a:blip r:embed="rId22"/>
                <a:stretch>
                  <a:fillRect/>
                </a:stretch>
              </p:blipFill>
              <p:spPr>
                <a:xfrm>
                  <a:off x="10871320" y="5535480"/>
                  <a:ext cx="432360" cy="221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3">
            <p14:nvContentPartPr>
              <p14:cNvPr id="21" name="Encre 20">
                <a:extLst>
                  <a:ext uri="{FF2B5EF4-FFF2-40B4-BE49-F238E27FC236}">
                    <a16:creationId xmlns:a16="http://schemas.microsoft.com/office/drawing/2014/main" id="{84677628-262F-41D2-B82B-F5FE793BD21B}"/>
                  </a:ext>
                </a:extLst>
              </p14:cNvPr>
              <p14:cNvContentPartPr/>
              <p14:nvPr/>
            </p14:nvContentPartPr>
            <p14:xfrm>
              <a:off x="1236280" y="3392400"/>
              <a:ext cx="398520" cy="485640"/>
            </p14:xfrm>
          </p:contentPart>
        </mc:Choice>
        <mc:Fallback>
          <p:pic>
            <p:nvPicPr>
              <p:cNvPr id="21" name="Encre 20">
                <a:extLst>
                  <a:ext uri="{FF2B5EF4-FFF2-40B4-BE49-F238E27FC236}">
                    <a16:creationId xmlns:a16="http://schemas.microsoft.com/office/drawing/2014/main" id="{84677628-262F-41D2-B82B-F5FE793BD21B}"/>
                  </a:ext>
                </a:extLst>
              </p:cNvPr>
              <p:cNvPicPr/>
              <p:nvPr/>
            </p:nvPicPr>
            <p:blipFill>
              <a:blip r:embed="rId24"/>
              <a:stretch>
                <a:fillRect/>
              </a:stretch>
            </p:blipFill>
            <p:spPr>
              <a:xfrm>
                <a:off x="1218640" y="3374400"/>
                <a:ext cx="434160" cy="52128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2" name="Encre 21">
                <a:extLst>
                  <a:ext uri="{FF2B5EF4-FFF2-40B4-BE49-F238E27FC236}">
                    <a16:creationId xmlns:a16="http://schemas.microsoft.com/office/drawing/2014/main" id="{6A9FAF19-497E-48A9-8316-EF2E8760AC58}"/>
                  </a:ext>
                </a:extLst>
              </p14:cNvPr>
              <p14:cNvContentPartPr/>
              <p14:nvPr/>
            </p14:nvContentPartPr>
            <p14:xfrm>
              <a:off x="4016200" y="3291240"/>
              <a:ext cx="343440" cy="416880"/>
            </p14:xfrm>
          </p:contentPart>
        </mc:Choice>
        <mc:Fallback>
          <p:pic>
            <p:nvPicPr>
              <p:cNvPr id="22" name="Encre 21">
                <a:extLst>
                  <a:ext uri="{FF2B5EF4-FFF2-40B4-BE49-F238E27FC236}">
                    <a16:creationId xmlns:a16="http://schemas.microsoft.com/office/drawing/2014/main" id="{6A9FAF19-497E-48A9-8316-EF2E8760AC58}"/>
                  </a:ext>
                </a:extLst>
              </p:cNvPr>
              <p:cNvPicPr/>
              <p:nvPr/>
            </p:nvPicPr>
            <p:blipFill>
              <a:blip r:embed="rId26"/>
              <a:stretch>
                <a:fillRect/>
              </a:stretch>
            </p:blipFill>
            <p:spPr>
              <a:xfrm>
                <a:off x="3998200" y="3273240"/>
                <a:ext cx="379080" cy="45252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3" name="Encre 22">
                <a:extLst>
                  <a:ext uri="{FF2B5EF4-FFF2-40B4-BE49-F238E27FC236}">
                    <a16:creationId xmlns:a16="http://schemas.microsoft.com/office/drawing/2014/main" id="{B11BCD5F-E893-4123-A581-32E93C91D701}"/>
                  </a:ext>
                </a:extLst>
              </p14:cNvPr>
              <p14:cNvContentPartPr/>
              <p14:nvPr/>
            </p14:nvContentPartPr>
            <p14:xfrm>
              <a:off x="5755000" y="3111960"/>
              <a:ext cx="299160" cy="587160"/>
            </p14:xfrm>
          </p:contentPart>
        </mc:Choice>
        <mc:Fallback>
          <p:pic>
            <p:nvPicPr>
              <p:cNvPr id="23" name="Encre 22">
                <a:extLst>
                  <a:ext uri="{FF2B5EF4-FFF2-40B4-BE49-F238E27FC236}">
                    <a16:creationId xmlns:a16="http://schemas.microsoft.com/office/drawing/2014/main" id="{B11BCD5F-E893-4123-A581-32E93C91D701}"/>
                  </a:ext>
                </a:extLst>
              </p:cNvPr>
              <p:cNvPicPr/>
              <p:nvPr/>
            </p:nvPicPr>
            <p:blipFill>
              <a:blip r:embed="rId28"/>
              <a:stretch>
                <a:fillRect/>
              </a:stretch>
            </p:blipFill>
            <p:spPr>
              <a:xfrm>
                <a:off x="5737360" y="3093960"/>
                <a:ext cx="334800" cy="622800"/>
              </a:xfrm>
              <a:prstGeom prst="rect">
                <a:avLst/>
              </a:prstGeom>
            </p:spPr>
          </p:pic>
        </mc:Fallback>
      </mc:AlternateContent>
      <p:grpSp>
        <p:nvGrpSpPr>
          <p:cNvPr id="26" name="Groupe 25">
            <a:extLst>
              <a:ext uri="{FF2B5EF4-FFF2-40B4-BE49-F238E27FC236}">
                <a16:creationId xmlns:a16="http://schemas.microsoft.com/office/drawing/2014/main" id="{262A48F1-A886-4594-9C60-7513257EF5FE}"/>
              </a:ext>
            </a:extLst>
          </p:cNvPr>
          <p:cNvGrpSpPr/>
          <p:nvPr/>
        </p:nvGrpSpPr>
        <p:grpSpPr>
          <a:xfrm>
            <a:off x="2331760" y="3019080"/>
            <a:ext cx="301320" cy="739440"/>
            <a:chOff x="2331760" y="3019080"/>
            <a:chExt cx="301320" cy="739440"/>
          </a:xfrm>
        </p:grpSpPr>
        <mc:AlternateContent xmlns:mc="http://schemas.openxmlformats.org/markup-compatibility/2006">
          <mc:Choice xmlns:p14="http://schemas.microsoft.com/office/powerpoint/2010/main" Requires="p14">
            <p:contentPart p14:bwMode="auto" r:id="rId29">
              <p14:nvContentPartPr>
                <p14:cNvPr id="24" name="Encre 23">
                  <a:extLst>
                    <a:ext uri="{FF2B5EF4-FFF2-40B4-BE49-F238E27FC236}">
                      <a16:creationId xmlns:a16="http://schemas.microsoft.com/office/drawing/2014/main" id="{CF872A5D-DD56-418D-8164-D0B40FC6F871}"/>
                    </a:ext>
                  </a:extLst>
                </p14:cNvPr>
                <p14:cNvContentPartPr/>
                <p14:nvPr/>
              </p14:nvContentPartPr>
              <p14:xfrm>
                <a:off x="2331760" y="3019080"/>
                <a:ext cx="301320" cy="498600"/>
              </p14:xfrm>
            </p:contentPart>
          </mc:Choice>
          <mc:Fallback>
            <p:pic>
              <p:nvPicPr>
                <p:cNvPr id="24" name="Encre 23">
                  <a:extLst>
                    <a:ext uri="{FF2B5EF4-FFF2-40B4-BE49-F238E27FC236}">
                      <a16:creationId xmlns:a16="http://schemas.microsoft.com/office/drawing/2014/main" id="{CF872A5D-DD56-418D-8164-D0B40FC6F871}"/>
                    </a:ext>
                  </a:extLst>
                </p:cNvPr>
                <p:cNvPicPr/>
                <p:nvPr/>
              </p:nvPicPr>
              <p:blipFill>
                <a:blip r:embed="rId30"/>
                <a:stretch>
                  <a:fillRect/>
                </a:stretch>
              </p:blipFill>
              <p:spPr>
                <a:xfrm>
                  <a:off x="2313760" y="3001440"/>
                  <a:ext cx="336960" cy="53424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5" name="Encre 24">
                  <a:extLst>
                    <a:ext uri="{FF2B5EF4-FFF2-40B4-BE49-F238E27FC236}">
                      <a16:creationId xmlns:a16="http://schemas.microsoft.com/office/drawing/2014/main" id="{3B02F678-6857-482D-9475-DE669C5A2ABD}"/>
                    </a:ext>
                  </a:extLst>
                </p14:cNvPr>
                <p14:cNvContentPartPr/>
                <p14:nvPr/>
              </p14:nvContentPartPr>
              <p14:xfrm>
                <a:off x="2414920" y="3469080"/>
                <a:ext cx="79920" cy="289440"/>
              </p14:xfrm>
            </p:contentPart>
          </mc:Choice>
          <mc:Fallback>
            <p:pic>
              <p:nvPicPr>
                <p:cNvPr id="25" name="Encre 24">
                  <a:extLst>
                    <a:ext uri="{FF2B5EF4-FFF2-40B4-BE49-F238E27FC236}">
                      <a16:creationId xmlns:a16="http://schemas.microsoft.com/office/drawing/2014/main" id="{3B02F678-6857-482D-9475-DE669C5A2ABD}"/>
                    </a:ext>
                  </a:extLst>
                </p:cNvPr>
                <p:cNvPicPr/>
                <p:nvPr/>
              </p:nvPicPr>
              <p:blipFill>
                <a:blip r:embed="rId32"/>
                <a:stretch>
                  <a:fillRect/>
                </a:stretch>
              </p:blipFill>
              <p:spPr>
                <a:xfrm>
                  <a:off x="2396920" y="3451440"/>
                  <a:ext cx="115560" cy="325080"/>
                </a:xfrm>
                <a:prstGeom prst="rect">
                  <a:avLst/>
                </a:prstGeom>
              </p:spPr>
            </p:pic>
          </mc:Fallback>
        </mc:AlternateContent>
      </p:grpSp>
      <p:grpSp>
        <p:nvGrpSpPr>
          <p:cNvPr id="30" name="Groupe 29">
            <a:extLst>
              <a:ext uri="{FF2B5EF4-FFF2-40B4-BE49-F238E27FC236}">
                <a16:creationId xmlns:a16="http://schemas.microsoft.com/office/drawing/2014/main" id="{36AB06C8-7CBC-46E8-80F0-8B39AF6A4AD0}"/>
              </a:ext>
            </a:extLst>
          </p:cNvPr>
          <p:cNvGrpSpPr/>
          <p:nvPr/>
        </p:nvGrpSpPr>
        <p:grpSpPr>
          <a:xfrm>
            <a:off x="4763200" y="2998560"/>
            <a:ext cx="446040" cy="578880"/>
            <a:chOff x="4763200" y="2998560"/>
            <a:chExt cx="446040" cy="578880"/>
          </a:xfrm>
        </p:grpSpPr>
        <mc:AlternateContent xmlns:mc="http://schemas.openxmlformats.org/markup-compatibility/2006">
          <mc:Choice xmlns:p14="http://schemas.microsoft.com/office/powerpoint/2010/main" Requires="p14">
            <p:contentPart p14:bwMode="auto" r:id="rId33">
              <p14:nvContentPartPr>
                <p14:cNvPr id="27" name="Encre 26">
                  <a:extLst>
                    <a:ext uri="{FF2B5EF4-FFF2-40B4-BE49-F238E27FC236}">
                      <a16:creationId xmlns:a16="http://schemas.microsoft.com/office/drawing/2014/main" id="{49A780C6-7927-4151-A6A6-0464E6AF9B2B}"/>
                    </a:ext>
                  </a:extLst>
                </p14:cNvPr>
                <p14:cNvContentPartPr/>
                <p14:nvPr/>
              </p14:nvContentPartPr>
              <p14:xfrm>
                <a:off x="4896760" y="2998560"/>
                <a:ext cx="312480" cy="63000"/>
              </p14:xfrm>
            </p:contentPart>
          </mc:Choice>
          <mc:Fallback>
            <p:pic>
              <p:nvPicPr>
                <p:cNvPr id="27" name="Encre 26">
                  <a:extLst>
                    <a:ext uri="{FF2B5EF4-FFF2-40B4-BE49-F238E27FC236}">
                      <a16:creationId xmlns:a16="http://schemas.microsoft.com/office/drawing/2014/main" id="{49A780C6-7927-4151-A6A6-0464E6AF9B2B}"/>
                    </a:ext>
                  </a:extLst>
                </p:cNvPr>
                <p:cNvPicPr/>
                <p:nvPr/>
              </p:nvPicPr>
              <p:blipFill>
                <a:blip r:embed="rId34"/>
                <a:stretch>
                  <a:fillRect/>
                </a:stretch>
              </p:blipFill>
              <p:spPr>
                <a:xfrm>
                  <a:off x="4878760" y="2980560"/>
                  <a:ext cx="34812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8" name="Encre 27">
                  <a:extLst>
                    <a:ext uri="{FF2B5EF4-FFF2-40B4-BE49-F238E27FC236}">
                      <a16:creationId xmlns:a16="http://schemas.microsoft.com/office/drawing/2014/main" id="{C3AD633F-04A3-4CF9-91BD-B456C1F2DF14}"/>
                    </a:ext>
                  </a:extLst>
                </p14:cNvPr>
                <p14:cNvContentPartPr/>
                <p14:nvPr/>
              </p14:nvContentPartPr>
              <p14:xfrm>
                <a:off x="4763200" y="3096120"/>
                <a:ext cx="382680" cy="481320"/>
              </p14:xfrm>
            </p:contentPart>
          </mc:Choice>
          <mc:Fallback>
            <p:pic>
              <p:nvPicPr>
                <p:cNvPr id="28" name="Encre 27">
                  <a:extLst>
                    <a:ext uri="{FF2B5EF4-FFF2-40B4-BE49-F238E27FC236}">
                      <a16:creationId xmlns:a16="http://schemas.microsoft.com/office/drawing/2014/main" id="{C3AD633F-04A3-4CF9-91BD-B456C1F2DF14}"/>
                    </a:ext>
                  </a:extLst>
                </p:cNvPr>
                <p:cNvPicPr/>
                <p:nvPr/>
              </p:nvPicPr>
              <p:blipFill>
                <a:blip r:embed="rId36"/>
                <a:stretch>
                  <a:fillRect/>
                </a:stretch>
              </p:blipFill>
              <p:spPr>
                <a:xfrm>
                  <a:off x="4745200" y="3078120"/>
                  <a:ext cx="418320" cy="516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7">
            <p14:nvContentPartPr>
              <p14:cNvPr id="29" name="Encre 28">
                <a:extLst>
                  <a:ext uri="{FF2B5EF4-FFF2-40B4-BE49-F238E27FC236}">
                    <a16:creationId xmlns:a16="http://schemas.microsoft.com/office/drawing/2014/main" id="{D6DCF7B1-16AF-4693-89CC-92A5195DB831}"/>
                  </a:ext>
                </a:extLst>
              </p14:cNvPr>
              <p14:cNvContentPartPr/>
              <p14:nvPr/>
            </p14:nvContentPartPr>
            <p14:xfrm>
              <a:off x="6420640" y="2900640"/>
              <a:ext cx="274320" cy="498600"/>
            </p14:xfrm>
          </p:contentPart>
        </mc:Choice>
        <mc:Fallback>
          <p:pic>
            <p:nvPicPr>
              <p:cNvPr id="29" name="Encre 28">
                <a:extLst>
                  <a:ext uri="{FF2B5EF4-FFF2-40B4-BE49-F238E27FC236}">
                    <a16:creationId xmlns:a16="http://schemas.microsoft.com/office/drawing/2014/main" id="{D6DCF7B1-16AF-4693-89CC-92A5195DB831}"/>
                  </a:ext>
                </a:extLst>
              </p:cNvPr>
              <p:cNvPicPr/>
              <p:nvPr/>
            </p:nvPicPr>
            <p:blipFill>
              <a:blip r:embed="rId38"/>
              <a:stretch>
                <a:fillRect/>
              </a:stretch>
            </p:blipFill>
            <p:spPr>
              <a:xfrm>
                <a:off x="6403000" y="2883000"/>
                <a:ext cx="309960" cy="53424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31" name="Encre 30">
                <a:extLst>
                  <a:ext uri="{FF2B5EF4-FFF2-40B4-BE49-F238E27FC236}">
                    <a16:creationId xmlns:a16="http://schemas.microsoft.com/office/drawing/2014/main" id="{9421B0B7-5D0C-4009-8088-8D96CBAF6DC9}"/>
                  </a:ext>
                </a:extLst>
              </p14:cNvPr>
              <p14:cNvContentPartPr/>
              <p14:nvPr/>
            </p14:nvContentPartPr>
            <p14:xfrm>
              <a:off x="3083080" y="3194760"/>
              <a:ext cx="442800" cy="475200"/>
            </p14:xfrm>
          </p:contentPart>
        </mc:Choice>
        <mc:Fallback>
          <p:pic>
            <p:nvPicPr>
              <p:cNvPr id="31" name="Encre 30">
                <a:extLst>
                  <a:ext uri="{FF2B5EF4-FFF2-40B4-BE49-F238E27FC236}">
                    <a16:creationId xmlns:a16="http://schemas.microsoft.com/office/drawing/2014/main" id="{9421B0B7-5D0C-4009-8088-8D96CBAF6DC9}"/>
                  </a:ext>
                </a:extLst>
              </p:cNvPr>
              <p:cNvPicPr/>
              <p:nvPr/>
            </p:nvPicPr>
            <p:blipFill>
              <a:blip r:embed="rId40"/>
              <a:stretch>
                <a:fillRect/>
              </a:stretch>
            </p:blipFill>
            <p:spPr>
              <a:xfrm>
                <a:off x="3065440" y="3176760"/>
                <a:ext cx="478440" cy="510840"/>
              </a:xfrm>
              <a:prstGeom prst="rect">
                <a:avLst/>
              </a:prstGeom>
            </p:spPr>
          </p:pic>
        </mc:Fallback>
      </mc:AlternateContent>
    </p:spTree>
    <p:extLst>
      <p:ext uri="{BB962C8B-B14F-4D97-AF65-F5344CB8AC3E}">
        <p14:creationId xmlns:p14="http://schemas.microsoft.com/office/powerpoint/2010/main" val="55621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40164929-CBD2-477C-BB55-B635E64FCC74}"/>
              </a:ext>
            </a:extLst>
          </p:cNvPr>
          <p:cNvPicPr>
            <a:picLocks noChangeAspect="1"/>
          </p:cNvPicPr>
          <p:nvPr/>
        </p:nvPicPr>
        <p:blipFill rotWithShape="1">
          <a:blip r:embed="rId2"/>
          <a:srcRect l="598"/>
          <a:stretch/>
        </p:blipFill>
        <p:spPr>
          <a:xfrm>
            <a:off x="1987784" y="1407314"/>
            <a:ext cx="8054549" cy="3638737"/>
          </a:xfrm>
          <a:prstGeom prst="rect">
            <a:avLst/>
          </a:prstGeom>
          <a:ln>
            <a:noFill/>
          </a:ln>
          <a:effectLst>
            <a:outerShdw blurRad="190500" algn="tl" rotWithShape="0">
              <a:srgbClr val="000000">
                <a:alpha val="70000"/>
              </a:srgbClr>
            </a:outerShdw>
          </a:effectLst>
        </p:spPr>
      </p:pic>
      <p:sp>
        <p:nvSpPr>
          <p:cNvPr id="3" name="ZoneTexte 2">
            <a:extLst>
              <a:ext uri="{FF2B5EF4-FFF2-40B4-BE49-F238E27FC236}">
                <a16:creationId xmlns:a16="http://schemas.microsoft.com/office/drawing/2014/main" id="{C99FFF60-5FE1-41A6-BD91-84D122877CCD}"/>
              </a:ext>
            </a:extLst>
          </p:cNvPr>
          <p:cNvSpPr txBox="1"/>
          <p:nvPr/>
        </p:nvSpPr>
        <p:spPr>
          <a:xfrm>
            <a:off x="245533" y="194733"/>
            <a:ext cx="1193800" cy="646331"/>
          </a:xfrm>
          <a:prstGeom prst="rect">
            <a:avLst/>
          </a:prstGeom>
          <a:noFill/>
        </p:spPr>
        <p:txBody>
          <a:bodyPr wrap="square" rtlCol="0">
            <a:spAutoFit/>
          </a:bodyPr>
          <a:lstStyle/>
          <a:p>
            <a:r>
              <a:rPr lang="fr-FR" sz="3600" dirty="0"/>
              <a:t>C.</a:t>
            </a:r>
          </a:p>
        </p:txBody>
      </p:sp>
      <p:pic>
        <p:nvPicPr>
          <p:cNvPr id="4" name="Picture 2" descr="Presse - ESILV Ecole d&amp;#39;Ingénieurs">
            <a:extLst>
              <a:ext uri="{FF2B5EF4-FFF2-40B4-BE49-F238E27FC236}">
                <a16:creationId xmlns:a16="http://schemas.microsoft.com/office/drawing/2014/main" id="{1394C2C6-37D7-4B8D-A973-9994040F45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6433" y="121537"/>
            <a:ext cx="584775" cy="584775"/>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35393308-FBDB-46EB-A110-9C02A554C55E}"/>
              </a:ext>
            </a:extLst>
          </p:cNvPr>
          <p:cNvSpPr txBox="1"/>
          <p:nvPr/>
        </p:nvSpPr>
        <p:spPr>
          <a:xfrm>
            <a:off x="4772254" y="773886"/>
            <a:ext cx="2251354" cy="523220"/>
          </a:xfrm>
          <a:prstGeom prst="rect">
            <a:avLst/>
          </a:prstGeom>
          <a:noFill/>
        </p:spPr>
        <p:txBody>
          <a:bodyPr wrap="square" rtlCol="0">
            <a:spAutoFit/>
          </a:bodyPr>
          <a:lstStyle/>
          <a:p>
            <a:pPr lvl="1"/>
            <a:r>
              <a:rPr lang="fr-FR" sz="2800" b="1" u="sng" dirty="0"/>
              <a:t>HOURLY</a:t>
            </a:r>
            <a:endParaRPr lang="fr-FR" b="1" u="sng" dirty="0"/>
          </a:p>
        </p:txBody>
      </p:sp>
      <mc:AlternateContent xmlns:mc="http://schemas.openxmlformats.org/markup-compatibility/2006">
        <mc:Choice xmlns:p14="http://schemas.microsoft.com/office/powerpoint/2010/main" Requires="p14">
          <p:contentPart p14:bwMode="auto" r:id="rId4">
            <p14:nvContentPartPr>
              <p14:cNvPr id="6" name="Encre 5">
                <a:extLst>
                  <a:ext uri="{FF2B5EF4-FFF2-40B4-BE49-F238E27FC236}">
                    <a16:creationId xmlns:a16="http://schemas.microsoft.com/office/drawing/2014/main" id="{2989583D-F61C-4C02-9A3C-E449D001F492}"/>
                  </a:ext>
                </a:extLst>
              </p14:cNvPr>
              <p14:cNvContentPartPr/>
              <p14:nvPr/>
            </p14:nvContentPartPr>
            <p14:xfrm>
              <a:off x="8115160" y="4645920"/>
              <a:ext cx="306360" cy="326160"/>
            </p14:xfrm>
          </p:contentPart>
        </mc:Choice>
        <mc:Fallback>
          <p:pic>
            <p:nvPicPr>
              <p:cNvPr id="6" name="Encre 5">
                <a:extLst>
                  <a:ext uri="{FF2B5EF4-FFF2-40B4-BE49-F238E27FC236}">
                    <a16:creationId xmlns:a16="http://schemas.microsoft.com/office/drawing/2014/main" id="{2989583D-F61C-4C02-9A3C-E449D001F492}"/>
                  </a:ext>
                </a:extLst>
              </p:cNvPr>
              <p:cNvPicPr/>
              <p:nvPr/>
            </p:nvPicPr>
            <p:blipFill>
              <a:blip r:embed="rId5"/>
              <a:stretch>
                <a:fillRect/>
              </a:stretch>
            </p:blipFill>
            <p:spPr>
              <a:xfrm>
                <a:off x="8097520" y="4628280"/>
                <a:ext cx="342000" cy="3618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Encre 6">
                <a:extLst>
                  <a:ext uri="{FF2B5EF4-FFF2-40B4-BE49-F238E27FC236}">
                    <a16:creationId xmlns:a16="http://schemas.microsoft.com/office/drawing/2014/main" id="{EE4E3815-408A-4D1B-8FA6-1DCEF364DEF6}"/>
                  </a:ext>
                </a:extLst>
              </p14:cNvPr>
              <p14:cNvContentPartPr/>
              <p14:nvPr/>
            </p14:nvContentPartPr>
            <p14:xfrm>
              <a:off x="4911880" y="4710000"/>
              <a:ext cx="288360" cy="294120"/>
            </p14:xfrm>
          </p:contentPart>
        </mc:Choice>
        <mc:Fallback>
          <p:pic>
            <p:nvPicPr>
              <p:cNvPr id="7" name="Encre 6">
                <a:extLst>
                  <a:ext uri="{FF2B5EF4-FFF2-40B4-BE49-F238E27FC236}">
                    <a16:creationId xmlns:a16="http://schemas.microsoft.com/office/drawing/2014/main" id="{EE4E3815-408A-4D1B-8FA6-1DCEF364DEF6}"/>
                  </a:ext>
                </a:extLst>
              </p:cNvPr>
              <p:cNvPicPr/>
              <p:nvPr/>
            </p:nvPicPr>
            <p:blipFill>
              <a:blip r:embed="rId7"/>
              <a:stretch>
                <a:fillRect/>
              </a:stretch>
            </p:blipFill>
            <p:spPr>
              <a:xfrm>
                <a:off x="4893880" y="4692000"/>
                <a:ext cx="324000" cy="3297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Encre 7">
                <a:extLst>
                  <a:ext uri="{FF2B5EF4-FFF2-40B4-BE49-F238E27FC236}">
                    <a16:creationId xmlns:a16="http://schemas.microsoft.com/office/drawing/2014/main" id="{A28492B4-7B48-4FBD-9CF5-4D5FB28FC282}"/>
                  </a:ext>
                </a:extLst>
              </p14:cNvPr>
              <p14:cNvContentPartPr/>
              <p14:nvPr/>
            </p14:nvContentPartPr>
            <p14:xfrm>
              <a:off x="8122360" y="5194920"/>
              <a:ext cx="366120" cy="393120"/>
            </p14:xfrm>
          </p:contentPart>
        </mc:Choice>
        <mc:Fallback>
          <p:pic>
            <p:nvPicPr>
              <p:cNvPr id="8" name="Encre 7">
                <a:extLst>
                  <a:ext uri="{FF2B5EF4-FFF2-40B4-BE49-F238E27FC236}">
                    <a16:creationId xmlns:a16="http://schemas.microsoft.com/office/drawing/2014/main" id="{A28492B4-7B48-4FBD-9CF5-4D5FB28FC282}"/>
                  </a:ext>
                </a:extLst>
              </p:cNvPr>
              <p:cNvPicPr/>
              <p:nvPr/>
            </p:nvPicPr>
            <p:blipFill>
              <a:blip r:embed="rId9"/>
              <a:stretch>
                <a:fillRect/>
              </a:stretch>
            </p:blipFill>
            <p:spPr>
              <a:xfrm>
                <a:off x="8104360" y="5176920"/>
                <a:ext cx="401760" cy="4287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Encre 8">
                <a:extLst>
                  <a:ext uri="{FF2B5EF4-FFF2-40B4-BE49-F238E27FC236}">
                    <a16:creationId xmlns:a16="http://schemas.microsoft.com/office/drawing/2014/main" id="{84DC49F0-0BCE-4834-804F-2334D2A2FD7D}"/>
                  </a:ext>
                </a:extLst>
              </p14:cNvPr>
              <p14:cNvContentPartPr/>
              <p14:nvPr/>
            </p14:nvContentPartPr>
            <p14:xfrm>
              <a:off x="4856440" y="5197440"/>
              <a:ext cx="321120" cy="306720"/>
            </p14:xfrm>
          </p:contentPart>
        </mc:Choice>
        <mc:Fallback>
          <p:pic>
            <p:nvPicPr>
              <p:cNvPr id="9" name="Encre 8">
                <a:extLst>
                  <a:ext uri="{FF2B5EF4-FFF2-40B4-BE49-F238E27FC236}">
                    <a16:creationId xmlns:a16="http://schemas.microsoft.com/office/drawing/2014/main" id="{84DC49F0-0BCE-4834-804F-2334D2A2FD7D}"/>
                  </a:ext>
                </a:extLst>
              </p:cNvPr>
              <p:cNvPicPr/>
              <p:nvPr/>
            </p:nvPicPr>
            <p:blipFill>
              <a:blip r:embed="rId11"/>
              <a:stretch>
                <a:fillRect/>
              </a:stretch>
            </p:blipFill>
            <p:spPr>
              <a:xfrm>
                <a:off x="4838800" y="5179800"/>
                <a:ext cx="356760" cy="3423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Encre 9">
                <a:extLst>
                  <a:ext uri="{FF2B5EF4-FFF2-40B4-BE49-F238E27FC236}">
                    <a16:creationId xmlns:a16="http://schemas.microsoft.com/office/drawing/2014/main" id="{1A7B6717-AF6A-4459-840B-0B9A994C9438}"/>
                  </a:ext>
                </a:extLst>
              </p14:cNvPr>
              <p14:cNvContentPartPr/>
              <p14:nvPr/>
            </p14:nvContentPartPr>
            <p14:xfrm>
              <a:off x="8145400" y="5563560"/>
              <a:ext cx="329400" cy="74520"/>
            </p14:xfrm>
          </p:contentPart>
        </mc:Choice>
        <mc:Fallback>
          <p:pic>
            <p:nvPicPr>
              <p:cNvPr id="10" name="Encre 9">
                <a:extLst>
                  <a:ext uri="{FF2B5EF4-FFF2-40B4-BE49-F238E27FC236}">
                    <a16:creationId xmlns:a16="http://schemas.microsoft.com/office/drawing/2014/main" id="{1A7B6717-AF6A-4459-840B-0B9A994C9438}"/>
                  </a:ext>
                </a:extLst>
              </p:cNvPr>
              <p:cNvPicPr/>
              <p:nvPr/>
            </p:nvPicPr>
            <p:blipFill>
              <a:blip r:embed="rId13"/>
              <a:stretch>
                <a:fillRect/>
              </a:stretch>
            </p:blipFill>
            <p:spPr>
              <a:xfrm>
                <a:off x="8127400" y="5545920"/>
                <a:ext cx="36504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Encre 10">
                <a:extLst>
                  <a:ext uri="{FF2B5EF4-FFF2-40B4-BE49-F238E27FC236}">
                    <a16:creationId xmlns:a16="http://schemas.microsoft.com/office/drawing/2014/main" id="{ADFC01EA-E429-4EAF-AE2A-5C8E0D8725EC}"/>
                  </a:ext>
                </a:extLst>
              </p14:cNvPr>
              <p14:cNvContentPartPr/>
              <p14:nvPr/>
            </p14:nvContentPartPr>
            <p14:xfrm>
              <a:off x="4835200" y="5571480"/>
              <a:ext cx="396360" cy="155880"/>
            </p14:xfrm>
          </p:contentPart>
        </mc:Choice>
        <mc:Fallback>
          <p:pic>
            <p:nvPicPr>
              <p:cNvPr id="11" name="Encre 10">
                <a:extLst>
                  <a:ext uri="{FF2B5EF4-FFF2-40B4-BE49-F238E27FC236}">
                    <a16:creationId xmlns:a16="http://schemas.microsoft.com/office/drawing/2014/main" id="{ADFC01EA-E429-4EAF-AE2A-5C8E0D8725EC}"/>
                  </a:ext>
                </a:extLst>
              </p:cNvPr>
              <p:cNvPicPr/>
              <p:nvPr/>
            </p:nvPicPr>
            <p:blipFill>
              <a:blip r:embed="rId15"/>
              <a:stretch>
                <a:fillRect/>
              </a:stretch>
            </p:blipFill>
            <p:spPr>
              <a:xfrm>
                <a:off x="4817200" y="5553840"/>
                <a:ext cx="43200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Encre 11">
                <a:extLst>
                  <a:ext uri="{FF2B5EF4-FFF2-40B4-BE49-F238E27FC236}">
                    <a16:creationId xmlns:a16="http://schemas.microsoft.com/office/drawing/2014/main" id="{7B397741-77C4-494F-A4FD-433B2AFCD40F}"/>
                  </a:ext>
                </a:extLst>
              </p14:cNvPr>
              <p14:cNvContentPartPr/>
              <p14:nvPr/>
            </p14:nvContentPartPr>
            <p14:xfrm>
              <a:off x="8179960" y="5711520"/>
              <a:ext cx="357120" cy="110520"/>
            </p14:xfrm>
          </p:contentPart>
        </mc:Choice>
        <mc:Fallback>
          <p:pic>
            <p:nvPicPr>
              <p:cNvPr id="12" name="Encre 11">
                <a:extLst>
                  <a:ext uri="{FF2B5EF4-FFF2-40B4-BE49-F238E27FC236}">
                    <a16:creationId xmlns:a16="http://schemas.microsoft.com/office/drawing/2014/main" id="{7B397741-77C4-494F-A4FD-433B2AFCD40F}"/>
                  </a:ext>
                </a:extLst>
              </p:cNvPr>
              <p:cNvPicPr/>
              <p:nvPr/>
            </p:nvPicPr>
            <p:blipFill>
              <a:blip r:embed="rId17"/>
              <a:stretch>
                <a:fillRect/>
              </a:stretch>
            </p:blipFill>
            <p:spPr>
              <a:xfrm>
                <a:off x="8161960" y="5693520"/>
                <a:ext cx="39276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Encre 12">
                <a:extLst>
                  <a:ext uri="{FF2B5EF4-FFF2-40B4-BE49-F238E27FC236}">
                    <a16:creationId xmlns:a16="http://schemas.microsoft.com/office/drawing/2014/main" id="{9D602A47-3A6C-42E5-A085-9B693DA75C58}"/>
                  </a:ext>
                </a:extLst>
              </p14:cNvPr>
              <p14:cNvContentPartPr/>
              <p14:nvPr/>
            </p14:nvContentPartPr>
            <p14:xfrm>
              <a:off x="8099320" y="5246400"/>
              <a:ext cx="354240" cy="396720"/>
            </p14:xfrm>
          </p:contentPart>
        </mc:Choice>
        <mc:Fallback>
          <p:pic>
            <p:nvPicPr>
              <p:cNvPr id="13" name="Encre 12">
                <a:extLst>
                  <a:ext uri="{FF2B5EF4-FFF2-40B4-BE49-F238E27FC236}">
                    <a16:creationId xmlns:a16="http://schemas.microsoft.com/office/drawing/2014/main" id="{9D602A47-3A6C-42E5-A085-9B693DA75C58}"/>
                  </a:ext>
                </a:extLst>
              </p:cNvPr>
              <p:cNvPicPr/>
              <p:nvPr/>
            </p:nvPicPr>
            <p:blipFill>
              <a:blip r:embed="rId19"/>
              <a:stretch>
                <a:fillRect/>
              </a:stretch>
            </p:blipFill>
            <p:spPr>
              <a:xfrm>
                <a:off x="8081320" y="5228400"/>
                <a:ext cx="389880" cy="4323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 name="Encre 13">
                <a:extLst>
                  <a:ext uri="{FF2B5EF4-FFF2-40B4-BE49-F238E27FC236}">
                    <a16:creationId xmlns:a16="http://schemas.microsoft.com/office/drawing/2014/main" id="{AB7E90FE-7CA2-4814-A943-3CD3BAA84B8C}"/>
                  </a:ext>
                </a:extLst>
              </p14:cNvPr>
              <p14:cNvContentPartPr/>
              <p14:nvPr/>
            </p14:nvContentPartPr>
            <p14:xfrm>
              <a:off x="8095720" y="1509600"/>
              <a:ext cx="300240" cy="235440"/>
            </p14:xfrm>
          </p:contentPart>
        </mc:Choice>
        <mc:Fallback>
          <p:pic>
            <p:nvPicPr>
              <p:cNvPr id="14" name="Encre 13">
                <a:extLst>
                  <a:ext uri="{FF2B5EF4-FFF2-40B4-BE49-F238E27FC236}">
                    <a16:creationId xmlns:a16="http://schemas.microsoft.com/office/drawing/2014/main" id="{AB7E90FE-7CA2-4814-A943-3CD3BAA84B8C}"/>
                  </a:ext>
                </a:extLst>
              </p:cNvPr>
              <p:cNvPicPr/>
              <p:nvPr/>
            </p:nvPicPr>
            <p:blipFill>
              <a:blip r:embed="rId21"/>
              <a:stretch>
                <a:fillRect/>
              </a:stretch>
            </p:blipFill>
            <p:spPr>
              <a:xfrm>
                <a:off x="8077720" y="1491600"/>
                <a:ext cx="335880" cy="271080"/>
              </a:xfrm>
              <a:prstGeom prst="rect">
                <a:avLst/>
              </a:prstGeom>
            </p:spPr>
          </p:pic>
        </mc:Fallback>
      </mc:AlternateContent>
      <p:grpSp>
        <p:nvGrpSpPr>
          <p:cNvPr id="19" name="Groupe 18">
            <a:extLst>
              <a:ext uri="{FF2B5EF4-FFF2-40B4-BE49-F238E27FC236}">
                <a16:creationId xmlns:a16="http://schemas.microsoft.com/office/drawing/2014/main" id="{3E7131E4-7280-496F-B48F-736FA993A6B9}"/>
              </a:ext>
            </a:extLst>
          </p:cNvPr>
          <p:cNvGrpSpPr/>
          <p:nvPr/>
        </p:nvGrpSpPr>
        <p:grpSpPr>
          <a:xfrm>
            <a:off x="7936240" y="935040"/>
            <a:ext cx="878040" cy="323640"/>
            <a:chOff x="7936240" y="935040"/>
            <a:chExt cx="878040" cy="323640"/>
          </a:xfrm>
        </p:grpSpPr>
        <mc:AlternateContent xmlns:mc="http://schemas.openxmlformats.org/markup-compatibility/2006">
          <mc:Choice xmlns:p14="http://schemas.microsoft.com/office/powerpoint/2010/main" Requires="p14">
            <p:contentPart p14:bwMode="auto" r:id="rId22">
              <p14:nvContentPartPr>
                <p14:cNvPr id="15" name="Encre 14">
                  <a:extLst>
                    <a:ext uri="{FF2B5EF4-FFF2-40B4-BE49-F238E27FC236}">
                      <a16:creationId xmlns:a16="http://schemas.microsoft.com/office/drawing/2014/main" id="{FF580F99-0FA2-41FA-BE31-08B722283D84}"/>
                    </a:ext>
                  </a:extLst>
                </p14:cNvPr>
                <p14:cNvContentPartPr/>
                <p14:nvPr/>
              </p14:nvContentPartPr>
              <p14:xfrm>
                <a:off x="7936240" y="935040"/>
                <a:ext cx="273960" cy="323640"/>
              </p14:xfrm>
            </p:contentPart>
          </mc:Choice>
          <mc:Fallback>
            <p:pic>
              <p:nvPicPr>
                <p:cNvPr id="15" name="Encre 14">
                  <a:extLst>
                    <a:ext uri="{FF2B5EF4-FFF2-40B4-BE49-F238E27FC236}">
                      <a16:creationId xmlns:a16="http://schemas.microsoft.com/office/drawing/2014/main" id="{FF580F99-0FA2-41FA-BE31-08B722283D84}"/>
                    </a:ext>
                  </a:extLst>
                </p:cNvPr>
                <p:cNvPicPr/>
                <p:nvPr/>
              </p:nvPicPr>
              <p:blipFill>
                <a:blip r:embed="rId23"/>
                <a:stretch>
                  <a:fillRect/>
                </a:stretch>
              </p:blipFill>
              <p:spPr>
                <a:xfrm>
                  <a:off x="7918600" y="917400"/>
                  <a:ext cx="309600" cy="3592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6" name="Encre 15">
                  <a:extLst>
                    <a:ext uri="{FF2B5EF4-FFF2-40B4-BE49-F238E27FC236}">
                      <a16:creationId xmlns:a16="http://schemas.microsoft.com/office/drawing/2014/main" id="{419A9527-8A85-4225-9985-4BDA7464D97E}"/>
                    </a:ext>
                  </a:extLst>
                </p14:cNvPr>
                <p14:cNvContentPartPr/>
                <p14:nvPr/>
              </p14:nvContentPartPr>
              <p14:xfrm>
                <a:off x="8159800" y="1040520"/>
                <a:ext cx="303480" cy="190080"/>
              </p14:xfrm>
            </p:contentPart>
          </mc:Choice>
          <mc:Fallback>
            <p:pic>
              <p:nvPicPr>
                <p:cNvPr id="16" name="Encre 15">
                  <a:extLst>
                    <a:ext uri="{FF2B5EF4-FFF2-40B4-BE49-F238E27FC236}">
                      <a16:creationId xmlns:a16="http://schemas.microsoft.com/office/drawing/2014/main" id="{419A9527-8A85-4225-9985-4BDA7464D97E}"/>
                    </a:ext>
                  </a:extLst>
                </p:cNvPr>
                <p:cNvPicPr/>
                <p:nvPr/>
              </p:nvPicPr>
              <p:blipFill>
                <a:blip r:embed="rId25"/>
                <a:stretch>
                  <a:fillRect/>
                </a:stretch>
              </p:blipFill>
              <p:spPr>
                <a:xfrm>
                  <a:off x="8142160" y="1022880"/>
                  <a:ext cx="33912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 name="Encre 16">
                  <a:extLst>
                    <a:ext uri="{FF2B5EF4-FFF2-40B4-BE49-F238E27FC236}">
                      <a16:creationId xmlns:a16="http://schemas.microsoft.com/office/drawing/2014/main" id="{9D148800-2DE8-48D3-9A49-B799B048E3D7}"/>
                    </a:ext>
                  </a:extLst>
                </p14:cNvPr>
                <p14:cNvContentPartPr/>
                <p14:nvPr/>
              </p14:nvContentPartPr>
              <p14:xfrm>
                <a:off x="8412160" y="1042680"/>
                <a:ext cx="182520" cy="158040"/>
              </p14:xfrm>
            </p:contentPart>
          </mc:Choice>
          <mc:Fallback>
            <p:pic>
              <p:nvPicPr>
                <p:cNvPr id="17" name="Encre 16">
                  <a:extLst>
                    <a:ext uri="{FF2B5EF4-FFF2-40B4-BE49-F238E27FC236}">
                      <a16:creationId xmlns:a16="http://schemas.microsoft.com/office/drawing/2014/main" id="{9D148800-2DE8-48D3-9A49-B799B048E3D7}"/>
                    </a:ext>
                  </a:extLst>
                </p:cNvPr>
                <p:cNvPicPr/>
                <p:nvPr/>
              </p:nvPicPr>
              <p:blipFill>
                <a:blip r:embed="rId27"/>
                <a:stretch>
                  <a:fillRect/>
                </a:stretch>
              </p:blipFill>
              <p:spPr>
                <a:xfrm>
                  <a:off x="8394160" y="1025040"/>
                  <a:ext cx="21816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8" name="Encre 17">
                  <a:extLst>
                    <a:ext uri="{FF2B5EF4-FFF2-40B4-BE49-F238E27FC236}">
                      <a16:creationId xmlns:a16="http://schemas.microsoft.com/office/drawing/2014/main" id="{9AA4CEA6-0225-4DBB-B274-D64BE0D9F453}"/>
                    </a:ext>
                  </a:extLst>
                </p14:cNvPr>
                <p14:cNvContentPartPr/>
                <p14:nvPr/>
              </p14:nvContentPartPr>
              <p14:xfrm>
                <a:off x="8549680" y="1004880"/>
                <a:ext cx="264600" cy="166680"/>
              </p14:xfrm>
            </p:contentPart>
          </mc:Choice>
          <mc:Fallback>
            <p:pic>
              <p:nvPicPr>
                <p:cNvPr id="18" name="Encre 17">
                  <a:extLst>
                    <a:ext uri="{FF2B5EF4-FFF2-40B4-BE49-F238E27FC236}">
                      <a16:creationId xmlns:a16="http://schemas.microsoft.com/office/drawing/2014/main" id="{9AA4CEA6-0225-4DBB-B274-D64BE0D9F453}"/>
                    </a:ext>
                  </a:extLst>
                </p:cNvPr>
                <p:cNvPicPr/>
                <p:nvPr/>
              </p:nvPicPr>
              <p:blipFill>
                <a:blip r:embed="rId29"/>
                <a:stretch>
                  <a:fillRect/>
                </a:stretch>
              </p:blipFill>
              <p:spPr>
                <a:xfrm>
                  <a:off x="8531680" y="987240"/>
                  <a:ext cx="300240" cy="202320"/>
                </a:xfrm>
                <a:prstGeom prst="rect">
                  <a:avLst/>
                </a:prstGeom>
              </p:spPr>
            </p:pic>
          </mc:Fallback>
        </mc:AlternateContent>
      </p:grpSp>
      <p:grpSp>
        <p:nvGrpSpPr>
          <p:cNvPr id="25" name="Groupe 24">
            <a:extLst>
              <a:ext uri="{FF2B5EF4-FFF2-40B4-BE49-F238E27FC236}">
                <a16:creationId xmlns:a16="http://schemas.microsoft.com/office/drawing/2014/main" id="{BAE6EC1D-634B-4734-92D8-CC7552615E8C}"/>
              </a:ext>
            </a:extLst>
          </p:cNvPr>
          <p:cNvGrpSpPr/>
          <p:nvPr/>
        </p:nvGrpSpPr>
        <p:grpSpPr>
          <a:xfrm>
            <a:off x="4538920" y="1972920"/>
            <a:ext cx="993960" cy="643320"/>
            <a:chOff x="4538920" y="1972920"/>
            <a:chExt cx="993960" cy="643320"/>
          </a:xfrm>
        </p:grpSpPr>
        <mc:AlternateContent xmlns:mc="http://schemas.openxmlformats.org/markup-compatibility/2006">
          <mc:Choice xmlns:p14="http://schemas.microsoft.com/office/powerpoint/2010/main" Requires="p14">
            <p:contentPart p14:bwMode="auto" r:id="rId30">
              <p14:nvContentPartPr>
                <p14:cNvPr id="20" name="Encre 19">
                  <a:extLst>
                    <a:ext uri="{FF2B5EF4-FFF2-40B4-BE49-F238E27FC236}">
                      <a16:creationId xmlns:a16="http://schemas.microsoft.com/office/drawing/2014/main" id="{B444035D-0B3F-4832-96D0-5FC0872C5A33}"/>
                    </a:ext>
                  </a:extLst>
                </p14:cNvPr>
                <p14:cNvContentPartPr/>
                <p14:nvPr/>
              </p14:nvContentPartPr>
              <p14:xfrm>
                <a:off x="4888840" y="2377920"/>
                <a:ext cx="288720" cy="238320"/>
              </p14:xfrm>
            </p:contentPart>
          </mc:Choice>
          <mc:Fallback>
            <p:pic>
              <p:nvPicPr>
                <p:cNvPr id="20" name="Encre 19">
                  <a:extLst>
                    <a:ext uri="{FF2B5EF4-FFF2-40B4-BE49-F238E27FC236}">
                      <a16:creationId xmlns:a16="http://schemas.microsoft.com/office/drawing/2014/main" id="{B444035D-0B3F-4832-96D0-5FC0872C5A33}"/>
                    </a:ext>
                  </a:extLst>
                </p:cNvPr>
                <p:cNvPicPr/>
                <p:nvPr/>
              </p:nvPicPr>
              <p:blipFill>
                <a:blip r:embed="rId31"/>
                <a:stretch>
                  <a:fillRect/>
                </a:stretch>
              </p:blipFill>
              <p:spPr>
                <a:xfrm>
                  <a:off x="4871200" y="2360280"/>
                  <a:ext cx="324360" cy="2739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1" name="Encre 20">
                  <a:extLst>
                    <a:ext uri="{FF2B5EF4-FFF2-40B4-BE49-F238E27FC236}">
                      <a16:creationId xmlns:a16="http://schemas.microsoft.com/office/drawing/2014/main" id="{1E7CA582-C3AE-4C15-91DB-E1577159F654}"/>
                    </a:ext>
                  </a:extLst>
                </p14:cNvPr>
                <p14:cNvContentPartPr/>
                <p14:nvPr/>
              </p14:nvContentPartPr>
              <p14:xfrm>
                <a:off x="4538920" y="1988760"/>
                <a:ext cx="277920" cy="281160"/>
              </p14:xfrm>
            </p:contentPart>
          </mc:Choice>
          <mc:Fallback>
            <p:pic>
              <p:nvPicPr>
                <p:cNvPr id="21" name="Encre 20">
                  <a:extLst>
                    <a:ext uri="{FF2B5EF4-FFF2-40B4-BE49-F238E27FC236}">
                      <a16:creationId xmlns:a16="http://schemas.microsoft.com/office/drawing/2014/main" id="{1E7CA582-C3AE-4C15-91DB-E1577159F654}"/>
                    </a:ext>
                  </a:extLst>
                </p:cNvPr>
                <p:cNvPicPr/>
                <p:nvPr/>
              </p:nvPicPr>
              <p:blipFill>
                <a:blip r:embed="rId33"/>
                <a:stretch>
                  <a:fillRect/>
                </a:stretch>
              </p:blipFill>
              <p:spPr>
                <a:xfrm>
                  <a:off x="4520920" y="1971120"/>
                  <a:ext cx="313560" cy="3168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2" name="Encre 21">
                  <a:extLst>
                    <a:ext uri="{FF2B5EF4-FFF2-40B4-BE49-F238E27FC236}">
                      <a16:creationId xmlns:a16="http://schemas.microsoft.com/office/drawing/2014/main" id="{ACEE5E80-CA20-44A5-9B6F-ECA908A31C8E}"/>
                    </a:ext>
                  </a:extLst>
                </p14:cNvPr>
                <p14:cNvContentPartPr/>
                <p14:nvPr/>
              </p14:nvContentPartPr>
              <p14:xfrm>
                <a:off x="4857160" y="1974000"/>
                <a:ext cx="223200" cy="332280"/>
              </p14:xfrm>
            </p:contentPart>
          </mc:Choice>
          <mc:Fallback>
            <p:pic>
              <p:nvPicPr>
                <p:cNvPr id="22" name="Encre 21">
                  <a:extLst>
                    <a:ext uri="{FF2B5EF4-FFF2-40B4-BE49-F238E27FC236}">
                      <a16:creationId xmlns:a16="http://schemas.microsoft.com/office/drawing/2014/main" id="{ACEE5E80-CA20-44A5-9B6F-ECA908A31C8E}"/>
                    </a:ext>
                  </a:extLst>
                </p:cNvPr>
                <p:cNvPicPr/>
                <p:nvPr/>
              </p:nvPicPr>
              <p:blipFill>
                <a:blip r:embed="rId35"/>
                <a:stretch>
                  <a:fillRect/>
                </a:stretch>
              </p:blipFill>
              <p:spPr>
                <a:xfrm>
                  <a:off x="4839160" y="1956360"/>
                  <a:ext cx="258840" cy="3679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3" name="Encre 22">
                  <a:extLst>
                    <a:ext uri="{FF2B5EF4-FFF2-40B4-BE49-F238E27FC236}">
                      <a16:creationId xmlns:a16="http://schemas.microsoft.com/office/drawing/2014/main" id="{C810BD9A-1AAD-48E3-897F-45D2F44C9277}"/>
                    </a:ext>
                  </a:extLst>
                </p14:cNvPr>
                <p14:cNvContentPartPr/>
                <p14:nvPr/>
              </p14:nvContentPartPr>
              <p14:xfrm>
                <a:off x="5076760" y="2004600"/>
                <a:ext cx="232920" cy="217800"/>
              </p14:xfrm>
            </p:contentPart>
          </mc:Choice>
          <mc:Fallback>
            <p:pic>
              <p:nvPicPr>
                <p:cNvPr id="23" name="Encre 22">
                  <a:extLst>
                    <a:ext uri="{FF2B5EF4-FFF2-40B4-BE49-F238E27FC236}">
                      <a16:creationId xmlns:a16="http://schemas.microsoft.com/office/drawing/2014/main" id="{C810BD9A-1AAD-48E3-897F-45D2F44C9277}"/>
                    </a:ext>
                  </a:extLst>
                </p:cNvPr>
                <p:cNvPicPr/>
                <p:nvPr/>
              </p:nvPicPr>
              <p:blipFill>
                <a:blip r:embed="rId37"/>
                <a:stretch>
                  <a:fillRect/>
                </a:stretch>
              </p:blipFill>
              <p:spPr>
                <a:xfrm>
                  <a:off x="5059120" y="1986600"/>
                  <a:ext cx="268560" cy="2534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4" name="Encre 23">
                  <a:extLst>
                    <a:ext uri="{FF2B5EF4-FFF2-40B4-BE49-F238E27FC236}">
                      <a16:creationId xmlns:a16="http://schemas.microsoft.com/office/drawing/2014/main" id="{243D7810-6113-4F4C-9A4A-B48E46117AE4}"/>
                    </a:ext>
                  </a:extLst>
                </p14:cNvPr>
                <p14:cNvContentPartPr/>
                <p14:nvPr/>
              </p14:nvContentPartPr>
              <p14:xfrm>
                <a:off x="5314720" y="1972920"/>
                <a:ext cx="218160" cy="210240"/>
              </p14:xfrm>
            </p:contentPart>
          </mc:Choice>
          <mc:Fallback>
            <p:pic>
              <p:nvPicPr>
                <p:cNvPr id="24" name="Encre 23">
                  <a:extLst>
                    <a:ext uri="{FF2B5EF4-FFF2-40B4-BE49-F238E27FC236}">
                      <a16:creationId xmlns:a16="http://schemas.microsoft.com/office/drawing/2014/main" id="{243D7810-6113-4F4C-9A4A-B48E46117AE4}"/>
                    </a:ext>
                  </a:extLst>
                </p:cNvPr>
                <p:cNvPicPr/>
                <p:nvPr/>
              </p:nvPicPr>
              <p:blipFill>
                <a:blip r:embed="rId39"/>
                <a:stretch>
                  <a:fillRect/>
                </a:stretch>
              </p:blipFill>
              <p:spPr>
                <a:xfrm>
                  <a:off x="5297080" y="1954920"/>
                  <a:ext cx="253800" cy="245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0">
            <p14:nvContentPartPr>
              <p14:cNvPr id="28" name="Encre 27">
                <a:extLst>
                  <a:ext uri="{FF2B5EF4-FFF2-40B4-BE49-F238E27FC236}">
                    <a16:creationId xmlns:a16="http://schemas.microsoft.com/office/drawing/2014/main" id="{EE6BD724-EE90-4AE0-84D8-F3840C95BDC3}"/>
                  </a:ext>
                </a:extLst>
              </p14:cNvPr>
              <p14:cNvContentPartPr/>
              <p14:nvPr/>
            </p14:nvContentPartPr>
            <p14:xfrm>
              <a:off x="8657320" y="5291760"/>
              <a:ext cx="303480" cy="297720"/>
            </p14:xfrm>
          </p:contentPart>
        </mc:Choice>
        <mc:Fallback>
          <p:pic>
            <p:nvPicPr>
              <p:cNvPr id="28" name="Encre 27">
                <a:extLst>
                  <a:ext uri="{FF2B5EF4-FFF2-40B4-BE49-F238E27FC236}">
                    <a16:creationId xmlns:a16="http://schemas.microsoft.com/office/drawing/2014/main" id="{EE6BD724-EE90-4AE0-84D8-F3840C95BDC3}"/>
                  </a:ext>
                </a:extLst>
              </p:cNvPr>
              <p:cNvPicPr/>
              <p:nvPr/>
            </p:nvPicPr>
            <p:blipFill>
              <a:blip r:embed="rId41"/>
              <a:stretch>
                <a:fillRect/>
              </a:stretch>
            </p:blipFill>
            <p:spPr>
              <a:xfrm>
                <a:off x="8639680" y="5273760"/>
                <a:ext cx="339120" cy="3333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9" name="Encre 28">
                <a:extLst>
                  <a:ext uri="{FF2B5EF4-FFF2-40B4-BE49-F238E27FC236}">
                    <a16:creationId xmlns:a16="http://schemas.microsoft.com/office/drawing/2014/main" id="{0AA8E02F-B64A-462C-B993-DB55A1CBD262}"/>
                  </a:ext>
                </a:extLst>
              </p14:cNvPr>
              <p14:cNvContentPartPr/>
              <p14:nvPr/>
            </p14:nvContentPartPr>
            <p14:xfrm>
              <a:off x="5369800" y="5256120"/>
              <a:ext cx="205200" cy="325800"/>
            </p14:xfrm>
          </p:contentPart>
        </mc:Choice>
        <mc:Fallback>
          <p:pic>
            <p:nvPicPr>
              <p:cNvPr id="29" name="Encre 28">
                <a:extLst>
                  <a:ext uri="{FF2B5EF4-FFF2-40B4-BE49-F238E27FC236}">
                    <a16:creationId xmlns:a16="http://schemas.microsoft.com/office/drawing/2014/main" id="{0AA8E02F-B64A-462C-B993-DB55A1CBD262}"/>
                  </a:ext>
                </a:extLst>
              </p:cNvPr>
              <p:cNvPicPr/>
              <p:nvPr/>
            </p:nvPicPr>
            <p:blipFill>
              <a:blip r:embed="rId43"/>
              <a:stretch>
                <a:fillRect/>
              </a:stretch>
            </p:blipFill>
            <p:spPr>
              <a:xfrm>
                <a:off x="5352160" y="5238120"/>
                <a:ext cx="240840" cy="361440"/>
              </a:xfrm>
              <a:prstGeom prst="rect">
                <a:avLst/>
              </a:prstGeom>
            </p:spPr>
          </p:pic>
        </mc:Fallback>
      </mc:AlternateContent>
      <p:grpSp>
        <p:nvGrpSpPr>
          <p:cNvPr id="37" name="Groupe 36">
            <a:extLst>
              <a:ext uri="{FF2B5EF4-FFF2-40B4-BE49-F238E27FC236}">
                <a16:creationId xmlns:a16="http://schemas.microsoft.com/office/drawing/2014/main" id="{796205C4-CF19-4F68-BBA6-20F98CFF0797}"/>
              </a:ext>
            </a:extLst>
          </p:cNvPr>
          <p:cNvGrpSpPr/>
          <p:nvPr/>
        </p:nvGrpSpPr>
        <p:grpSpPr>
          <a:xfrm>
            <a:off x="8959720" y="5156259"/>
            <a:ext cx="1682640" cy="690120"/>
            <a:chOff x="9092200" y="5130120"/>
            <a:chExt cx="1682640" cy="690120"/>
          </a:xfrm>
        </p:grpSpPr>
        <mc:AlternateContent xmlns:mc="http://schemas.openxmlformats.org/markup-compatibility/2006">
          <mc:Choice xmlns:p14="http://schemas.microsoft.com/office/powerpoint/2010/main" Requires="p14">
            <p:contentPart p14:bwMode="auto" r:id="rId44">
              <p14:nvContentPartPr>
                <p14:cNvPr id="30" name="Encre 29">
                  <a:extLst>
                    <a:ext uri="{FF2B5EF4-FFF2-40B4-BE49-F238E27FC236}">
                      <a16:creationId xmlns:a16="http://schemas.microsoft.com/office/drawing/2014/main" id="{A8449937-C508-4AF7-8F2B-C0902CDBEF11}"/>
                    </a:ext>
                  </a:extLst>
                </p14:cNvPr>
                <p14:cNvContentPartPr/>
                <p14:nvPr/>
              </p14:nvContentPartPr>
              <p14:xfrm>
                <a:off x="9260320" y="5313000"/>
                <a:ext cx="36000" cy="266040"/>
              </p14:xfrm>
            </p:contentPart>
          </mc:Choice>
          <mc:Fallback>
            <p:pic>
              <p:nvPicPr>
                <p:cNvPr id="30" name="Encre 29">
                  <a:extLst>
                    <a:ext uri="{FF2B5EF4-FFF2-40B4-BE49-F238E27FC236}">
                      <a16:creationId xmlns:a16="http://schemas.microsoft.com/office/drawing/2014/main" id="{A8449937-C508-4AF7-8F2B-C0902CDBEF11}"/>
                    </a:ext>
                  </a:extLst>
                </p:cNvPr>
                <p:cNvPicPr/>
                <p:nvPr/>
              </p:nvPicPr>
              <p:blipFill>
                <a:blip r:embed="rId45"/>
                <a:stretch>
                  <a:fillRect/>
                </a:stretch>
              </p:blipFill>
              <p:spPr>
                <a:xfrm>
                  <a:off x="9242320" y="5295360"/>
                  <a:ext cx="71640" cy="3016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1" name="Encre 30">
                  <a:extLst>
                    <a:ext uri="{FF2B5EF4-FFF2-40B4-BE49-F238E27FC236}">
                      <a16:creationId xmlns:a16="http://schemas.microsoft.com/office/drawing/2014/main" id="{B7C7B737-5802-49BE-9DD8-7C9137E444A9}"/>
                    </a:ext>
                  </a:extLst>
                </p14:cNvPr>
                <p14:cNvContentPartPr/>
                <p14:nvPr/>
              </p14:nvContentPartPr>
              <p14:xfrm>
                <a:off x="9092200" y="5200320"/>
                <a:ext cx="437760" cy="270360"/>
              </p14:xfrm>
            </p:contentPart>
          </mc:Choice>
          <mc:Fallback>
            <p:pic>
              <p:nvPicPr>
                <p:cNvPr id="31" name="Encre 30">
                  <a:extLst>
                    <a:ext uri="{FF2B5EF4-FFF2-40B4-BE49-F238E27FC236}">
                      <a16:creationId xmlns:a16="http://schemas.microsoft.com/office/drawing/2014/main" id="{B7C7B737-5802-49BE-9DD8-7C9137E444A9}"/>
                    </a:ext>
                  </a:extLst>
                </p:cNvPr>
                <p:cNvPicPr/>
                <p:nvPr/>
              </p:nvPicPr>
              <p:blipFill>
                <a:blip r:embed="rId47"/>
                <a:stretch>
                  <a:fillRect/>
                </a:stretch>
              </p:blipFill>
              <p:spPr>
                <a:xfrm>
                  <a:off x="9074200" y="5182680"/>
                  <a:ext cx="473400" cy="3060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2" name="Encre 31">
                  <a:extLst>
                    <a:ext uri="{FF2B5EF4-FFF2-40B4-BE49-F238E27FC236}">
                      <a16:creationId xmlns:a16="http://schemas.microsoft.com/office/drawing/2014/main" id="{D8933CB7-8BAB-4625-9608-0A900A236969}"/>
                    </a:ext>
                  </a:extLst>
                </p14:cNvPr>
                <p14:cNvContentPartPr/>
                <p14:nvPr/>
              </p14:nvContentPartPr>
              <p14:xfrm>
                <a:off x="9413320" y="5403000"/>
                <a:ext cx="174600" cy="176760"/>
              </p14:xfrm>
            </p:contentPart>
          </mc:Choice>
          <mc:Fallback>
            <p:pic>
              <p:nvPicPr>
                <p:cNvPr id="32" name="Encre 31">
                  <a:extLst>
                    <a:ext uri="{FF2B5EF4-FFF2-40B4-BE49-F238E27FC236}">
                      <a16:creationId xmlns:a16="http://schemas.microsoft.com/office/drawing/2014/main" id="{D8933CB7-8BAB-4625-9608-0A900A236969}"/>
                    </a:ext>
                  </a:extLst>
                </p:cNvPr>
                <p:cNvPicPr/>
                <p:nvPr/>
              </p:nvPicPr>
              <p:blipFill>
                <a:blip r:embed="rId49"/>
                <a:stretch>
                  <a:fillRect/>
                </a:stretch>
              </p:blipFill>
              <p:spPr>
                <a:xfrm>
                  <a:off x="9395680" y="5385360"/>
                  <a:ext cx="21024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3" name="Encre 32">
                  <a:extLst>
                    <a:ext uri="{FF2B5EF4-FFF2-40B4-BE49-F238E27FC236}">
                      <a16:creationId xmlns:a16="http://schemas.microsoft.com/office/drawing/2014/main" id="{328AD537-596B-4588-8D8D-2C69964398A5}"/>
                    </a:ext>
                  </a:extLst>
                </p14:cNvPr>
                <p14:cNvContentPartPr/>
                <p14:nvPr/>
              </p14:nvContentPartPr>
              <p14:xfrm>
                <a:off x="9620320" y="5401920"/>
                <a:ext cx="288720" cy="169560"/>
              </p14:xfrm>
            </p:contentPart>
          </mc:Choice>
          <mc:Fallback>
            <p:pic>
              <p:nvPicPr>
                <p:cNvPr id="33" name="Encre 32">
                  <a:extLst>
                    <a:ext uri="{FF2B5EF4-FFF2-40B4-BE49-F238E27FC236}">
                      <a16:creationId xmlns:a16="http://schemas.microsoft.com/office/drawing/2014/main" id="{328AD537-596B-4588-8D8D-2C69964398A5}"/>
                    </a:ext>
                  </a:extLst>
                </p:cNvPr>
                <p:cNvPicPr/>
                <p:nvPr/>
              </p:nvPicPr>
              <p:blipFill>
                <a:blip r:embed="rId51"/>
                <a:stretch>
                  <a:fillRect/>
                </a:stretch>
              </p:blipFill>
              <p:spPr>
                <a:xfrm>
                  <a:off x="9602680" y="5384280"/>
                  <a:ext cx="32436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4" name="Encre 33">
                  <a:extLst>
                    <a:ext uri="{FF2B5EF4-FFF2-40B4-BE49-F238E27FC236}">
                      <a16:creationId xmlns:a16="http://schemas.microsoft.com/office/drawing/2014/main" id="{858BFECA-68BE-462F-92EB-573CB4D36BD1}"/>
                    </a:ext>
                  </a:extLst>
                </p14:cNvPr>
                <p14:cNvContentPartPr/>
                <p14:nvPr/>
              </p14:nvContentPartPr>
              <p14:xfrm>
                <a:off x="9970960" y="5440080"/>
                <a:ext cx="163080" cy="123480"/>
              </p14:xfrm>
            </p:contentPart>
          </mc:Choice>
          <mc:Fallback>
            <p:pic>
              <p:nvPicPr>
                <p:cNvPr id="34" name="Encre 33">
                  <a:extLst>
                    <a:ext uri="{FF2B5EF4-FFF2-40B4-BE49-F238E27FC236}">
                      <a16:creationId xmlns:a16="http://schemas.microsoft.com/office/drawing/2014/main" id="{858BFECA-68BE-462F-92EB-573CB4D36BD1}"/>
                    </a:ext>
                  </a:extLst>
                </p:cNvPr>
                <p:cNvPicPr/>
                <p:nvPr/>
              </p:nvPicPr>
              <p:blipFill>
                <a:blip r:embed="rId53"/>
                <a:stretch>
                  <a:fillRect/>
                </a:stretch>
              </p:blipFill>
              <p:spPr>
                <a:xfrm>
                  <a:off x="9952960" y="5422080"/>
                  <a:ext cx="19872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5" name="Encre 34">
                  <a:extLst>
                    <a:ext uri="{FF2B5EF4-FFF2-40B4-BE49-F238E27FC236}">
                      <a16:creationId xmlns:a16="http://schemas.microsoft.com/office/drawing/2014/main" id="{EEAAB2A7-E88B-46E9-916E-0EF91F4D019B}"/>
                    </a:ext>
                  </a:extLst>
                </p14:cNvPr>
                <p14:cNvContentPartPr/>
                <p14:nvPr/>
              </p14:nvContentPartPr>
              <p14:xfrm>
                <a:off x="10043680" y="5130120"/>
                <a:ext cx="75600" cy="406080"/>
              </p14:xfrm>
            </p:contentPart>
          </mc:Choice>
          <mc:Fallback>
            <p:pic>
              <p:nvPicPr>
                <p:cNvPr id="35" name="Encre 34">
                  <a:extLst>
                    <a:ext uri="{FF2B5EF4-FFF2-40B4-BE49-F238E27FC236}">
                      <a16:creationId xmlns:a16="http://schemas.microsoft.com/office/drawing/2014/main" id="{EEAAB2A7-E88B-46E9-916E-0EF91F4D019B}"/>
                    </a:ext>
                  </a:extLst>
                </p:cNvPr>
                <p:cNvPicPr/>
                <p:nvPr/>
              </p:nvPicPr>
              <p:blipFill>
                <a:blip r:embed="rId55"/>
                <a:stretch>
                  <a:fillRect/>
                </a:stretch>
              </p:blipFill>
              <p:spPr>
                <a:xfrm>
                  <a:off x="10025680" y="5112480"/>
                  <a:ext cx="111240" cy="4417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6" name="Encre 35">
                  <a:extLst>
                    <a:ext uri="{FF2B5EF4-FFF2-40B4-BE49-F238E27FC236}">
                      <a16:creationId xmlns:a16="http://schemas.microsoft.com/office/drawing/2014/main" id="{5BFDBF90-5CEB-41C1-A720-4BA1F716C475}"/>
                    </a:ext>
                  </a:extLst>
                </p14:cNvPr>
                <p14:cNvContentPartPr/>
                <p14:nvPr/>
              </p14:nvContentPartPr>
              <p14:xfrm>
                <a:off x="10180120" y="5409120"/>
                <a:ext cx="594720" cy="411120"/>
              </p14:xfrm>
            </p:contentPart>
          </mc:Choice>
          <mc:Fallback>
            <p:pic>
              <p:nvPicPr>
                <p:cNvPr id="36" name="Encre 35">
                  <a:extLst>
                    <a:ext uri="{FF2B5EF4-FFF2-40B4-BE49-F238E27FC236}">
                      <a16:creationId xmlns:a16="http://schemas.microsoft.com/office/drawing/2014/main" id="{5BFDBF90-5CEB-41C1-A720-4BA1F716C475}"/>
                    </a:ext>
                  </a:extLst>
                </p:cNvPr>
                <p:cNvPicPr/>
                <p:nvPr/>
              </p:nvPicPr>
              <p:blipFill>
                <a:blip r:embed="rId57"/>
                <a:stretch>
                  <a:fillRect/>
                </a:stretch>
              </p:blipFill>
              <p:spPr>
                <a:xfrm>
                  <a:off x="10162120" y="5391120"/>
                  <a:ext cx="630360" cy="446760"/>
                </a:xfrm>
                <a:prstGeom prst="rect">
                  <a:avLst/>
                </a:prstGeom>
              </p:spPr>
            </p:pic>
          </mc:Fallback>
        </mc:AlternateContent>
      </p:grpSp>
      <p:grpSp>
        <p:nvGrpSpPr>
          <p:cNvPr id="55" name="Groupe 54">
            <a:extLst>
              <a:ext uri="{FF2B5EF4-FFF2-40B4-BE49-F238E27FC236}">
                <a16:creationId xmlns:a16="http://schemas.microsoft.com/office/drawing/2014/main" id="{6F3D933D-3110-45F3-9DDB-60BCC7EE322D}"/>
              </a:ext>
            </a:extLst>
          </p:cNvPr>
          <p:cNvGrpSpPr/>
          <p:nvPr/>
        </p:nvGrpSpPr>
        <p:grpSpPr>
          <a:xfrm>
            <a:off x="5589760" y="5199600"/>
            <a:ext cx="1572120" cy="689040"/>
            <a:chOff x="5589760" y="5199600"/>
            <a:chExt cx="1572120" cy="689040"/>
          </a:xfrm>
        </p:grpSpPr>
        <mc:AlternateContent xmlns:mc="http://schemas.openxmlformats.org/markup-compatibility/2006">
          <mc:Choice xmlns:p14="http://schemas.microsoft.com/office/powerpoint/2010/main" Requires="p14">
            <p:contentPart p14:bwMode="auto" r:id="rId58">
              <p14:nvContentPartPr>
                <p14:cNvPr id="38" name="Encre 37">
                  <a:extLst>
                    <a:ext uri="{FF2B5EF4-FFF2-40B4-BE49-F238E27FC236}">
                      <a16:creationId xmlns:a16="http://schemas.microsoft.com/office/drawing/2014/main" id="{32B07433-D61A-4244-B2EA-37E9C22E4253}"/>
                    </a:ext>
                  </a:extLst>
                </p14:cNvPr>
                <p14:cNvContentPartPr/>
                <p14:nvPr/>
              </p14:nvContentPartPr>
              <p14:xfrm>
                <a:off x="5589760" y="5220120"/>
                <a:ext cx="318240" cy="384480"/>
              </p14:xfrm>
            </p:contentPart>
          </mc:Choice>
          <mc:Fallback>
            <p:pic>
              <p:nvPicPr>
                <p:cNvPr id="38" name="Encre 37">
                  <a:extLst>
                    <a:ext uri="{FF2B5EF4-FFF2-40B4-BE49-F238E27FC236}">
                      <a16:creationId xmlns:a16="http://schemas.microsoft.com/office/drawing/2014/main" id="{32B07433-D61A-4244-B2EA-37E9C22E4253}"/>
                    </a:ext>
                  </a:extLst>
                </p:cNvPr>
                <p:cNvPicPr/>
                <p:nvPr/>
              </p:nvPicPr>
              <p:blipFill>
                <a:blip r:embed="rId59"/>
                <a:stretch>
                  <a:fillRect/>
                </a:stretch>
              </p:blipFill>
              <p:spPr>
                <a:xfrm>
                  <a:off x="5572120" y="5202480"/>
                  <a:ext cx="353880" cy="4201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9" name="Encre 38">
                  <a:extLst>
                    <a:ext uri="{FF2B5EF4-FFF2-40B4-BE49-F238E27FC236}">
                      <a16:creationId xmlns:a16="http://schemas.microsoft.com/office/drawing/2014/main" id="{3F09C06C-A13D-4065-9B15-9882C8951B86}"/>
                    </a:ext>
                  </a:extLst>
                </p14:cNvPr>
                <p14:cNvContentPartPr/>
                <p14:nvPr/>
              </p14:nvContentPartPr>
              <p14:xfrm>
                <a:off x="5979280" y="5359080"/>
                <a:ext cx="138960" cy="197640"/>
              </p14:xfrm>
            </p:contentPart>
          </mc:Choice>
          <mc:Fallback>
            <p:pic>
              <p:nvPicPr>
                <p:cNvPr id="39" name="Encre 38">
                  <a:extLst>
                    <a:ext uri="{FF2B5EF4-FFF2-40B4-BE49-F238E27FC236}">
                      <a16:creationId xmlns:a16="http://schemas.microsoft.com/office/drawing/2014/main" id="{3F09C06C-A13D-4065-9B15-9882C8951B86}"/>
                    </a:ext>
                  </a:extLst>
                </p:cNvPr>
                <p:cNvPicPr/>
                <p:nvPr/>
              </p:nvPicPr>
              <p:blipFill>
                <a:blip r:embed="rId61"/>
                <a:stretch>
                  <a:fillRect/>
                </a:stretch>
              </p:blipFill>
              <p:spPr>
                <a:xfrm>
                  <a:off x="5961280" y="5341080"/>
                  <a:ext cx="17460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0" name="Encre 39">
                  <a:extLst>
                    <a:ext uri="{FF2B5EF4-FFF2-40B4-BE49-F238E27FC236}">
                      <a16:creationId xmlns:a16="http://schemas.microsoft.com/office/drawing/2014/main" id="{3562E904-660B-484B-B64D-8CFFA1DC7537}"/>
                    </a:ext>
                  </a:extLst>
                </p14:cNvPr>
                <p14:cNvContentPartPr/>
                <p14:nvPr/>
              </p14:nvContentPartPr>
              <p14:xfrm>
                <a:off x="6156040" y="5370600"/>
                <a:ext cx="203400" cy="196200"/>
              </p14:xfrm>
            </p:contentPart>
          </mc:Choice>
          <mc:Fallback>
            <p:pic>
              <p:nvPicPr>
                <p:cNvPr id="40" name="Encre 39">
                  <a:extLst>
                    <a:ext uri="{FF2B5EF4-FFF2-40B4-BE49-F238E27FC236}">
                      <a16:creationId xmlns:a16="http://schemas.microsoft.com/office/drawing/2014/main" id="{3562E904-660B-484B-B64D-8CFFA1DC7537}"/>
                    </a:ext>
                  </a:extLst>
                </p:cNvPr>
                <p:cNvPicPr/>
                <p:nvPr/>
              </p:nvPicPr>
              <p:blipFill>
                <a:blip r:embed="rId63"/>
                <a:stretch>
                  <a:fillRect/>
                </a:stretch>
              </p:blipFill>
              <p:spPr>
                <a:xfrm>
                  <a:off x="6138040" y="5352600"/>
                  <a:ext cx="23904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1" name="Encre 40">
                  <a:extLst>
                    <a:ext uri="{FF2B5EF4-FFF2-40B4-BE49-F238E27FC236}">
                      <a16:creationId xmlns:a16="http://schemas.microsoft.com/office/drawing/2014/main" id="{7D4360E3-EB54-46C1-8AF7-E86DF312EEFA}"/>
                    </a:ext>
                  </a:extLst>
                </p14:cNvPr>
                <p14:cNvContentPartPr/>
                <p14:nvPr/>
              </p14:nvContentPartPr>
              <p14:xfrm>
                <a:off x="6370960" y="5392200"/>
                <a:ext cx="134640" cy="149760"/>
              </p14:xfrm>
            </p:contentPart>
          </mc:Choice>
          <mc:Fallback>
            <p:pic>
              <p:nvPicPr>
                <p:cNvPr id="41" name="Encre 40">
                  <a:extLst>
                    <a:ext uri="{FF2B5EF4-FFF2-40B4-BE49-F238E27FC236}">
                      <a16:creationId xmlns:a16="http://schemas.microsoft.com/office/drawing/2014/main" id="{7D4360E3-EB54-46C1-8AF7-E86DF312EEFA}"/>
                    </a:ext>
                  </a:extLst>
                </p:cNvPr>
                <p:cNvPicPr/>
                <p:nvPr/>
              </p:nvPicPr>
              <p:blipFill>
                <a:blip r:embed="rId65"/>
                <a:stretch>
                  <a:fillRect/>
                </a:stretch>
              </p:blipFill>
              <p:spPr>
                <a:xfrm>
                  <a:off x="6352960" y="5374200"/>
                  <a:ext cx="17028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2" name="Encre 41">
                  <a:extLst>
                    <a:ext uri="{FF2B5EF4-FFF2-40B4-BE49-F238E27FC236}">
                      <a16:creationId xmlns:a16="http://schemas.microsoft.com/office/drawing/2014/main" id="{1167430E-D46A-42BE-8C30-74717F1A2672}"/>
                    </a:ext>
                  </a:extLst>
                </p14:cNvPr>
                <p14:cNvContentPartPr/>
                <p14:nvPr/>
              </p14:nvContentPartPr>
              <p14:xfrm>
                <a:off x="6437200" y="5199600"/>
                <a:ext cx="65520" cy="357120"/>
              </p14:xfrm>
            </p:contentPart>
          </mc:Choice>
          <mc:Fallback>
            <p:pic>
              <p:nvPicPr>
                <p:cNvPr id="42" name="Encre 41">
                  <a:extLst>
                    <a:ext uri="{FF2B5EF4-FFF2-40B4-BE49-F238E27FC236}">
                      <a16:creationId xmlns:a16="http://schemas.microsoft.com/office/drawing/2014/main" id="{1167430E-D46A-42BE-8C30-74717F1A2672}"/>
                    </a:ext>
                  </a:extLst>
                </p:cNvPr>
                <p:cNvPicPr/>
                <p:nvPr/>
              </p:nvPicPr>
              <p:blipFill>
                <a:blip r:embed="rId67"/>
                <a:stretch>
                  <a:fillRect/>
                </a:stretch>
              </p:blipFill>
              <p:spPr>
                <a:xfrm>
                  <a:off x="6419560" y="5181960"/>
                  <a:ext cx="101160" cy="3927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1" name="Encre 50">
                  <a:extLst>
                    <a:ext uri="{FF2B5EF4-FFF2-40B4-BE49-F238E27FC236}">
                      <a16:creationId xmlns:a16="http://schemas.microsoft.com/office/drawing/2014/main" id="{B68F0FE5-05FE-4534-AF36-92E08CC20F40}"/>
                    </a:ext>
                  </a:extLst>
                </p14:cNvPr>
                <p14:cNvContentPartPr/>
                <p14:nvPr/>
              </p14:nvContentPartPr>
              <p14:xfrm>
                <a:off x="6508840" y="5436480"/>
                <a:ext cx="544320" cy="450360"/>
              </p14:xfrm>
            </p:contentPart>
          </mc:Choice>
          <mc:Fallback>
            <p:pic>
              <p:nvPicPr>
                <p:cNvPr id="51" name="Encre 50">
                  <a:extLst>
                    <a:ext uri="{FF2B5EF4-FFF2-40B4-BE49-F238E27FC236}">
                      <a16:creationId xmlns:a16="http://schemas.microsoft.com/office/drawing/2014/main" id="{B68F0FE5-05FE-4534-AF36-92E08CC20F40}"/>
                    </a:ext>
                  </a:extLst>
                </p:cNvPr>
                <p:cNvPicPr/>
                <p:nvPr/>
              </p:nvPicPr>
              <p:blipFill>
                <a:blip r:embed="rId69"/>
                <a:stretch>
                  <a:fillRect/>
                </a:stretch>
              </p:blipFill>
              <p:spPr>
                <a:xfrm>
                  <a:off x="6491200" y="5418480"/>
                  <a:ext cx="579960" cy="4860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3" name="Encre 52">
                  <a:extLst>
                    <a:ext uri="{FF2B5EF4-FFF2-40B4-BE49-F238E27FC236}">
                      <a16:creationId xmlns:a16="http://schemas.microsoft.com/office/drawing/2014/main" id="{7F26F510-2827-4D7D-B179-230C9EE7BCE5}"/>
                    </a:ext>
                  </a:extLst>
                </p14:cNvPr>
                <p14:cNvContentPartPr/>
                <p14:nvPr/>
              </p14:nvContentPartPr>
              <p14:xfrm>
                <a:off x="6762640" y="5410560"/>
                <a:ext cx="172080" cy="227160"/>
              </p14:xfrm>
            </p:contentPart>
          </mc:Choice>
          <mc:Fallback>
            <p:pic>
              <p:nvPicPr>
                <p:cNvPr id="53" name="Encre 52">
                  <a:extLst>
                    <a:ext uri="{FF2B5EF4-FFF2-40B4-BE49-F238E27FC236}">
                      <a16:creationId xmlns:a16="http://schemas.microsoft.com/office/drawing/2014/main" id="{7F26F510-2827-4D7D-B179-230C9EE7BCE5}"/>
                    </a:ext>
                  </a:extLst>
                </p:cNvPr>
                <p:cNvPicPr/>
                <p:nvPr/>
              </p:nvPicPr>
              <p:blipFill>
                <a:blip r:embed="rId71"/>
                <a:stretch>
                  <a:fillRect/>
                </a:stretch>
              </p:blipFill>
              <p:spPr>
                <a:xfrm>
                  <a:off x="6745000" y="5392920"/>
                  <a:ext cx="207720" cy="2628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4" name="Encre 53">
                  <a:extLst>
                    <a:ext uri="{FF2B5EF4-FFF2-40B4-BE49-F238E27FC236}">
                      <a16:creationId xmlns:a16="http://schemas.microsoft.com/office/drawing/2014/main" id="{B9B3DD6E-6439-4D9B-81B7-2C8B67567F0C}"/>
                    </a:ext>
                  </a:extLst>
                </p14:cNvPr>
                <p14:cNvContentPartPr/>
                <p14:nvPr/>
              </p14:nvContentPartPr>
              <p14:xfrm>
                <a:off x="6500920" y="5432160"/>
                <a:ext cx="660960" cy="456480"/>
              </p14:xfrm>
            </p:contentPart>
          </mc:Choice>
          <mc:Fallback>
            <p:pic>
              <p:nvPicPr>
                <p:cNvPr id="54" name="Encre 53">
                  <a:extLst>
                    <a:ext uri="{FF2B5EF4-FFF2-40B4-BE49-F238E27FC236}">
                      <a16:creationId xmlns:a16="http://schemas.microsoft.com/office/drawing/2014/main" id="{B9B3DD6E-6439-4D9B-81B7-2C8B67567F0C}"/>
                    </a:ext>
                  </a:extLst>
                </p:cNvPr>
                <p:cNvPicPr/>
                <p:nvPr/>
              </p:nvPicPr>
              <p:blipFill>
                <a:blip r:embed="rId73"/>
                <a:stretch>
                  <a:fillRect/>
                </a:stretch>
              </p:blipFill>
              <p:spPr>
                <a:xfrm>
                  <a:off x="6482920" y="5414520"/>
                  <a:ext cx="696600" cy="492120"/>
                </a:xfrm>
                <a:prstGeom prst="rect">
                  <a:avLst/>
                </a:prstGeom>
              </p:spPr>
            </p:pic>
          </mc:Fallback>
        </mc:AlternateContent>
      </p:grpSp>
      <p:grpSp>
        <p:nvGrpSpPr>
          <p:cNvPr id="59" name="Groupe 58">
            <a:extLst>
              <a:ext uri="{FF2B5EF4-FFF2-40B4-BE49-F238E27FC236}">
                <a16:creationId xmlns:a16="http://schemas.microsoft.com/office/drawing/2014/main" id="{B753C17B-2D1E-4FBA-864A-1E7AE8A630A8}"/>
              </a:ext>
            </a:extLst>
          </p:cNvPr>
          <p:cNvGrpSpPr/>
          <p:nvPr/>
        </p:nvGrpSpPr>
        <p:grpSpPr>
          <a:xfrm>
            <a:off x="7861000" y="4148640"/>
            <a:ext cx="601920" cy="390600"/>
            <a:chOff x="7861000" y="4148640"/>
            <a:chExt cx="601920" cy="390600"/>
          </a:xfrm>
        </p:grpSpPr>
        <mc:AlternateContent xmlns:mc="http://schemas.openxmlformats.org/markup-compatibility/2006">
          <mc:Choice xmlns:p14="http://schemas.microsoft.com/office/powerpoint/2010/main" Requires="p14">
            <p:contentPart p14:bwMode="auto" r:id="rId74">
              <p14:nvContentPartPr>
                <p14:cNvPr id="56" name="Encre 55">
                  <a:extLst>
                    <a:ext uri="{FF2B5EF4-FFF2-40B4-BE49-F238E27FC236}">
                      <a16:creationId xmlns:a16="http://schemas.microsoft.com/office/drawing/2014/main" id="{4654EAD0-7460-43EF-8994-164A5A195DC9}"/>
                    </a:ext>
                  </a:extLst>
                </p14:cNvPr>
                <p14:cNvContentPartPr/>
                <p14:nvPr/>
              </p14:nvContentPartPr>
              <p14:xfrm>
                <a:off x="7861000" y="4225680"/>
                <a:ext cx="162360" cy="313560"/>
              </p14:xfrm>
            </p:contentPart>
          </mc:Choice>
          <mc:Fallback>
            <p:pic>
              <p:nvPicPr>
                <p:cNvPr id="56" name="Encre 55">
                  <a:extLst>
                    <a:ext uri="{FF2B5EF4-FFF2-40B4-BE49-F238E27FC236}">
                      <a16:creationId xmlns:a16="http://schemas.microsoft.com/office/drawing/2014/main" id="{4654EAD0-7460-43EF-8994-164A5A195DC9}"/>
                    </a:ext>
                  </a:extLst>
                </p:cNvPr>
                <p:cNvPicPr/>
                <p:nvPr/>
              </p:nvPicPr>
              <p:blipFill>
                <a:blip r:embed="rId75"/>
                <a:stretch>
                  <a:fillRect/>
                </a:stretch>
              </p:blipFill>
              <p:spPr>
                <a:xfrm>
                  <a:off x="7843360" y="4207680"/>
                  <a:ext cx="198000" cy="3492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7" name="Encre 56">
                  <a:extLst>
                    <a:ext uri="{FF2B5EF4-FFF2-40B4-BE49-F238E27FC236}">
                      <a16:creationId xmlns:a16="http://schemas.microsoft.com/office/drawing/2014/main" id="{F4802933-3E89-47FB-888E-27D265357D59}"/>
                    </a:ext>
                  </a:extLst>
                </p14:cNvPr>
                <p14:cNvContentPartPr/>
                <p14:nvPr/>
              </p14:nvContentPartPr>
              <p14:xfrm>
                <a:off x="8077720" y="4195080"/>
                <a:ext cx="190800" cy="308160"/>
              </p14:xfrm>
            </p:contentPart>
          </mc:Choice>
          <mc:Fallback>
            <p:pic>
              <p:nvPicPr>
                <p:cNvPr id="57" name="Encre 56">
                  <a:extLst>
                    <a:ext uri="{FF2B5EF4-FFF2-40B4-BE49-F238E27FC236}">
                      <a16:creationId xmlns:a16="http://schemas.microsoft.com/office/drawing/2014/main" id="{F4802933-3E89-47FB-888E-27D265357D59}"/>
                    </a:ext>
                  </a:extLst>
                </p:cNvPr>
                <p:cNvPicPr/>
                <p:nvPr/>
              </p:nvPicPr>
              <p:blipFill>
                <a:blip r:embed="rId77"/>
                <a:stretch>
                  <a:fillRect/>
                </a:stretch>
              </p:blipFill>
              <p:spPr>
                <a:xfrm>
                  <a:off x="8060080" y="4177440"/>
                  <a:ext cx="226440" cy="3438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8" name="Encre 57">
                  <a:extLst>
                    <a:ext uri="{FF2B5EF4-FFF2-40B4-BE49-F238E27FC236}">
                      <a16:creationId xmlns:a16="http://schemas.microsoft.com/office/drawing/2014/main" id="{244CF11B-6292-4F08-8BA8-BFA71D3BA514}"/>
                    </a:ext>
                  </a:extLst>
                </p14:cNvPr>
                <p14:cNvContentPartPr/>
                <p14:nvPr/>
              </p14:nvContentPartPr>
              <p14:xfrm>
                <a:off x="8307400" y="4148640"/>
                <a:ext cx="155520" cy="356400"/>
              </p14:xfrm>
            </p:contentPart>
          </mc:Choice>
          <mc:Fallback>
            <p:pic>
              <p:nvPicPr>
                <p:cNvPr id="58" name="Encre 57">
                  <a:extLst>
                    <a:ext uri="{FF2B5EF4-FFF2-40B4-BE49-F238E27FC236}">
                      <a16:creationId xmlns:a16="http://schemas.microsoft.com/office/drawing/2014/main" id="{244CF11B-6292-4F08-8BA8-BFA71D3BA514}"/>
                    </a:ext>
                  </a:extLst>
                </p:cNvPr>
                <p:cNvPicPr/>
                <p:nvPr/>
              </p:nvPicPr>
              <p:blipFill>
                <a:blip r:embed="rId79"/>
                <a:stretch>
                  <a:fillRect/>
                </a:stretch>
              </p:blipFill>
              <p:spPr>
                <a:xfrm>
                  <a:off x="8289760" y="4131000"/>
                  <a:ext cx="191160" cy="392040"/>
                </a:xfrm>
                <a:prstGeom prst="rect">
                  <a:avLst/>
                </a:prstGeom>
              </p:spPr>
            </p:pic>
          </mc:Fallback>
        </mc:AlternateContent>
      </p:grpSp>
      <p:grpSp>
        <p:nvGrpSpPr>
          <p:cNvPr id="62" name="Groupe 61">
            <a:extLst>
              <a:ext uri="{FF2B5EF4-FFF2-40B4-BE49-F238E27FC236}">
                <a16:creationId xmlns:a16="http://schemas.microsoft.com/office/drawing/2014/main" id="{09081E7F-1C86-44D5-BFDB-4A2A4BD0077E}"/>
              </a:ext>
            </a:extLst>
          </p:cNvPr>
          <p:cNvGrpSpPr/>
          <p:nvPr/>
        </p:nvGrpSpPr>
        <p:grpSpPr>
          <a:xfrm>
            <a:off x="4917640" y="4083840"/>
            <a:ext cx="423360" cy="464040"/>
            <a:chOff x="4917640" y="4083840"/>
            <a:chExt cx="423360" cy="464040"/>
          </a:xfrm>
        </p:grpSpPr>
        <mc:AlternateContent xmlns:mc="http://schemas.openxmlformats.org/markup-compatibility/2006">
          <mc:Choice xmlns:p14="http://schemas.microsoft.com/office/powerpoint/2010/main" Requires="p14">
            <p:contentPart p14:bwMode="auto" r:id="rId80">
              <p14:nvContentPartPr>
                <p14:cNvPr id="60" name="Encre 59">
                  <a:extLst>
                    <a:ext uri="{FF2B5EF4-FFF2-40B4-BE49-F238E27FC236}">
                      <a16:creationId xmlns:a16="http://schemas.microsoft.com/office/drawing/2014/main" id="{BBF4F881-A992-4ABB-BEDE-3E4467FA5F2F}"/>
                    </a:ext>
                  </a:extLst>
                </p14:cNvPr>
                <p14:cNvContentPartPr/>
                <p14:nvPr/>
              </p14:nvContentPartPr>
              <p14:xfrm>
                <a:off x="4917640" y="4129560"/>
                <a:ext cx="230760" cy="348480"/>
              </p14:xfrm>
            </p:contentPart>
          </mc:Choice>
          <mc:Fallback>
            <p:pic>
              <p:nvPicPr>
                <p:cNvPr id="60" name="Encre 59">
                  <a:extLst>
                    <a:ext uri="{FF2B5EF4-FFF2-40B4-BE49-F238E27FC236}">
                      <a16:creationId xmlns:a16="http://schemas.microsoft.com/office/drawing/2014/main" id="{BBF4F881-A992-4ABB-BEDE-3E4467FA5F2F}"/>
                    </a:ext>
                  </a:extLst>
                </p:cNvPr>
                <p:cNvPicPr/>
                <p:nvPr/>
              </p:nvPicPr>
              <p:blipFill>
                <a:blip r:embed="rId81"/>
                <a:stretch>
                  <a:fillRect/>
                </a:stretch>
              </p:blipFill>
              <p:spPr>
                <a:xfrm>
                  <a:off x="4899640" y="4111560"/>
                  <a:ext cx="266400" cy="3841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61" name="Encre 60">
                  <a:extLst>
                    <a:ext uri="{FF2B5EF4-FFF2-40B4-BE49-F238E27FC236}">
                      <a16:creationId xmlns:a16="http://schemas.microsoft.com/office/drawing/2014/main" id="{AD9B80E2-FF81-4252-BE91-42AA93CAC72F}"/>
                    </a:ext>
                  </a:extLst>
                </p14:cNvPr>
                <p14:cNvContentPartPr/>
                <p14:nvPr/>
              </p14:nvContentPartPr>
              <p14:xfrm>
                <a:off x="5173240" y="4083840"/>
                <a:ext cx="167760" cy="464040"/>
              </p14:xfrm>
            </p:contentPart>
          </mc:Choice>
          <mc:Fallback>
            <p:pic>
              <p:nvPicPr>
                <p:cNvPr id="61" name="Encre 60">
                  <a:extLst>
                    <a:ext uri="{FF2B5EF4-FFF2-40B4-BE49-F238E27FC236}">
                      <a16:creationId xmlns:a16="http://schemas.microsoft.com/office/drawing/2014/main" id="{AD9B80E2-FF81-4252-BE91-42AA93CAC72F}"/>
                    </a:ext>
                  </a:extLst>
                </p:cNvPr>
                <p:cNvPicPr/>
                <p:nvPr/>
              </p:nvPicPr>
              <p:blipFill>
                <a:blip r:embed="rId83"/>
                <a:stretch>
                  <a:fillRect/>
                </a:stretch>
              </p:blipFill>
              <p:spPr>
                <a:xfrm>
                  <a:off x="5155240" y="4065840"/>
                  <a:ext cx="203400" cy="499680"/>
                </a:xfrm>
                <a:prstGeom prst="rect">
                  <a:avLst/>
                </a:prstGeom>
              </p:spPr>
            </p:pic>
          </mc:Fallback>
        </mc:AlternateContent>
      </p:grpSp>
    </p:spTree>
    <p:extLst>
      <p:ext uri="{BB962C8B-B14F-4D97-AF65-F5344CB8AC3E}">
        <p14:creationId xmlns:p14="http://schemas.microsoft.com/office/powerpoint/2010/main" val="165547958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597</Words>
  <Application>Microsoft Office PowerPoint</Application>
  <PresentationFormat>Grand écran</PresentationFormat>
  <Paragraphs>85</Paragraphs>
  <Slides>15</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15</vt:i4>
      </vt:variant>
    </vt:vector>
  </HeadingPairs>
  <TitlesOfParts>
    <vt:vector size="21" baseType="lpstr">
      <vt:lpstr>-apple-system</vt:lpstr>
      <vt:lpstr>Arial</vt:lpstr>
      <vt:lpstr>Calibri</vt:lpstr>
      <vt:lpstr>Calibri Light</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Tristan Guichard</dc:creator>
  <cp:lastModifiedBy>Tristan Guichard</cp:lastModifiedBy>
  <cp:revision>1</cp:revision>
  <dcterms:created xsi:type="dcterms:W3CDTF">2022-01-01T12:18:01Z</dcterms:created>
  <dcterms:modified xsi:type="dcterms:W3CDTF">2022-01-05T22:19:20Z</dcterms:modified>
</cp:coreProperties>
</file>