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11"/>
    <p:sldId id="257" r:id="rId12"/>
    <p:sldId id="258" r:id="rId13"/>
    <p:sldId id="259" r:id="rId14"/>
    <p:sldId id="260" r:id="rId15"/>
    <p:sldId id="261" r:id="rId16"/>
    <p:sldId id="262" r:id="rId17"/>
    <p:sldId id="263" r:id="rId18"/>
    <p:sldId id="264" r:id="rId19"/>
    <p:sldId id="265" r:id="rId20"/>
    <p:sldId id="266" r:id="rId21"/>
    <p:sldId id="267" r:id="rId22"/>
    <p:sldId id="268" r:id="rId23"/>
    <p:sldId id="269" r:id="rId24"/>
    <p:sldId id="270" r:id="rId25"/>
    <p:sldId id="271" r:id="rId26"/>
    <p:sldId id="272" r:id="rId27"/>
    <p:sldId id="273" r:id="rId28"/>
    <p:sldId id="274" r:id="rId29"/>
    <p:sldId id="275" r:id="rId30"/>
    <p:sldId id="276" r:id="rId31"/>
    <p:sldId id="277" r:id="rId32"/>
    <p:sldId id="278" r:id="rId33"/>
    <p:sldId id="279" r:id="rId34"/>
    <p:sldId id="280" r:id="rId35"/>
    <p:sldId id="281" r:id="rId36"/>
    <p:sldId id="282" r:id="rId37"/>
    <p:sldId id="283" r:id="rId38"/>
    <p:sldId id="284" r:id="rId39"/>
    <p:sldId id="285" r:id="rId40"/>
    <p:sldId id="286" r:id="rId41"/>
    <p:sldId id="287" r:id="rId42"/>
    <p:sldId id="288" r:id="rId43"/>
    <p:sldId id="289" r:id="rId44"/>
    <p:sldId id="290" r:id="rId45"/>
    <p:sldId id="291" r:id="rId46"/>
    <p:sldId id="292" r:id="rId47"/>
    <p:sldId id="293" r:id="rId48"/>
    <p:sldId id="294" r:id="rId49"/>
    <p:sldId id="295" r:id="rId50"/>
    <p:sldId id="296" r:id="rId51"/>
    <p:sldId id="297" r:id="rId52"/>
    <p:sldId id="298" r:id="rId53"/>
    <p:sldId id="299" r:id="rId54"/>
    <p:sldId id="300" r:id="rId55"/>
    <p:sldId id="301" r:id="rId56"/>
    <p:sldId id="302" r:id="rId57"/>
    <p:sldId id="303" r:id="rId58"/>
    <p:sldId id="304" r:id="rId59"/>
    <p:sldId id="305" r:id="rId60"/>
    <p:sldId id="306" r:id="rId61"/>
    <p:sldId id="307" r:id="rId62"/>
    <p:sldId id="308" r:id="rId63"/>
    <p:sldId id="309" r:id="rId64"/>
    <p:sldId id="310" r:id="rId65"/>
    <p:sldId id="311" r:id="rId66"/>
    <p:sldId id="312" r:id="rId67"/>
    <p:sldId id="313" r:id="rId68"/>
    <p:sldId id="314" r:id="rId69"/>
    <p:sldId id="315" r:id="rId70"/>
    <p:sldId id="316" r:id="rId71"/>
    <p:sldId id="317" r:id="rId72"/>
    <p:sldId id="318" r:id="rId73"/>
    <p:sldId id="319" r:id="rId74"/>
    <p:sldId id="320" r:id="rId75"/>
    <p:sldId id="321" r:id="rId76"/>
  </p:sldIdLst>
  <p:sldSz cy="6858000" cx="9144000"/>
  <p:notesSz cx="6858000" cy="9144000"/>
  <p:embeddedFontLst>
    <p:embeddedFont>
      <p:font typeface="Jost"/>
      <p:regular r:id="rId7"/>
      <p:bold r:id="rId8"/>
      <p:italic r:id="rId9"/>
      <p:boldItalic r:id="rId1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font" Target="fonts/Jost-regular.fntdata"/><Relationship Id="rId8" Type="http://schemas.openxmlformats.org/officeDocument/2006/relationships/font" Target="fonts/Jost-bold.fntdata"/><Relationship Id="rId9" Type="http://schemas.openxmlformats.org/officeDocument/2006/relationships/font" Target="fonts/Jost-italic.fntdata"/><Relationship Id="rId10" Type="http://schemas.openxmlformats.org/officeDocument/2006/relationships/font" Target="fonts/Jost-boldItalic.fntdata"/><Relationship Id="rId11" Type="http://schemas.openxmlformats.org/officeDocument/2006/relationships/slide" Target="slides/slide1.xml"/><Relationship Id="rId12" Type="http://schemas.openxmlformats.org/officeDocument/2006/relationships/slide" Target="slides/slide2.xml"/><Relationship Id="rId13" Type="http://schemas.openxmlformats.org/officeDocument/2006/relationships/slide" Target="slides/slide3.xml"/><Relationship Id="rId14" Type="http://schemas.openxmlformats.org/officeDocument/2006/relationships/slide" Target="slides/slide4.xml"/><Relationship Id="rId15" Type="http://schemas.openxmlformats.org/officeDocument/2006/relationships/slide" Target="slides/slide5.xml"/><Relationship Id="rId16" Type="http://schemas.openxmlformats.org/officeDocument/2006/relationships/slide" Target="slides/slide6.xml"/><Relationship Id="rId17" Type="http://schemas.openxmlformats.org/officeDocument/2006/relationships/slide" Target="slides/slide7.xml"/><Relationship Id="rId18" Type="http://schemas.openxmlformats.org/officeDocument/2006/relationships/slide" Target="slides/slide8.xml"/><Relationship Id="rId19" Type="http://schemas.openxmlformats.org/officeDocument/2006/relationships/slide" Target="slides/slide9.xml"/><Relationship Id="rId20" Type="http://schemas.openxmlformats.org/officeDocument/2006/relationships/slide" Target="slides/slide10.xml"/><Relationship Id="rId21" Type="http://schemas.openxmlformats.org/officeDocument/2006/relationships/slide" Target="slides/slide11.xml"/><Relationship Id="rId22" Type="http://schemas.openxmlformats.org/officeDocument/2006/relationships/slide" Target="slides/slide12.xml"/><Relationship Id="rId23" Type="http://schemas.openxmlformats.org/officeDocument/2006/relationships/slide" Target="slides/slide13.xml"/><Relationship Id="rId24" Type="http://schemas.openxmlformats.org/officeDocument/2006/relationships/slide" Target="slides/slide14.xml"/><Relationship Id="rId25" Type="http://schemas.openxmlformats.org/officeDocument/2006/relationships/slide" Target="slides/slide15.xml"/><Relationship Id="rId26" Type="http://schemas.openxmlformats.org/officeDocument/2006/relationships/slide" Target="slides/slide16.xml"/><Relationship Id="rId27" Type="http://schemas.openxmlformats.org/officeDocument/2006/relationships/slide" Target="slides/slide17.xml"/><Relationship Id="rId28" Type="http://schemas.openxmlformats.org/officeDocument/2006/relationships/slide" Target="slides/slide18.xml"/><Relationship Id="rId29" Type="http://schemas.openxmlformats.org/officeDocument/2006/relationships/slide" Target="slides/slide19.xml"/><Relationship Id="rId30" Type="http://schemas.openxmlformats.org/officeDocument/2006/relationships/slide" Target="slides/slide20.xml"/><Relationship Id="rId31" Type="http://schemas.openxmlformats.org/officeDocument/2006/relationships/slide" Target="slides/slide21.xml"/><Relationship Id="rId32" Type="http://schemas.openxmlformats.org/officeDocument/2006/relationships/slide" Target="slides/slide22.xml"/><Relationship Id="rId33" Type="http://schemas.openxmlformats.org/officeDocument/2006/relationships/slide" Target="slides/slide23.xml"/><Relationship Id="rId34" Type="http://schemas.openxmlformats.org/officeDocument/2006/relationships/slide" Target="slides/slide24.xml"/><Relationship Id="rId35" Type="http://schemas.openxmlformats.org/officeDocument/2006/relationships/slide" Target="slides/slide25.xml"/><Relationship Id="rId36" Type="http://schemas.openxmlformats.org/officeDocument/2006/relationships/slide" Target="slides/slide26.xml"/><Relationship Id="rId37" Type="http://schemas.openxmlformats.org/officeDocument/2006/relationships/slide" Target="slides/slide27.xml"/><Relationship Id="rId38" Type="http://schemas.openxmlformats.org/officeDocument/2006/relationships/slide" Target="slides/slide28.xml"/><Relationship Id="rId39" Type="http://schemas.openxmlformats.org/officeDocument/2006/relationships/slide" Target="slides/slide29.xml"/><Relationship Id="rId40" Type="http://schemas.openxmlformats.org/officeDocument/2006/relationships/slide" Target="slides/slide30.xml"/><Relationship Id="rId41" Type="http://schemas.openxmlformats.org/officeDocument/2006/relationships/slide" Target="slides/slide31.xml"/><Relationship Id="rId42" Type="http://schemas.openxmlformats.org/officeDocument/2006/relationships/slide" Target="slides/slide32.xml"/><Relationship Id="rId43" Type="http://schemas.openxmlformats.org/officeDocument/2006/relationships/slide" Target="slides/slide33.xml"/><Relationship Id="rId44" Type="http://schemas.openxmlformats.org/officeDocument/2006/relationships/slide" Target="slides/slide34.xml"/><Relationship Id="rId45" Type="http://schemas.openxmlformats.org/officeDocument/2006/relationships/slide" Target="slides/slide35.xml"/><Relationship Id="rId46" Type="http://schemas.openxmlformats.org/officeDocument/2006/relationships/slide" Target="slides/slide36.xml"/><Relationship Id="rId47" Type="http://schemas.openxmlformats.org/officeDocument/2006/relationships/slide" Target="slides/slide37.xml"/><Relationship Id="rId48" Type="http://schemas.openxmlformats.org/officeDocument/2006/relationships/slide" Target="slides/slide38.xml"/><Relationship Id="rId49" Type="http://schemas.openxmlformats.org/officeDocument/2006/relationships/slide" Target="slides/slide39.xml"/><Relationship Id="rId50" Type="http://schemas.openxmlformats.org/officeDocument/2006/relationships/slide" Target="slides/slide40.xml"/><Relationship Id="rId51" Type="http://schemas.openxmlformats.org/officeDocument/2006/relationships/slide" Target="slides/slide41.xml"/><Relationship Id="rId52" Type="http://schemas.openxmlformats.org/officeDocument/2006/relationships/slide" Target="slides/slide42.xml"/><Relationship Id="rId53" Type="http://schemas.openxmlformats.org/officeDocument/2006/relationships/slide" Target="slides/slide43.xml"/><Relationship Id="rId54" Type="http://schemas.openxmlformats.org/officeDocument/2006/relationships/slide" Target="slides/slide44.xml"/><Relationship Id="rId55" Type="http://schemas.openxmlformats.org/officeDocument/2006/relationships/slide" Target="slides/slide45.xml"/><Relationship Id="rId56" Type="http://schemas.openxmlformats.org/officeDocument/2006/relationships/slide" Target="slides/slide46.xml"/><Relationship Id="rId57" Type="http://schemas.openxmlformats.org/officeDocument/2006/relationships/slide" Target="slides/slide47.xml"/><Relationship Id="rId58" Type="http://schemas.openxmlformats.org/officeDocument/2006/relationships/slide" Target="slides/slide48.xml"/><Relationship Id="rId59" Type="http://schemas.openxmlformats.org/officeDocument/2006/relationships/slide" Target="slides/slide49.xml"/><Relationship Id="rId60" Type="http://schemas.openxmlformats.org/officeDocument/2006/relationships/slide" Target="slides/slide50.xml"/><Relationship Id="rId61" Type="http://schemas.openxmlformats.org/officeDocument/2006/relationships/slide" Target="slides/slide51.xml"/><Relationship Id="rId62" Type="http://schemas.openxmlformats.org/officeDocument/2006/relationships/slide" Target="slides/slide52.xml"/><Relationship Id="rId63" Type="http://schemas.openxmlformats.org/officeDocument/2006/relationships/slide" Target="slides/slide53.xml"/><Relationship Id="rId64" Type="http://schemas.openxmlformats.org/officeDocument/2006/relationships/slide" Target="slides/slide54.xml"/><Relationship Id="rId65" Type="http://schemas.openxmlformats.org/officeDocument/2006/relationships/slide" Target="slides/slide55.xml"/><Relationship Id="rId66" Type="http://schemas.openxmlformats.org/officeDocument/2006/relationships/slide" Target="slides/slide56.xml"/><Relationship Id="rId67" Type="http://schemas.openxmlformats.org/officeDocument/2006/relationships/slide" Target="slides/slide57.xml"/><Relationship Id="rId68" Type="http://schemas.openxmlformats.org/officeDocument/2006/relationships/slide" Target="slides/slide58.xml"/><Relationship Id="rId69" Type="http://schemas.openxmlformats.org/officeDocument/2006/relationships/slide" Target="slides/slide59.xml"/><Relationship Id="rId70" Type="http://schemas.openxmlformats.org/officeDocument/2006/relationships/slide" Target="slides/slide60.xml"/><Relationship Id="rId71" Type="http://schemas.openxmlformats.org/officeDocument/2006/relationships/slide" Target="slides/slide61.xml"/><Relationship Id="rId72" Type="http://schemas.openxmlformats.org/officeDocument/2006/relationships/slide" Target="slides/slide62.xml"/><Relationship Id="rId73" Type="http://schemas.openxmlformats.org/officeDocument/2006/relationships/slide" Target="slides/slide63.xml"/><Relationship Id="rId74" Type="http://schemas.openxmlformats.org/officeDocument/2006/relationships/slide" Target="slides/slide64.xml"/><Relationship Id="rId75" Type="http://schemas.openxmlformats.org/officeDocument/2006/relationships/slide" Target="slides/slide65.xml"/><Relationship Id="rId76" Type="http://schemas.openxmlformats.org/officeDocument/2006/relationships/slide" Target="slides/slide6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2" name="Google Shape;8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2"/>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p:txBody>
      </p:sp>
      <p:sp>
        <p:nvSpPr>
          <p:cNvPr id="14" name="Google Shape;14;p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1"/>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71" name="Google Shape;71;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2"/>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77" name="Google Shape;77;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3"/>
          <p:cNvSpPr txBox="1"/>
          <p:nvPr>
            <p:ph type="title"/>
          </p:nvPr>
        </p:nvSpPr>
        <p:spPr>
          <a:xfrm>
            <a:off x="294925" y="274638"/>
            <a:ext cx="8229600" cy="1143000"/>
          </a:xfrm>
          <a:prstGeom prst="rect">
            <a:avLst/>
          </a:prstGeom>
          <a:noFill/>
          <a:ln>
            <a:noFill/>
          </a:ln>
        </p:spPr>
        <p:txBody>
          <a:bodyPr anchorCtr="0" anchor="ctr" bIns="45700" lIns="91425" spcFirstLastPara="1" rIns="91425" wrap="square" tIns="45700">
            <a:normAutofit/>
          </a:bodyPr>
          <a:lstStyle>
            <a:lvl1pPr lvl="0">
              <a:lnSpc>
                <a:spcPct val="100000"/>
              </a:lnSpc>
              <a:spcBef>
                <a:spcPts val="0"/>
              </a:spcBef>
              <a:spcAft>
                <a:spcPts val="0"/>
              </a:spcAft>
              <a:buClr>
                <a:schemeClr val="dk1"/>
              </a:buClr>
              <a:buSzPts val="1800"/>
              <a:buNone/>
              <a:defRPr/>
            </a:lvl1pPr>
            <a:lvl2pPr lvl="1">
              <a:lnSpc>
                <a:spcPct val="100000"/>
              </a:lnSpc>
              <a:spcBef>
                <a:spcPts val="0"/>
              </a:spcBef>
              <a:spcAft>
                <a:spcPts val="0"/>
              </a:spcAft>
              <a:buSzPts val="1400"/>
              <a:buNone/>
              <a:defRPr/>
            </a:lvl2pPr>
            <a:lvl3pPr lvl="2">
              <a:lnSpc>
                <a:spcPct val="100000"/>
              </a:lnSpc>
              <a:spcBef>
                <a:spcPts val="0"/>
              </a:spcBef>
              <a:spcAft>
                <a:spcPts val="0"/>
              </a:spcAft>
              <a:buSzPts val="1400"/>
              <a:buNone/>
              <a:defRPr/>
            </a:lvl3pPr>
            <a:lvl4pPr lvl="3">
              <a:lnSpc>
                <a:spcPct val="100000"/>
              </a:lnSpc>
              <a:spcBef>
                <a:spcPts val="0"/>
              </a:spcBef>
              <a:spcAft>
                <a:spcPts val="0"/>
              </a:spcAft>
              <a:buSzPts val="1400"/>
              <a:buNone/>
              <a:defRPr/>
            </a:lvl4pPr>
            <a:lvl5pPr lvl="4">
              <a:lnSpc>
                <a:spcPct val="100000"/>
              </a:lnSpc>
              <a:spcBef>
                <a:spcPts val="0"/>
              </a:spcBef>
              <a:spcAft>
                <a:spcPts val="0"/>
              </a:spcAft>
              <a:buSzPts val="1400"/>
              <a:buNone/>
              <a:defRPr/>
            </a:lvl5pPr>
            <a:lvl6pPr lvl="5">
              <a:lnSpc>
                <a:spcPct val="100000"/>
              </a:lnSpc>
              <a:spcBef>
                <a:spcPts val="0"/>
              </a:spcBef>
              <a:spcAft>
                <a:spcPts val="0"/>
              </a:spcAft>
              <a:buSzPts val="1400"/>
              <a:buNone/>
              <a:defRPr/>
            </a:lvl6pPr>
            <a:lvl7pPr lvl="6">
              <a:lnSpc>
                <a:spcPct val="100000"/>
              </a:lnSpc>
              <a:spcBef>
                <a:spcPts val="0"/>
              </a:spcBef>
              <a:spcAft>
                <a:spcPts val="0"/>
              </a:spcAft>
              <a:buSzPts val="1400"/>
              <a:buNone/>
              <a:defRPr/>
            </a:lvl7pPr>
            <a:lvl8pPr lvl="7">
              <a:lnSpc>
                <a:spcPct val="100000"/>
              </a:lnSpc>
              <a:spcBef>
                <a:spcPts val="0"/>
              </a:spcBef>
              <a:spcAft>
                <a:spcPts val="0"/>
              </a:spcAft>
              <a:buSzPts val="1400"/>
              <a:buNone/>
              <a:defRPr/>
            </a:lvl8pPr>
            <a:lvl9pPr lvl="8">
              <a:lnSpc>
                <a:spcPct val="100000"/>
              </a:lnSpc>
              <a:spcBef>
                <a:spcPts val="0"/>
              </a:spcBef>
              <a:spcAft>
                <a:spcPts val="0"/>
              </a:spcAft>
              <a:buSzPts val="1400"/>
              <a:buNone/>
              <a:defRPr/>
            </a:lvl9pPr>
          </a:lstStyle>
          <a:p/>
        </p:txBody>
      </p:sp>
      <p:sp>
        <p:nvSpPr>
          <p:cNvPr id="19" name="Google Shape;19;p3"/>
          <p:cNvSpPr txBox="1"/>
          <p:nvPr>
            <p:ph idx="1" type="body"/>
          </p:nvPr>
        </p:nvSpPr>
        <p:spPr>
          <a:xfrm>
            <a:off x="457200" y="1489175"/>
            <a:ext cx="8229600" cy="4526100"/>
          </a:xfrm>
          <a:prstGeom prst="rect">
            <a:avLst/>
          </a:prstGeom>
          <a:noFill/>
          <a:ln>
            <a:noFill/>
          </a:ln>
        </p:spPr>
        <p:txBody>
          <a:bodyPr anchorCtr="0" anchor="t" bIns="45700" lIns="91425" spcFirstLastPara="1" rIns="91425" wrap="square" tIns="45700">
            <a:normAutofit/>
          </a:bodyPr>
          <a:lstStyle>
            <a:lvl1pPr indent="-311150" lvl="0" marL="457200" algn="l">
              <a:lnSpc>
                <a:spcPct val="100000"/>
              </a:lnSpc>
              <a:spcBef>
                <a:spcPts val="360"/>
              </a:spcBef>
              <a:spcAft>
                <a:spcPts val="0"/>
              </a:spcAft>
              <a:buClr>
                <a:srgbClr val="E4067E"/>
              </a:buClr>
              <a:buSzPts val="1300"/>
              <a:buChar char="■"/>
              <a:defRPr sz="2700"/>
            </a:lvl1pPr>
            <a:lvl2pPr indent="-311150" lvl="1" marL="914400" algn="l">
              <a:lnSpc>
                <a:spcPct val="100000"/>
              </a:lnSpc>
              <a:spcBef>
                <a:spcPts val="360"/>
              </a:spcBef>
              <a:spcAft>
                <a:spcPts val="0"/>
              </a:spcAft>
              <a:buClr>
                <a:srgbClr val="E4067E"/>
              </a:buClr>
              <a:buSzPts val="1300"/>
              <a:buChar char="■"/>
              <a:defRPr sz="2300"/>
            </a:lvl2pPr>
            <a:lvl3pPr indent="-311150" lvl="2" marL="1371600" algn="l">
              <a:lnSpc>
                <a:spcPct val="100000"/>
              </a:lnSpc>
              <a:spcBef>
                <a:spcPts val="360"/>
              </a:spcBef>
              <a:spcAft>
                <a:spcPts val="0"/>
              </a:spcAft>
              <a:buClr>
                <a:srgbClr val="E4067E"/>
              </a:buClr>
              <a:buSzPts val="1300"/>
              <a:buChar char="■"/>
              <a:defRPr sz="1900"/>
            </a:lvl3pPr>
            <a:lvl4pPr indent="-311150" lvl="3" marL="1828800" algn="l">
              <a:lnSpc>
                <a:spcPct val="100000"/>
              </a:lnSpc>
              <a:spcBef>
                <a:spcPts val="360"/>
              </a:spcBef>
              <a:spcAft>
                <a:spcPts val="0"/>
              </a:spcAft>
              <a:buClr>
                <a:srgbClr val="E4067E"/>
              </a:buClr>
              <a:buSzPts val="1300"/>
              <a:buChar char="■"/>
              <a:defRPr sz="1500"/>
            </a:lvl4pPr>
            <a:lvl5pPr indent="-311150" lvl="4" marL="2286000" algn="l">
              <a:lnSpc>
                <a:spcPct val="100000"/>
              </a:lnSpc>
              <a:spcBef>
                <a:spcPts val="360"/>
              </a:spcBef>
              <a:spcAft>
                <a:spcPts val="0"/>
              </a:spcAft>
              <a:buClr>
                <a:srgbClr val="E4067E"/>
              </a:buClr>
              <a:buSzPts val="1300"/>
              <a:buChar char="■"/>
              <a:defRPr sz="1500"/>
            </a:lvl5pPr>
            <a:lvl6pPr indent="-311150" lvl="5" marL="2743200" algn="l">
              <a:lnSpc>
                <a:spcPct val="100000"/>
              </a:lnSpc>
              <a:spcBef>
                <a:spcPts val="360"/>
              </a:spcBef>
              <a:spcAft>
                <a:spcPts val="0"/>
              </a:spcAft>
              <a:buClr>
                <a:srgbClr val="E4067E"/>
              </a:buClr>
              <a:buSzPts val="1300"/>
              <a:buChar char="■"/>
              <a:defRPr sz="1500"/>
            </a:lvl6pPr>
            <a:lvl7pPr indent="-311150" lvl="6" marL="3200400" algn="l">
              <a:lnSpc>
                <a:spcPct val="100000"/>
              </a:lnSpc>
              <a:spcBef>
                <a:spcPts val="360"/>
              </a:spcBef>
              <a:spcAft>
                <a:spcPts val="0"/>
              </a:spcAft>
              <a:buClr>
                <a:srgbClr val="E4067E"/>
              </a:buClr>
              <a:buSzPts val="1300"/>
              <a:buChar char="■"/>
              <a:defRPr sz="1500"/>
            </a:lvl7pPr>
            <a:lvl8pPr indent="-311150" lvl="7" marL="3657600" algn="l">
              <a:lnSpc>
                <a:spcPct val="100000"/>
              </a:lnSpc>
              <a:spcBef>
                <a:spcPts val="360"/>
              </a:spcBef>
              <a:spcAft>
                <a:spcPts val="0"/>
              </a:spcAft>
              <a:buClr>
                <a:srgbClr val="E4067E"/>
              </a:buClr>
              <a:buSzPts val="1300"/>
              <a:buChar char="■"/>
              <a:defRPr sz="1500"/>
            </a:lvl8pPr>
            <a:lvl9pPr indent="-311150" lvl="8" marL="4114800" algn="l">
              <a:lnSpc>
                <a:spcPct val="100000"/>
              </a:lnSpc>
              <a:spcBef>
                <a:spcPts val="360"/>
              </a:spcBef>
              <a:spcAft>
                <a:spcPts val="0"/>
              </a:spcAft>
              <a:buClr>
                <a:srgbClr val="E4067E"/>
              </a:buClr>
              <a:buSzPts val="1300"/>
              <a:buChar char="■"/>
              <a:defRPr sz="1500"/>
            </a:lvl9pPr>
          </a:lstStyle>
          <a:p/>
        </p:txBody>
      </p:sp>
      <p:sp>
        <p:nvSpPr>
          <p:cNvPr id="20" name="Google Shape;20;p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4"/>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dk1"/>
              </a:buClr>
              <a:buSzPts val="4000"/>
              <a:buFont typeface="Calibri"/>
              <a:buNone/>
              <a:defRPr b="1" sz="4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4"/>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00"/>
              </a:spcBef>
              <a:spcAft>
                <a:spcPts val="0"/>
              </a:spcAft>
              <a:buClr>
                <a:srgbClr val="888888"/>
              </a:buClr>
              <a:buSzPts val="2000"/>
              <a:buNone/>
              <a:defRPr sz="2000">
                <a:solidFill>
                  <a:srgbClr val="888888"/>
                </a:solidFill>
              </a:defRPr>
            </a:lvl1pPr>
            <a:lvl2pPr indent="-228600" lvl="1" marL="914400" algn="l">
              <a:lnSpc>
                <a:spcPct val="100000"/>
              </a:lnSpc>
              <a:spcBef>
                <a:spcPts val="360"/>
              </a:spcBef>
              <a:spcAft>
                <a:spcPts val="0"/>
              </a:spcAft>
              <a:buClr>
                <a:srgbClr val="888888"/>
              </a:buClr>
              <a:buSzPts val="1800"/>
              <a:buNone/>
              <a:defRPr sz="1800">
                <a:solidFill>
                  <a:srgbClr val="888888"/>
                </a:solidFill>
              </a:defRPr>
            </a:lvl2pPr>
            <a:lvl3pPr indent="-228600" lvl="2" marL="1371600" algn="l">
              <a:lnSpc>
                <a:spcPct val="100000"/>
              </a:lnSpc>
              <a:spcBef>
                <a:spcPts val="320"/>
              </a:spcBef>
              <a:spcAft>
                <a:spcPts val="0"/>
              </a:spcAft>
              <a:buClr>
                <a:srgbClr val="888888"/>
              </a:buClr>
              <a:buSzPts val="1600"/>
              <a:buNone/>
              <a:defRPr sz="1600">
                <a:solidFill>
                  <a:srgbClr val="888888"/>
                </a:solidFill>
              </a:defRPr>
            </a:lvl3pPr>
            <a:lvl4pPr indent="-228600" lvl="3" marL="1828800" algn="l">
              <a:lnSpc>
                <a:spcPct val="100000"/>
              </a:lnSpc>
              <a:spcBef>
                <a:spcPts val="280"/>
              </a:spcBef>
              <a:spcAft>
                <a:spcPts val="0"/>
              </a:spcAft>
              <a:buClr>
                <a:srgbClr val="888888"/>
              </a:buClr>
              <a:buSzPts val="1400"/>
              <a:buNone/>
              <a:defRPr sz="1400">
                <a:solidFill>
                  <a:srgbClr val="888888"/>
                </a:solidFill>
              </a:defRPr>
            </a:lvl4pPr>
            <a:lvl5pPr indent="-228600" lvl="4" marL="2286000" algn="l">
              <a:lnSpc>
                <a:spcPct val="100000"/>
              </a:lnSpc>
              <a:spcBef>
                <a:spcPts val="280"/>
              </a:spcBef>
              <a:spcAft>
                <a:spcPts val="0"/>
              </a:spcAft>
              <a:buClr>
                <a:srgbClr val="888888"/>
              </a:buClr>
              <a:buSzPts val="1400"/>
              <a:buNone/>
              <a:defRPr sz="1400">
                <a:solidFill>
                  <a:srgbClr val="888888"/>
                </a:solidFill>
              </a:defRPr>
            </a:lvl5pPr>
            <a:lvl6pPr indent="-228600" lvl="5" marL="2743200" algn="l">
              <a:lnSpc>
                <a:spcPct val="100000"/>
              </a:lnSpc>
              <a:spcBef>
                <a:spcPts val="280"/>
              </a:spcBef>
              <a:spcAft>
                <a:spcPts val="0"/>
              </a:spcAft>
              <a:buClr>
                <a:srgbClr val="888888"/>
              </a:buClr>
              <a:buSzPts val="1400"/>
              <a:buNone/>
              <a:defRPr sz="1400">
                <a:solidFill>
                  <a:srgbClr val="888888"/>
                </a:solidFill>
              </a:defRPr>
            </a:lvl6pPr>
            <a:lvl7pPr indent="-228600" lvl="6" marL="3200400" algn="l">
              <a:lnSpc>
                <a:spcPct val="100000"/>
              </a:lnSpc>
              <a:spcBef>
                <a:spcPts val="280"/>
              </a:spcBef>
              <a:spcAft>
                <a:spcPts val="0"/>
              </a:spcAft>
              <a:buClr>
                <a:srgbClr val="888888"/>
              </a:buClr>
              <a:buSzPts val="1400"/>
              <a:buNone/>
              <a:defRPr sz="1400">
                <a:solidFill>
                  <a:srgbClr val="888888"/>
                </a:solidFill>
              </a:defRPr>
            </a:lvl7pPr>
            <a:lvl8pPr indent="-228600" lvl="7" marL="3657600" algn="l">
              <a:lnSpc>
                <a:spcPct val="100000"/>
              </a:lnSpc>
              <a:spcBef>
                <a:spcPts val="280"/>
              </a:spcBef>
              <a:spcAft>
                <a:spcPts val="0"/>
              </a:spcAft>
              <a:buClr>
                <a:srgbClr val="888888"/>
              </a:buClr>
              <a:buSzPts val="1400"/>
              <a:buNone/>
              <a:defRPr sz="1400">
                <a:solidFill>
                  <a:srgbClr val="888888"/>
                </a:solidFill>
              </a:defRPr>
            </a:lvl8pPr>
            <a:lvl9pPr indent="-228600" lvl="8" marL="4114800" algn="l">
              <a:lnSpc>
                <a:spcPct val="100000"/>
              </a:lnSpc>
              <a:spcBef>
                <a:spcPts val="280"/>
              </a:spcBef>
              <a:spcAft>
                <a:spcPts val="0"/>
              </a:spcAft>
              <a:buClr>
                <a:srgbClr val="888888"/>
              </a:buClr>
              <a:buSzPts val="1400"/>
              <a:buNone/>
              <a:defRPr sz="1400">
                <a:solidFill>
                  <a:srgbClr val="888888"/>
                </a:solidFill>
              </a:defRPr>
            </a:lvl9pPr>
          </a:lstStyle>
          <a:p/>
        </p:txBody>
      </p:sp>
      <p:sp>
        <p:nvSpPr>
          <p:cNvPr id="26" name="Google Shape;26;p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5"/>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32" name="Google Shape;32;p5"/>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33" name="Google Shape;33;p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44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6"/>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39" name="Google Shape;39;p6"/>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40" name="Google Shape;40;p6"/>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41" name="Google Shape;41;p6"/>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42" name="Google Shape;42;p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lnSpc>
                <a:spcPct val="100000"/>
              </a:lnSpc>
              <a:spcBef>
                <a:spcPts val="640"/>
              </a:spcBef>
              <a:spcAft>
                <a:spcPts val="0"/>
              </a:spcAft>
              <a:buClr>
                <a:schemeClr val="dk1"/>
              </a:buClr>
              <a:buSzPts val="3200"/>
              <a:buChar char="■"/>
              <a:defRPr sz="3200"/>
            </a:lvl1pPr>
            <a:lvl2pPr indent="-406400" lvl="1" marL="914400" algn="l">
              <a:lnSpc>
                <a:spcPct val="100000"/>
              </a:lnSpc>
              <a:spcBef>
                <a:spcPts val="560"/>
              </a:spcBef>
              <a:spcAft>
                <a:spcPts val="0"/>
              </a:spcAft>
              <a:buClr>
                <a:schemeClr val="dk1"/>
              </a:buClr>
              <a:buSzPts val="2800"/>
              <a:buChar char="■"/>
              <a:defRPr sz="2800"/>
            </a:lvl2pPr>
            <a:lvl3pPr indent="-381000" lvl="2" marL="1371600" algn="l">
              <a:lnSpc>
                <a:spcPct val="100000"/>
              </a:lnSpc>
              <a:spcBef>
                <a:spcPts val="480"/>
              </a:spcBef>
              <a:spcAft>
                <a:spcPts val="0"/>
              </a:spcAft>
              <a:buClr>
                <a:schemeClr val="dk1"/>
              </a:buClr>
              <a:buSzPts val="2400"/>
              <a:buChar char="■"/>
              <a:defRPr sz="2400"/>
            </a:lvl3pPr>
            <a:lvl4pPr indent="-355600" lvl="3" marL="1828800" algn="l">
              <a:lnSpc>
                <a:spcPct val="100000"/>
              </a:lnSpc>
              <a:spcBef>
                <a:spcPts val="400"/>
              </a:spcBef>
              <a:spcAft>
                <a:spcPts val="0"/>
              </a:spcAft>
              <a:buClr>
                <a:schemeClr val="dk1"/>
              </a:buClr>
              <a:buSzPts val="2000"/>
              <a:buChar char="■"/>
              <a:defRPr sz="2000"/>
            </a:lvl4pPr>
            <a:lvl5pPr indent="-355600" lvl="4" marL="2286000" algn="l">
              <a:lnSpc>
                <a:spcPct val="100000"/>
              </a:lnSpc>
              <a:spcBef>
                <a:spcPts val="400"/>
              </a:spcBef>
              <a:spcAft>
                <a:spcPts val="0"/>
              </a:spcAft>
              <a:buClr>
                <a:schemeClr val="dk1"/>
              </a:buClr>
              <a:buSzPts val="2000"/>
              <a:buChar char="■"/>
              <a:defRPr sz="2000"/>
            </a:lvl5pPr>
            <a:lvl6pPr indent="-355600" lvl="5" marL="2743200" algn="l">
              <a:lnSpc>
                <a:spcPct val="100000"/>
              </a:lnSpc>
              <a:spcBef>
                <a:spcPts val="400"/>
              </a:spcBef>
              <a:spcAft>
                <a:spcPts val="0"/>
              </a:spcAft>
              <a:buClr>
                <a:schemeClr val="dk1"/>
              </a:buClr>
              <a:buSzPts val="2000"/>
              <a:buChar char="■"/>
              <a:defRPr sz="2000"/>
            </a:lvl6pPr>
            <a:lvl7pPr indent="-355600" lvl="6" marL="3200400" algn="l">
              <a:lnSpc>
                <a:spcPct val="100000"/>
              </a:lnSpc>
              <a:spcBef>
                <a:spcPts val="400"/>
              </a:spcBef>
              <a:spcAft>
                <a:spcPts val="0"/>
              </a:spcAft>
              <a:buClr>
                <a:schemeClr val="dk1"/>
              </a:buClr>
              <a:buSzPts val="2000"/>
              <a:buChar char="■"/>
              <a:defRPr sz="2000"/>
            </a:lvl7pPr>
            <a:lvl8pPr indent="-355600" lvl="7" marL="3657600" algn="l">
              <a:lnSpc>
                <a:spcPct val="100000"/>
              </a:lnSpc>
              <a:spcBef>
                <a:spcPts val="400"/>
              </a:spcBef>
              <a:spcAft>
                <a:spcPts val="0"/>
              </a:spcAft>
              <a:buClr>
                <a:schemeClr val="dk1"/>
              </a:buClr>
              <a:buSzPts val="2000"/>
              <a:buChar char="■"/>
              <a:defRPr sz="2000"/>
            </a:lvl8pPr>
            <a:lvl9pPr indent="-355600" lvl="8" marL="4114800" algn="l">
              <a:lnSpc>
                <a:spcPct val="100000"/>
              </a:lnSpc>
              <a:spcBef>
                <a:spcPts val="400"/>
              </a:spcBef>
              <a:spcAft>
                <a:spcPts val="0"/>
              </a:spcAft>
              <a:buClr>
                <a:schemeClr val="dk1"/>
              </a:buClr>
              <a:buSzPts val="2000"/>
              <a:buChar char="■"/>
              <a:defRPr sz="2000"/>
            </a:lvl9pPr>
          </a:lstStyle>
          <a:p/>
        </p:txBody>
      </p:sp>
      <p:sp>
        <p:nvSpPr>
          <p:cNvPr id="57" name="Google Shape;57;p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58" name="Google Shape;58;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10"/>
          <p:cNvSpPr/>
          <p:nvPr>
            <p:ph idx="2" type="pic"/>
          </p:nvPr>
        </p:nvSpPr>
        <p:spPr>
          <a:xfrm>
            <a:off x="1792288" y="612775"/>
            <a:ext cx="5486400" cy="4114800"/>
          </a:xfrm>
          <a:prstGeom prst="rect">
            <a:avLst/>
          </a:prstGeom>
          <a:noFill/>
          <a:ln>
            <a:noFill/>
          </a:ln>
        </p:spPr>
      </p:sp>
      <p:sp>
        <p:nvSpPr>
          <p:cNvPr id="64" name="Google Shape;64;p1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65" name="Google Shape;65;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nSpc>
                <a:spcPct val="100000"/>
              </a:lnSpc>
              <a:spcBef>
                <a:spcPts val="0"/>
              </a:spcBef>
              <a:spcAft>
                <a:spcPts val="0"/>
              </a:spcAft>
              <a:buClr>
                <a:srgbClr val="E4067E"/>
              </a:buClr>
              <a:buSzPts val="3200"/>
              <a:buFont typeface="Jost"/>
              <a:buNone/>
              <a:defRPr b="1" i="0" sz="3200" u="none" cap="none" strike="noStrike">
                <a:solidFill>
                  <a:srgbClr val="E4067E"/>
                </a:solidFill>
                <a:latin typeface="Jost"/>
                <a:ea typeface="Jost"/>
                <a:cs typeface="Jost"/>
                <a:sym typeface="Jost"/>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1"/>
          <p:cNvSpPr txBox="1"/>
          <p:nvPr>
            <p:ph idx="1" type="body"/>
          </p:nvPr>
        </p:nvSpPr>
        <p:spPr>
          <a:xfrm>
            <a:off x="457200" y="1489175"/>
            <a:ext cx="8229600" cy="4526100"/>
          </a:xfrm>
          <a:prstGeom prst="rect">
            <a:avLst/>
          </a:prstGeom>
          <a:noFill/>
          <a:ln>
            <a:noFill/>
          </a:ln>
        </p:spPr>
        <p:txBody>
          <a:bodyPr anchorCtr="0" anchor="t" bIns="45700" lIns="91425" spcFirstLastPara="1" rIns="91425" wrap="square" tIns="45700">
            <a:normAutofit/>
          </a:bodyPr>
          <a:lstStyle>
            <a:lvl1pPr indent="-431800" lvl="0" marL="457200" marR="0" rtl="0" algn="l">
              <a:lnSpc>
                <a:spcPct val="100000"/>
              </a:lnSpc>
              <a:spcBef>
                <a:spcPts val="640"/>
              </a:spcBef>
              <a:spcAft>
                <a:spcPts val="0"/>
              </a:spcAft>
              <a:buClr>
                <a:srgbClr val="E4067E"/>
              </a:buClr>
              <a:buSzPts val="3200"/>
              <a:buFont typeface="Jost"/>
              <a:buChar char="■"/>
              <a:defRPr b="0" i="0" sz="3200" u="none" cap="none" strike="noStrike">
                <a:solidFill>
                  <a:srgbClr val="332B60"/>
                </a:solidFill>
                <a:latin typeface="Jost"/>
                <a:ea typeface="Jost"/>
                <a:cs typeface="Jost"/>
                <a:sym typeface="Jost"/>
              </a:defRPr>
            </a:lvl1pPr>
            <a:lvl2pPr indent="-406400" lvl="1" marL="914400" marR="0" rtl="0" algn="l">
              <a:lnSpc>
                <a:spcPct val="100000"/>
              </a:lnSpc>
              <a:spcBef>
                <a:spcPts val="560"/>
              </a:spcBef>
              <a:spcAft>
                <a:spcPts val="0"/>
              </a:spcAft>
              <a:buClr>
                <a:srgbClr val="E4067E"/>
              </a:buClr>
              <a:buSzPts val="2800"/>
              <a:buFont typeface="Jost"/>
              <a:buChar char="■"/>
              <a:defRPr b="0" i="0" sz="2800" u="none" cap="none" strike="noStrike">
                <a:solidFill>
                  <a:srgbClr val="332B60"/>
                </a:solidFill>
                <a:latin typeface="Jost"/>
                <a:ea typeface="Jost"/>
                <a:cs typeface="Jost"/>
                <a:sym typeface="Jost"/>
              </a:defRPr>
            </a:lvl2pPr>
            <a:lvl3pPr indent="-381000" lvl="2" marL="1371600" marR="0" rtl="0" algn="l">
              <a:lnSpc>
                <a:spcPct val="100000"/>
              </a:lnSpc>
              <a:spcBef>
                <a:spcPts val="480"/>
              </a:spcBef>
              <a:spcAft>
                <a:spcPts val="0"/>
              </a:spcAft>
              <a:buClr>
                <a:srgbClr val="E4067E"/>
              </a:buClr>
              <a:buSzPts val="2400"/>
              <a:buFont typeface="Jost"/>
              <a:buChar char="■"/>
              <a:defRPr b="0" i="0" sz="2400" u="none" cap="none" strike="noStrike">
                <a:solidFill>
                  <a:srgbClr val="332B60"/>
                </a:solidFill>
                <a:latin typeface="Jost"/>
                <a:ea typeface="Jost"/>
                <a:cs typeface="Jost"/>
                <a:sym typeface="Jost"/>
              </a:defRPr>
            </a:lvl3pPr>
            <a:lvl4pPr indent="-355600" lvl="3" marL="1828800" marR="0" rtl="0" algn="l">
              <a:lnSpc>
                <a:spcPct val="100000"/>
              </a:lnSpc>
              <a:spcBef>
                <a:spcPts val="400"/>
              </a:spcBef>
              <a:spcAft>
                <a:spcPts val="0"/>
              </a:spcAft>
              <a:buClr>
                <a:srgbClr val="E4067E"/>
              </a:buClr>
              <a:buSzPts val="2000"/>
              <a:buFont typeface="Jost"/>
              <a:buChar char="■"/>
              <a:defRPr b="0" i="0" sz="2000" u="none" cap="none" strike="noStrike">
                <a:solidFill>
                  <a:srgbClr val="332B60"/>
                </a:solidFill>
                <a:latin typeface="Jost"/>
                <a:ea typeface="Jost"/>
                <a:cs typeface="Jost"/>
                <a:sym typeface="Jost"/>
              </a:defRPr>
            </a:lvl4pPr>
            <a:lvl5pPr indent="-355600" lvl="4" marL="2286000" marR="0" rtl="0" algn="l">
              <a:lnSpc>
                <a:spcPct val="100000"/>
              </a:lnSpc>
              <a:spcBef>
                <a:spcPts val="400"/>
              </a:spcBef>
              <a:spcAft>
                <a:spcPts val="0"/>
              </a:spcAft>
              <a:buClr>
                <a:srgbClr val="E4067E"/>
              </a:buClr>
              <a:buSzPts val="2000"/>
              <a:buFont typeface="Jost"/>
              <a:buChar char="■"/>
              <a:defRPr b="0" i="0" sz="2000" u="none" cap="none" strike="noStrike">
                <a:solidFill>
                  <a:srgbClr val="332B60"/>
                </a:solidFill>
                <a:latin typeface="Jost"/>
                <a:ea typeface="Jost"/>
                <a:cs typeface="Jost"/>
                <a:sym typeface="Jost"/>
              </a:defRPr>
            </a:lvl5pPr>
            <a:lvl6pPr indent="-355600" lvl="5" marL="2743200" marR="0" rtl="0" algn="l">
              <a:lnSpc>
                <a:spcPct val="100000"/>
              </a:lnSpc>
              <a:spcBef>
                <a:spcPts val="400"/>
              </a:spcBef>
              <a:spcAft>
                <a:spcPts val="0"/>
              </a:spcAft>
              <a:buClr>
                <a:srgbClr val="E4067E"/>
              </a:buClr>
              <a:buSzPts val="2000"/>
              <a:buFont typeface="Jost"/>
              <a:buChar char="■"/>
              <a:defRPr b="0" i="0" sz="2000" u="none" cap="none" strike="noStrike">
                <a:solidFill>
                  <a:srgbClr val="332B60"/>
                </a:solidFill>
                <a:latin typeface="Jost"/>
                <a:ea typeface="Jost"/>
                <a:cs typeface="Jost"/>
                <a:sym typeface="Jost"/>
              </a:defRPr>
            </a:lvl6pPr>
            <a:lvl7pPr indent="-355600" lvl="6" marL="3200400" marR="0" rtl="0" algn="l">
              <a:lnSpc>
                <a:spcPct val="100000"/>
              </a:lnSpc>
              <a:spcBef>
                <a:spcPts val="400"/>
              </a:spcBef>
              <a:spcAft>
                <a:spcPts val="0"/>
              </a:spcAft>
              <a:buClr>
                <a:srgbClr val="E4067E"/>
              </a:buClr>
              <a:buSzPts val="2000"/>
              <a:buFont typeface="Jost"/>
              <a:buChar char="■"/>
              <a:defRPr b="0" i="0" sz="2000" u="none" cap="none" strike="noStrike">
                <a:solidFill>
                  <a:srgbClr val="332B60"/>
                </a:solidFill>
                <a:latin typeface="Jost"/>
                <a:ea typeface="Jost"/>
                <a:cs typeface="Jost"/>
                <a:sym typeface="Jost"/>
              </a:defRPr>
            </a:lvl7pPr>
            <a:lvl8pPr indent="-355600" lvl="7" marL="3657600" marR="0" rtl="0" algn="l">
              <a:lnSpc>
                <a:spcPct val="100000"/>
              </a:lnSpc>
              <a:spcBef>
                <a:spcPts val="400"/>
              </a:spcBef>
              <a:spcAft>
                <a:spcPts val="0"/>
              </a:spcAft>
              <a:buClr>
                <a:srgbClr val="E4067E"/>
              </a:buClr>
              <a:buSzPts val="2000"/>
              <a:buFont typeface="Jost"/>
              <a:buChar char="■"/>
              <a:defRPr b="0" i="0" sz="2000" u="none" cap="none" strike="noStrike">
                <a:solidFill>
                  <a:srgbClr val="332B60"/>
                </a:solidFill>
                <a:latin typeface="Jost"/>
                <a:ea typeface="Jost"/>
                <a:cs typeface="Jost"/>
                <a:sym typeface="Jost"/>
              </a:defRPr>
            </a:lvl8pPr>
            <a:lvl9pPr indent="-355600" lvl="8" marL="4114800" marR="0" rtl="0" algn="l">
              <a:lnSpc>
                <a:spcPct val="100000"/>
              </a:lnSpc>
              <a:spcBef>
                <a:spcPts val="400"/>
              </a:spcBef>
              <a:spcAft>
                <a:spcPts val="0"/>
              </a:spcAft>
              <a:buClr>
                <a:srgbClr val="E4067E"/>
              </a:buClr>
              <a:buSzPts val="2000"/>
              <a:buFont typeface="Jost"/>
              <a:buChar char="■"/>
              <a:defRPr b="0" i="0" sz="2000" u="none" cap="none" strike="noStrike">
                <a:solidFill>
                  <a:srgbClr val="332B60"/>
                </a:solidFill>
                <a:latin typeface="Jost"/>
                <a:ea typeface="Jost"/>
                <a:cs typeface="Jost"/>
                <a:sym typeface="Jost"/>
              </a:defRPr>
            </a:lvl9pPr>
          </a:lstStyle>
          <a:p/>
        </p:txBody>
      </p:sp>
      <p:sp>
        <p:nvSpPr>
          <p:cNvPr id="8" name="Google Shape;8;p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Definition of Sorting</a:t>
            </a:r>
          </a:p>
        </p:txBody>
      </p:sp>
      <p:sp>
        <p:nvSpPr>
          <p:cNvPr id="3" name="Text Placeholder 2"/>
          <p:cNvSpPr>
            <a:spLocks noGrp="1"/>
          </p:cNvSpPr>
          <p:nvPr>
            <p:ph type="body" idx="1"/>
          </p:nvPr>
        </p:nvSpPr>
        <p:spPr/>
        <p:txBody>
          <a:bodyPr/>
          <a:lstStyle/>
          <a:p>
            <a:r>
              <a:t>Mis on sortimine?</a:t>
            </a:r>
          </a:p>
          <a:p>
            <a:pPr lvl="1"/>
            <a:r>
              <a:t>Algoritm, mis seadistab järjendi elemente teatud järjekorda.</a:t>
            </a:r>
          </a:p>
          <a:p>
            <a:pPr lvl="1"/>
            <a:r>
              <a:t>Levinumad järjekorrad: numbriline ja leksikograafiline.</a:t>
            </a:r>
          </a:p>
          <a:p>
            <a:pPr lvl="1"/>
            <a:r>
              <a:t>Kasvavas või kahanevas järjekorras.</a:t>
            </a:r>
          </a:p>
          <a:p>
            <a:pPr/>
            <a:r>
              <a:t>Tähtsus algoritmides:</a:t>
            </a:r>
          </a:p>
          <a:p>
            <a:pPr lvl="1"/>
            <a:r>
              <a:t>Optimeerib teiste algoritmide tõhusust.</a:t>
            </a:r>
          </a:p>
          <a:p>
            <a:pPr lvl="1"/>
            <a:r>
              <a:t>Kasulik andmete kanoniseerimiseks ja inimloetava väljundi tootmiseks.</a:t>
            </a:r>
          </a:p>
          <a:p>
            <a:pPr/>
            <a:r>
              <a:t>Formaalsed nõuded:</a:t>
            </a:r>
          </a:p>
          <a:p>
            <a:pPr lvl="1"/>
            <a:r>
              <a:t>Väljund peaks olema monotoonne järjekord.</a:t>
            </a:r>
          </a:p>
          <a:p>
            <a:pPr lvl="1"/>
            <a:r>
              <a:t>Väljund peaks olema sisendi permutatsioon.</a:t>
            </a:r>
          </a:p>
          <a:p>
            <a:pPr lvl="1"/>
            <a:r>
              <a:t>(https://et.wikipedia.org/wiki/Sortimisalgoritm)</a:t>
            </a:r>
          </a:p>
        </p:txBody>
      </p:sp>
    </p:spTree>
  </p:cSld>
  <p:clrMapOvr>
    <a:masterClrMapping/>
  </p:clrMapOvr>
</p:sld>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Definition of Sorting</a:t>
            </a:r>
          </a:p>
        </p:txBody>
      </p:sp>
      <p:sp>
        <p:nvSpPr>
          <p:cNvPr id="3" name="Text Placeholder 2"/>
          <p:cNvSpPr>
            <a:spLocks noGrp="1"/>
          </p:cNvSpPr>
          <p:nvPr>
            <p:ph type="body" idx="1"/>
          </p:nvPr>
        </p:nvSpPr>
        <p:spPr/>
        <p:txBody>
          <a:bodyPr/>
          <a:lstStyle/>
          <a:p>
            <a:r>
              <a:t>Mis on sortimine?</a:t>
            </a:r>
          </a:p>
          <a:p>
            <a:pPr lvl="1"/>
            <a:r>
              <a:t>Algoritm, mis seadistab järjendi elemente teatud järjekorda.</a:t>
            </a:r>
          </a:p>
          <a:p>
            <a:pPr lvl="1"/>
            <a:r>
              <a:t>Levinumad järjekorrad: numbriline ja leksikograafiline.</a:t>
            </a:r>
          </a:p>
          <a:p>
            <a:pPr lvl="1"/>
            <a:r>
              <a:t>Kasvavas või kahanevas järjekorras.</a:t>
            </a:r>
          </a:p>
          <a:p>
            <a:pPr/>
            <a:r>
              <a:t>Tähtsus algoritmides:</a:t>
            </a:r>
          </a:p>
          <a:p>
            <a:pPr lvl="1"/>
            <a:r>
              <a:t>Optimeerib teiste algoritmide tõhusust.</a:t>
            </a:r>
          </a:p>
          <a:p>
            <a:pPr lvl="1"/>
            <a:r>
              <a:t>Kasulik andmete kanoniseerimiseks ja inimloetava väljundi tootmiseks.</a:t>
            </a:r>
          </a:p>
          <a:p>
            <a:pPr/>
            <a:r>
              <a:t>Formaalsed nõuded:</a:t>
            </a:r>
          </a:p>
          <a:p>
            <a:pPr lvl="1"/>
            <a:r>
              <a:t>Väljund peaks olema monotoonne järjekord.</a:t>
            </a:r>
          </a:p>
          <a:p>
            <a:pPr lvl="1"/>
            <a:r>
              <a:t>Väljund peaks olema sisendi permutatsioon.</a:t>
            </a:r>
          </a:p>
          <a:p>
            <a:pPr lvl="1"/>
            <a:r>
              <a:t>(https://et.wikipedia.org/wiki/Sortimisalgoritm)</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Time Complexity of Bubble Sort</a:t>
            </a:r>
          </a:p>
        </p:txBody>
      </p:sp>
      <p:sp>
        <p:nvSpPr>
          <p:cNvPr id="3" name="Text Placeholder 2"/>
          <p:cNvSpPr>
            <a:spLocks noGrp="1"/>
          </p:cNvSpPr>
          <p:nvPr>
            <p:ph type="body" idx="1"/>
          </p:nvPr>
        </p:nvSpPr>
        <p:spPr/>
        <p:txBody>
          <a:bodyPr/>
          <a:lstStyle/>
          <a:p>
            <a:r>
              <a:t>Halvima juhu sooritus: O(n^2) võrdlust, O(n^2) vahetust</a:t>
            </a:r>
          </a:p>
          <a:p>
            <a:pPr/>
            <a:r>
              <a:t>Parima juhu sooritus: O(n) võrdlust, O(1) vahetust</a:t>
            </a:r>
          </a:p>
          <a:p>
            <a:pPr/>
            <a:r>
              <a:t>Keskmise juhu sooritus: O(n^2) võrdlust, O(n^2) vahetust</a:t>
            </a:r>
          </a:p>
          <a:p>
            <a:pPr/>
            <a:r>
              <a:t>Suurte andmekogumite jaoks pole soovitatav selle kõrge ajalise keerukuse tõttu</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Introduction to Selection Sort</a:t>
            </a:r>
          </a:p>
        </p:txBody>
      </p:sp>
      <p:sp>
        <p:nvSpPr>
          <p:cNvPr id="3" name="Text Placeholder 2"/>
          <p:cNvSpPr>
            <a:spLocks noGrp="1"/>
          </p:cNvSpPr>
          <p:nvPr>
            <p:ph type="body" idx="1"/>
          </p:nvPr>
        </p:nvSpPr>
        <p:spPr/>
        <p:txBody>
          <a:bodyPr/>
          <a:lstStyle/>
          <a:p>
            <a:r>
              <a:t>Definition</a:t>
            </a:r>
          </a:p>
          <a:p>
            <a:pPr lvl="1"/>
            <a:r>
              <a:t>Lihtne ja efektiivne kohapealne võrdlusel põhinev sortimisalgoritm.</a:t>
            </a:r>
          </a:p>
          <a:p>
            <a:pPr/>
            <a:r>
              <a:t>How it works</a:t>
            </a:r>
          </a:p>
          <a:p>
            <a:pPr lvl="1"/>
            <a:r>
              <a:t>Jagab järjendi kaheks osaks: sorteeritud osa ja sorteerimata osa.</a:t>
            </a:r>
          </a:p>
          <a:p>
            <a:pPr lvl="1"/>
            <a:r>
              <a:t>Valib korduvalt väikseima (või suurima) elemendi sorteerimata osast ja liigutab selle sorteeritud osasse.</a:t>
            </a:r>
          </a:p>
          <a:p>
            <a:pPr/>
            <a:r>
              <a:t>Source</a:t>
            </a:r>
          </a:p>
          <a:p>
            <a:pPr lvl="1"/>
            <a:r>
              <a:t>[Simplilearn](https://www.simplilearn.com/tutorials/data-structure-tutorial/selection-sort-algorithm)</a:t>
            </a:r>
          </a:p>
          <a:p>
            <a:pPr lvl="1"/>
            <a:r>
              <a:t>[Medium by Karuna Sehgal](https://medium.com/karuna-sehgal/an-introduction-to-selection-sort-f27ae31317dc)</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Selection Sort Principle</a:t>
            </a:r>
          </a:p>
        </p:txBody>
      </p:sp>
      <p:sp>
        <p:nvSpPr>
          <p:cNvPr id="3" name="Text Placeholder 2"/>
          <p:cNvSpPr>
            <a:spLocks noGrp="1"/>
          </p:cNvSpPr>
          <p:nvPr>
            <p:ph type="body" idx="1"/>
          </p:nvPr>
        </p:nvSpPr>
        <p:spPr/>
        <p:txBody>
          <a:bodyPr/>
          <a:lstStyle/>
          <a:p>
            <a:r>
              <a:t>Principle</a:t>
            </a:r>
          </a:p>
          <a:p>
            <a:pPr lvl="1"/>
            <a:r>
              <a:t>Töötab, jagades järjendi sorteeritud ja sorteerimata piirkonnaks.</a:t>
            </a:r>
          </a:p>
          <a:p>
            <a:pPr lvl="1"/>
            <a:r>
              <a:t>Sorteeritud piirkond ehitatakse üles vasakult paremale.</a:t>
            </a:r>
          </a:p>
          <a:p>
            <a:pPr lvl="1"/>
            <a:r>
              <a:t>Väikseim (või suurim) element valitakse sorteerimata piirkonnast ja vahetatakse vasakpoolseima sorteerimata elemendiga.</a:t>
            </a:r>
          </a:p>
          <a:p>
            <a:pPr/>
            <a:r>
              <a:t>Source</a:t>
            </a:r>
          </a:p>
          <a:p>
            <a:pPr lvl="1"/>
            <a:r>
              <a:t>[GeeksforGeeks](https://www.geeksforgeeks.org/selection-sort/)</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Selection Sort Algorithm (Part 1)</a:t>
            </a:r>
          </a:p>
        </p:txBody>
      </p:sp>
      <p:sp>
        <p:nvSpPr>
          <p:cNvPr id="3" name="Text Placeholder 2"/>
          <p:cNvSpPr>
            <a:spLocks noGrp="1"/>
          </p:cNvSpPr>
          <p:nvPr>
            <p:ph type="body" idx="1"/>
          </p:nvPr>
        </p:nvSpPr>
        <p:spPr/>
        <p:txBody>
          <a:bodyPr/>
          <a:lstStyle/>
          <a:p>
            <a:r>
              <a:t>Step 1</a:t>
            </a:r>
          </a:p>
          <a:p>
            <a:pPr lvl="1"/>
            <a:r>
              <a:t>Alustage kogu järjendiga.</a:t>
            </a:r>
          </a:p>
          <a:p>
            <a:pPr/>
            <a:r>
              <a:t>Step 2</a:t>
            </a:r>
          </a:p>
          <a:p>
            <a:pPr lvl="1"/>
            <a:r>
              <a:t>Leidke järjendi väikseim (või suurim) element.</a:t>
            </a:r>
          </a:p>
          <a:p>
            <a:pPr lvl="1"/>
            <a:r>
              <a:t>Vahetage see esimese elemendiga.</a:t>
            </a:r>
          </a:p>
          <a:p>
            <a:pPr/>
            <a:r>
              <a:t>Source</a:t>
            </a:r>
          </a:p>
          <a:p>
            <a:pPr lvl="1"/>
            <a:r>
              <a:t>[Tutorialspoint](https://www.tutorialspoint.com/data_structures_algorithms/selection_sort_algorithm.htm)</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Selection Sort Algorithm (Part 2)</a:t>
            </a:r>
          </a:p>
        </p:txBody>
      </p:sp>
      <p:sp>
        <p:nvSpPr>
          <p:cNvPr id="3" name="Text Placeholder 2"/>
          <p:cNvSpPr>
            <a:spLocks noGrp="1"/>
          </p:cNvSpPr>
          <p:nvPr>
            <p:ph type="body" idx="1"/>
          </p:nvPr>
        </p:nvSpPr>
        <p:spPr/>
        <p:txBody>
          <a:bodyPr/>
          <a:lstStyle/>
          <a:p>
            <a:r>
              <a:t>Step 3</a:t>
            </a:r>
          </a:p>
          <a:p>
            <a:pPr lvl="1"/>
            <a:r>
              <a:t>Kaaluge järjendi ülejäänud osa ja leidke ülejäänud järjendist väikseim (või suurim) element.</a:t>
            </a:r>
          </a:p>
          <a:p>
            <a:pPr lvl="1"/>
            <a:r>
              <a:t>Vahetage see teise elemendiga.</a:t>
            </a:r>
          </a:p>
          <a:p>
            <a:pPr/>
            <a:r>
              <a:t>Step 4</a:t>
            </a:r>
          </a:p>
          <a:p>
            <a:pPr lvl="1"/>
            <a:r>
              <a:t>Korrake protsessi, kuni kogu järjend on sorteeritud.</a:t>
            </a:r>
          </a:p>
          <a:p>
            <a:pPr/>
            <a:r>
              <a:t>Source</a:t>
            </a:r>
          </a:p>
          <a:p>
            <a:pPr lvl="1"/>
            <a:r>
              <a:t>[Interview Kickstart](https://www.interviewkickstart.com/learn/selection-sort)</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Time Complexity of Selection Sort</a:t>
            </a:r>
          </a:p>
        </p:txBody>
      </p:sp>
      <p:sp>
        <p:nvSpPr>
          <p:cNvPr id="3" name="Text Placeholder 2"/>
          <p:cNvSpPr>
            <a:spLocks noGrp="1"/>
          </p:cNvSpPr>
          <p:nvPr>
            <p:ph type="body" idx="1"/>
          </p:nvPr>
        </p:nvSpPr>
        <p:spPr/>
        <p:txBody>
          <a:bodyPr/>
          <a:lstStyle/>
          <a:p>
            <a:r>
              <a:t>Worst-case time complexity: O(n^2)</a:t>
            </a:r>
          </a:p>
          <a:p>
            <a:pPr lvl="1"/>
            <a:r>
              <a:t>Esineb, kui järjend on sorteeritud vastupidises järjekorras.</a:t>
            </a:r>
          </a:p>
          <a:p>
            <a:pPr/>
            <a:r>
              <a:t>Best-case time complexity: O(n^2)</a:t>
            </a:r>
          </a:p>
          <a:p>
            <a:pPr lvl="1"/>
            <a:r>
              <a:t>Esineb isegi siis, kui järjend on juba sorteeritud.</a:t>
            </a:r>
          </a:p>
          <a:p>
            <a:pPr/>
            <a:r>
              <a:t>Average-case time complexity: O(n^2)</a:t>
            </a:r>
          </a:p>
          <a:p>
            <a:pPr/>
            <a:r>
              <a:t>Source</a:t>
            </a:r>
          </a:p>
          <a:p>
            <a:pPr lvl="1"/>
            <a:r>
              <a:t>[GeeksforGeeks](https://www.geeksforgeeks.org/selection-sort/)</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Introduction to Insertion Sort</a:t>
            </a:r>
          </a:p>
        </p:txBody>
      </p:sp>
      <p:sp>
        <p:nvSpPr>
          <p:cNvPr id="3" name="Text Placeholder 2"/>
          <p:cNvSpPr>
            <a:spLocks noGrp="1"/>
          </p:cNvSpPr>
          <p:nvPr>
            <p:ph type="body" idx="1"/>
          </p:nvPr>
        </p:nvSpPr>
        <p:spPr/>
        <p:txBody>
          <a:bodyPr/>
          <a:lstStyle/>
          <a:p>
            <a:r>
              <a:t>Definitsioon</a:t>
            </a:r>
          </a:p>
          <a:p>
            <a:pPr lvl="1"/>
            <a:r>
              <a:t>Lihtne sortimisalgoritm</a:t>
            </a:r>
          </a:p>
          <a:p>
            <a:pPr lvl="1"/>
            <a:r>
              <a:t>Töötab sarnaselt sellele, kuidas sorteerite mängukaarte oma kätes</a:t>
            </a:r>
          </a:p>
          <a:p>
            <a:pPr/>
            <a:r>
              <a:t>Kuidas see töötab</a:t>
            </a:r>
          </a:p>
          <a:p>
            <a:pPr lvl="1"/>
            <a:r>
              <a:t>Ehitab lõpliku sorteeritud massiivi (või järjendi) ühe elemendi korraga võrdluste abil</a:t>
            </a:r>
          </a:p>
          <a:p>
            <a:pPr lvl="1"/>
            <a:r>
              <a:t>Paigutab sisendelementi igas läbimises sobivasse kohta</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Insertion Sort Principle</a:t>
            </a:r>
          </a:p>
        </p:txBody>
      </p:sp>
      <p:sp>
        <p:nvSpPr>
          <p:cNvPr id="3" name="Text Placeholder 2"/>
          <p:cNvSpPr>
            <a:spLocks noGrp="1"/>
          </p:cNvSpPr>
          <p:nvPr>
            <p:ph type="body" idx="1"/>
          </p:nvPr>
        </p:nvSpPr>
        <p:spPr/>
        <p:txBody>
          <a:bodyPr/>
          <a:lstStyle/>
          <a:p>
            <a:r>
              <a:t>Sortimismeetod</a:t>
            </a:r>
          </a:p>
          <a:p>
            <a:pPr lvl="1"/>
            <a:r>
              <a:t>Võrdlusel põhinev</a:t>
            </a:r>
          </a:p>
          <a:p>
            <a:pPr/>
            <a:r>
              <a:t>Protsess</a:t>
            </a:r>
          </a:p>
          <a:p>
            <a:pPr lvl="1"/>
            <a:r>
              <a:t>Elemente nihutatakse ükshaaval</a:t>
            </a:r>
          </a:p>
          <a:p>
            <a:pPr lvl="1"/>
            <a:r>
              <a:t>Sisendelement paigutatakse igas läbimises sobivasse kohta</a:t>
            </a:r>
          </a:p>
          <a:p>
            <a:pPr/>
            <a:r>
              <a:t>Kasutus</a:t>
            </a:r>
          </a:p>
          <a:p>
            <a:pPr lvl="1"/>
            <a:r>
              <a:t>Efektiivne väikeste andmekogumite jaoks</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Insertion Sort Algorithm (Part 1)</a:t>
            </a:r>
          </a:p>
        </p:txBody>
      </p:sp>
      <p:sp>
        <p:nvSpPr>
          <p:cNvPr id="3" name="Text Placeholder 2"/>
          <p:cNvSpPr>
            <a:spLocks noGrp="1"/>
          </p:cNvSpPr>
          <p:nvPr>
            <p:ph type="body" idx="1"/>
          </p:nvPr>
        </p:nvSpPr>
        <p:spPr/>
        <p:txBody>
          <a:bodyPr/>
          <a:lstStyle/>
          <a:p>
            <a:r>
              <a:t>Alusta esimesest elemendist</a:t>
            </a:r>
          </a:p>
          <a:p>
            <a:pPr lvl="1"/>
            <a:r>
              <a:t>Pea seda sorteerituks</a:t>
            </a:r>
          </a:p>
          <a:p>
            <a:pPr/>
            <a:r>
              <a:t>Liigu järgmise elemendi juurde</a:t>
            </a:r>
          </a:p>
          <a:p>
            <a:pPr lvl="1"/>
            <a:r>
              <a:t>Võrdle kõigi sorteeritud segmendi elementidega</a:t>
            </a:r>
          </a:p>
          <a:p>
            <a:pPr lvl="1"/>
            <a:r>
              <a:t>Nihuta sorteeritud elemente üles, et luua ruumi</a:t>
            </a:r>
          </a:p>
          <a:p>
            <a:pPr lvl="1"/>
            <a:r>
              <a:t>Sisesta element õigesse kohta</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Insertion Sort Algorithm (Part 2)</a:t>
            </a:r>
          </a:p>
        </p:txBody>
      </p:sp>
      <p:sp>
        <p:nvSpPr>
          <p:cNvPr id="3" name="Text Placeholder 2"/>
          <p:cNvSpPr>
            <a:spLocks noGrp="1"/>
          </p:cNvSpPr>
          <p:nvPr>
            <p:ph type="body" idx="1"/>
          </p:nvPr>
        </p:nvSpPr>
        <p:spPr/>
        <p:txBody>
          <a:bodyPr/>
          <a:lstStyle/>
          <a:p>
            <a:r>
              <a:t>Korda protsessi</a:t>
            </a:r>
          </a:p>
          <a:p>
            <a:pPr lvl="1"/>
            <a:r>
              <a:t>Jätka, kuni kogu järjend on sorteeritud</a:t>
            </a:r>
          </a:p>
          <a:p>
            <a:pPr/>
            <a:r>
              <a:t>Näide</a:t>
            </a:r>
          </a:p>
          <a:p>
            <a:pPr lvl="1"/>
            <a:r>
              <a:t>[Viita sobivale näitele esitatud linkidest]</a:t>
            </a:r>
          </a:p>
          <a:p>
            <a:pPr/>
            <a:r>
              <a:t>Implementatsioon</a:t>
            </a:r>
          </a:p>
          <a:p>
            <a:pPr lvl="1"/>
            <a:r>
              <a:t>Saab implementeerida erinevates programmeerimiskeeltes nagu Python, C++, Java, C</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Importance of Sorting in Data Processing</a:t>
            </a:r>
          </a:p>
        </p:txBody>
      </p:sp>
      <p:sp>
        <p:nvSpPr>
          <p:cNvPr id="3" name="Text Placeholder 2"/>
          <p:cNvSpPr>
            <a:spLocks noGrp="1"/>
          </p:cNvSpPr>
          <p:nvPr>
            <p:ph type="body" idx="1"/>
          </p:nvPr>
        </p:nvSpPr>
        <p:spPr/>
        <p:txBody>
          <a:bodyPr/>
          <a:lstStyle/>
          <a:p>
            <a:r>
              <a:t>Soorituskaalutlused:</a:t>
            </a:r>
          </a:p>
          <a:p>
            <a:pPr lvl="1"/>
            <a:r>
              <a:t>Binaarotsing leiab väärtuse kiiremini kui lineaarotsing.</a:t>
            </a:r>
          </a:p>
          <a:p>
            <a:pPr lvl="1"/>
            <a:r>
              <a:t>Sortimine muutub kasulikuks, kui tegeletakse suurte andmekogumite või sagedaste otsingutega.</a:t>
            </a:r>
          </a:p>
          <a:p>
            <a:pPr/>
            <a:r>
              <a:t>Efektiivsus:</a:t>
            </a:r>
          </a:p>
          <a:p>
            <a:pPr lvl="1"/>
            <a:r>
              <a:t>Sortimine võib teha teatud otsinguoperatsioonid efektiivsemaks.</a:t>
            </a:r>
          </a:p>
          <a:p>
            <a:pPr lvl="1"/>
            <a:r>
              <a:t>Näiteks merge sorti teostamine järgnenud binaarotsingutega on efektiivsem kui mitmed lineaarotsingud.</a:t>
            </a:r>
          </a:p>
          <a:p>
            <a:pPr lvl="1"/>
            <a:r>
              <a:t>(https://textbooks.cs.ksu.edu/cc310/7-searching-and-sorting/26-the-importance-of-sorting/)</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Time Complexity of Insertion Sort</a:t>
            </a:r>
          </a:p>
        </p:txBody>
      </p:sp>
      <p:sp>
        <p:nvSpPr>
          <p:cNvPr id="3" name="Text Placeholder 2"/>
          <p:cNvSpPr>
            <a:spLocks noGrp="1"/>
          </p:cNvSpPr>
          <p:nvPr>
            <p:ph type="body" idx="1"/>
          </p:nvPr>
        </p:nvSpPr>
        <p:spPr/>
        <p:txBody>
          <a:bodyPr/>
          <a:lstStyle/>
          <a:p>
            <a:r>
              <a:t>Parim Juhtum</a:t>
            </a:r>
          </a:p>
          <a:p>
            <a:pPr lvl="1"/>
            <a:r>
              <a:t>O(n) - Kui järjend on juba sorteeritud</a:t>
            </a:r>
          </a:p>
          <a:p>
            <a:pPr/>
            <a:r>
              <a:t>Keskmine Juhtum</a:t>
            </a:r>
          </a:p>
          <a:p>
            <a:pPr lvl="1"/>
            <a:r>
              <a:t>O(n^2) - Kui elemendid on segamini järjekorras</a:t>
            </a:r>
          </a:p>
          <a:p>
            <a:pPr/>
            <a:r>
              <a:t>Halvim Juhtum</a:t>
            </a:r>
          </a:p>
          <a:p>
            <a:pPr lvl="1"/>
            <a:r>
              <a:t>O(n^2) - Kui järjend on sorteeritud vastupidises järjekorras</a:t>
            </a:r>
          </a:p>
          <a:p>
            <a:pPr/>
            <a:r>
              <a:t>Märkus</a:t>
            </a:r>
          </a:p>
          <a:p>
            <a:pPr lvl="1"/>
            <a:r>
              <a:t>Palju vähem efektiivne suurte järjendite puhul võrreldes arenenumate algoritmidega nagu kiirsort, kuhjasort või ühendsort</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Introduction to Merge Sort</a:t>
            </a:r>
          </a:p>
        </p:txBody>
      </p:sp>
      <p:sp>
        <p:nvSpPr>
          <p:cNvPr id="3" name="Text Placeholder 2"/>
          <p:cNvSpPr>
            <a:spLocks noGrp="1"/>
          </p:cNvSpPr>
          <p:nvPr>
            <p:ph type="body" idx="1"/>
          </p:nvPr>
        </p:nvSpPr>
        <p:spPr/>
        <p:txBody>
          <a:bodyPr/>
          <a:lstStyle/>
          <a:p>
            <a:r>
              <a:t>Definitsioon</a:t>
            </a:r>
          </a:p>
          <a:p>
            <a:pPr lvl="1"/>
            <a:r>
              <a:t>Merge sort on sortimisalgoritm, mis töötab massiivi jagades väiksemateks alammassiivideks, sortides iga alammassiivi ja seejärel ühendades sorteeritud alammassiivid tagasi kokku, et moodustada lõplik sorteeritud massiiv.</a:t>
            </a:r>
          </a:p>
          <a:p>
            <a:pPr/>
            <a:r>
              <a:t>Protsess</a:t>
            </a:r>
          </a:p>
          <a:p>
            <a:pPr lvl="1"/>
            <a:r>
              <a:t>Merge sort’i protsess on jagada massiiv kaheks pooleks, sortida iga pool ja seejärel ühendada sorteeritud pooled tagasi kokku. Seda protsessi korratakse, kuni kogu massiiv on sorteeritud.</a:t>
            </a:r>
          </a:p>
          <a:p>
            <a:pPr/>
            <a:r>
              <a:t>Rekursiivne algoritm</a:t>
            </a:r>
          </a:p>
          <a:p>
            <a:pPr lvl="1"/>
            <a:r>
              <a:t>Merge sort on rekursiivne algoritm, mis jagab massiivi pidevalt pooleks, kuni seda ei saa enam jagada, st massiivil on ainult üks element järele (massiiv ühe elemendiga on alati sorteeritud). Seejärel ühendatakse sorteeritud alammassiivid üheks sorteeritud massiiviks.</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Merge Sort Principle</a:t>
            </a:r>
          </a:p>
        </p:txBody>
      </p:sp>
      <p:sp>
        <p:nvSpPr>
          <p:cNvPr id="3" name="Text Placeholder 2"/>
          <p:cNvSpPr>
            <a:spLocks noGrp="1"/>
          </p:cNvSpPr>
          <p:nvPr>
            <p:ph type="body" idx="1"/>
          </p:nvPr>
        </p:nvSpPr>
        <p:spPr/>
        <p:txBody>
          <a:bodyPr/>
          <a:lstStyle/>
          <a:p>
            <a:r>
              <a:t>Jagamine ja vallutamine</a:t>
            </a:r>
          </a:p>
          <a:p>
            <a:pPr lvl="1"/>
            <a:r>
              <a:t>Merge sort põhineb jagamise ja vallutamise tehnikal, kus massiiv jagatakse pidevalt kaheks pooleks, kuni see jõuab ühikupikkuseni.</a:t>
            </a:r>
          </a:p>
          <a:p>
            <a:pPr/>
            <a:r>
              <a:t>Ühendamine</a:t>
            </a:r>
          </a:p>
          <a:p>
            <a:pPr lvl="1"/>
            <a:r>
              <a:t>Pärast jagamist ühendatakse sorteeritud alammassiivid kokku, et moodustada suuremaid sorteeritud alammassiive, ja see protsess jätkub, kuni kogu massiiv on sorteeritud.</a:t>
            </a:r>
          </a:p>
          <a:p>
            <a:pPr/>
            <a:r>
              <a:t>Stabiilsus</a:t>
            </a:r>
          </a:p>
          <a:p>
            <a:pPr lvl="1"/>
            <a:r>
              <a:t>Merge sort on stabiilne, säilitades võrdsete elementide suhtelise järjekorra sisendmassiivis.</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Merge Sort Algorithm - Splitting</a:t>
            </a:r>
          </a:p>
        </p:txBody>
      </p:sp>
      <p:sp>
        <p:nvSpPr>
          <p:cNvPr id="3" name="Text Placeholder 2"/>
          <p:cNvSpPr>
            <a:spLocks noGrp="1"/>
          </p:cNvSpPr>
          <p:nvPr>
            <p:ph type="body" idx="1"/>
          </p:nvPr>
        </p:nvSpPr>
        <p:spPr/>
        <p:txBody>
          <a:bodyPr/>
          <a:lstStyle/>
          <a:p>
            <a:r>
              <a:t>Massiivi jagamine</a:t>
            </a:r>
          </a:p>
          <a:p>
            <a:pPr lvl="1"/>
            <a:r>
              <a:t>Massiiv jagatakse algul kaheks võrdseks pooleks ja jagatakse edasi, kuni see jõuab ühikupikkuseni.</a:t>
            </a:r>
          </a:p>
          <a:p>
            <a:pPr/>
            <a:r>
              <a:t>Rekursiivne jagamine</a:t>
            </a:r>
          </a:p>
          <a:p>
            <a:pPr lvl="1"/>
            <a:r>
              <a:t>Jagamine toimub rekursiivselt, lagundades probleemi väiksemateks alaprobleemideks, kuni baasjuhtum on saavutatud.</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Merge Sort Algorithm - Merging</a:t>
            </a:r>
          </a:p>
        </p:txBody>
      </p:sp>
      <p:sp>
        <p:nvSpPr>
          <p:cNvPr id="3" name="Text Placeholder 2"/>
          <p:cNvSpPr>
            <a:spLocks noGrp="1"/>
          </p:cNvSpPr>
          <p:nvPr>
            <p:ph type="body" idx="1"/>
          </p:nvPr>
        </p:nvSpPr>
        <p:spPr/>
        <p:txBody>
          <a:bodyPr/>
          <a:lstStyle/>
          <a:p>
            <a:r>
              <a:t>Alammassiivide ühendamine</a:t>
            </a:r>
          </a:p>
          <a:p>
            <a:pPr lvl="1"/>
            <a:r>
              <a:t>Kui massiiv on jagatud ühikupikkuseni, ühendatakse sorteeritud alammassiivid kokku, et moodustada suuremaid sorteeritud alammassiive.</a:t>
            </a:r>
          </a:p>
          <a:p>
            <a:pPr/>
            <a:r>
              <a:t>Järjekorra säilitamine</a:t>
            </a:r>
          </a:p>
          <a:p>
            <a:pPr lvl="1"/>
            <a:r>
              <a:t>Ühendamisprotsess tagab elementide järjekorra säilitamise, andes tulemuseks sorteeritud massiivi.</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Merge Sort Algorithm - Combining</a:t>
            </a:r>
          </a:p>
        </p:txBody>
      </p:sp>
      <p:sp>
        <p:nvSpPr>
          <p:cNvPr id="3" name="Text Placeholder 2"/>
          <p:cNvSpPr>
            <a:spLocks noGrp="1"/>
          </p:cNvSpPr>
          <p:nvPr>
            <p:ph type="body" idx="1"/>
          </p:nvPr>
        </p:nvSpPr>
        <p:spPr/>
        <p:txBody>
          <a:bodyPr/>
          <a:lstStyle/>
          <a:p>
            <a:r>
              <a:t>Lõplik ühendamine</a:t>
            </a:r>
          </a:p>
          <a:p>
            <a:pPr lvl="1"/>
            <a:r>
              <a:t>Ühendamisprotsess jätkub, kuni sorteeritud massiiv on väiksematest alammassiividest ehitatud.</a:t>
            </a:r>
          </a:p>
          <a:p>
            <a:pPr/>
            <a:r>
              <a:t>Sorteeritud massiiv</a:t>
            </a:r>
          </a:p>
          <a:p>
            <a:pPr lvl="1"/>
            <a:r>
              <a:t>Ühendamisprotsessi lõplik tulemus on täielikult sorteeritud massiiv, kus elemendid on paigutatud kas kasvavas või kahanevas järjekorras, sõltuvalt nõudest.</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Time Complexity of Merge Sort</a:t>
            </a:r>
          </a:p>
        </p:txBody>
      </p:sp>
      <p:sp>
        <p:nvSpPr>
          <p:cNvPr id="3" name="Text Placeholder 2"/>
          <p:cNvSpPr>
            <a:spLocks noGrp="1"/>
          </p:cNvSpPr>
          <p:nvPr>
            <p:ph type="body" idx="1"/>
          </p:nvPr>
        </p:nvSpPr>
        <p:spPr/>
        <p:txBody>
          <a:bodyPr/>
          <a:lstStyle/>
          <a:p>
            <a:r>
              <a:t>Ajaline keerukus</a:t>
            </a:r>
          </a:p>
          <a:p>
            <a:pPr lvl="1"/>
            <a:r>
              <a:t>Merge Sort’il on ajaline keerukus O(N log(N)) kõigil kolmel juhul (halvim, keskmine ja parim), kuna see jagab alati massiivi kaheks pooleks ja võtab lineaarse aja kahe poole ühendamiseks.</a:t>
            </a:r>
          </a:p>
          <a:p>
            <a:pPr/>
            <a:r>
              <a:t>Abiruum</a:t>
            </a:r>
          </a:p>
          <a:p>
            <a:pPr lvl="1"/>
            <a:r>
              <a:t>Merge Sort vajab O(N) abiruumi, kuna kõik elemendid kopeeritakse ühendamisprotsessi ajal abimassiivi.</a:t>
            </a:r>
          </a:p>
          <a:p>
            <a:pPr/>
            <a:r>
              <a:t>Efektiivsus</a:t>
            </a:r>
          </a:p>
          <a:p>
            <a:pPr lvl="1"/>
            <a:r>
              <a:t>Tänu selle tagatud halvima juhu ajalisele keerukusele O(N logN) on Merge sort eriti sobiv suurte andmekogumite sortimiseks ja on efektiivne isegi suurte andmekogumite puhul.</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Introduction to Quick Sort</a:t>
            </a:r>
          </a:p>
        </p:txBody>
      </p:sp>
      <p:sp>
        <p:nvSpPr>
          <p:cNvPr id="3" name="Text Placeholder 2"/>
          <p:cNvSpPr>
            <a:spLocks noGrp="1"/>
          </p:cNvSpPr>
          <p:nvPr>
            <p:ph type="body" idx="1"/>
          </p:nvPr>
        </p:nvSpPr>
        <p:spPr/>
        <p:txBody>
          <a:bodyPr/>
          <a:lstStyle/>
          <a:p>
            <a:r>
              <a:t>Definition</a:t>
            </a:r>
          </a:p>
          <a:p>
            <a:pPr lvl="1"/>
            <a:r>
              <a:t>Efektiivne, üldotstarbeline sortimisalgoritm.</a:t>
            </a:r>
          </a:p>
          <a:p>
            <a:pPr lvl="1"/>
            <a:r>
              <a:t>Arendatud Briti arvutiteadlase Tony Hoare poolt 1959. aastal.</a:t>
            </a:r>
          </a:p>
          <a:p>
            <a:pPr/>
            <a:r>
              <a:t>Importance</a:t>
            </a:r>
          </a:p>
          <a:p>
            <a:pPr lvl="1"/>
            <a:r>
              <a:t>Levinumalt kasutatav algoritm sortimiseks.</a:t>
            </a:r>
          </a:p>
          <a:p>
            <a:pPr lvl="1"/>
            <a:r>
              <a:t>Veidi kiirem kui ühendamissort ja hunniksort juhuslike andmete puhul.</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Quick Sort Principle</a:t>
            </a:r>
          </a:p>
        </p:txBody>
      </p:sp>
      <p:sp>
        <p:nvSpPr>
          <p:cNvPr id="3" name="Text Placeholder 2"/>
          <p:cNvSpPr>
            <a:spLocks noGrp="1"/>
          </p:cNvSpPr>
          <p:nvPr>
            <p:ph type="body" idx="1"/>
          </p:nvPr>
        </p:nvSpPr>
        <p:spPr/>
        <p:txBody>
          <a:bodyPr/>
          <a:lstStyle/>
          <a:p>
            <a:r>
              <a:t>Type: Jagamis- ja vallutusalgoritm.</a:t>
            </a:r>
          </a:p>
          <a:p>
            <a:pPr/>
            <a:r>
              <a:t>Main Idea:</a:t>
            </a:r>
          </a:p>
          <a:p>
            <a:pPr lvl="1"/>
            <a:r>
              <a:t>Valige massiivist 'telje' element.</a:t>
            </a:r>
          </a:p>
          <a:p>
            <a:pPr lvl="1"/>
            <a:r>
              <a:t>Jagage teised elemendid kaheks alammassiiviks, võrreldes neid teljelementiga.</a:t>
            </a:r>
          </a:p>
          <a:p>
            <a:pPr lvl="1"/>
            <a:r>
              <a:t>Sortige rekursiivselt alammassiivid.</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Quick Sort Algorithm - Pivot Selection</a:t>
            </a:r>
          </a:p>
        </p:txBody>
      </p:sp>
      <p:sp>
        <p:nvSpPr>
          <p:cNvPr id="3" name="Text Placeholder 2"/>
          <p:cNvSpPr>
            <a:spLocks noGrp="1"/>
          </p:cNvSpPr>
          <p:nvPr>
            <p:ph type="body" idx="1"/>
          </p:nvPr>
        </p:nvSpPr>
        <p:spPr/>
        <p:txBody>
          <a:bodyPr/>
          <a:lstStyle/>
          <a:p>
            <a:r>
              <a:t>Pivot: Väärtus massiivist, mida kasutatakse partitsioneerimiseks.</a:t>
            </a:r>
          </a:p>
          <a:p>
            <a:pPr/>
            <a:r>
              <a:t>Importance of Pivot:</a:t>
            </a:r>
          </a:p>
          <a:p>
            <a:pPr lvl="1"/>
            <a:r>
              <a:t>Aitab massiivi kaheks alammassiiviks jagada.</a:t>
            </a:r>
          </a:p>
          <a:p>
            <a:pPr lvl="1"/>
            <a:r>
              <a:t>Võib mõjutada algoritmi jõudlust.</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Applications of Sorting (1/3)</a:t>
            </a:r>
          </a:p>
        </p:txBody>
      </p:sp>
      <p:sp>
        <p:nvSpPr>
          <p:cNvPr id="3" name="Text Placeholder 2"/>
          <p:cNvSpPr>
            <a:spLocks noGrp="1"/>
          </p:cNvSpPr>
          <p:nvPr>
            <p:ph type="body" idx="1"/>
          </p:nvPr>
        </p:nvSpPr>
        <p:spPr/>
        <p:txBody>
          <a:bodyPr/>
          <a:lstStyle/>
          <a:p>
            <a:r>
              <a:t>Lugeja Andmetüüp:</a:t>
            </a:r>
          </a:p>
          <a:p>
            <a:pPr lvl="1"/>
            <a:r>
              <a:t>Muudab loendureid tulemuste järgi.</a:t>
            </a:r>
          </a:p>
          <a:p>
            <a:pPr/>
            <a:r>
              <a:t>Hinne Andmetüüp:</a:t>
            </a:r>
          </a:p>
          <a:p>
            <a:pPr lvl="1"/>
            <a:r>
              <a:t>Esitab hinded (A, B+, jne.)</a:t>
            </a:r>
          </a:p>
          <a:p>
            <a:pPr/>
            <a:r>
              <a:t>Õpilase Andmetüüp:</a:t>
            </a:r>
          </a:p>
          <a:p>
            <a:pPr lvl="1"/>
            <a:r>
              <a:t>Esindab õpilast, kellel on sisselogimine, sektsiooni number ja hinne.</a:t>
            </a:r>
          </a:p>
          <a:p>
            <a:pPr/>
            <a:r>
              <a:t>Tõstutundetu Järjekord:</a:t>
            </a:r>
          </a:p>
          <a:p>
            <a:pPr lvl="1"/>
            <a:r>
              <a:t>Sorteerib stringe kasvavas järjekorras, eirates tõstutundlikkust.</a:t>
            </a:r>
          </a:p>
          <a:p>
            <a:pPr lvl="1"/>
            <a:r>
              <a:t>(https://algs4.cs.princeton.edu/25applications/)</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Quick Sort Algorithm - Partitioning</a:t>
            </a:r>
          </a:p>
        </p:txBody>
      </p:sp>
      <p:sp>
        <p:nvSpPr>
          <p:cNvPr id="3" name="Text Placeholder 2"/>
          <p:cNvSpPr>
            <a:spLocks noGrp="1"/>
          </p:cNvSpPr>
          <p:nvPr>
            <p:ph type="body" idx="1"/>
          </p:nvPr>
        </p:nvSpPr>
        <p:spPr/>
        <p:txBody>
          <a:bodyPr/>
          <a:lstStyle/>
          <a:p>
            <a:r>
              <a:t>Goal: Ümberkorraldage elemendid, võrreldes neid teljelementiga.</a:t>
            </a:r>
          </a:p>
          <a:p>
            <a:pPr/>
            <a:r>
              <a:t>Steps:</a:t>
            </a:r>
          </a:p>
          <a:p>
            <a:pPr lvl="1"/>
            <a:r>
              <a:t>Valige teljelement.</a:t>
            </a:r>
          </a:p>
          <a:p>
            <a:pPr lvl="1"/>
            <a:r>
              <a:t>Korraldage elemendid ümber nii, et:</a:t>
            </a:r>
          </a:p>
          <a:p>
            <a:pPr lvl="2"/>
            <a:r>
              <a:t>Elemendid, mis on väiksemad kui teljelement, tulevad enne seda.</a:t>
            </a:r>
          </a:p>
          <a:p>
            <a:pPr lvl="2"/>
            <a:r>
              <a:t>Elemendid, mis on suuremad kui teljelement, tulevad pärast seda.</a:t>
            </a:r>
          </a:p>
          <a:p>
            <a:pPr lvl="1"/>
            <a:r>
              <a:t>Elemendid, mis on võrdsed teljelemendiga, võivad olla kummalgi pool.</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Quick Sort Algorithm - Combining</a:t>
            </a:r>
          </a:p>
        </p:txBody>
      </p:sp>
      <p:sp>
        <p:nvSpPr>
          <p:cNvPr id="3" name="Text Placeholder 2"/>
          <p:cNvSpPr>
            <a:spLocks noGrp="1"/>
          </p:cNvSpPr>
          <p:nvPr>
            <p:ph type="body" idx="1"/>
          </p:nvPr>
        </p:nvSpPr>
        <p:spPr/>
        <p:txBody>
          <a:bodyPr/>
          <a:lstStyle/>
          <a:p>
            <a:r>
              <a:t>After partitioning:</a:t>
            </a:r>
          </a:p>
          <a:p>
            <a:pPr lvl="1"/>
            <a:r>
              <a:t>Rakendage rekursiivselt kiirsorti mõlemale alammassiivile.</a:t>
            </a:r>
          </a:p>
          <a:p>
            <a:pPr lvl="1"/>
            <a:r>
              <a:t>Jätke teljelement välja, kuna see on juba õiges kohas.</a:t>
            </a:r>
          </a:p>
          <a:p>
            <a:pPr/>
            <a:r>
              <a:t>Continue the process until the entire array is sorted.</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Time Complexity of Quick Sort</a:t>
            </a:r>
          </a:p>
        </p:txBody>
      </p:sp>
      <p:sp>
        <p:nvSpPr>
          <p:cNvPr id="3" name="Text Placeholder 2"/>
          <p:cNvSpPr>
            <a:spLocks noGrp="1"/>
          </p:cNvSpPr>
          <p:nvPr>
            <p:ph type="body" idx="1"/>
          </p:nvPr>
        </p:nvSpPr>
        <p:spPr/>
        <p:txBody>
          <a:bodyPr/>
          <a:lstStyle/>
          <a:p>
            <a:r>
              <a:t>Best-case: O(n log n)</a:t>
            </a:r>
          </a:p>
          <a:p>
            <a:pPr/>
            <a:r>
              <a:t>Worst-case: O(n^2)</a:t>
            </a:r>
          </a:p>
          <a:p>
            <a:pPr/>
            <a:r>
              <a:t>Average-case: O(n log n)</a:t>
            </a:r>
          </a:p>
          <a:p>
            <a:pPr/>
            <a:r>
              <a:t>Factors affecting time complexity:</a:t>
            </a:r>
          </a:p>
          <a:p>
            <a:pPr lvl="1"/>
            <a:r>
              <a:t>Teljevaliku.</a:t>
            </a:r>
          </a:p>
          <a:p>
            <a:pPr lvl="1"/>
            <a:r>
              <a:t>Andmete jaotus.</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Introduction to Shell Sort</a:t>
            </a:r>
          </a:p>
        </p:txBody>
      </p:sp>
      <p:sp>
        <p:nvSpPr>
          <p:cNvPr id="3" name="Text Placeholder 2"/>
          <p:cNvSpPr>
            <a:spLocks noGrp="1"/>
          </p:cNvSpPr>
          <p:nvPr>
            <p:ph type="body" idx="1"/>
          </p:nvPr>
        </p:nvSpPr>
        <p:spPr/>
        <p:txBody>
          <a:bodyPr/>
          <a:lstStyle/>
          <a:p>
            <a:r>
              <a:t>Definitsioon</a:t>
            </a:r>
          </a:p>
          <a:p>
            <a:pPr lvl="1"/>
            <a:r>
              <a:t>Kõrgelt efektiivne sortimisalgoritm, mis põhineb sisestussortimisel.</a:t>
            </a:r>
          </a:p>
          <a:p>
            <a:pPr lvl="1"/>
            <a:r>
              <a:t>Vältib suuri nihkeid ja vähendab ajakompleksust, sortides osaliselt sorteeritud massiive.</a:t>
            </a:r>
          </a:p>
          <a:p>
            <a:pPr/>
            <a:r>
              <a:t>Kuidas see töötab</a:t>
            </a:r>
          </a:p>
          <a:p>
            <a:pPr lvl="1"/>
            <a:r>
              <a:t>Jagab järjendi alamjärjenditeks ja sorteerib need sisestussortimise abil.</a:t>
            </a:r>
          </a:p>
          <a:p>
            <a:pPr lvl="1"/>
            <a:r>
              <a:t>Vähendab järk-järgult elementide vahelist intervalli, mida võrreldakse.</a:t>
            </a:r>
          </a:p>
          <a:p>
            <a:pPr/>
            <a:r>
              <a:t>Allikas</a:t>
            </a:r>
          </a:p>
          <a:p>
            <a:pPr lvl="1"/>
            <a:r>
              <a:t>[Simplilearn](https://www.simplilearn.com/tutorials/data-structure-tutorial/shell-sort)</a:t>
            </a:r>
          </a:p>
          <a:p>
            <a:pPr lvl="1"/>
            <a:r>
              <a:t>[Tutorialspoint](https://www.tutorialspoint.com/data_structures_algorithms/shell_sort_algorithm.htm)</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Shell Sort Principle</a:t>
            </a:r>
          </a:p>
        </p:txBody>
      </p:sp>
      <p:sp>
        <p:nvSpPr>
          <p:cNvPr id="3" name="Text Placeholder 2"/>
          <p:cNvSpPr>
            <a:spLocks noGrp="1"/>
          </p:cNvSpPr>
          <p:nvPr>
            <p:ph type="body" idx="1"/>
          </p:nvPr>
        </p:nvSpPr>
        <p:spPr/>
        <p:txBody>
          <a:bodyPr/>
          <a:lstStyle/>
          <a:p>
            <a:r>
              <a:t>Põhimõte</a:t>
            </a:r>
          </a:p>
          <a:p>
            <a:pPr lvl="1"/>
            <a:r>
              <a:t>Sorteerib omavahel kaugel asuvaid elemente ja vähendab järk-järgult intervalli elementide vahel, mida tuleb võrrelda.</a:t>
            </a:r>
          </a:p>
          <a:p>
            <a:pPr lvl="1"/>
            <a:r>
              <a:t>Kasutab vaheaega alamjärjendite loomiseks ja sorteerib need sisestussortimise abil.</a:t>
            </a:r>
          </a:p>
          <a:p>
            <a:pPr/>
            <a:r>
              <a:t>Allikas</a:t>
            </a:r>
          </a:p>
          <a:p>
            <a:pPr lvl="1"/>
            <a:r>
              <a:t>[Programiz](https://www.programiz.com/dsa/shell-sort)</a:t>
            </a:r>
          </a:p>
          <a:p>
            <a:pPr lvl="1"/>
            <a:r>
              <a:t>[GeeksforGeeks](https://www.geeksforgeeks.org/shellsort/)</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Shell Sort Algorithm (Part 1)</a:t>
            </a:r>
          </a:p>
        </p:txBody>
      </p:sp>
      <p:sp>
        <p:nvSpPr>
          <p:cNvPr id="3" name="Text Placeholder 2"/>
          <p:cNvSpPr>
            <a:spLocks noGrp="1"/>
          </p:cNvSpPr>
          <p:nvPr>
            <p:ph type="body" idx="1"/>
          </p:nvPr>
        </p:nvSpPr>
        <p:spPr/>
        <p:txBody>
          <a:bodyPr/>
          <a:lstStyle/>
          <a:p>
            <a:r>
              <a:t>1. samm</a:t>
            </a:r>
          </a:p>
          <a:p>
            <a:pPr lvl="1"/>
            <a:r>
              <a:t>Vali vahe, et jagada järjend alamjärjenditeks.</a:t>
            </a:r>
          </a:p>
          <a:p>
            <a:pPr/>
            <a:r>
              <a:t>2. samm</a:t>
            </a:r>
          </a:p>
          <a:p>
            <a:pPr lvl="1"/>
            <a:r>
              <a:t>Sorteeri alamjärjendid sisestussortimise abil.</a:t>
            </a:r>
          </a:p>
          <a:p>
            <a:pPr/>
            <a:r>
              <a:t>3. samm</a:t>
            </a:r>
          </a:p>
          <a:p>
            <a:pPr lvl="1"/>
            <a:r>
              <a:t>Vähenda vaheaega ja korda protsessi.</a:t>
            </a:r>
          </a:p>
          <a:p>
            <a:pPr/>
            <a:r>
              <a:t>Allikas</a:t>
            </a:r>
          </a:p>
          <a:p>
            <a:pPr lvl="1"/>
            <a:r>
              <a:t>[MakeUseOf](https://www.makeuseof.com/intro-to-shell-sort/)</a:t>
            </a: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Shell Sort Algorithm (Part 2)</a:t>
            </a:r>
          </a:p>
        </p:txBody>
      </p:sp>
      <p:sp>
        <p:nvSpPr>
          <p:cNvPr id="3" name="Text Placeholder 2"/>
          <p:cNvSpPr>
            <a:spLocks noGrp="1"/>
          </p:cNvSpPr>
          <p:nvPr>
            <p:ph type="body" idx="1"/>
          </p:nvPr>
        </p:nvSpPr>
        <p:spPr/>
        <p:txBody>
          <a:bodyPr/>
          <a:lstStyle/>
          <a:p>
            <a:r>
              <a:t>4. samm</a:t>
            </a:r>
          </a:p>
          <a:p>
            <a:pPr lvl="1"/>
            <a:r>
              <a:t>Jätka vahe vähendamist ja alamjärjendite sorteerimist, kuni vahe on 1.</a:t>
            </a:r>
          </a:p>
          <a:p>
            <a:pPr/>
            <a:r>
              <a:t>5. samm</a:t>
            </a:r>
          </a:p>
          <a:p>
            <a:pPr lvl="1"/>
            <a:r>
              <a:t>Tee lõplik sisestussortimine vahega 1.</a:t>
            </a:r>
          </a:p>
          <a:p>
            <a:pPr/>
            <a:r>
              <a:t>Allikas</a:t>
            </a:r>
          </a:p>
          <a:p>
            <a:pPr lvl="1"/>
            <a:r>
              <a:t>[Simplilearn](https://www.simplilearn.com/tutorials/data-structure-tutorial/shell-sort)</a:t>
            </a:r>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Time Complexity of Shell Sort</a:t>
            </a:r>
          </a:p>
        </p:txBody>
      </p:sp>
      <p:sp>
        <p:nvSpPr>
          <p:cNvPr id="3" name="Text Placeholder 2"/>
          <p:cNvSpPr>
            <a:spLocks noGrp="1"/>
          </p:cNvSpPr>
          <p:nvPr>
            <p:ph type="body" idx="1"/>
          </p:nvPr>
        </p:nvSpPr>
        <p:spPr/>
        <p:txBody>
          <a:bodyPr/>
          <a:lstStyle/>
          <a:p>
            <a:r>
              <a:t>Parima juhu ajakompleksus: Sõltub vahe järjestusest.</a:t>
            </a:r>
          </a:p>
          <a:p>
            <a:pPr/>
            <a:r>
              <a:t>Halvima juhu ajakompleksus: O(n^2) või O(n(log n)^2), sõltuvalt vahe järjestusest.</a:t>
            </a:r>
          </a:p>
          <a:p>
            <a:pPr/>
            <a:r>
              <a:t>Keskmine juhu ajakompleksus: Sõltub vahe järjestusest.</a:t>
            </a:r>
          </a:p>
          <a:p>
            <a:pPr/>
            <a:r>
              <a:t>Allikas</a:t>
            </a:r>
          </a:p>
          <a:p>
            <a:pPr lvl="1"/>
            <a:r>
              <a:t>[GeeksforGeeks](https://www.geeksforgeeks.org/shellsort/)</a:t>
            </a:r>
          </a:p>
        </p:txBody>
      </p:sp>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Introduction to Heap Sort</a:t>
            </a:r>
          </a:p>
        </p:txBody>
      </p:sp>
      <p:sp>
        <p:nvSpPr>
          <p:cNvPr id="3" name="Text Placeholder 2"/>
          <p:cNvSpPr>
            <a:spLocks noGrp="1"/>
          </p:cNvSpPr>
          <p:nvPr>
            <p:ph type="body" idx="1"/>
          </p:nvPr>
        </p:nvSpPr>
        <p:spPr/>
        <p:txBody>
          <a:bodyPr/>
          <a:lstStyle/>
          <a:p>
            <a:r>
              <a:t>Definitsioon</a:t>
            </a:r>
          </a:p>
          <a:p>
            <a:pPr lvl="1"/>
            <a:r>
              <a:t>Võrdlusel põhinev sortimistehnika</a:t>
            </a:r>
          </a:p>
          <a:p>
            <a:pPr lvl="1"/>
            <a:r>
              <a:t>Põhineb binaarse kuhja andmestruktuuril</a:t>
            </a:r>
          </a:p>
          <a:p>
            <a:pPr/>
            <a:r>
              <a:t>Kuidas see töötab</a:t>
            </a:r>
          </a:p>
          <a:p>
            <a:pPr lvl="1"/>
            <a:r>
              <a:t>Visualiseerib massiivi elemente kui erilist tüüpi täielikku binaarpuud, mida nimetatakse kuhjaks</a:t>
            </a:r>
          </a:p>
          <a:p>
            <a:pPr lvl="1"/>
            <a:r>
              <a:t>Korraldab elemendid sortimiseks massiivis binaarseks kuhjaks, korduvalt suurimat elementi liigutades</a:t>
            </a:r>
          </a:p>
        </p:txBody>
      </p:sp>
    </p:spTree>
  </p:cSld>
  <p:clrMapOvr>
    <a:masterClrMapping/>
  </p:clrMapOvr>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Heap Sort Principle</a:t>
            </a:r>
          </a:p>
        </p:txBody>
      </p:sp>
      <p:sp>
        <p:nvSpPr>
          <p:cNvPr id="3" name="Text Placeholder 2"/>
          <p:cNvSpPr>
            <a:spLocks noGrp="1"/>
          </p:cNvSpPr>
          <p:nvPr>
            <p:ph type="body" idx="1"/>
          </p:nvPr>
        </p:nvSpPr>
        <p:spPr/>
        <p:txBody>
          <a:bodyPr/>
          <a:lstStyle/>
          <a:p>
            <a:r>
              <a:t>Sortimismeetod</a:t>
            </a:r>
          </a:p>
          <a:p>
            <a:pPr lvl="1"/>
            <a:r>
              <a:t>Võrdlusel põhinev</a:t>
            </a:r>
          </a:p>
          <a:p>
            <a:pPr/>
            <a:r>
              <a:t>Protsess</a:t>
            </a:r>
          </a:p>
          <a:p>
            <a:pPr lvl="1"/>
            <a:r>
              <a:t>Loob kuhja sisendmassiivist</a:t>
            </a:r>
          </a:p>
          <a:p>
            <a:pPr lvl="1"/>
            <a:r>
              <a:t>Sorteerib massiivi, kasutades ära kuhja omadusi</a:t>
            </a:r>
          </a:p>
          <a:p>
            <a:pPr/>
            <a:r>
              <a:t>Kasutamine</a:t>
            </a:r>
          </a:p>
          <a:p>
            <a:pPr lvl="1"/>
            <a:r>
              <a:t>Efektiivne suurte andmekogumite jaoks</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Applications of Sorting (2/3)</a:t>
            </a:r>
          </a:p>
        </p:txBody>
      </p:sp>
      <p:sp>
        <p:nvSpPr>
          <p:cNvPr id="3" name="Text Placeholder 2"/>
          <p:cNvSpPr>
            <a:spLocks noGrp="1"/>
          </p:cNvSpPr>
          <p:nvPr>
            <p:ph type="body" idx="1"/>
          </p:nvPr>
        </p:nvSpPr>
        <p:spPr/>
        <p:txBody>
          <a:bodyPr/>
          <a:lstStyle/>
          <a:p>
            <a:r>
              <a:t>Laskuva Järjekorra String Comparator:</a:t>
            </a:r>
          </a:p>
          <a:p>
            <a:pPr lvl="1"/>
            <a:r>
              <a:t>Sorteerib stringe laskuvas järjekorras.</a:t>
            </a:r>
          </a:p>
          <a:p>
            <a:pPr/>
            <a:r>
              <a:t>Mitte-Inglise Tähestike Sortimine:</a:t>
            </a:r>
          </a:p>
          <a:p>
            <a:pPr lvl="1"/>
            <a:r>
              <a:t>Sorteerib stringe mitte-Inglise tähestike järgi, arvestades aktsente ja eelkomposiitseid tähemärke.</a:t>
            </a:r>
          </a:p>
          <a:p>
            <a:pPr/>
            <a:r>
              <a:t>Smithi reegel:</a:t>
            </a:r>
          </a:p>
          <a:p>
            <a:pPr lvl="1"/>
            <a:r>
              <a:t>Tööde ajakava koostamine nende töötlemisaja ja kaalu suhte põhjal.</a:t>
            </a:r>
          </a:p>
          <a:p>
            <a:pPr/>
            <a:r>
              <a:t>Riimivad Sõnad:</a:t>
            </a:r>
          </a:p>
          <a:p>
            <a:pPr lvl="1"/>
            <a:r>
              <a:t>Riimisõnade leidmine tähtede tagurpidi pööramise ja sortimise teel.</a:t>
            </a:r>
          </a:p>
          <a:p>
            <a:pPr lvl="1"/>
            <a:r>
              <a:t>(https://algs4.cs.princeton.edu/25applications/)</a:t>
            </a:r>
          </a:p>
        </p:txBody>
      </p:sp>
    </p:spTree>
  </p:cSld>
  <p:clrMapOvr>
    <a:masterClrMapping/>
  </p:clrMapOvr>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Heap Sort Algorithm (Part 1)</a:t>
            </a:r>
          </a:p>
        </p:txBody>
      </p:sp>
      <p:sp>
        <p:nvSpPr>
          <p:cNvPr id="3" name="Text Placeholder 2"/>
          <p:cNvSpPr>
            <a:spLocks noGrp="1"/>
          </p:cNvSpPr>
          <p:nvPr>
            <p:ph type="body" idx="1"/>
          </p:nvPr>
        </p:nvSpPr>
        <p:spPr/>
        <p:txBody>
          <a:bodyPr/>
          <a:lstStyle/>
          <a:p>
            <a:r>
              <a:t>Loo binaarne kuhj</a:t>
            </a:r>
          </a:p>
          <a:p>
            <a:pPr lvl="1"/>
            <a:r>
              <a:t>Tee sisendmassiiv kuhjaks (Heapify)</a:t>
            </a:r>
          </a:p>
          <a:p>
            <a:pPr/>
            <a:r>
              <a:t>Eemalda elemendid</a:t>
            </a:r>
          </a:p>
          <a:p>
            <a:pPr lvl="1"/>
            <a:r>
              <a:t>Eemalda kuhjast maksimaalne element</a:t>
            </a:r>
          </a:p>
          <a:p>
            <a:pPr lvl="1"/>
            <a:r>
              <a:t>Asenda see kuhja viimase elemendiga</a:t>
            </a:r>
          </a:p>
          <a:p>
            <a:pPr lvl="1"/>
            <a:r>
              <a:t>Tee vähendatud kuhj kuhjaks (Heapify)</a:t>
            </a:r>
          </a:p>
        </p:txBody>
      </p:sp>
    </p:spTree>
  </p:cSld>
  <p:clrMapOvr>
    <a:masterClrMapping/>
  </p:clrMapOvr>
</p:sld>
</file>

<file path=ppt/slides/slide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Heap Sort Algorithm (Part 2)</a:t>
            </a:r>
          </a:p>
        </p:txBody>
      </p:sp>
      <p:sp>
        <p:nvSpPr>
          <p:cNvPr id="3" name="Text Placeholder 2"/>
          <p:cNvSpPr>
            <a:spLocks noGrp="1"/>
          </p:cNvSpPr>
          <p:nvPr>
            <p:ph type="body" idx="1"/>
          </p:nvPr>
        </p:nvSpPr>
        <p:spPr/>
        <p:txBody>
          <a:bodyPr/>
          <a:lstStyle/>
          <a:p>
            <a:r>
              <a:t>Korda protsessi</a:t>
            </a:r>
          </a:p>
          <a:p>
            <a:pPr lvl="1"/>
            <a:r>
              <a:t>Jätka, kuni kuhj on tühi</a:t>
            </a:r>
          </a:p>
          <a:p>
            <a:pPr lvl="1"/>
            <a:r>
              <a:t>Massiiv on nüüd sorteeritud</a:t>
            </a:r>
          </a:p>
          <a:p>
            <a:pPr/>
            <a:r>
              <a:t>Näide</a:t>
            </a:r>
          </a:p>
          <a:p>
            <a:pPr lvl="1"/>
            <a:r>
              <a:t>[Viita sobivale näitele esitatud linkidelt]</a:t>
            </a:r>
          </a:p>
          <a:p>
            <a:pPr/>
            <a:r>
              <a:t>Implementatsioon</a:t>
            </a:r>
          </a:p>
          <a:p>
            <a:pPr lvl="1"/>
            <a:r>
              <a:t>Saab implementeerida erinevates programmeerimiskeeltes nagu Python, C++, Java, C</a:t>
            </a:r>
          </a:p>
        </p:txBody>
      </p:sp>
    </p:spTree>
  </p:cSld>
  <p:clrMapOvr>
    <a:masterClrMapping/>
  </p:clrMapOvr>
</p:sld>
</file>

<file path=ppt/slides/slide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Time Complexity of Heap Sort</a:t>
            </a:r>
          </a:p>
        </p:txBody>
      </p:sp>
      <p:sp>
        <p:nvSpPr>
          <p:cNvPr id="3" name="Text Placeholder 2"/>
          <p:cNvSpPr>
            <a:spLocks noGrp="1"/>
          </p:cNvSpPr>
          <p:nvPr>
            <p:ph type="body" idx="1"/>
          </p:nvPr>
        </p:nvSpPr>
        <p:spPr/>
        <p:txBody>
          <a:bodyPr/>
          <a:lstStyle/>
          <a:p>
            <a:r>
              <a:t>Parim juhtum</a:t>
            </a:r>
          </a:p>
          <a:p>
            <a:pPr lvl="1"/>
            <a:r>
              <a:t>O(n log n) - Tasakaalustatud binaarse kuhja jaoks</a:t>
            </a:r>
          </a:p>
          <a:p>
            <a:pPr/>
            <a:r>
              <a:t>Keskmine juhtum</a:t>
            </a:r>
          </a:p>
          <a:p>
            <a:pPr lvl="1"/>
            <a:r>
              <a:t>O(n log n) - Logaritmiline aeg iga n elemendi jaoks</a:t>
            </a:r>
          </a:p>
          <a:p>
            <a:pPr/>
            <a:r>
              <a:t>Halvim juhtum</a:t>
            </a:r>
          </a:p>
          <a:p>
            <a:pPr lvl="1"/>
            <a:r>
              <a:t>O(n log n) - Isegi kui sisend on sorteeritud või pööratud</a:t>
            </a:r>
          </a:p>
          <a:p>
            <a:pPr/>
            <a:r>
              <a:t>Märkus</a:t>
            </a:r>
          </a:p>
          <a:p>
            <a:pPr lvl="1"/>
            <a:r>
              <a:t>Heap Sort on efektiivsem võrreldes võrdlusel põhinevate sortidega nagu Bubble Sort ja Insertion Sort</a:t>
            </a:r>
          </a:p>
        </p:txBody>
      </p:sp>
    </p:spTree>
  </p:cSld>
  <p:clrMapOvr>
    <a:masterClrMapping/>
  </p:clrMapOvr>
</p:sld>
</file>

<file path=ppt/slides/slide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Introduction to Counting Sort</a:t>
            </a:r>
          </a:p>
        </p:txBody>
      </p:sp>
      <p:sp>
        <p:nvSpPr>
          <p:cNvPr id="3" name="Text Placeholder 2"/>
          <p:cNvSpPr>
            <a:spLocks noGrp="1"/>
          </p:cNvSpPr>
          <p:nvPr>
            <p:ph type="body" idx="1"/>
          </p:nvPr>
        </p:nvSpPr>
        <p:spPr/>
        <p:txBody>
          <a:bodyPr/>
          <a:lstStyle/>
          <a:p>
            <a:r>
              <a:t>Definition</a:t>
            </a:r>
          </a:p>
          <a:p>
            <a:pPr lvl="1"/>
            <a:r>
              <a:t>Counting Sort on mitte-võrdlusel põhinev sortimisalgoritm, mis sobib piiratud hulga sisendväärtuste jaoks. See on efektiivne, kui sisendväärtuste vahemik on väike võrreldes sorteeritavate elementide arvuga.</a:t>
            </a:r>
          </a:p>
          <a:p>
            <a:pPr/>
            <a:r>
              <a:t>Characteristics</a:t>
            </a:r>
          </a:p>
          <a:p>
            <a:pPr lvl="1"/>
            <a:r>
              <a:t>See loendab iga erineva elemendi sagedust sisendmassiivis ja kasutab seda teavet elementide õigesse järjestusse paigutamiseks.</a:t>
            </a:r>
          </a:p>
          <a:p>
            <a:pPr lvl="1"/>
            <a:r>
              <a:t>See on eriti kasulik täisarvude või kategooriliste andmete sortimisel.</a:t>
            </a:r>
          </a:p>
        </p:txBody>
      </p:sp>
    </p:spTree>
  </p:cSld>
  <p:clrMapOvr>
    <a:masterClrMapping/>
  </p:clrMapOvr>
</p:sld>
</file>

<file path=ppt/slides/slide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Counting Sort Principle</a:t>
            </a:r>
          </a:p>
        </p:txBody>
      </p:sp>
      <p:sp>
        <p:nvSpPr>
          <p:cNvPr id="3" name="Text Placeholder 2"/>
          <p:cNvSpPr>
            <a:spLocks noGrp="1"/>
          </p:cNvSpPr>
          <p:nvPr>
            <p:ph type="body" idx="1"/>
          </p:nvPr>
        </p:nvSpPr>
        <p:spPr/>
        <p:txBody>
          <a:bodyPr/>
          <a:lstStyle/>
          <a:p>
            <a:r>
              <a:t>Working Principle</a:t>
            </a:r>
          </a:p>
          <a:p>
            <a:pPr lvl="1"/>
            <a:r>
              <a:t>Algoritm töötab, loendades iga unikaalse elemendi esinemisi sisendmassiivis ja kasutades neid loendeid elemendi indeksi arvutamiseks väljundmassiivis.</a:t>
            </a:r>
          </a:p>
          <a:p>
            <a:pPr lvl="1"/>
            <a:r>
              <a:t>See säilitab võrdsete elementide järjekorra, muutes selle stabiilseks sortimisalgoritmiks.</a:t>
            </a:r>
          </a:p>
          <a:p>
            <a:pPr/>
            <a:r>
              <a:t>Range of Input Values</a:t>
            </a:r>
          </a:p>
          <a:p>
            <a:pPr lvl="1"/>
            <a:r>
              <a:t>See toimib kiiremini kui võrdlusel põhinevad sortimisalgoritmid, nagu ühendamissort ja kiirsort, eriti kui sisendi vahemik on sisendite arvu järjekorras.</a:t>
            </a:r>
          </a:p>
        </p:txBody>
      </p:sp>
    </p:spTree>
  </p:cSld>
  <p:clrMapOvr>
    <a:masterClrMapping/>
  </p:clrMapOvr>
</p:sld>
</file>

<file path=ppt/slides/slide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Counting Sort Algorithm - Part 1</a:t>
            </a:r>
          </a:p>
        </p:txBody>
      </p:sp>
      <p:sp>
        <p:nvSpPr>
          <p:cNvPr id="3" name="Text Placeholder 2"/>
          <p:cNvSpPr>
            <a:spLocks noGrp="1"/>
          </p:cNvSpPr>
          <p:nvPr>
            <p:ph type="body" idx="1"/>
          </p:nvPr>
        </p:nvSpPr>
        <p:spPr/>
        <p:txBody>
          <a:bodyPr/>
          <a:lstStyle/>
          <a:p>
            <a:r>
              <a:t>Initialization</a:t>
            </a:r>
          </a:p>
          <a:p>
            <a:pPr lvl="1"/>
            <a:r>
              <a:t>Leidke antud massiivist maksimaalne element.</a:t>
            </a:r>
          </a:p>
          <a:p>
            <a:pPr lvl="1"/>
            <a:r>
              <a:t>Alustage countArray[] pikkusega max+1, kus kõik elemendid on 0.</a:t>
            </a:r>
          </a:p>
          <a:p>
            <a:pPr/>
            <a:r>
              <a:t>Counting Occurrences</a:t>
            </a:r>
          </a:p>
          <a:p>
            <a:pPr lvl="1"/>
            <a:r>
              <a:t>Salvestage sisendmassiivi iga unikaalse elemendi loend vastavatesse indeksitesse countArray[]-s.</a:t>
            </a:r>
          </a:p>
          <a:p>
            <a:pPr lvl="1"/>
            <a:r>
              <a:t>Arvutage countArray[] elementide eelsumma, et aidata sisendmassiivi elemente õiges indeksis väljundmassiivis paigutada.</a:t>
            </a:r>
          </a:p>
        </p:txBody>
      </p:sp>
    </p:spTree>
  </p:cSld>
  <p:clrMapOvr>
    <a:masterClrMapping/>
  </p:clrMapOvr>
</p:sld>
</file>

<file path=ppt/slides/slide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Counting Sort Algorithm - Part 2</a:t>
            </a:r>
          </a:p>
        </p:txBody>
      </p:sp>
      <p:sp>
        <p:nvSpPr>
          <p:cNvPr id="3" name="Text Placeholder 2"/>
          <p:cNvSpPr>
            <a:spLocks noGrp="1"/>
          </p:cNvSpPr>
          <p:nvPr>
            <p:ph type="body" idx="1"/>
          </p:nvPr>
        </p:nvSpPr>
        <p:spPr/>
        <p:txBody>
          <a:bodyPr/>
          <a:lstStyle/>
          <a:p>
            <a:r>
              <a:t>Creating Output Array</a:t>
            </a:r>
          </a:p>
          <a:p>
            <a:pPr lvl="1"/>
            <a:r>
              <a:t>Itereerige sisendmassiivi lõpust ja uuendage outputArray-d countArray põhjal.</a:t>
            </a:r>
          </a:p>
          <a:p>
            <a:pPr lvl="1"/>
            <a:r>
              <a:t>Võrdsete elementide järjekord säilib, kuna sisendmassiivi läbitakse lõpust, muutes sortimisalgoritmi stabiilseks.</a:t>
            </a:r>
          </a:p>
          <a:p>
            <a:pPr/>
            <a:r>
              <a:t>Final Output</a:t>
            </a:r>
          </a:p>
          <a:p>
            <a:pPr lvl="1"/>
            <a:r>
              <a:t>Lõplik väljund on sorteeritud massiiv, kus elemendid on paigutatud kas kasvavas või kahanevas järjekorras, sõltuvalt nõudest.</a:t>
            </a:r>
          </a:p>
        </p:txBody>
      </p:sp>
    </p:spTree>
  </p:cSld>
  <p:clrMapOvr>
    <a:masterClrMapping/>
  </p:clrMapOvr>
</p:sld>
</file>

<file path=ppt/slides/slide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Time Complexity of Counting Sort</a:t>
            </a:r>
          </a:p>
        </p:txBody>
      </p:sp>
      <p:sp>
        <p:nvSpPr>
          <p:cNvPr id="3" name="Text Placeholder 2"/>
          <p:cNvSpPr>
            <a:spLocks noGrp="1"/>
          </p:cNvSpPr>
          <p:nvPr>
            <p:ph type="body" idx="1"/>
          </p:nvPr>
        </p:nvSpPr>
        <p:spPr/>
        <p:txBody>
          <a:bodyPr/>
          <a:lstStyle/>
          <a:p>
            <a:r>
              <a:t>Time Complexity</a:t>
            </a:r>
          </a:p>
          <a:p>
            <a:pPr lvl="1"/>
            <a:r>
              <a:t>Counting Sorti ajaline keerukus on O(N+M), kus N ja M on vastavalt inputArray[] ja countArray[] suurused.</a:t>
            </a:r>
          </a:p>
          <a:p>
            <a:pPr lvl="1"/>
            <a:r>
              <a:t>Sellel on sama ajaline keerukus halvimal, keskmisel ja parimal juhul.</a:t>
            </a:r>
          </a:p>
          <a:p>
            <a:pPr/>
            <a:r>
              <a:t>Auxiliary Space</a:t>
            </a:r>
          </a:p>
          <a:p>
            <a:pPr lvl="1"/>
            <a:r>
              <a:t>Algoritm vajab O(N+M) lisaruumi, kus N ja M on vastavalt outputArray[] ja countArray[] poolt võetud ruum.</a:t>
            </a:r>
          </a:p>
          <a:p>
            <a:pPr/>
            <a:r>
              <a:t>Efficiency</a:t>
            </a:r>
          </a:p>
          <a:p>
            <a:pPr lvl="1"/>
            <a:r>
              <a:t>Counting sort on efektiivne ja üldiselt toimib kiiremini kui kõik võrdlusel põhinevad sortimisalgoritmid, eriti kui sisendi vahemik on sisendite arvu järjekorras.</a:t>
            </a:r>
          </a:p>
        </p:txBody>
      </p:sp>
    </p:spTree>
  </p:cSld>
  <p:clrMapOvr>
    <a:masterClrMapping/>
  </p:clrMapOvr>
</p:sld>
</file>

<file path=ppt/slides/slide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Introduction to Bucket Sort</a:t>
            </a:r>
          </a:p>
        </p:txBody>
      </p:sp>
      <p:sp>
        <p:nvSpPr>
          <p:cNvPr id="3" name="Text Placeholder 2"/>
          <p:cNvSpPr>
            <a:spLocks noGrp="1"/>
          </p:cNvSpPr>
          <p:nvPr>
            <p:ph type="body" idx="1"/>
          </p:nvPr>
        </p:nvSpPr>
        <p:spPr/>
        <p:txBody>
          <a:bodyPr/>
          <a:lstStyle/>
          <a:p>
            <a:r>
              <a:t>Definitsioon</a:t>
            </a:r>
          </a:p>
          <a:p>
            <a:pPr lvl="1"/>
            <a:r>
              <a:t>Sortimistehnika, mis hõlmab elementide jagamist erinevatesse rühmadesse või koppadesse.</a:t>
            </a:r>
          </a:p>
          <a:p>
            <a:pPr lvl="1"/>
            <a:r>
              <a:t>Tuntud ka kui bin sort.</a:t>
            </a:r>
          </a:p>
          <a:p>
            <a:pPr/>
            <a:r>
              <a:t>Kuidas see töötab</a:t>
            </a:r>
          </a:p>
          <a:p>
            <a:pPr lvl="1"/>
            <a:r>
              <a:t>Jaotab massiivi elemendid mitmesse koppa.</a:t>
            </a:r>
          </a:p>
          <a:p>
            <a:pPr lvl="1"/>
            <a:r>
              <a:t>Iga kopp sorteeritakse seejärel eraldi.</a:t>
            </a:r>
          </a:p>
          <a:p>
            <a:pPr/>
            <a:r>
              <a:t>Allikas</a:t>
            </a:r>
          </a:p>
          <a:p>
            <a:pPr lvl="1"/>
            <a:r>
              <a:t>[GeeksforGeeks](https://www.geeksforgeeks.org/bucket-sort-2/)</a:t>
            </a:r>
          </a:p>
          <a:p>
            <a:pPr lvl="1"/>
            <a:r>
              <a:t>[Medium by Karuna Sehgal](https://medium.com/karuna-sehgal/an-introduction-to-bucket-sort-62aa5325d124)</a:t>
            </a:r>
          </a:p>
        </p:txBody>
      </p:sp>
    </p:spTree>
  </p:cSld>
  <p:clrMapOvr>
    <a:masterClrMapping/>
  </p:clrMapOvr>
</p:sld>
</file>

<file path=ppt/slides/slide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Bucket Sort Principle</a:t>
            </a:r>
          </a:p>
        </p:txBody>
      </p:sp>
      <p:sp>
        <p:nvSpPr>
          <p:cNvPr id="3" name="Text Placeholder 2"/>
          <p:cNvSpPr>
            <a:spLocks noGrp="1"/>
          </p:cNvSpPr>
          <p:nvPr>
            <p:ph type="body" idx="1"/>
          </p:nvPr>
        </p:nvSpPr>
        <p:spPr/>
        <p:txBody>
          <a:bodyPr/>
          <a:lstStyle/>
          <a:p>
            <a:r>
              <a:t>Põhimõte</a:t>
            </a:r>
          </a:p>
          <a:p>
            <a:pPr lvl="1"/>
            <a:r>
              <a:t>Töötab, jaotades massiivi elemendid mitmesse koppa.</a:t>
            </a:r>
          </a:p>
          <a:p>
            <a:pPr lvl="1"/>
            <a:r>
              <a:t>Kopad sorteeritakse seejärel eraldi, kasutades erinevat sortimisalgoritmi või rakendades rekursiivselt kopa sortimise algoritmi.</a:t>
            </a:r>
          </a:p>
          <a:p>
            <a:pPr/>
            <a:r>
              <a:t>Allikas</a:t>
            </a:r>
          </a:p>
          <a:p>
            <a:pPr lvl="1"/>
            <a:r>
              <a:t>[Simplilearn](https://www.simplilearn.com/tutorials/data-structure-tutorial/bucket-sort-algorithm)</a:t>
            </a:r>
          </a:p>
          <a:p>
            <a:pPr lvl="1"/>
            <a:r>
              <a:t>[Programiz](https://www.programiz.com/dsa/bucket-sort)</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Applications of Sorting (3/3)</a:t>
            </a:r>
          </a:p>
        </p:txBody>
      </p:sp>
      <p:sp>
        <p:nvSpPr>
          <p:cNvPr id="3" name="Text Placeholder 2"/>
          <p:cNvSpPr>
            <a:spLocks noGrp="1"/>
          </p:cNvSpPr>
          <p:nvPr>
            <p:ph type="body" idx="1"/>
          </p:nvPr>
        </p:nvSpPr>
        <p:spPr/>
        <p:txBody>
          <a:bodyPr/>
          <a:lstStyle/>
          <a:p>
            <a:r>
              <a:t>Mood:</a:t>
            </a:r>
          </a:p>
          <a:p>
            <a:pPr lvl="1"/>
            <a:r>
              <a:t>Leidke täisarvude jada mood.</a:t>
            </a:r>
          </a:p>
          <a:p>
            <a:pPr/>
            <a:r>
              <a:t>Lähim 1D Paar:</a:t>
            </a:r>
          </a:p>
          <a:p>
            <a:pPr lvl="1"/>
            <a:r>
              <a:t>Leidke täisarvude paar, mis on väärtuselt kõige lähemal.</a:t>
            </a:r>
          </a:p>
          <a:p>
            <a:pPr/>
            <a:r>
              <a:t>Paljude Duplikaatidega Sortimine:</a:t>
            </a:r>
          </a:p>
          <a:p>
            <a:pPr lvl="1"/>
            <a:r>
              <a:t>Jada sortimine, kus on kuni log N erinevat elementi.</a:t>
            </a:r>
          </a:p>
          <a:p>
            <a:pPr/>
            <a:r>
              <a:t>Peaaegu Sorteeritud:</a:t>
            </a:r>
          </a:p>
          <a:p>
            <a:pPr lvl="1"/>
            <a:r>
              <a:t>Massiivi sortimine, kus elemendid on oma sihtkohast kuni k positsioonide kaugusel.</a:t>
            </a:r>
          </a:p>
          <a:p>
            <a:pPr lvl="1"/>
            <a:r>
              <a:t>(https://algs4.cs.princeton.edu/25applications/)</a:t>
            </a:r>
          </a:p>
        </p:txBody>
      </p:sp>
    </p:spTree>
  </p:cSld>
  <p:clrMapOvr>
    <a:masterClrMapping/>
  </p:clrMapOvr>
</p:sld>
</file>

<file path=ppt/slides/slide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Bucket Sort Algorithm (Part 1)</a:t>
            </a:r>
          </a:p>
        </p:txBody>
      </p:sp>
      <p:sp>
        <p:nvSpPr>
          <p:cNvPr id="3" name="Text Placeholder 2"/>
          <p:cNvSpPr>
            <a:spLocks noGrp="1"/>
          </p:cNvSpPr>
          <p:nvPr>
            <p:ph type="body" idx="1"/>
          </p:nvPr>
        </p:nvSpPr>
        <p:spPr/>
        <p:txBody>
          <a:bodyPr/>
          <a:lstStyle/>
          <a:p>
            <a:r>
              <a:t>1. samm</a:t>
            </a:r>
          </a:p>
          <a:p>
            <a:pPr lvl="1"/>
            <a:r>
              <a:t>Määra kasutatavate koppade arv.</a:t>
            </a:r>
          </a:p>
          <a:p>
            <a:pPr/>
            <a:r>
              <a:t>2. samm</a:t>
            </a:r>
          </a:p>
          <a:p>
            <a:pPr lvl="1"/>
            <a:r>
              <a:t>Sisesta elemendid koppadesse.</a:t>
            </a:r>
          </a:p>
          <a:p>
            <a:pPr/>
            <a:r>
              <a:t>3. samm</a:t>
            </a:r>
          </a:p>
          <a:p>
            <a:pPr lvl="1"/>
            <a:r>
              <a:t>Sorteeri iga kopp eraldi.</a:t>
            </a:r>
          </a:p>
          <a:p>
            <a:pPr/>
            <a:r>
              <a:t>Allikas</a:t>
            </a:r>
          </a:p>
          <a:p>
            <a:pPr lvl="1"/>
            <a:r>
              <a:t>[Wikipedia](https://en.wikipedia.org/wiki/Bucket_sort)</a:t>
            </a:r>
          </a:p>
        </p:txBody>
      </p:sp>
    </p:spTree>
  </p:cSld>
  <p:clrMapOvr>
    <a:masterClrMapping/>
  </p:clrMapOvr>
</p:sld>
</file>

<file path=ppt/slides/slide5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Bucket Sort Algorithm (Part 2)</a:t>
            </a:r>
          </a:p>
        </p:txBody>
      </p:sp>
      <p:sp>
        <p:nvSpPr>
          <p:cNvPr id="3" name="Text Placeholder 2"/>
          <p:cNvSpPr>
            <a:spLocks noGrp="1"/>
          </p:cNvSpPr>
          <p:nvPr>
            <p:ph type="body" idx="1"/>
          </p:nvPr>
        </p:nvSpPr>
        <p:spPr/>
        <p:txBody>
          <a:bodyPr/>
          <a:lstStyle/>
          <a:p>
            <a:r>
              <a:t>4. samm</a:t>
            </a:r>
          </a:p>
          <a:p>
            <a:pPr lvl="1"/>
            <a:r>
              <a:t>Ühenda sorteeritud kopad, et saada sorteeritud massiiv.</a:t>
            </a:r>
          </a:p>
          <a:p>
            <a:pPr/>
            <a:r>
              <a:t>Allikas</a:t>
            </a:r>
          </a:p>
          <a:p>
            <a:pPr lvl="1"/>
            <a:r>
              <a:t>[GeeksforGeeks](https://www.geeksforgeeks.org/bucket-sort-2/)</a:t>
            </a:r>
          </a:p>
        </p:txBody>
      </p:sp>
    </p:spTree>
  </p:cSld>
  <p:clrMapOvr>
    <a:masterClrMapping/>
  </p:clrMapOvr>
</p:sld>
</file>

<file path=ppt/slides/slide5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Time Complexity of Bucket Sort</a:t>
            </a:r>
          </a:p>
        </p:txBody>
      </p:sp>
      <p:sp>
        <p:nvSpPr>
          <p:cNvPr id="3" name="Text Placeholder 2"/>
          <p:cNvSpPr>
            <a:spLocks noGrp="1"/>
          </p:cNvSpPr>
          <p:nvPr>
            <p:ph type="body" idx="1"/>
          </p:nvPr>
        </p:nvSpPr>
        <p:spPr/>
        <p:txBody>
          <a:bodyPr/>
          <a:lstStyle/>
          <a:p>
            <a:r>
              <a:t>Parima juhu ajakompleksus: O(n + k)</a:t>
            </a:r>
          </a:p>
          <a:p>
            <a:pPr lvl="1"/>
            <a:r>
              <a:t>Ilmneb, kui elemendid on ühtlaselt jaotatud.</a:t>
            </a:r>
          </a:p>
          <a:p>
            <a:pPr/>
            <a:r>
              <a:t>Halvima juhu ajakompleksus: O(n^2)</a:t>
            </a:r>
          </a:p>
          <a:p>
            <a:pPr lvl="1"/>
            <a:r>
              <a:t>Ilmneb, kui kõik elemendid pannakse ühte koppa.</a:t>
            </a:r>
          </a:p>
          <a:p>
            <a:pPr/>
            <a:r>
              <a:t>Keskmine juhu ajakompleksus: O(n + n^2/k + k)</a:t>
            </a:r>
          </a:p>
          <a:p>
            <a:pPr lvl="1"/>
            <a:r>
              <a:t>Kus k on koppade arv.</a:t>
            </a:r>
          </a:p>
          <a:p>
            <a:pPr/>
            <a:r>
              <a:t>Allikas</a:t>
            </a:r>
          </a:p>
          <a:p>
            <a:pPr lvl="1"/>
            <a:r>
              <a:t>[Programiz](https://www.programiz.com/dsa/bucket-sort)</a:t>
            </a:r>
          </a:p>
        </p:txBody>
      </p:sp>
    </p:spTree>
  </p:cSld>
  <p:clrMapOvr>
    <a:masterClrMapping/>
  </p:clrMapOvr>
</p:sld>
</file>

<file path=ppt/slides/slide5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Introduction to Radix Sort</a:t>
            </a:r>
          </a:p>
        </p:txBody>
      </p:sp>
      <p:sp>
        <p:nvSpPr>
          <p:cNvPr id="3" name="Text Placeholder 2"/>
          <p:cNvSpPr>
            <a:spLocks noGrp="1"/>
          </p:cNvSpPr>
          <p:nvPr>
            <p:ph type="body" idx="1"/>
          </p:nvPr>
        </p:nvSpPr>
        <p:spPr/>
        <p:txBody>
          <a:bodyPr/>
          <a:lstStyle/>
          <a:p>
            <a:r>
              <a:t>Definitsioon</a:t>
            </a:r>
          </a:p>
          <a:p>
            <a:pPr lvl="1"/>
            <a:r>
              <a:t>Mitte-võrdlev täisarvude sortimise algoritm.</a:t>
            </a:r>
          </a:p>
          <a:p>
            <a:pPr lvl="1"/>
            <a:r>
              <a:t>Vältib võrdlemist, jaotades elemente kottidesse vastavalt nende kantseleile.</a:t>
            </a:r>
          </a:p>
          <a:p>
            <a:pPr/>
            <a:r>
              <a:t>Ajalugu</a:t>
            </a:r>
          </a:p>
          <a:p>
            <a:pPr lvl="1"/>
            <a:r>
              <a:t>Pärineb aastast 1887, Herman Hollerithi töö tabuleerimismasinate kallal.</a:t>
            </a:r>
          </a:p>
          <a:p>
            <a:pPr lvl="1"/>
            <a:r>
              <a:t>Kasutatud löögikaartide sortimiseks juba aastast 1923.</a:t>
            </a:r>
          </a:p>
          <a:p>
            <a:pPr/>
            <a:r>
              <a:t>Kaasaegne kasutus</a:t>
            </a:r>
          </a:p>
          <a:p>
            <a:pPr lvl="1"/>
            <a:r>
              <a:t>Rakendatud binaarsete stringide ja täisarvude kogumitele.</a:t>
            </a:r>
          </a:p>
          <a:p>
            <a:pPr lvl="1"/>
            <a:r>
              <a:t>Osutunud mõnes võrdluses kiiremaks kui teised üldotstarbelised sortimisalgoritmid.</a:t>
            </a:r>
          </a:p>
        </p:txBody>
      </p:sp>
    </p:spTree>
  </p:cSld>
  <p:clrMapOvr>
    <a:masterClrMapping/>
  </p:clrMapOvr>
</p:sld>
</file>

<file path=ppt/slides/slide5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Radix Sort Principle</a:t>
            </a:r>
          </a:p>
        </p:txBody>
      </p:sp>
      <p:sp>
        <p:nvSpPr>
          <p:cNvPr id="3" name="Text Placeholder 2"/>
          <p:cNvSpPr>
            <a:spLocks noGrp="1"/>
          </p:cNvSpPr>
          <p:nvPr>
            <p:ph type="body" idx="1"/>
          </p:nvPr>
        </p:nvSpPr>
        <p:spPr/>
        <p:txBody>
          <a:bodyPr/>
          <a:lstStyle/>
          <a:p>
            <a:r>
              <a:t>Tüüp: Mitte-võrdlev sortimise algoritm.</a:t>
            </a:r>
          </a:p>
          <a:p>
            <a:pPr/>
            <a:r>
              <a:t>Põhiidee:</a:t>
            </a:r>
          </a:p>
          <a:p>
            <a:pPr lvl="1"/>
            <a:r>
              <a:t>Elemente jaotatakse kottidesse vastavalt nende kantseleile.</a:t>
            </a:r>
          </a:p>
          <a:p>
            <a:pPr lvl="1"/>
            <a:r>
              <a:t>Elementide puhul, millel on rohkem kui üks oluline number, korratakse kottidesse jaotamise protsessi iga numbri jaoks.</a:t>
            </a:r>
          </a:p>
          <a:p>
            <a:pPr lvl="1"/>
            <a:r>
              <a:t>Säilitab eelmise sammu järjestuse, kuni kõiki numbreid on arvesse võetud.</a:t>
            </a:r>
          </a:p>
          <a:p>
            <a:pPr/>
            <a:r>
              <a:t>Leksikograafilised andmed:</a:t>
            </a:r>
          </a:p>
          <a:p>
            <a:pPr lvl="1"/>
            <a:r>
              <a:t>Piiratud leksikograafiliste andmetega nagu täisarvud ja stringid.</a:t>
            </a:r>
          </a:p>
        </p:txBody>
      </p:sp>
    </p:spTree>
  </p:cSld>
  <p:clrMapOvr>
    <a:masterClrMapping/>
  </p:clrMapOvr>
</p:sld>
</file>

<file path=ppt/slides/slide5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Radix Sort Algorithm - LSD and MSD</a:t>
            </a:r>
          </a:p>
        </p:txBody>
      </p:sp>
      <p:sp>
        <p:nvSpPr>
          <p:cNvPr id="3" name="Text Placeholder 2"/>
          <p:cNvSpPr>
            <a:spLocks noGrp="1"/>
          </p:cNvSpPr>
          <p:nvPr>
            <p:ph type="body" idx="1"/>
          </p:nvPr>
        </p:nvSpPr>
        <p:spPr/>
        <p:txBody>
          <a:bodyPr/>
          <a:lstStyle/>
          <a:p>
            <a:r>
              <a:t>Vähim oluline number (LSD)</a:t>
            </a:r>
          </a:p>
          <a:p>
            <a:pPr lvl="1"/>
            <a:r>
              <a:t>Alustab sortimist parempoolseimast numbrist.</a:t>
            </a:r>
          </a:p>
          <a:p>
            <a:pPr lvl="1"/>
            <a:r>
              <a:t>Sobib erineva pikkusega täisarvude ja stringide sortimiseks.</a:t>
            </a:r>
          </a:p>
          <a:p>
            <a:pPr lvl="1"/>
            <a:r>
              <a:t>Tavaliselt stabiilsed sortimised.</a:t>
            </a:r>
          </a:p>
          <a:p>
            <a:pPr/>
            <a:r>
              <a:t>Kõige olulisem number (MSD)</a:t>
            </a:r>
          </a:p>
          <a:p>
            <a:pPr lvl="1"/>
            <a:r>
              <a:t>Alustab sortimist vasakpoolseimast numbrist.</a:t>
            </a:r>
          </a:p>
          <a:p>
            <a:pPr lvl="1"/>
            <a:r>
              <a:t>Sobib stringide või fikseeritud pikkusega täisarvude esituste sortimiseks.</a:t>
            </a:r>
          </a:p>
          <a:p>
            <a:pPr lvl="1"/>
            <a:r>
              <a:t>Ei pruugi olla stabiilne, kui peab säilitama võtmete algse järjestuse.</a:t>
            </a:r>
          </a:p>
          <a:p>
            <a:pPr/>
            <a:r>
              <a:t>Muutuva pikkusega sisendi käsitlemine:</a:t>
            </a:r>
          </a:p>
          <a:p>
            <a:pPr lvl="1"/>
            <a:r>
              <a:t>LSD sortimised saavad grupeerida pikkuse järgi, sortida iga rühma ja seejärel ühendada rühmad suuruse järjekorras.</a:t>
            </a:r>
          </a:p>
          <a:p>
            <a:pPr lvl="1"/>
            <a:r>
              <a:t>MSD sortimised peavad kõik lühemad võtmed 'laiendama' suurima võtme suuruseks ja sortima neid vastavalt.</a:t>
            </a:r>
          </a:p>
        </p:txBody>
      </p:sp>
    </p:spTree>
  </p:cSld>
  <p:clrMapOvr>
    <a:masterClrMapping/>
  </p:clrMapOvr>
</p:sld>
</file>

<file path=ppt/slides/slide5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Radix Sort Algorithm - Implementation</a:t>
            </a:r>
          </a:p>
        </p:txBody>
      </p:sp>
      <p:sp>
        <p:nvSpPr>
          <p:cNvPr id="3" name="Text Placeholder 2"/>
          <p:cNvSpPr>
            <a:spLocks noGrp="1"/>
          </p:cNvSpPr>
          <p:nvPr>
            <p:ph type="body" idx="1"/>
          </p:nvPr>
        </p:nvSpPr>
        <p:spPr/>
        <p:txBody>
          <a:bodyPr/>
          <a:lstStyle/>
          <a:p>
            <a:r>
              <a:t>Rakenduse variandid:</a:t>
            </a:r>
          </a:p>
          <a:p>
            <a:pPr lvl="1"/>
            <a:r>
              <a:t>Kohapealsed MSD radix sort rakendused.</a:t>
            </a:r>
          </a:p>
          <a:p>
            <a:pPr lvl="1"/>
            <a:r>
              <a:t>Binaarne MSD radix sort või binaarne kiirsortimine.</a:t>
            </a:r>
          </a:p>
          <a:p>
            <a:pPr lvl="1"/>
            <a:r>
              <a:t>Stabiilsed MSD radix sort rakendused nõuavad sisendmassiiviga sama suurust mälupuhvrit.</a:t>
            </a:r>
          </a:p>
          <a:p>
            <a:pPr/>
            <a:r>
              <a:t>Hibridlähenemised:</a:t>
            </a:r>
          </a:p>
          <a:p>
            <a:pPr lvl="1"/>
            <a:r>
              <a:t>Kui binid muutuvad väikeseks, tuleks kasutada teisi sortimisalgoritme, nagu sisestamise sortimine.</a:t>
            </a:r>
          </a:p>
          <a:p>
            <a:pPr lvl="1"/>
            <a:r>
              <a:t>Hea sisestamise sortimise rakendused võivad radix sorti oluliselt kiirendada.</a:t>
            </a:r>
          </a:p>
          <a:p>
            <a:pPr/>
            <a:r>
              <a:t>Rakendamine paralleelarvutustes:</a:t>
            </a:r>
          </a:p>
          <a:p>
            <a:pPr lvl="1"/>
            <a:r>
              <a:t>Iga bini saab sortida sõltumatult, sobib paralleelarvutusteks.</a:t>
            </a:r>
          </a:p>
        </p:txBody>
      </p:sp>
    </p:spTree>
  </p:cSld>
  <p:clrMapOvr>
    <a:masterClrMapping/>
  </p:clrMapOvr>
</p:sld>
</file>

<file path=ppt/slides/slide5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Time Complexity of Radix Sort</a:t>
            </a:r>
          </a:p>
        </p:txBody>
      </p:sp>
      <p:sp>
        <p:nvSpPr>
          <p:cNvPr id="3" name="Text Placeholder 2"/>
          <p:cNvSpPr>
            <a:spLocks noGrp="1"/>
          </p:cNvSpPr>
          <p:nvPr>
            <p:ph type="body" idx="1"/>
          </p:nvPr>
        </p:nvSpPr>
        <p:spPr/>
        <p:txBody>
          <a:bodyPr/>
          <a:lstStyle/>
          <a:p>
            <a:r>
              <a:t>Ajaline keerukus: O(nw)</a:t>
            </a:r>
          </a:p>
          <a:p>
            <a:pPr lvl="1"/>
            <a:r>
              <a:t>Kus n on võtmete arv ja w on võtme pikkus.</a:t>
            </a:r>
          </a:p>
          <a:p>
            <a:pPr/>
            <a:r>
              <a:t>LSD variandid võivad saavutada w alampiiri 'keskmise võtme pikkuse' jaoks, kui jagavad muutuva pikkusega võtmed rühmadesse.</a:t>
            </a:r>
          </a:p>
          <a:p>
            <a:pPr/>
            <a:r>
              <a:t>Optimeeritud radix sortimised on domeenides, mis neile sobivad, väga kiired, kuid on piiratud leksikograafiliste andmetega.</a:t>
            </a:r>
          </a:p>
        </p:txBody>
      </p:sp>
    </p:spTree>
  </p:cSld>
  <p:clrMapOvr>
    <a:masterClrMapping/>
  </p:clrMapOvr>
</p:sld>
</file>

<file path=ppt/slides/slide5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Introduction to Tim Sort</a:t>
            </a:r>
          </a:p>
        </p:txBody>
      </p:sp>
      <p:sp>
        <p:nvSpPr>
          <p:cNvPr id="3" name="Text Placeholder 2"/>
          <p:cNvSpPr>
            <a:spLocks noGrp="1"/>
          </p:cNvSpPr>
          <p:nvPr>
            <p:ph type="body" idx="1"/>
          </p:nvPr>
        </p:nvSpPr>
        <p:spPr/>
        <p:txBody>
          <a:bodyPr/>
          <a:lstStyle/>
          <a:p>
            <a:r>
              <a:t>Definition</a:t>
            </a:r>
          </a:p>
          <a:p>
            <a:pPr lvl="1"/>
            <a:r>
              <a:t>Hübriidne, stabiilne sortimisalgoritm, mis on tuletatud ühendamissordist ja sisestamissordist.</a:t>
            </a:r>
          </a:p>
          <a:p>
            <a:pPr lvl="1"/>
            <a:r>
              <a:t>Loodud selleks, et toimida hästi paljudel erinevatel reaalmaailma andmetüüpidel.</a:t>
            </a:r>
          </a:p>
          <a:p>
            <a:pPr/>
            <a:r>
              <a:t>How it works</a:t>
            </a:r>
          </a:p>
          <a:p>
            <a:pPr lvl="1"/>
            <a:r>
              <a:t>Jagab massiivi alammassiivideks ja sorteerib neid, kasutades ühendamissordi ja sisestamissordi kombinatsiooni.</a:t>
            </a:r>
          </a:p>
          <a:p>
            <a:pPr/>
            <a:r>
              <a:t>Source</a:t>
            </a:r>
          </a:p>
          <a:p>
            <a:pPr lvl="1"/>
            <a:r>
              <a:t>[GeeksforGeeks](https://www.geeksforgeeks.org/timsort/)</a:t>
            </a:r>
          </a:p>
          <a:p>
            <a:pPr lvl="1"/>
            <a:r>
              <a:t>[Wikipedia](https://en.wikipedia.org/wiki/Timsort)</a:t>
            </a:r>
          </a:p>
        </p:txBody>
      </p:sp>
    </p:spTree>
  </p:cSld>
  <p:clrMapOvr>
    <a:masterClrMapping/>
  </p:clrMapOvr>
</p:sld>
</file>

<file path=ppt/slides/slide5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Tim Sort Principle</a:t>
            </a:r>
          </a:p>
        </p:txBody>
      </p:sp>
      <p:sp>
        <p:nvSpPr>
          <p:cNvPr id="3" name="Text Placeholder 2"/>
          <p:cNvSpPr>
            <a:spLocks noGrp="1"/>
          </p:cNvSpPr>
          <p:nvPr>
            <p:ph type="body" idx="1"/>
          </p:nvPr>
        </p:nvSpPr>
        <p:spPr/>
        <p:txBody>
          <a:bodyPr/>
          <a:lstStyle/>
          <a:p>
            <a:r>
              <a:t>Principle</a:t>
            </a:r>
          </a:p>
          <a:p>
            <a:pPr lvl="1"/>
            <a:r>
              <a:t>Kasutab ideed, et reaalmaailma andmekogumid sisaldavad peaaegu alati juba järjestatud alamjadasid.</a:t>
            </a:r>
          </a:p>
          <a:p>
            <a:pPr lvl="1"/>
            <a:r>
              <a:t>Sorteerib optimaalselt erinevaid reaalmaailma andmeid, ühendades ühendamissordi ja sisestamissordi põhimõtteid.</a:t>
            </a:r>
          </a:p>
          <a:p>
            <a:pPr/>
            <a:r>
              <a:t>Source</a:t>
            </a:r>
          </a:p>
          <a:p>
            <a:pPr lvl="1"/>
            <a:r>
              <a:t>[Infopulse](https://www.infopulse.com/blog/timsort-sorting-algorithm)</a:t>
            </a:r>
          </a:p>
          <a:p>
            <a:pPr lvl="1"/>
            <a:r>
              <a:t>[Javatpoint](https://www.javatpoint.com/tim-sort)</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Introduction to Bubble Sort</a:t>
            </a:r>
          </a:p>
        </p:txBody>
      </p:sp>
      <p:sp>
        <p:nvSpPr>
          <p:cNvPr id="3" name="Text Placeholder 2"/>
          <p:cNvSpPr>
            <a:spLocks noGrp="1"/>
          </p:cNvSpPr>
          <p:nvPr>
            <p:ph type="body" idx="1"/>
          </p:nvPr>
        </p:nvSpPr>
        <p:spPr/>
        <p:txBody>
          <a:bodyPr/>
          <a:lstStyle/>
          <a:p>
            <a:r>
              <a:t>Mis on Bubble Sort?</a:t>
            </a:r>
          </a:p>
          <a:p>
            <a:pPr lvl="1"/>
            <a:r>
              <a:t>Kõige lihtsam sortimisalgoritm</a:t>
            </a:r>
          </a:p>
          <a:p>
            <a:pPr lvl="1"/>
            <a:r>
              <a:t>Töötab korduvalt kõrvuti asetsevaid elemente vahetades, kui need on vales järjekorras</a:t>
            </a:r>
          </a:p>
          <a:p>
            <a:pPr/>
            <a:r>
              <a:t>Suurte andmekogumite jaoks pole sobiv kõrge keskmise ja halvima juhu ajalise keerukuse tõttu</a:t>
            </a:r>
          </a:p>
        </p:txBody>
      </p:sp>
    </p:spTree>
  </p:cSld>
  <p:clrMapOvr>
    <a:masterClrMapping/>
  </p:clrMapOvr>
</p:sld>
</file>

<file path=ppt/slides/slide6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Tim Sort Algorithm (Part 1)</a:t>
            </a:r>
          </a:p>
        </p:txBody>
      </p:sp>
      <p:sp>
        <p:nvSpPr>
          <p:cNvPr id="3" name="Text Placeholder 2"/>
          <p:cNvSpPr>
            <a:spLocks noGrp="1"/>
          </p:cNvSpPr>
          <p:nvPr>
            <p:ph type="body" idx="1"/>
          </p:nvPr>
        </p:nvSpPr>
        <p:spPr/>
        <p:txBody>
          <a:bodyPr/>
          <a:lstStyle/>
          <a:p>
            <a:r>
              <a:t>Step 1</a:t>
            </a:r>
          </a:p>
          <a:p>
            <a:pPr lvl="1"/>
            <a:r>
              <a:t>Jagage massiiv väikesteks segmentideks või jooksudeks.</a:t>
            </a:r>
          </a:p>
          <a:p>
            <a:pPr/>
            <a:r>
              <a:t>Step 2</a:t>
            </a:r>
          </a:p>
          <a:p>
            <a:pPr lvl="1"/>
            <a:r>
              <a:t>Sorteerige jooksud, kasutades sisestamissorti.</a:t>
            </a:r>
          </a:p>
          <a:p>
            <a:pPr/>
            <a:r>
              <a:t>Step 3</a:t>
            </a:r>
          </a:p>
          <a:p>
            <a:pPr lvl="1"/>
            <a:r>
              <a:t>Ühendage jooksud, kasutades modifitseeritud ühendamissorti.</a:t>
            </a:r>
          </a:p>
          <a:p>
            <a:pPr/>
            <a:r>
              <a:t>Source</a:t>
            </a:r>
          </a:p>
          <a:p>
            <a:pPr lvl="1"/>
            <a:r>
              <a:t>[Medium by Muskan Vaswan](https://muskanvaswan.medium.com/tim-sort-48bffd550a9b)</a:t>
            </a:r>
          </a:p>
        </p:txBody>
      </p:sp>
    </p:spTree>
  </p:cSld>
  <p:clrMapOvr>
    <a:masterClrMapping/>
  </p:clrMapOvr>
</p:sld>
</file>

<file path=ppt/slides/slide6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Tim Sort Algorithm (Part 2)</a:t>
            </a:r>
          </a:p>
        </p:txBody>
      </p:sp>
      <p:sp>
        <p:nvSpPr>
          <p:cNvPr id="3" name="Text Placeholder 2"/>
          <p:cNvSpPr>
            <a:spLocks noGrp="1"/>
          </p:cNvSpPr>
          <p:nvPr>
            <p:ph type="body" idx="1"/>
          </p:nvPr>
        </p:nvSpPr>
        <p:spPr/>
        <p:txBody>
          <a:bodyPr/>
          <a:lstStyle/>
          <a:p>
            <a:r>
              <a:t>Step 4</a:t>
            </a:r>
          </a:p>
          <a:p>
            <a:pPr lvl="1"/>
            <a:r>
              <a:t>Jätkake jooksude ühendamist, kuni kogu massiiv on sorteeritud.</a:t>
            </a:r>
          </a:p>
          <a:p>
            <a:pPr/>
            <a:r>
              <a:t>Source</a:t>
            </a:r>
          </a:p>
          <a:p>
            <a:pPr lvl="1"/>
            <a:r>
              <a:t>[GeeksforGeeks](https://www.geeksforgeeks.org/timsort/)</a:t>
            </a:r>
          </a:p>
        </p:txBody>
      </p:sp>
    </p:spTree>
  </p:cSld>
  <p:clrMapOvr>
    <a:masterClrMapping/>
  </p:clrMapOvr>
</p:sld>
</file>

<file path=ppt/slides/slide6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Time Complexity of Tim Sort</a:t>
            </a:r>
          </a:p>
        </p:txBody>
      </p:sp>
      <p:sp>
        <p:nvSpPr>
          <p:cNvPr id="3" name="Text Placeholder 2"/>
          <p:cNvSpPr>
            <a:spLocks noGrp="1"/>
          </p:cNvSpPr>
          <p:nvPr>
            <p:ph type="body" idx="1"/>
          </p:nvPr>
        </p:nvSpPr>
        <p:spPr/>
        <p:txBody>
          <a:bodyPr/>
          <a:lstStyle/>
          <a:p>
            <a:r>
              <a:t>Best-case time complexity: O(n log n)</a:t>
            </a:r>
          </a:p>
          <a:p>
            <a:pPr/>
            <a:r>
              <a:t>Worst-case time complexity: O(n log n)</a:t>
            </a:r>
          </a:p>
          <a:p>
            <a:pPr/>
            <a:r>
              <a:t>Average-case time complexity: O(n log n)</a:t>
            </a:r>
          </a:p>
          <a:p>
            <a:pPr/>
            <a:r>
              <a:t>Source</a:t>
            </a:r>
          </a:p>
          <a:p>
            <a:pPr lvl="1"/>
            <a:r>
              <a:t>[Wikipedia](https://en.wikipedia.org/wiki/Timsort)</a:t>
            </a:r>
          </a:p>
        </p:txBody>
      </p:sp>
    </p:spTree>
  </p:cSld>
  <p:clrMapOvr>
    <a:masterClrMapping/>
  </p:clrMapOvr>
</p:sld>
</file>

<file path=ppt/slides/slide6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Practical Considerations - Stability</a:t>
            </a:r>
          </a:p>
        </p:txBody>
      </p:sp>
      <p:sp>
        <p:nvSpPr>
          <p:cNvPr id="3" name="Text Placeholder 2"/>
          <p:cNvSpPr>
            <a:spLocks noGrp="1"/>
          </p:cNvSpPr>
          <p:nvPr>
            <p:ph type="body" idx="1"/>
          </p:nvPr>
        </p:nvSpPr>
        <p:spPr/>
        <p:txBody>
          <a:bodyPr/>
          <a:lstStyle/>
          <a:p>
            <a:r>
              <a:t>Definitsioon</a:t>
            </a:r>
          </a:p>
          <a:p>
            <a:pPr lvl="1"/>
            <a:r>
              <a:t>Stabiilsus sortimisalgoritmides tähendab võrdsete elementide suhtelise järjekorra säilitamist sorteeritud väljundis</a:t>
            </a:r>
          </a:p>
          <a:p>
            <a:pPr/>
            <a:r>
              <a:t>Tähtsus</a:t>
            </a:r>
          </a:p>
          <a:p>
            <a:pPr lvl="1"/>
            <a:r>
              <a:t>Oluline, kui sorteeritakse võtmepaare, kus dubleerivad võtmed on võimalikud</a:t>
            </a:r>
          </a:p>
          <a:p>
            <a:pPr lvl="1"/>
            <a:r>
              <a:t>Pakub järjepidevaid ja ennustatavaid sortimistulemusi</a:t>
            </a:r>
          </a:p>
          <a:p>
            <a:pPr/>
            <a:r>
              <a:t>Näited</a:t>
            </a:r>
          </a:p>
          <a:p>
            <a:pPr lvl="1"/>
            <a:r>
              <a:t>Mullisortimine on stabiilne, kuhjasortimine ei ole stabiilne</a:t>
            </a:r>
          </a:p>
        </p:txBody>
      </p:sp>
    </p:spTree>
  </p:cSld>
  <p:clrMapOvr>
    <a:masterClrMapping/>
  </p:clrMapOvr>
</p:sld>
</file>

<file path=ppt/slides/slide6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Practical Considerations - Space Complexity</a:t>
            </a:r>
          </a:p>
        </p:txBody>
      </p:sp>
      <p:sp>
        <p:nvSpPr>
          <p:cNvPr id="3" name="Text Placeholder 2"/>
          <p:cNvSpPr>
            <a:spLocks noGrp="1"/>
          </p:cNvSpPr>
          <p:nvPr>
            <p:ph type="body" idx="1"/>
          </p:nvPr>
        </p:nvSpPr>
        <p:spPr/>
        <p:txBody>
          <a:bodyPr/>
          <a:lstStyle/>
          <a:p>
            <a:r>
              <a:t>Definitsioon</a:t>
            </a:r>
          </a:p>
          <a:p>
            <a:pPr lvl="1"/>
            <a:r>
              <a:t>Ruumikompleksus määrab, kui palju lisamälu on sortimisalgoritmi poolt vajatud</a:t>
            </a:r>
          </a:p>
          <a:p>
            <a:pPr/>
            <a:r>
              <a:t>Tähtsus</a:t>
            </a:r>
          </a:p>
          <a:p>
            <a:pPr lvl="1"/>
            <a:r>
              <a:t>Kriitiline algoritmi efektiivsuse optimeerimiseks, eriti süsteemides, kus mälu on piiratud</a:t>
            </a:r>
          </a:p>
          <a:p>
            <a:pPr/>
            <a:r>
              <a:t>Kaalutlused</a:t>
            </a:r>
          </a:p>
          <a:p>
            <a:pPr lvl="1"/>
            <a:r>
              <a:t>Mõned algoritmid, nagu ühendsortimine, vajavad lisaruumi, samas kui teised, nagu kuhjasortimine, sorteerivad kohapeal</a:t>
            </a:r>
          </a:p>
        </p:txBody>
      </p:sp>
    </p:spTree>
  </p:cSld>
  <p:clrMapOvr>
    <a:masterClrMapping/>
  </p:clrMapOvr>
</p:sld>
</file>

<file path=ppt/slides/slide6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Practical Considerations - Adaptivity</a:t>
            </a:r>
          </a:p>
        </p:txBody>
      </p:sp>
      <p:sp>
        <p:nvSpPr>
          <p:cNvPr id="3" name="Text Placeholder 2"/>
          <p:cNvSpPr>
            <a:spLocks noGrp="1"/>
          </p:cNvSpPr>
          <p:nvPr>
            <p:ph type="body" idx="1"/>
          </p:nvPr>
        </p:nvSpPr>
        <p:spPr/>
        <p:txBody>
          <a:bodyPr/>
          <a:lstStyle/>
          <a:p>
            <a:r>
              <a:t>Definitsioon</a:t>
            </a:r>
          </a:p>
          <a:p>
            <a:pPr lvl="1"/>
            <a:r>
              <a:t>Sortimisalgoritm on kohanduv, kui see kasutab ära juba 'sorteeritud' elemente järjendis, mida tuleb sorteerida</a:t>
            </a:r>
          </a:p>
          <a:p>
            <a:pPr/>
            <a:r>
              <a:t>Tähtsus</a:t>
            </a:r>
          </a:p>
          <a:p>
            <a:pPr lvl="1"/>
            <a:r>
              <a:t>Kohanduvad algoritmid võivad olla osaliselt sorteeritud andmetel tõhusamad</a:t>
            </a:r>
          </a:p>
          <a:p>
            <a:pPr/>
            <a:r>
              <a:t>Näited</a:t>
            </a:r>
          </a:p>
          <a:p>
            <a:pPr lvl="1"/>
            <a:r>
              <a:t>Sisestussortimine on kohanduv, valiksortimine ei ole kohanduv</a:t>
            </a:r>
          </a:p>
        </p:txBody>
      </p:sp>
    </p:spTree>
  </p:cSld>
  <p:clrMapOvr>
    <a:masterClrMapping/>
  </p:clrMapOvr>
</p:sld>
</file>

<file path=ppt/slides/slide6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Practical Considerations - Implementation Nuances</a:t>
            </a:r>
          </a:p>
        </p:txBody>
      </p:sp>
      <p:sp>
        <p:nvSpPr>
          <p:cNvPr id="3" name="Text Placeholder 2"/>
          <p:cNvSpPr>
            <a:spLocks noGrp="1"/>
          </p:cNvSpPr>
          <p:nvPr>
            <p:ph type="body" idx="1"/>
          </p:nvPr>
        </p:nvSpPr>
        <p:spPr/>
        <p:txBody>
          <a:bodyPr/>
          <a:lstStyle/>
          <a:p>
            <a:r>
              <a:t>Nüansside Kaalutlemine</a:t>
            </a:r>
          </a:p>
          <a:p>
            <a:pPr lvl="1"/>
            <a:r>
              <a:t>Iga sortimisalgoritmi nüansside mõistmine on tõhusaks rakendamiseks kriitiline</a:t>
            </a:r>
          </a:p>
          <a:p>
            <a:pPr/>
            <a:r>
              <a:t>Lihtsus vs Efektiivsus</a:t>
            </a:r>
          </a:p>
          <a:p>
            <a:pPr lvl="1"/>
            <a:r>
              <a:t>Lihtsad algoritmid nagu mullisortimine on lihtne rakendada, kuid ei pruugi olla suurte andmekogumite jaoks efektiivsed</a:t>
            </a:r>
          </a:p>
          <a:p>
            <a:pPr/>
            <a:r>
              <a:t>Õige Algoritmi Valimine</a:t>
            </a:r>
          </a:p>
          <a:p>
            <a:pPr lvl="1"/>
            <a:r>
              <a:t>Sortimisalgoritmi valik sõltub erinevatest teguritest, sealhulgas andmete suurusest, struktuurist ja soovitud aja- ja ruumikompleksusest</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Bubble Sort Principle</a:t>
            </a:r>
          </a:p>
        </p:txBody>
      </p:sp>
      <p:sp>
        <p:nvSpPr>
          <p:cNvPr id="3" name="Text Placeholder 2"/>
          <p:cNvSpPr>
            <a:spLocks noGrp="1"/>
          </p:cNvSpPr>
          <p:nvPr>
            <p:ph type="body" idx="1"/>
          </p:nvPr>
        </p:nvSpPr>
        <p:spPr/>
        <p:txBody>
          <a:bodyPr/>
          <a:lstStyle/>
          <a:p>
            <a:r>
              <a:t>Kuidas see töötab?</a:t>
            </a:r>
          </a:p>
          <a:p>
            <a:pPr lvl="1"/>
            <a:r>
              <a:t>Liigu vasakult ja võrdle kõrvuti asetsevaid elemente</a:t>
            </a:r>
          </a:p>
          <a:p>
            <a:pPr lvl="1"/>
            <a:r>
              <a:t>Kõrgem element asetatakse paremale poole</a:t>
            </a:r>
          </a:p>
          <a:p>
            <a:pPr lvl="1"/>
            <a:r>
              <a:t>Suurim element liigutatakse esmalt paremasse serva</a:t>
            </a:r>
          </a:p>
          <a:p>
            <a:pPr lvl="1"/>
            <a:r>
              <a:t>Protsess jätkub, kuni andmed on sorteeritud</a:t>
            </a:r>
          </a:p>
          <a:p>
            <a:pPr/>
            <a:r>
              <a:t>Näide:</a:t>
            </a:r>
          </a:p>
          <a:p>
            <a:pPr lvl="1"/>
            <a:r>
              <a:t>Sisend: arr[] = {6, 3, 0, 5}</a:t>
            </a:r>
          </a:p>
          <a:p>
            <a:pPr lvl="1"/>
            <a:r>
              <a:t>Esimene läbiminek: Suurim element asetatakse lõppu</a:t>
            </a:r>
          </a:p>
          <a:p>
            <a:pPr lvl="1"/>
            <a:r>
              <a:t>Teine läbiminek: Teine suurim element asetatakse õigesse kohta</a:t>
            </a:r>
          </a:p>
          <a:p>
            <a:pPr lvl="1"/>
            <a:r>
              <a:t>Kolmas läbiminek: Ülejäänud elemendid asetatakse nende õigetesse kohtadesse</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Bubble Sort Algorithm Walkthrough (Part 1)</a:t>
            </a:r>
          </a:p>
        </p:txBody>
      </p:sp>
      <p:sp>
        <p:nvSpPr>
          <p:cNvPr id="3" name="Text Placeholder 2"/>
          <p:cNvSpPr>
            <a:spLocks noGrp="1"/>
          </p:cNvSpPr>
          <p:nvPr>
            <p:ph type="body" idx="1"/>
          </p:nvPr>
        </p:nvSpPr>
        <p:spPr/>
        <p:txBody>
          <a:bodyPr/>
          <a:lstStyle/>
          <a:p>
            <a:r>
              <a:t>Liigu läbi kõigi massiivi elementide</a:t>
            </a:r>
          </a:p>
          <a:p>
            <a:pPr/>
            <a:r>
              <a:t>Viimased i elemendid on juba paigas</a:t>
            </a:r>
          </a:p>
          <a:p>
            <a:pPr/>
            <a:r>
              <a:t>Liigu massiivi läbi 0 kuni n-i-1</a:t>
            </a:r>
          </a:p>
          <a:p>
            <a:pPr/>
            <a:r>
              <a:t>Vaheta, kui leitud element on suurem kui järgmine element</a:t>
            </a:r>
          </a:p>
          <a:p>
            <a:pPr/>
            <a:r>
              <a:t>Kui läbimise ajal vahetusi ei tehtud, on järjend sorteeritud</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Bubble Sort Algorithm Walkthrough (Part 2)</a:t>
            </a:r>
          </a:p>
        </p:txBody>
      </p:sp>
      <p:sp>
        <p:nvSpPr>
          <p:cNvPr id="3" name="Text Placeholder 2"/>
          <p:cNvSpPr>
            <a:spLocks noGrp="1"/>
          </p:cNvSpPr>
          <p:nvPr>
            <p:ph type="body" idx="1"/>
          </p:nvPr>
        </p:nvSpPr>
        <p:spPr/>
        <p:txBody>
          <a:bodyPr/>
          <a:lstStyle/>
          <a:p>
            <a:r>
              <a:t>Näite rakendamine:</a:t>
            </a:r>
          </a:p>
          <a:p>
            <a:pPr lvl="1"/>
            <a:r>
              <a:t>Liigu läbi kõigi massiivi elementide</a:t>
            </a:r>
          </a:p>
          <a:p>
            <a:pPr lvl="1"/>
            <a:r>
              <a:t>Iga elemendi jaoks võrdle seda järgmisega</a:t>
            </a:r>
          </a:p>
          <a:p>
            <a:pPr lvl="1"/>
            <a:r>
              <a:t>Kui praegune element on suurem kui järgmine, vaheta need</a:t>
            </a:r>
          </a:p>
          <a:p>
            <a:pPr lvl="1"/>
            <a:r>
              <a:t>Jätka seda protsessi, kuni kogu massiiv on sorteeritud</a:t>
            </a: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