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harts/colors1.xml" ContentType="application/vnd.ms-office.chartcolorstyle+xml"/>
  <Override PartName="/ppt/charts/style1.xml" ContentType="application/vnd.ms-office.chart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318" r:id="rId2"/>
    <p:sldId id="316" r:id="rId3"/>
    <p:sldId id="317" r:id="rId4"/>
    <p:sldId id="289" r:id="rId5"/>
    <p:sldId id="331" r:id="rId6"/>
    <p:sldId id="330" r:id="rId7"/>
    <p:sldId id="332" r:id="rId8"/>
    <p:sldId id="347" r:id="rId9"/>
    <p:sldId id="348" r:id="rId10"/>
    <p:sldId id="349" r:id="rId11"/>
    <p:sldId id="350" r:id="rId12"/>
    <p:sldId id="282" r:id="rId13"/>
    <p:sldId id="283" r:id="rId14"/>
    <p:sldId id="284" r:id="rId15"/>
    <p:sldId id="285" r:id="rId16"/>
    <p:sldId id="286" r:id="rId17"/>
    <p:sldId id="276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36AF8D-5BEB-E041-9101-0495C1E2400F}">
          <p14:sldIdLst>
            <p14:sldId id="318"/>
            <p14:sldId id="316"/>
            <p14:sldId id="317"/>
            <p14:sldId id="289"/>
            <p14:sldId id="331"/>
            <p14:sldId id="330"/>
            <p14:sldId id="332"/>
            <p14:sldId id="347"/>
            <p14:sldId id="348"/>
            <p14:sldId id="349"/>
            <p14:sldId id="350"/>
            <p14:sldId id="282"/>
            <p14:sldId id="283"/>
            <p14:sldId id="284"/>
            <p14:sldId id="285"/>
            <p14:sldId id="286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B60"/>
    <a:srgbClr val="4FBFD3"/>
    <a:srgbClr val="E4067E"/>
    <a:srgbClr val="4F4C4E"/>
    <a:srgbClr val="808285"/>
    <a:srgbClr val="96004F"/>
    <a:srgbClr val="4D4D4F"/>
    <a:srgbClr val="C9C9C9"/>
    <a:srgbClr val="D385A9"/>
    <a:srgbClr val="C25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Kujunduslaad 1 – rõhk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Kujunduslaad 1 – rõh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687"/>
  </p:normalViewPr>
  <p:slideViewPr>
    <p:cSldViewPr snapToGrid="0" snapToObjects="1" showGuides="1">
      <p:cViewPr varScale="1">
        <p:scale>
          <a:sx n="107" d="100"/>
          <a:sy n="10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96"/>
    </p:cViewPr>
  </p:sorterViewPr>
  <p:notesViewPr>
    <p:cSldViewPr snapToGrid="0" snapToObjects="1">
      <p:cViewPr varScale="1">
        <p:scale>
          <a:sx n="108" d="100"/>
          <a:sy n="108" d="100"/>
        </p:scale>
        <p:origin x="3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t-E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80163477189498E-2"/>
          <c:y val="4.93161845637572E-2"/>
          <c:w val="0.86420140110551202"/>
          <c:h val="0.704316902083014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C2-4BC4-A093-8A0282BD3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C2-4BC4-A093-8A0282BD3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C2-4BC4-A093-8A0282BD3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0393712"/>
        <c:axId val="890510816"/>
      </c:barChart>
      <c:catAx>
        <c:axId val="89039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890510816"/>
        <c:crosses val="autoZero"/>
        <c:auto val="1"/>
        <c:lblAlgn val="ctr"/>
        <c:lblOffset val="100"/>
        <c:noMultiLvlLbl val="0"/>
      </c:catAx>
      <c:valAx>
        <c:axId val="89051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t-EE"/>
          </a:p>
        </c:txPr>
        <c:crossAx val="89039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37108338838502"/>
          <c:y val="0.89384448990236098"/>
          <c:w val="0.30125772692896202"/>
          <c:h val="0.1061555100976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t-E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Graafik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99-444B-BA14-6E6EE270A6D4}"/>
              </c:ext>
            </c:extLst>
          </c:dPt>
          <c:dPt>
            <c:idx val="1"/>
            <c:bubble3D val="0"/>
            <c:explosion val="2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CE-4FC4-842D-19EC8CB60A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99-444B-BA14-6E6EE270A6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99-444B-BA14-6E6EE270A6D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E-4FC4-842D-19EC8CB60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649516981957002E-2"/>
          <c:y val="0.92514837503653302"/>
          <c:w val="0.81670073046349401"/>
          <c:h val="7.4851624963466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t-E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233B-0833-EF40-A4A4-4DDA2CCDF12B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8668B-42F9-8648-A8AF-436CB12C4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6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A5CFB8B-B9EB-4E3F-B143-7BE1A009C8C1}" type="datetimeFigureOut">
              <a:rPr lang="en-US"/>
              <a:pPr>
                <a:defRPr/>
              </a:pPr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9D10C4C-EAC2-4D66-B9F8-E052F2E25BCC}" type="slidenum">
              <a:rPr lang="en-US" altLang="et-EE"/>
              <a:pPr>
                <a:defRPr/>
              </a:pPr>
              <a:t>‹#›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034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4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10895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idi pildi kohatä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ärkmete kohatäid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aidinumbri kohatä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D10C4C-EAC2-4D66-B9F8-E052F2E25BCC}" type="slidenum">
              <a:rPr lang="en-US" altLang="et-EE" smtClean="0"/>
              <a:pPr>
                <a:defRPr/>
              </a:pPr>
              <a:t>13</a:t>
            </a:fld>
            <a:endParaRPr lang="en-US" altLang="et-EE"/>
          </a:p>
        </p:txBody>
      </p:sp>
    </p:spTree>
    <p:extLst>
      <p:ext uri="{BB962C8B-B14F-4D97-AF65-F5344CB8AC3E}">
        <p14:creationId xmlns:p14="http://schemas.microsoft.com/office/powerpoint/2010/main" val="22981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aslaid ar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lt 2">
            <a:extLst>
              <a:ext uri="{FF2B5EF4-FFF2-40B4-BE49-F238E27FC236}">
                <a16:creationId xmlns:a16="http://schemas.microsoft.com/office/drawing/2014/main" id="{5444A00A-82C7-48B2-B253-5F786AF48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10" name="Freeform 9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3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3" descr="C:\Users\ipihu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800" y="1966097"/>
            <a:ext cx="24495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942276" y="4472120"/>
            <a:ext cx="8892396" cy="8528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tx2"/>
                </a:solidFill>
                <a:latin typeface="Verdana" charset="0"/>
              </a:defRPr>
            </a:lvl1pPr>
          </a:lstStyle>
          <a:p>
            <a:r>
              <a:rPr lang="et-EE" sz="3600" dirty="0"/>
              <a:t>Presentatsiooni Pealkiri</a:t>
            </a:r>
            <a:endParaRPr lang="et-EE" sz="3600" dirty="0">
              <a:solidFill>
                <a:schemeClr val="accent1"/>
              </a:solidFill>
            </a:endParaRP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64578" y="6013392"/>
            <a:ext cx="4738535" cy="7827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/>
              <a:t>Nimi </a:t>
            </a:r>
            <a:r>
              <a:rPr lang="et-EE" sz="1800" dirty="0" err="1"/>
              <a:t>Nimeste</a:t>
            </a:r>
            <a:br>
              <a:rPr lang="et-EE" sz="1800" dirty="0"/>
            </a:br>
            <a:r>
              <a:rPr lang="et-EE" sz="1800" dirty="0"/>
              <a:t>Teaduskond / instituut 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942276" y="4961733"/>
            <a:ext cx="8892396" cy="4814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cap="all" baseline="0">
                <a:solidFill>
                  <a:schemeClr val="accent3"/>
                </a:solidFill>
                <a:latin typeface="Verdana" charset="0"/>
              </a:defRPr>
            </a:lvl1pPr>
          </a:lstStyle>
          <a:p>
            <a:r>
              <a:rPr lang="et-EE" sz="3600" dirty="0">
                <a:solidFill>
                  <a:schemeClr val="accent1"/>
                </a:solidFill>
              </a:rPr>
              <a:t>vajadusel kahel real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3AA-F127-438E-83EA-5A4B108798A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442901" y="6208816"/>
            <a:ext cx="1916097" cy="365125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chemeClr val="tx2"/>
                </a:solidFill>
                <a:latin typeface="+mn-lt"/>
              </a:defRPr>
            </a:lvl1pPr>
          </a:lstStyle>
          <a:p>
            <a:fld id="{753892C2-EB78-4D5A-B775-B61492AB87AF}" type="datetime1">
              <a:rPr lang="et-EE" smtClean="0"/>
              <a:t>01.04.2022</a:t>
            </a:fld>
            <a:endParaRPr lang="et-EE" dirty="0"/>
          </a:p>
        </p:txBody>
      </p:sp>
      <p:pic>
        <p:nvPicPr>
          <p:cNvPr id="14" name="Pilt 13">
            <a:extLst>
              <a:ext uri="{FF2B5EF4-FFF2-40B4-BE49-F238E27FC236}">
                <a16:creationId xmlns:a16="http://schemas.microsoft.com/office/drawing/2014/main" id="{A78C583B-B98D-45AB-8528-881BA9468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76624" y="6139575"/>
            <a:ext cx="2446760" cy="3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1545"/>
            <a:ext cx="10656888" cy="83666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23"/>
          </p:nvPr>
        </p:nvSpPr>
        <p:spPr>
          <a:xfrm>
            <a:off x="2180246" y="1637322"/>
            <a:ext cx="8964613" cy="387924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noProof="0" dirty="0"/>
              <a:t>Tabeli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96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656886" cy="84441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171700" y="1577500"/>
            <a:ext cx="8964612" cy="447854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71700" y="2221907"/>
            <a:ext cx="8964611" cy="329465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27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lt 10">
            <a:extLst>
              <a:ext uri="{FF2B5EF4-FFF2-40B4-BE49-F238E27FC236}">
                <a16:creationId xmlns:a16="http://schemas.microsoft.com/office/drawing/2014/main" id="{89C08F48-2592-4EAF-B750-80A4E88D40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-1" y="1965075"/>
            <a:ext cx="12192000" cy="4892925"/>
            <a:chOff x="-1" y="1965075"/>
            <a:chExt cx="12192000" cy="4892925"/>
          </a:xfrm>
        </p:grpSpPr>
        <p:sp>
          <p:nvSpPr>
            <p:cNvPr id="7" name="Freeform 6"/>
            <p:cNvSpPr/>
            <p:nvPr userDrawn="1"/>
          </p:nvSpPr>
          <p:spPr>
            <a:xfrm>
              <a:off x="-1" y="3312687"/>
              <a:ext cx="12192000" cy="3545313"/>
            </a:xfrm>
            <a:custGeom>
              <a:avLst/>
              <a:gdLst>
                <a:gd name="connsiteX0" fmla="*/ 986101 w 12192000"/>
                <a:gd name="connsiteY0" fmla="*/ 0 h 3545313"/>
                <a:gd name="connsiteX1" fmla="*/ 12192000 w 12192000"/>
                <a:gd name="connsiteY1" fmla="*/ 0 h 3545313"/>
                <a:gd name="connsiteX2" fmla="*/ 12192000 w 12192000"/>
                <a:gd name="connsiteY2" fmla="*/ 510802 h 3545313"/>
                <a:gd name="connsiteX3" fmla="*/ 12192000 w 12192000"/>
                <a:gd name="connsiteY3" fmla="*/ 1543258 h 3545313"/>
                <a:gd name="connsiteX4" fmla="*/ 12192000 w 12192000"/>
                <a:gd name="connsiteY4" fmla="*/ 3545313 h 3545313"/>
                <a:gd name="connsiteX5" fmla="*/ 986101 w 12192000"/>
                <a:gd name="connsiteY5" fmla="*/ 3545313 h 3545313"/>
                <a:gd name="connsiteX6" fmla="*/ 475299 w 12192000"/>
                <a:gd name="connsiteY6" fmla="*/ 3545313 h 3545313"/>
                <a:gd name="connsiteX7" fmla="*/ 0 w 12192000"/>
                <a:gd name="connsiteY7" fmla="*/ 3545313 h 3545313"/>
                <a:gd name="connsiteX8" fmla="*/ 0 w 12192000"/>
                <a:gd name="connsiteY8" fmla="*/ 1543258 h 3545313"/>
                <a:gd name="connsiteX9" fmla="*/ 475299 w 12192000"/>
                <a:gd name="connsiteY9" fmla="*/ 1543258 h 3545313"/>
                <a:gd name="connsiteX10" fmla="*/ 475299 w 12192000"/>
                <a:gd name="connsiteY10" fmla="*/ 510802 h 3545313"/>
                <a:gd name="connsiteX11" fmla="*/ 986101 w 12192000"/>
                <a:gd name="connsiteY11" fmla="*/ 510802 h 354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2000" h="3545313">
                  <a:moveTo>
                    <a:pt x="986101" y="0"/>
                  </a:moveTo>
                  <a:lnTo>
                    <a:pt x="12192000" y="0"/>
                  </a:lnTo>
                  <a:lnTo>
                    <a:pt x="12192000" y="510802"/>
                  </a:lnTo>
                  <a:lnTo>
                    <a:pt x="12192000" y="1543258"/>
                  </a:lnTo>
                  <a:lnTo>
                    <a:pt x="12192000" y="3545313"/>
                  </a:lnTo>
                  <a:lnTo>
                    <a:pt x="986101" y="3545313"/>
                  </a:lnTo>
                  <a:lnTo>
                    <a:pt x="475299" y="3545313"/>
                  </a:lnTo>
                  <a:lnTo>
                    <a:pt x="0" y="3545313"/>
                  </a:lnTo>
                  <a:lnTo>
                    <a:pt x="0" y="1543258"/>
                  </a:lnTo>
                  <a:lnTo>
                    <a:pt x="475299" y="1543258"/>
                  </a:lnTo>
                  <a:lnTo>
                    <a:pt x="475299" y="510802"/>
                  </a:lnTo>
                  <a:lnTo>
                    <a:pt x="986101" y="5108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8" name="Picture 3" descr="C:\Users\ipihu\Desktop\logo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6800" y="1965075"/>
              <a:ext cx="244951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97922"/>
            <a:ext cx="10159444" cy="97105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VaheSLAIDI</a:t>
            </a:r>
            <a:r>
              <a:rPr lang="et-EE" altLang="en-US" sz="2900" dirty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39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lt 14">
            <a:extLst>
              <a:ext uri="{FF2B5EF4-FFF2-40B4-BE49-F238E27FC236}">
                <a16:creationId xmlns:a16="http://schemas.microsoft.com/office/drawing/2014/main" id="{8CD51808-37F8-4CCE-B92F-ACC40F62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-30480"/>
            <a:ext cx="7350643" cy="6858000"/>
          </a:xfrm>
          <a:prstGeom prst="rect">
            <a:avLst/>
          </a:prstGeom>
        </p:spPr>
      </p:pic>
      <p:grpSp>
        <p:nvGrpSpPr>
          <p:cNvPr id="11" name="Group 11">
            <a:extLst>
              <a:ext uri="{FF2B5EF4-FFF2-40B4-BE49-F238E27FC236}">
                <a16:creationId xmlns:a16="http://schemas.microsoft.com/office/drawing/2014/main" id="{F7596EE4-A1C1-4FEF-8368-9CF7D1AF1EF4}"/>
              </a:ext>
            </a:extLst>
          </p:cNvPr>
          <p:cNvGrpSpPr/>
          <p:nvPr userDrawn="1"/>
        </p:nvGrpSpPr>
        <p:grpSpPr>
          <a:xfrm>
            <a:off x="5128412" y="-30480"/>
            <a:ext cx="7063588" cy="6888480"/>
            <a:chOff x="4923693" y="-30480"/>
            <a:chExt cx="7063588" cy="6888480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5543C13F-7821-4DAE-9A90-AC943FA5CF8D}"/>
                </a:ext>
              </a:extLst>
            </p:cNvPr>
            <p:cNvSpPr/>
            <p:nvPr/>
          </p:nvSpPr>
          <p:spPr>
            <a:xfrm>
              <a:off x="4923693" y="-30480"/>
              <a:ext cx="7063588" cy="3125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CC11422-3994-43CA-8671-5ACFC608CFDB}"/>
                </a:ext>
              </a:extLst>
            </p:cNvPr>
            <p:cNvSpPr/>
            <p:nvPr/>
          </p:nvSpPr>
          <p:spPr>
            <a:xfrm>
              <a:off x="5874058" y="2991173"/>
              <a:ext cx="6113223" cy="3866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6588807" y="2171481"/>
            <a:ext cx="4570131" cy="233346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accent3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t-EE" altLang="en-US" sz="2900" dirty="0" err="1">
                <a:solidFill>
                  <a:schemeClr val="tx2"/>
                </a:solidFill>
              </a:rPr>
              <a:t>VaheSLAIDI</a:t>
            </a:r>
            <a:r>
              <a:rPr lang="et-EE" altLang="en-US" sz="2900" dirty="0">
                <a:solidFill>
                  <a:schemeClr val="tx2"/>
                </a:solidFill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91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heslai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lt 6">
            <a:extLst>
              <a:ext uri="{FF2B5EF4-FFF2-40B4-BE49-F238E27FC236}">
                <a16:creationId xmlns:a16="http://schemas.microsoft.com/office/drawing/2014/main" id="{842065DE-1BDE-472C-BDAF-4708E092E8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3F8F3CD-B427-4CDD-9A77-CE9B5003BA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1481" y="3014000"/>
            <a:ext cx="4818968" cy="19646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900" b="1" i="0" cap="all" baseline="0">
                <a:solidFill>
                  <a:schemeClr val="bg1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Vaheslaidi pealkiri</a:t>
            </a:r>
          </a:p>
          <a:p>
            <a:pPr lvl="0"/>
            <a:r>
              <a:rPr lang="et-EE" dirty="0"/>
              <a:t>Vajadusel ka kahel või kolmel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66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imane 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lt 8">
            <a:extLst>
              <a:ext uri="{FF2B5EF4-FFF2-40B4-BE49-F238E27FC236}">
                <a16:creationId xmlns:a16="http://schemas.microsoft.com/office/drawing/2014/main" id="{E4206FF8-514E-4505-BE8B-525341DA5A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9" cy="5705497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-1" y="3312687"/>
            <a:ext cx="12192000" cy="3545313"/>
          </a:xfrm>
          <a:custGeom>
            <a:avLst/>
            <a:gdLst>
              <a:gd name="connsiteX0" fmla="*/ 986101 w 12192000"/>
              <a:gd name="connsiteY0" fmla="*/ 0 h 3545313"/>
              <a:gd name="connsiteX1" fmla="*/ 12192000 w 12192000"/>
              <a:gd name="connsiteY1" fmla="*/ 0 h 3545313"/>
              <a:gd name="connsiteX2" fmla="*/ 12192000 w 12192000"/>
              <a:gd name="connsiteY2" fmla="*/ 510802 h 3545313"/>
              <a:gd name="connsiteX3" fmla="*/ 12192000 w 12192000"/>
              <a:gd name="connsiteY3" fmla="*/ 1543258 h 3545313"/>
              <a:gd name="connsiteX4" fmla="*/ 12192000 w 12192000"/>
              <a:gd name="connsiteY4" fmla="*/ 3545313 h 3545313"/>
              <a:gd name="connsiteX5" fmla="*/ 986101 w 12192000"/>
              <a:gd name="connsiteY5" fmla="*/ 3545313 h 3545313"/>
              <a:gd name="connsiteX6" fmla="*/ 475299 w 12192000"/>
              <a:gd name="connsiteY6" fmla="*/ 3545313 h 3545313"/>
              <a:gd name="connsiteX7" fmla="*/ 0 w 12192000"/>
              <a:gd name="connsiteY7" fmla="*/ 3545313 h 3545313"/>
              <a:gd name="connsiteX8" fmla="*/ 0 w 12192000"/>
              <a:gd name="connsiteY8" fmla="*/ 1543258 h 3545313"/>
              <a:gd name="connsiteX9" fmla="*/ 475299 w 12192000"/>
              <a:gd name="connsiteY9" fmla="*/ 1543258 h 3545313"/>
              <a:gd name="connsiteX10" fmla="*/ 475299 w 12192000"/>
              <a:gd name="connsiteY10" fmla="*/ 510802 h 3545313"/>
              <a:gd name="connsiteX11" fmla="*/ 986101 w 12192000"/>
              <a:gd name="connsiteY11" fmla="*/ 510802 h 354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3545313">
                <a:moveTo>
                  <a:pt x="986101" y="0"/>
                </a:moveTo>
                <a:lnTo>
                  <a:pt x="12192000" y="0"/>
                </a:lnTo>
                <a:lnTo>
                  <a:pt x="12192000" y="510802"/>
                </a:lnTo>
                <a:lnTo>
                  <a:pt x="12192000" y="1543258"/>
                </a:lnTo>
                <a:lnTo>
                  <a:pt x="12192000" y="3545313"/>
                </a:lnTo>
                <a:lnTo>
                  <a:pt x="986101" y="3545313"/>
                </a:lnTo>
                <a:lnTo>
                  <a:pt x="475299" y="3545313"/>
                </a:lnTo>
                <a:lnTo>
                  <a:pt x="0" y="3545313"/>
                </a:lnTo>
                <a:lnTo>
                  <a:pt x="0" y="1543258"/>
                </a:lnTo>
                <a:lnTo>
                  <a:pt x="475299" y="1543258"/>
                </a:lnTo>
                <a:lnTo>
                  <a:pt x="475299" y="510802"/>
                </a:lnTo>
                <a:lnTo>
                  <a:pt x="986101" y="5108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3884" y="1984278"/>
            <a:ext cx="2447645" cy="1370681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0" y="-9921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982403" y="4746646"/>
            <a:ext cx="10159444" cy="163897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cap="all" baseline="0">
                <a:solidFill>
                  <a:schemeClr val="tx2"/>
                </a:solidFill>
                <a:latin typeface="Verdana" charset="0"/>
              </a:defRPr>
            </a:lvl1pPr>
            <a:lvl2pPr marL="0" indent="0">
              <a:spcBef>
                <a:spcPts val="1000"/>
              </a:spcBef>
              <a:buFontTx/>
              <a:buNone/>
              <a:defRPr sz="1600" b="0">
                <a:solidFill>
                  <a:schemeClr val="accent2"/>
                </a:solidFill>
              </a:defRPr>
            </a:lvl2pPr>
          </a:lstStyle>
          <a:p>
            <a:r>
              <a:rPr lang="en-US" altLang="en-US" dirty="0"/>
              <a:t>TALLINN</a:t>
            </a:r>
            <a:r>
              <a:rPr lang="et-EE" altLang="en-US" dirty="0"/>
              <a:t>A</a:t>
            </a:r>
            <a:r>
              <a:rPr lang="en-US" altLang="en-US" dirty="0"/>
              <a:t> </a:t>
            </a:r>
            <a:r>
              <a:rPr lang="et-EE" altLang="en-US" dirty="0"/>
              <a:t>TEHNIKAÜLIKOOL</a:t>
            </a:r>
            <a:endParaRPr lang="en-US" altLang="en-US" dirty="0"/>
          </a:p>
          <a:p>
            <a:r>
              <a:rPr lang="en-US" altLang="en-US" sz="1700" b="0" cap="none" dirty="0" err="1">
                <a:solidFill>
                  <a:schemeClr val="accent2"/>
                </a:solidFill>
              </a:rPr>
              <a:t>Ehitajate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tee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5, 19086 Tallinn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, </a:t>
            </a:r>
          </a:p>
          <a:p>
            <a:r>
              <a:rPr lang="et-EE" altLang="en-US" sz="1700" b="0" cap="none" dirty="0">
                <a:solidFill>
                  <a:schemeClr val="accent2"/>
                </a:solidFill>
              </a:rPr>
              <a:t>Tel 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620 2002 (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E-R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 8.30–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17</a:t>
            </a:r>
            <a:r>
              <a:rPr lang="en-US" altLang="en-US" sz="1700" b="0" cap="none" dirty="0">
                <a:solidFill>
                  <a:schemeClr val="accent2"/>
                </a:solidFill>
              </a:rPr>
              <a:t>.00</a:t>
            </a:r>
            <a:r>
              <a:rPr lang="et-EE" altLang="en-US" sz="1700" b="0" cap="none" dirty="0">
                <a:solidFill>
                  <a:schemeClr val="accent2"/>
                </a:solidFill>
              </a:rPr>
              <a:t>)</a:t>
            </a:r>
            <a:endParaRPr lang="en-US" altLang="en-US" sz="1700" cap="none" dirty="0">
              <a:solidFill>
                <a:schemeClr val="accent2"/>
              </a:solidFill>
            </a:endParaRPr>
          </a:p>
          <a:p>
            <a:r>
              <a:rPr lang="en-US" altLang="en-US" sz="1700" cap="none" dirty="0">
                <a:solidFill>
                  <a:schemeClr val="accent2"/>
                </a:solidFill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>
                <a:solidFill>
                  <a:schemeClr val="accent2"/>
                </a:solidFill>
                <a:latin typeface="Verdana" panose="020B0604030504040204" pitchFamily="34" charset="0"/>
              </a:rPr>
              <a:t>altech</a:t>
            </a:r>
            <a:r>
              <a:rPr lang="en-US" altLang="en-US" sz="1700" cap="none" dirty="0">
                <a:solidFill>
                  <a:schemeClr val="accent2"/>
                </a:solidFill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>
                <a:solidFill>
                  <a:schemeClr val="accent2"/>
                </a:solidFill>
                <a:latin typeface="Verdana" panose="020B0604030504040204" pitchFamily="34" charset="0"/>
              </a:rPr>
              <a:t>ee</a:t>
            </a:r>
            <a:endParaRPr lang="en-US" altLang="en-US" sz="1700" cap="none" dirty="0">
              <a:solidFill>
                <a:schemeClr val="accent2"/>
              </a:solidFill>
            </a:endParaRPr>
          </a:p>
        </p:txBody>
      </p:sp>
      <p:pic>
        <p:nvPicPr>
          <p:cNvPr id="3" name="Pilt 2">
            <a:extLst>
              <a:ext uri="{FF2B5EF4-FFF2-40B4-BE49-F238E27FC236}">
                <a16:creationId xmlns:a16="http://schemas.microsoft.com/office/drawing/2014/main" id="{5AC43473-77A6-4CD0-AD49-AF786CA472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93884" y="5947745"/>
            <a:ext cx="2447645" cy="3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id kahanevas järjeko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47121" y="2497982"/>
            <a:ext cx="8802242" cy="4140200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lang="en-US" altLang="en-US" sz="1800" smtClean="0">
                <a:solidFill>
                  <a:srgbClr val="332B60"/>
                </a:solidFill>
              </a:defRPr>
            </a:lvl1pPr>
            <a:lvl2pPr marL="742950" indent="-285750"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120015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>
              <a:defRPr sz="1800">
                <a:solidFill>
                  <a:srgbClr val="332B60"/>
                </a:solidFill>
              </a:defRPr>
            </a:lvl4pPr>
            <a:lvl5pPr marL="1974850" marR="0" indent="-2032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>
              <a:defRPr sz="1800">
                <a:solidFill>
                  <a:srgbClr val="332B60"/>
                </a:solidFill>
              </a:defRPr>
            </a:lvl7pPr>
          </a:lstStyle>
          <a:p>
            <a:pPr>
              <a:buClr>
                <a:srgbClr val="E4067E"/>
              </a:buClr>
            </a:pP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Vivamus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lacus.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  <a:p>
            <a:pPr>
              <a:buClr>
                <a:srgbClr val="E4067E"/>
              </a:buClr>
            </a:pPr>
            <a:r>
              <a:rPr lang="et-EE" altLang="en-US" sz="1800" dirty="0">
                <a:solidFill>
                  <a:srgbClr val="332B60"/>
                </a:solidFill>
                <a:latin typeface="+mn-lt"/>
              </a:rPr>
              <a:t>B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ibendum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rutrum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turpis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velit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semper </a:t>
            </a:r>
            <a:r>
              <a:rPr lang="en-US" altLang="en-US" sz="1800" dirty="0" err="1">
                <a:solidFill>
                  <a:srgbClr val="332B60"/>
                </a:solidFill>
              </a:rPr>
              <a:t>augue</a:t>
            </a:r>
            <a:r>
              <a:rPr lang="en-US" altLang="en-US" sz="1800" dirty="0">
                <a:solidFill>
                  <a:srgbClr val="332B60"/>
                </a:solidFill>
              </a:rPr>
              <a:t>.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  <a:p>
            <a:pPr lvl="2"/>
            <a:endParaRPr lang="et-EE" dirty="0"/>
          </a:p>
          <a:p>
            <a:pPr lvl="0"/>
            <a:endParaRPr lang="et-EE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3B3BC33-8ABA-48F1-BFB4-DE482C7C78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6024"/>
            <a:ext cx="8802241" cy="394053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6575" indent="-263525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9625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0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536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2611767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pos="136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B5F7B326-813F-48FE-A89E-578AEFA0CE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494517" cy="81088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48AB3674-C39F-4DA6-97F2-B4A2C52D87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8802241" cy="39390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2pPr>
            <a:lvl3pPr marL="358775" indent="-358775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3pPr>
            <a:lvl4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4pPr>
            <a:lvl5pPr marL="2057400" marR="0" indent="-20574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>
                <a:tab pos="444500" algn="l"/>
              </a:tabLst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363967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10494517" cy="8027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50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2180246" y="3119215"/>
            <a:ext cx="8802242" cy="239734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2059533"/>
            <a:ext cx="8790444" cy="90180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371600" indent="0">
              <a:buFont typeface="Verdana" panose="020B0604030504040204" pitchFamily="34" charset="0"/>
              <a:buNone/>
              <a:defRPr/>
            </a:lvl4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lvl="2"/>
            <a:endParaRPr lang="et-EE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171700" y="1586046"/>
            <a:ext cx="8790444" cy="41366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</p:spTree>
    <p:extLst>
      <p:ext uri="{BB962C8B-B14F-4D97-AF65-F5344CB8AC3E}">
        <p14:creationId xmlns:p14="http://schemas.microsoft.com/office/powerpoint/2010/main" val="41024216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026" userDrawn="1">
          <p15:clr>
            <a:srgbClr val="FBAE40"/>
          </p15:clr>
        </p15:guide>
        <p15:guide id="3" orient="horz" pos="399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549275"/>
            <a:ext cx="10656887" cy="81088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180246" y="1586047"/>
            <a:ext cx="8964612" cy="388032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180246" y="2110812"/>
            <a:ext cx="8964613" cy="34057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5592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3997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gra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549275"/>
            <a:ext cx="6109380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12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6888163" y="557822"/>
            <a:ext cx="4248151" cy="495874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  <a:latin typeface="+mn-lt"/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71700" y="1577500"/>
            <a:ext cx="4351731" cy="3939063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8163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3275" indent="-265113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97222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j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49275"/>
            <a:ext cx="6044006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  <a:lvl2pPr>
              <a:defRPr sz="2200" b="1" i="0"/>
            </a:lvl2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888163" y="558068"/>
            <a:ext cx="4248151" cy="495849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2394113" y="1628777"/>
            <a:ext cx="4351731" cy="414019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6858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2pPr>
            <a:lvl3pPr marL="1143000" indent="-228600">
              <a:buClr>
                <a:srgbClr val="E4067E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3pPr>
            <a:lvl4pPr marL="16002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  <a:p>
            <a:pPr marL="1600200" marR="0" lvl="3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057400" marR="0" lvl="4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514600" marR="0" lvl="5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</a:t>
            </a:r>
          </a:p>
          <a:p>
            <a:pPr marL="2971800" marR="0" lvl="6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t-EE" dirty="0"/>
              <a:t>Redigeeri teksti 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650766A-072E-4409-BD86-07610A2139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80492" y="1576026"/>
            <a:ext cx="4351731" cy="3940538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 baseline="0">
                <a:solidFill>
                  <a:srgbClr val="332B60"/>
                </a:solidFill>
                <a:latin typeface="Verdana" charset="0"/>
              </a:defRPr>
            </a:lvl1pPr>
            <a:lvl2pPr marL="536575" indent="-263525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600">
                <a:solidFill>
                  <a:srgbClr val="332B60"/>
                </a:solidFill>
              </a:defRPr>
            </a:lvl2pPr>
            <a:lvl3pPr marL="809625" indent="-273050">
              <a:lnSpc>
                <a:spcPct val="100000"/>
              </a:lnSpc>
              <a:spcBef>
                <a:spcPts val="500"/>
              </a:spcBef>
              <a:buClr>
                <a:srgbClr val="E4067E"/>
              </a:buClr>
              <a:buFont typeface="Wingdings" panose="05000000000000000000" pitchFamily="2" charset="2"/>
              <a:buChar char="§"/>
              <a:defRPr sz="1400">
                <a:solidFill>
                  <a:srgbClr val="332B60"/>
                </a:solidFill>
              </a:defRPr>
            </a:lvl3pPr>
            <a:lvl4pPr marL="1600200" marR="0" indent="-7905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200">
                <a:solidFill>
                  <a:srgbClr val="332B60"/>
                </a:solidFill>
              </a:defRPr>
            </a:lvl4pPr>
            <a:lvl5pPr marL="2057400" marR="0" indent="-2857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000">
                <a:solidFill>
                  <a:srgbClr val="332B60"/>
                </a:solidFill>
              </a:defRPr>
            </a:lvl5pPr>
            <a:lvl6pPr marL="25146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6pPr>
            <a:lvl7pPr marL="2971800" marR="0" indent="-28575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E4067E"/>
              </a:buClr>
              <a:buSzTx/>
              <a:buFont typeface="Wingdings" panose="05000000000000000000" pitchFamily="2" charset="2"/>
              <a:buChar char="§"/>
              <a:tabLst/>
              <a:defRPr sz="1800">
                <a:solidFill>
                  <a:srgbClr val="332B60"/>
                </a:solidFill>
              </a:defRPr>
            </a:lvl7pPr>
          </a:lstStyle>
          <a:p>
            <a:pPr lvl="0"/>
            <a:r>
              <a:rPr lang="et-EE" dirty="0"/>
              <a:t>Redigeeri teksti</a:t>
            </a:r>
          </a:p>
          <a:p>
            <a:pPr lvl="1"/>
            <a:r>
              <a:rPr lang="et-EE" dirty="0"/>
              <a:t>Redigeeri teksti</a:t>
            </a:r>
          </a:p>
          <a:p>
            <a:pPr lvl="2"/>
            <a:r>
              <a:rPr lang="et-EE" dirty="0"/>
              <a:t>Redigeeri teksti</a:t>
            </a:r>
          </a:p>
        </p:txBody>
      </p:sp>
    </p:spTree>
    <p:extLst>
      <p:ext uri="{BB962C8B-B14F-4D97-AF65-F5344CB8AC3E}">
        <p14:creationId xmlns:p14="http://schemas.microsoft.com/office/powerpoint/2010/main" val="2395010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3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afik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71700" y="5204390"/>
            <a:ext cx="4351731" cy="31217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58471"/>
            <a:ext cx="10656888" cy="75522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200" b="1" i="0" cap="all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</a:t>
            </a:r>
          </a:p>
          <a:p>
            <a:pPr lvl="0"/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888164" y="5204389"/>
            <a:ext cx="4248542" cy="312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aseline="0">
                <a:solidFill>
                  <a:srgbClr val="332B60"/>
                </a:solidFill>
                <a:latin typeface="Verdana" charset="0"/>
              </a:defRPr>
            </a:lvl1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/>
          </p:nvPr>
        </p:nvSpPr>
        <p:spPr>
          <a:xfrm>
            <a:off x="2180247" y="1637322"/>
            <a:ext cx="4351338" cy="33363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23" hasCustomPrompt="1"/>
          </p:nvPr>
        </p:nvSpPr>
        <p:spPr>
          <a:xfrm>
            <a:off x="6888163" y="1637321"/>
            <a:ext cx="4248150" cy="333633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Diagrammi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55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2171700" y="549276"/>
            <a:ext cx="5109317" cy="496728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0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7511753" y="3459344"/>
            <a:ext cx="3624561" cy="205721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  <p:sp>
        <p:nvSpPr>
          <p:cNvPr id="11" name="Picture Placeholder 19"/>
          <p:cNvSpPr>
            <a:spLocks noGrp="1"/>
          </p:cNvSpPr>
          <p:nvPr>
            <p:ph type="pic" sz="quarter" idx="20"/>
          </p:nvPr>
        </p:nvSpPr>
        <p:spPr>
          <a:xfrm>
            <a:off x="7511753" y="549275"/>
            <a:ext cx="3624561" cy="270956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rgbClr val="332B60"/>
                </a:solidFill>
              </a:defRPr>
            </a:lvl1pPr>
          </a:lstStyle>
          <a:p>
            <a:pPr lvl="0"/>
            <a:r>
              <a:rPr lang="et-EE" noProof="0" dirty="0"/>
              <a:t>Pildi lisamiseks klõpsake ikooni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78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5E0AB993-4BFC-4F9E-97E1-F2FF3173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65125"/>
            <a:ext cx="9559636" cy="956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t-EE" dirty="0"/>
              <a:t>REDIGEERI JUHTSLAIDI</a:t>
            </a:r>
            <a:br>
              <a:rPr lang="et-EE" dirty="0"/>
            </a:br>
            <a:r>
              <a:rPr lang="et-EE" dirty="0"/>
              <a:t>VAJADUSEL KAHEL REAL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43F4D-4C1B-412C-914B-5B86DDA7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700" y="1534769"/>
            <a:ext cx="9182100" cy="3981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E4067E"/>
              </a:buClr>
            </a:pP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Vivamus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hendrerit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Proin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dapibus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Praesent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ultrice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ces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nulla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lacus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</a:t>
            </a:r>
          </a:p>
          <a:p>
            <a:pPr lvl="1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Ut</a:t>
            </a:r>
            <a:r>
              <a:rPr lang="en-US" altLang="en-US" sz="1800" dirty="0">
                <a:solidFill>
                  <a:srgbClr val="332B60"/>
                </a:solidFill>
              </a:rPr>
              <a:t> vitae </a:t>
            </a:r>
            <a:r>
              <a:rPr lang="en-US" altLang="en-US" sz="1800" dirty="0" err="1">
                <a:solidFill>
                  <a:srgbClr val="332B60"/>
                </a:solidFill>
              </a:rPr>
              <a:t>nunc</a:t>
            </a:r>
            <a:r>
              <a:rPr lang="en-US" altLang="en-US" sz="1800" dirty="0">
                <a:solidFill>
                  <a:srgbClr val="332B60"/>
                </a:solidFill>
              </a:rPr>
              <a:t> non </a:t>
            </a:r>
            <a:r>
              <a:rPr lang="en-US" altLang="en-US" sz="1800" dirty="0" err="1">
                <a:solidFill>
                  <a:srgbClr val="332B60"/>
                </a:solidFill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tristique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Aliquam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imperdiet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justo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</a:p>
          <a:p>
            <a:pPr lvl="2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Quisque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porttitor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imperiandiet</a:t>
            </a:r>
            <a:r>
              <a:rPr lang="en-US" altLang="en-US" sz="1800" dirty="0">
                <a:solidFill>
                  <a:srgbClr val="332B60"/>
                </a:solidFill>
              </a:rPr>
              <a:t> qua.</a:t>
            </a:r>
          </a:p>
          <a:p>
            <a:pPr lvl="3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4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</a:p>
          <a:p>
            <a:pPr lvl="5"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Phasellus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lectus</a:t>
            </a:r>
            <a:r>
              <a:rPr lang="en-US" altLang="en-US" dirty="0">
                <a:solidFill>
                  <a:srgbClr val="332B60"/>
                </a:solidFill>
              </a:rPr>
              <a:t> at </a:t>
            </a:r>
            <a:r>
              <a:rPr lang="en-US" altLang="en-US" dirty="0" err="1">
                <a:solidFill>
                  <a:srgbClr val="332B60"/>
                </a:solidFill>
              </a:rPr>
              <a:t>orci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ornare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ultrices</a:t>
            </a:r>
            <a:r>
              <a:rPr lang="en-US" altLang="en-US" dirty="0">
                <a:solidFill>
                  <a:srgbClr val="332B60"/>
                </a:solidFill>
              </a:rPr>
              <a:t>. Viva </a:t>
            </a:r>
            <a:r>
              <a:rPr lang="en-US" altLang="en-US" dirty="0" err="1">
                <a:solidFill>
                  <a:srgbClr val="332B60"/>
                </a:solidFill>
              </a:rPr>
              <a:t>etmus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t-EE" altLang="en-US" dirty="0">
                <a:solidFill>
                  <a:srgbClr val="332B60"/>
                </a:solidFill>
              </a:rPr>
              <a:t>.</a:t>
            </a:r>
            <a:endParaRPr lang="en-US" altLang="en-US" dirty="0">
              <a:solidFill>
                <a:srgbClr val="332B60"/>
              </a:solidFill>
            </a:endParaRPr>
          </a:p>
        </p:txBody>
      </p:sp>
      <p:pic>
        <p:nvPicPr>
          <p:cNvPr id="7" name="Pilt 6">
            <a:extLst>
              <a:ext uri="{FF2B5EF4-FFF2-40B4-BE49-F238E27FC236}">
                <a16:creationId xmlns:a16="http://schemas.microsoft.com/office/drawing/2014/main" id="{C25A7929-01B4-41A5-8560-D9DF8B8D39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r="61689"/>
          <a:stretch/>
        </p:blipFill>
        <p:spPr>
          <a:xfrm>
            <a:off x="479426" y="5768975"/>
            <a:ext cx="1144276" cy="5851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9" r:id="rId2"/>
    <p:sldLayoutId id="2147483921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2" r:id="rId13"/>
    <p:sldLayoutId id="2147483923" r:id="rId14"/>
    <p:sldLayoutId id="2147483920" r:id="rId15"/>
  </p:sldLayoutIdLst>
  <p:hf hdr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358775" indent="-358775" algn="l" rtl="0" eaLnBrk="1" fontAlgn="base" hangingPunct="1">
        <a:lnSpc>
          <a:spcPct val="100000"/>
        </a:lnSpc>
        <a:spcBef>
          <a:spcPts val="1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lang="en-US" altLang="en-US" sz="1800" kern="1200" dirty="0">
          <a:solidFill>
            <a:srgbClr val="332B60"/>
          </a:solidFill>
          <a:latin typeface="+mn-lt"/>
          <a:ea typeface="+mn-ea"/>
          <a:cs typeface="+mn-cs"/>
        </a:defRPr>
      </a:lvl2pPr>
      <a:lvl3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358775" indent="-358775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358775" indent="-358775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34" userDrawn="1">
          <p15:clr>
            <a:srgbClr val="F26B43"/>
          </p15:clr>
        </p15:guide>
        <p15:guide id="2" pos="302" userDrawn="1">
          <p15:clr>
            <a:srgbClr val="F26B43"/>
          </p15:clr>
        </p15:guide>
        <p15:guide id="3" pos="1368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orient="horz" pos="1026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orient="horz" pos="34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 kohatäide 4"/>
          <p:cNvSpPr>
            <a:spLocks noGrp="1"/>
          </p:cNvSpPr>
          <p:nvPr>
            <p:ph type="body" sz="quarter" idx="12"/>
          </p:nvPr>
        </p:nvSpPr>
        <p:spPr>
          <a:xfrm>
            <a:off x="953642" y="4457129"/>
            <a:ext cx="8083996" cy="1205366"/>
          </a:xfrm>
        </p:spPr>
        <p:txBody>
          <a:bodyPr/>
          <a:lstStyle/>
          <a:p>
            <a:r>
              <a:rPr lang="et-EE" sz="3600" dirty="0"/>
              <a:t>Presentatsiooni Pealkiri </a:t>
            </a:r>
            <a:r>
              <a:rPr lang="et-EE" sz="3600" dirty="0">
                <a:solidFill>
                  <a:schemeClr val="accent1"/>
                </a:solidFill>
              </a:rPr>
              <a:t>vajadusel kahel real</a:t>
            </a:r>
          </a:p>
        </p:txBody>
      </p:sp>
      <p:sp>
        <p:nvSpPr>
          <p:cNvPr id="14" name="Teksti kohatäide 5"/>
          <p:cNvSpPr>
            <a:spLocks noGrp="1"/>
          </p:cNvSpPr>
          <p:nvPr>
            <p:ph type="body" sz="quarter" idx="13"/>
          </p:nvPr>
        </p:nvSpPr>
        <p:spPr>
          <a:xfrm>
            <a:off x="958720" y="6018815"/>
            <a:ext cx="5800895" cy="5433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sz="1800" dirty="0">
                <a:solidFill>
                  <a:srgbClr val="332B60"/>
                </a:solidFill>
              </a:rPr>
              <a:t>Nimi </a:t>
            </a:r>
            <a:r>
              <a:rPr lang="et-EE" sz="1800" dirty="0" err="1">
                <a:solidFill>
                  <a:srgbClr val="332B60"/>
                </a:solidFill>
              </a:rPr>
              <a:t>Nimeste</a:t>
            </a:r>
            <a:br>
              <a:rPr lang="et-EE" sz="1800" dirty="0">
                <a:solidFill>
                  <a:srgbClr val="332B60"/>
                </a:solidFill>
              </a:rPr>
            </a:br>
            <a:r>
              <a:rPr lang="et-EE" sz="1800" dirty="0">
                <a:solidFill>
                  <a:srgbClr val="332B60"/>
                </a:solidFill>
              </a:rPr>
              <a:t>Teaduskond / instituut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5E80C-5707-4EE3-95FB-495DF4DFF7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27C74C4-9DED-4FA7-982C-AFF2E0F6203D}" type="datetime1">
              <a:rPr lang="et-EE" smtClean="0"/>
              <a:t>01.04.2022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9905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stkülik 2">
            <a:extLst>
              <a:ext uri="{FF2B5EF4-FFF2-40B4-BE49-F238E27FC236}">
                <a16:creationId xmlns:a16="http://schemas.microsoft.com/office/drawing/2014/main" id="{D471888C-A22C-45A2-8A49-6721F0CD30ED}"/>
              </a:ext>
            </a:extLst>
          </p:cNvPr>
          <p:cNvSpPr/>
          <p:nvPr/>
        </p:nvSpPr>
        <p:spPr>
          <a:xfrm>
            <a:off x="0" y="-26895"/>
            <a:ext cx="12191999" cy="6884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err="1"/>
              <a:t>VaheSLAIDI</a:t>
            </a:r>
            <a:r>
              <a:rPr lang="et-EE" altLang="en-US" dirty="0"/>
              <a:t> pealkiri</a:t>
            </a:r>
          </a:p>
          <a:p>
            <a:r>
              <a:rPr lang="et-EE" altLang="en-US" dirty="0"/>
              <a:t>Vajadusel ka KAHEL või kolmel REAL</a:t>
            </a:r>
            <a:endParaRPr lang="en-US" altLang="en-US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8407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stkülik 2">
            <a:extLst>
              <a:ext uri="{FF2B5EF4-FFF2-40B4-BE49-F238E27FC236}">
                <a16:creationId xmlns:a16="http://schemas.microsoft.com/office/drawing/2014/main" id="{D471888C-A22C-45A2-8A49-6721F0CD30ED}"/>
              </a:ext>
            </a:extLst>
          </p:cNvPr>
          <p:cNvSpPr/>
          <p:nvPr/>
        </p:nvSpPr>
        <p:spPr>
          <a:xfrm>
            <a:off x="0" y="-26895"/>
            <a:ext cx="12191999" cy="68848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err="1"/>
              <a:t>VaheSLAIDI</a:t>
            </a:r>
            <a:r>
              <a:rPr lang="et-EE" altLang="en-US" dirty="0"/>
              <a:t> pealkiri</a:t>
            </a:r>
          </a:p>
          <a:p>
            <a:r>
              <a:rPr lang="et-EE" altLang="en-US" dirty="0"/>
              <a:t>Vajadusel ka KAHEL või kolmel REAL</a:t>
            </a:r>
            <a:endParaRPr lang="en-US" altLang="en-US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81455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32B60"/>
                </a:solidFill>
              </a:rPr>
              <a:t>Slaidi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alapealkiri</a:t>
            </a:r>
            <a:br>
              <a:rPr lang="et-EE" altLang="en-US" dirty="0">
                <a:solidFill>
                  <a:srgbClr val="332B60"/>
                </a:solidFill>
              </a:rPr>
            </a:br>
            <a:r>
              <a:rPr lang="en-US" altLang="en-US" dirty="0" err="1">
                <a:solidFill>
                  <a:srgbClr val="332B60"/>
                </a:solidFill>
              </a:rPr>
              <a:t>vajadusel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kahel</a:t>
            </a:r>
            <a:r>
              <a:rPr lang="en-US" altLang="en-US" dirty="0">
                <a:solidFill>
                  <a:srgbClr val="332B60"/>
                </a:solidFill>
              </a:rPr>
              <a:t> real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171700" y="1628776"/>
            <a:ext cx="4610100" cy="41401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Lorem ipsum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dolore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amet</a:t>
            </a:r>
            <a:r>
              <a:rPr lang="et-EE" altLang="en-US" sz="1800" dirty="0">
                <a:solidFill>
                  <a:srgbClr val="332B60"/>
                </a:solidFill>
                <a:latin typeface="+mn-lt"/>
              </a:rPr>
              <a:t>.</a:t>
            </a:r>
            <a:endParaRPr lang="en-US" altLang="en-US" sz="1800" dirty="0">
              <a:solidFill>
                <a:srgbClr val="332B60"/>
              </a:solidFill>
              <a:latin typeface="+mn-lt"/>
            </a:endParaRPr>
          </a:p>
          <a:p>
            <a:pPr marL="800100" lvl="1" indent="-342900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consectetuere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adipiscing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endParaRPr lang="et-EE" altLang="en-US" sz="1800" dirty="0">
              <a:solidFill>
                <a:srgbClr val="332B60"/>
              </a:solidFill>
            </a:endParaRPr>
          </a:p>
          <a:p>
            <a:pPr marL="1257300" lvl="2" indent="-342900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</a:rPr>
              <a:t>Phasellus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vel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lectus</a:t>
            </a:r>
            <a:r>
              <a:rPr lang="en-US" altLang="en-US" sz="1800" dirty="0">
                <a:solidFill>
                  <a:srgbClr val="332B60"/>
                </a:solidFill>
              </a:rPr>
              <a:t> at </a:t>
            </a:r>
            <a:r>
              <a:rPr lang="en-US" altLang="en-US" sz="1800" dirty="0" err="1">
                <a:solidFill>
                  <a:srgbClr val="332B60"/>
                </a:solidFill>
              </a:rPr>
              <a:t>orci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ornare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ultrices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endParaRPr lang="et-EE" altLang="en-US" sz="1800" dirty="0">
              <a:solidFill>
                <a:srgbClr val="332B60"/>
              </a:solidFill>
            </a:endParaRPr>
          </a:p>
          <a:p>
            <a:pPr marL="1714500" lvl="3" indent="-342900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332B60"/>
                </a:solidFill>
              </a:rPr>
              <a:t>Viva et </a:t>
            </a:r>
            <a:r>
              <a:rPr lang="en-US" altLang="en-US" dirty="0" err="1">
                <a:solidFill>
                  <a:srgbClr val="332B60"/>
                </a:solidFill>
              </a:rPr>
              <a:t>mus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justo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est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vulputate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eu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bibendum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hendrerit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rutrum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ut</a:t>
            </a:r>
            <a:r>
              <a:rPr lang="en-US" altLang="en-US" dirty="0">
                <a:solidFill>
                  <a:srgbClr val="332B60"/>
                </a:solidFill>
              </a:rPr>
              <a:t>, </a:t>
            </a:r>
            <a:r>
              <a:rPr lang="en-US" altLang="en-US" dirty="0" err="1">
                <a:solidFill>
                  <a:srgbClr val="332B60"/>
                </a:solidFill>
              </a:rPr>
              <a:t>turpis</a:t>
            </a:r>
            <a:r>
              <a:rPr lang="en-US" altLang="en-US" dirty="0">
                <a:solidFill>
                  <a:srgbClr val="332B60"/>
                </a:solidFill>
              </a:rPr>
              <a:t>. </a:t>
            </a:r>
            <a:r>
              <a:rPr lang="en-US" altLang="en-US" dirty="0" err="1">
                <a:solidFill>
                  <a:srgbClr val="332B60"/>
                </a:solidFill>
              </a:rPr>
              <a:t>Sed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velit</a:t>
            </a:r>
            <a:r>
              <a:rPr lang="en-US" altLang="en-US" dirty="0">
                <a:solidFill>
                  <a:srgbClr val="332B60"/>
                </a:solidFill>
              </a:rPr>
              <a:t>.</a:t>
            </a:r>
            <a:endParaRPr lang="et-EE" altLang="en-US" dirty="0">
              <a:solidFill>
                <a:srgbClr val="332B60"/>
              </a:solidFill>
            </a:endParaRPr>
          </a:p>
          <a:p>
            <a:pPr marL="2628900" lvl="5" indent="-342900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332B60"/>
                </a:solidFill>
              </a:rPr>
              <a:t>Sed</a:t>
            </a:r>
            <a:r>
              <a:rPr lang="en-US" altLang="en-US" dirty="0">
                <a:solidFill>
                  <a:srgbClr val="332B60"/>
                </a:solidFill>
              </a:rPr>
              <a:t> semper </a:t>
            </a:r>
            <a:r>
              <a:rPr lang="en-US" altLang="en-US" dirty="0" err="1">
                <a:solidFill>
                  <a:srgbClr val="332B60"/>
                </a:solidFill>
              </a:rPr>
              <a:t>augue</a:t>
            </a:r>
            <a:r>
              <a:rPr lang="en-US" altLang="en-US" dirty="0">
                <a:solidFill>
                  <a:srgbClr val="332B60"/>
                </a:solidFill>
              </a:rPr>
              <a:t>. </a:t>
            </a:r>
            <a:r>
              <a:rPr lang="en-US" altLang="en-US" dirty="0" err="1">
                <a:solidFill>
                  <a:srgbClr val="332B60"/>
                </a:solidFill>
              </a:rPr>
              <a:t>Sed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sed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sapien</a:t>
            </a:r>
            <a:r>
              <a:rPr lang="en-US" altLang="en-US" dirty="0">
                <a:solidFill>
                  <a:srgbClr val="332B60"/>
                </a:solidFill>
              </a:rPr>
              <a:t>. </a:t>
            </a:r>
          </a:p>
          <a:p>
            <a:pPr marL="342900" indent="-342900">
              <a:lnSpc>
                <a:spcPct val="100000"/>
              </a:lnSpc>
              <a:buClr>
                <a:srgbClr val="E4067E"/>
              </a:buClr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Aenean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in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pede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Mauris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sagittis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ti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  <a:latin typeface="+mn-lt"/>
              </a:rPr>
              <a:t>odio</a:t>
            </a:r>
            <a:r>
              <a:rPr lang="en-US" altLang="en-US" sz="1800" dirty="0">
                <a:solidFill>
                  <a:srgbClr val="332B60"/>
                </a:solidFill>
                <a:latin typeface="+mn-lt"/>
              </a:rPr>
              <a:t> ligula. </a:t>
            </a:r>
          </a:p>
        </p:txBody>
      </p:sp>
      <p:pic>
        <p:nvPicPr>
          <p:cNvPr id="5" name="Pildi kohatäide 4">
            <a:extLst>
              <a:ext uri="{FF2B5EF4-FFF2-40B4-BE49-F238E27FC236}">
                <a16:creationId xmlns:a16="http://schemas.microsoft.com/office/drawing/2014/main" id="{E045B4CB-4DF9-4043-B146-E152E9AA9F3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mi kohatäide 13"/>
          <p:cNvSpPr>
            <a:spLocks noGrp="1"/>
          </p:cNvSpPr>
          <p:nvPr>
            <p:ph type="chart" sz="quarter" idx="22"/>
          </p:nvPr>
        </p:nvSpPr>
        <p:spPr>
          <a:xfrm>
            <a:off x="2171700" y="1628775"/>
            <a:ext cx="3978088" cy="3059766"/>
          </a:xfrm>
        </p:spPr>
      </p:sp>
      <p:sp>
        <p:nvSpPr>
          <p:cNvPr id="1024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32B60"/>
                </a:solidFill>
              </a:rPr>
              <a:t>Slaidi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alapealkiri</a:t>
            </a:r>
            <a:br>
              <a:rPr lang="et-EE" altLang="en-US" dirty="0">
                <a:solidFill>
                  <a:srgbClr val="332B60"/>
                </a:solidFill>
              </a:rPr>
            </a:br>
            <a:r>
              <a:rPr lang="en-US" altLang="en-US" dirty="0" err="1">
                <a:solidFill>
                  <a:srgbClr val="332B60"/>
                </a:solidFill>
              </a:rPr>
              <a:t>vajadusel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kahel</a:t>
            </a:r>
            <a:r>
              <a:rPr lang="en-US" altLang="en-US" dirty="0">
                <a:solidFill>
                  <a:srgbClr val="332B60"/>
                </a:solidFill>
              </a:rPr>
              <a:t> real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  <p:pic>
        <p:nvPicPr>
          <p:cNvPr id="10246" name="Chart Placeholder 7"/>
          <p:cNvPicPr>
            <a:picLocks noGrp="1" noChangeAspect="1"/>
          </p:cNvPicPr>
          <p:nvPr>
            <p:ph type="chart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7004" y="1586752"/>
            <a:ext cx="3113536" cy="2925548"/>
          </a:xfrm>
        </p:spPr>
      </p:pic>
      <p:pic>
        <p:nvPicPr>
          <p:cNvPr id="18" name="Pilt 1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1308" y="1586752"/>
            <a:ext cx="3978480" cy="3191436"/>
          </a:xfrm>
          <a:prstGeom prst="rect">
            <a:avLst/>
          </a:prstGeom>
        </p:spPr>
      </p:pic>
      <p:sp>
        <p:nvSpPr>
          <p:cNvPr id="1024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2171700" y="4874518"/>
            <a:ext cx="4351731" cy="858598"/>
          </a:xfrm>
        </p:spPr>
        <p:txBody>
          <a:bodyPr/>
          <a:lstStyle/>
          <a:p>
            <a:r>
              <a:rPr lang="en-US" altLang="en-US" sz="1800" dirty="0">
                <a:solidFill>
                  <a:srgbClr val="332B60"/>
                </a:solidFill>
              </a:rPr>
              <a:t>Antes </a:t>
            </a:r>
            <a:r>
              <a:rPr lang="en-US" altLang="en-US" sz="1800" dirty="0" err="1">
                <a:solidFill>
                  <a:srgbClr val="332B60"/>
                </a:solidFill>
              </a:rPr>
              <a:t>euismod</a:t>
            </a:r>
            <a:r>
              <a:rPr lang="en-US" altLang="en-US" sz="1800" dirty="0">
                <a:solidFill>
                  <a:srgbClr val="332B60"/>
                </a:solidFill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</a:rPr>
              <a:t>ullamcorper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</a:p>
          <a:p>
            <a:r>
              <a:rPr lang="en-US" altLang="en-US" sz="1800" dirty="0" err="1">
                <a:solidFill>
                  <a:srgbClr val="332B60"/>
                </a:solidFill>
              </a:rPr>
              <a:t>pesnonare</a:t>
            </a:r>
            <a:r>
              <a:rPr lang="en-US" altLang="en-US" sz="1800" dirty="0">
                <a:solidFill>
                  <a:srgbClr val="332B60"/>
                </a:solidFill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</a:rPr>
              <a:t>plac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erat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udm</a:t>
            </a:r>
            <a:r>
              <a:rPr lang="en-US" altLang="en-US" sz="1800" dirty="0">
                <a:solidFill>
                  <a:srgbClr val="332B60"/>
                </a:solidFill>
              </a:rPr>
              <a:t> on </a:t>
            </a:r>
            <a:r>
              <a:rPr lang="en-US" altLang="en-US" sz="1800" dirty="0" err="1">
                <a:solidFill>
                  <a:srgbClr val="332B60"/>
                </a:solidFill>
              </a:rPr>
              <a:t>spfael</a:t>
            </a:r>
            <a:r>
              <a:rPr lang="en-US" altLang="en-US" sz="1800" dirty="0">
                <a:solidFill>
                  <a:srgbClr val="332B60"/>
                </a:solidFill>
              </a:rPr>
              <a:t> is </a:t>
            </a:r>
          </a:p>
        </p:txBody>
      </p:sp>
      <p:sp>
        <p:nvSpPr>
          <p:cNvPr id="1024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983856" y="4553272"/>
            <a:ext cx="4595000" cy="1237178"/>
          </a:xfrm>
        </p:spPr>
        <p:txBody>
          <a:bodyPr/>
          <a:lstStyle/>
          <a:p>
            <a:r>
              <a:rPr lang="en-US" altLang="en-US" sz="1800" dirty="0">
                <a:solidFill>
                  <a:srgbClr val="332B60"/>
                </a:solidFill>
              </a:rPr>
              <a:t>Antes </a:t>
            </a:r>
            <a:r>
              <a:rPr lang="en-US" altLang="en-US" sz="1800" dirty="0" err="1">
                <a:solidFill>
                  <a:srgbClr val="332B60"/>
                </a:solidFill>
              </a:rPr>
              <a:t>euismod</a:t>
            </a:r>
            <a:r>
              <a:rPr lang="en-US" altLang="en-US" sz="1800" dirty="0">
                <a:solidFill>
                  <a:srgbClr val="332B60"/>
                </a:solidFill>
              </a:rPr>
              <a:t> sit </a:t>
            </a:r>
            <a:r>
              <a:rPr lang="en-US" altLang="en-US" sz="1800" dirty="0" err="1">
                <a:solidFill>
                  <a:srgbClr val="332B60"/>
                </a:solidFill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</a:rPr>
              <a:t>ullamcorper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</a:p>
          <a:p>
            <a:r>
              <a:rPr lang="en-US" altLang="en-US" sz="1800" dirty="0" err="1">
                <a:solidFill>
                  <a:srgbClr val="332B60"/>
                </a:solidFill>
              </a:rPr>
              <a:t>pesnonare</a:t>
            </a:r>
            <a:r>
              <a:rPr lang="en-US" altLang="en-US" sz="1800" dirty="0">
                <a:solidFill>
                  <a:srgbClr val="332B60"/>
                </a:solidFill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</a:rPr>
              <a:t>plac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erat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udm</a:t>
            </a:r>
            <a:r>
              <a:rPr lang="en-US" altLang="en-US" sz="1800" dirty="0">
                <a:solidFill>
                  <a:srgbClr val="332B60"/>
                </a:solidFill>
              </a:rPr>
              <a:t> on </a:t>
            </a:r>
            <a:r>
              <a:rPr lang="en-US" altLang="en-US" sz="1800" dirty="0" err="1">
                <a:solidFill>
                  <a:srgbClr val="332B60"/>
                </a:solidFill>
              </a:rPr>
              <a:t>spfael</a:t>
            </a:r>
            <a:r>
              <a:rPr lang="en-US" altLang="en-US" sz="1800" dirty="0">
                <a:solidFill>
                  <a:srgbClr val="332B60"/>
                </a:solidFill>
              </a:rPr>
              <a:t> is </a:t>
            </a:r>
          </a:p>
          <a:p>
            <a:r>
              <a:rPr lang="en-US" altLang="en-US" sz="1800" dirty="0" err="1">
                <a:solidFill>
                  <a:srgbClr val="332B60"/>
                </a:solidFill>
              </a:rPr>
              <a:t>simollis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purus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lorem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ipsum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</a:p>
          <a:p>
            <a:endParaRPr lang="en-US" altLang="en-US" sz="1800" dirty="0">
              <a:solidFill>
                <a:srgbClr val="332B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32B60"/>
                </a:solidFill>
              </a:rPr>
              <a:t>Slaidi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pealkiri</a:t>
            </a:r>
            <a:br>
              <a:rPr lang="et-EE" altLang="en-US" dirty="0">
                <a:solidFill>
                  <a:srgbClr val="332B60"/>
                </a:solidFill>
              </a:rPr>
            </a:br>
            <a:r>
              <a:rPr lang="en-US" altLang="en-US" dirty="0" err="1">
                <a:solidFill>
                  <a:srgbClr val="332B60"/>
                </a:solidFill>
              </a:rPr>
              <a:t>vajadusel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kahel</a:t>
            </a:r>
            <a:r>
              <a:rPr lang="en-US" altLang="en-US" dirty="0">
                <a:solidFill>
                  <a:srgbClr val="332B60"/>
                </a:solidFill>
              </a:rPr>
              <a:t> real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  <p:sp>
        <p:nvSpPr>
          <p:cNvPr id="1126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171699" y="1628775"/>
            <a:ext cx="9115425" cy="627315"/>
          </a:xfrm>
        </p:spPr>
        <p:txBody>
          <a:bodyPr/>
          <a:lstStyle/>
          <a:p>
            <a:r>
              <a:rPr lang="en-US" altLang="en-US" sz="1800" dirty="0" err="1">
                <a:solidFill>
                  <a:srgbClr val="332B60"/>
                </a:solidFill>
              </a:rPr>
              <a:t>Lorem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ipsum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dolore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</a:rPr>
              <a:t>consectetuere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adipiscing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. Null </a:t>
            </a:r>
            <a:r>
              <a:rPr lang="en-US" altLang="en-US" sz="1800" dirty="0" err="1">
                <a:solidFill>
                  <a:srgbClr val="332B60"/>
                </a:solidFill>
              </a:rPr>
              <a:t>dictu</a:t>
            </a:r>
            <a:r>
              <a:rPr lang="en-US" altLang="en-US" sz="1800" dirty="0">
                <a:solidFill>
                  <a:srgbClr val="332B60"/>
                </a:solidFill>
              </a:rPr>
              <a:t> magna </a:t>
            </a:r>
          </a:p>
          <a:p>
            <a:r>
              <a:rPr lang="en-US" altLang="en-US" sz="1800" dirty="0" err="1">
                <a:solidFill>
                  <a:srgbClr val="332B60"/>
                </a:solidFill>
              </a:rPr>
              <a:t>uspendisse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acendis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upitsede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Nullam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semeti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indespe</a:t>
            </a:r>
            <a:r>
              <a:rPr lang="en-US" altLang="en-US" sz="1800" dirty="0">
                <a:solidFill>
                  <a:srgbClr val="332B60"/>
                </a:solidFill>
              </a:rPr>
              <a:t>.</a:t>
            </a:r>
          </a:p>
          <a:p>
            <a:endParaRPr lang="en-US" altLang="en-US" sz="1800" dirty="0">
              <a:solidFill>
                <a:srgbClr val="332B60"/>
              </a:solidFill>
            </a:endParaRPr>
          </a:p>
        </p:txBody>
      </p:sp>
      <p:pic>
        <p:nvPicPr>
          <p:cNvPr id="5" name="Pildi kohatäide 4">
            <a:extLst>
              <a:ext uri="{FF2B5EF4-FFF2-40B4-BE49-F238E27FC236}">
                <a16:creationId xmlns:a16="http://schemas.microsoft.com/office/drawing/2014/main" id="{D9760318-C11E-430B-8BE3-C8BD1F3F39E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71700" y="2501900"/>
            <a:ext cx="8964613" cy="30146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ldi kohatäide 4">
            <a:extLst>
              <a:ext uri="{FF2B5EF4-FFF2-40B4-BE49-F238E27FC236}">
                <a16:creationId xmlns:a16="http://schemas.microsoft.com/office/drawing/2014/main" id="{0CA0599B-82F6-47A3-9E11-A732CDCEE8B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ldi kohatäide 8">
            <a:extLst>
              <a:ext uri="{FF2B5EF4-FFF2-40B4-BE49-F238E27FC236}">
                <a16:creationId xmlns:a16="http://schemas.microsoft.com/office/drawing/2014/main" id="{5B96437C-F26D-4286-B498-A3C6374D965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12050" y="549275"/>
            <a:ext cx="3624263" cy="2454275"/>
          </a:xfrm>
        </p:spPr>
      </p:pic>
      <p:pic>
        <p:nvPicPr>
          <p:cNvPr id="13" name="Pildi kohatäide 12">
            <a:extLst>
              <a:ext uri="{FF2B5EF4-FFF2-40B4-BE49-F238E27FC236}">
                <a16:creationId xmlns:a16="http://schemas.microsoft.com/office/drawing/2014/main" id="{FA67711C-E54D-42E6-802F-92B0964E356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12050" y="3209925"/>
            <a:ext cx="3624263" cy="230663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"/>
          <p:cNvSpPr>
            <a:spLocks noGrp="1"/>
          </p:cNvSpPr>
          <p:nvPr>
            <p:ph type="body" sz="quarter" idx="13"/>
          </p:nvPr>
        </p:nvSpPr>
        <p:spPr bwMode="auto">
          <a:xfrm>
            <a:off x="479425" y="549275"/>
            <a:ext cx="8820150" cy="8366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en-US" altLang="en-US" dirty="0" err="1">
                <a:solidFill>
                  <a:srgbClr val="332B60"/>
                </a:solidFill>
                <a:latin typeface="Verdana" pitchFamily="34" charset="0"/>
              </a:rPr>
              <a:t>Slaidi</a:t>
            </a:r>
            <a:r>
              <a:rPr lang="en-US" altLang="en-US" dirty="0">
                <a:solidFill>
                  <a:srgbClr val="332B60"/>
                </a:solidFill>
                <a:latin typeface="Verdana" pitchFamily="34" charset="0"/>
              </a:rPr>
              <a:t> </a:t>
            </a:r>
            <a:r>
              <a:rPr lang="en-US" altLang="en-US" dirty="0" err="1">
                <a:solidFill>
                  <a:srgbClr val="332B60"/>
                </a:solidFill>
                <a:latin typeface="Verdana" pitchFamily="34" charset="0"/>
              </a:rPr>
              <a:t>pealkiri</a:t>
            </a:r>
            <a:br>
              <a:rPr lang="et-EE" altLang="en-US" dirty="0">
                <a:solidFill>
                  <a:srgbClr val="332B60"/>
                </a:solidFill>
                <a:latin typeface="Verdana" pitchFamily="34" charset="0"/>
              </a:rPr>
            </a:br>
            <a:r>
              <a:rPr lang="en-US" altLang="en-US" dirty="0" err="1">
                <a:solidFill>
                  <a:srgbClr val="332B60"/>
                </a:solidFill>
                <a:latin typeface="Verdana" pitchFamily="34" charset="0"/>
              </a:rPr>
              <a:t>vajadusel</a:t>
            </a:r>
            <a:r>
              <a:rPr lang="en-US" altLang="en-US" dirty="0">
                <a:solidFill>
                  <a:srgbClr val="332B60"/>
                </a:solidFill>
                <a:latin typeface="Verdana" pitchFamily="34" charset="0"/>
              </a:rPr>
              <a:t> </a:t>
            </a:r>
            <a:r>
              <a:rPr lang="en-US" altLang="en-US" dirty="0" err="1">
                <a:solidFill>
                  <a:srgbClr val="332B60"/>
                </a:solidFill>
                <a:latin typeface="Verdana" pitchFamily="34" charset="0"/>
              </a:rPr>
              <a:t>kahel</a:t>
            </a:r>
            <a:r>
              <a:rPr lang="en-US" altLang="en-US" dirty="0">
                <a:solidFill>
                  <a:srgbClr val="332B60"/>
                </a:solidFill>
                <a:latin typeface="Verdana" pitchFamily="34" charset="0"/>
              </a:rPr>
              <a:t> real</a:t>
            </a:r>
          </a:p>
          <a:p>
            <a:pPr fontAlgn="base">
              <a:spcAft>
                <a:spcPct val="0"/>
              </a:spcAft>
              <a:buFont typeface="Arial" charset="0"/>
              <a:buNone/>
            </a:pPr>
            <a:endParaRPr lang="en-US" altLang="en-US" dirty="0">
              <a:solidFill>
                <a:srgbClr val="332B60"/>
              </a:solidFill>
              <a:latin typeface="Verdana" pitchFamily="34" charset="0"/>
            </a:endParaRPr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23"/>
            <p:extLst>
              <p:ext uri="{D42A27DB-BD31-4B8C-83A1-F6EECF244321}">
                <p14:modId xmlns:p14="http://schemas.microsoft.com/office/powerpoint/2010/main" val="1260890118"/>
              </p:ext>
            </p:extLst>
          </p:nvPr>
        </p:nvGraphicFramePr>
        <p:xfrm>
          <a:off x="2171700" y="1628775"/>
          <a:ext cx="8964614" cy="39204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4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4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400" dirty="0">
                          <a:solidFill>
                            <a:srgbClr val="332B60"/>
                          </a:solidFill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en-US" sz="1400" dirty="0">
                        <a:solidFill>
                          <a:srgbClr val="332B60"/>
                        </a:solidFill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400" dirty="0">
                          <a:solidFill>
                            <a:srgbClr val="332B60"/>
                          </a:solidFill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en-US" sz="1400" dirty="0">
                        <a:solidFill>
                          <a:srgbClr val="332B60"/>
                        </a:solidFill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400" dirty="0">
                          <a:solidFill>
                            <a:srgbClr val="332B60"/>
                          </a:solidFill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en-US" sz="1400" dirty="0">
                        <a:solidFill>
                          <a:srgbClr val="332B60"/>
                        </a:solidFill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en-US" sz="1400" dirty="0">
                          <a:solidFill>
                            <a:srgbClr val="332B60"/>
                          </a:solidFill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en-US" sz="1400" dirty="0">
                        <a:solidFill>
                          <a:srgbClr val="332B60"/>
                        </a:solidFill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4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332B60"/>
                        </a:solidFill>
                        <a:effectLst/>
                        <a:latin typeface="Verdana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4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41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Verdana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Verdana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Verdana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Verdan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332B60"/>
                          </a:solidFill>
                          <a:effectLst/>
                        </a:rPr>
                        <a:t>Lorem ipsum</a:t>
                      </a:r>
                    </a:p>
                  </a:txBody>
                  <a:tcPr marT="45722" marB="45722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TALLINN</a:t>
            </a:r>
            <a:r>
              <a:rPr lang="et-EE" altLang="en-US" dirty="0"/>
              <a:t>A</a:t>
            </a:r>
            <a:r>
              <a:rPr lang="en-US" altLang="en-US" dirty="0"/>
              <a:t> </a:t>
            </a:r>
            <a:r>
              <a:rPr lang="et-EE" altLang="en-US" dirty="0"/>
              <a:t>TEHNIKAÜLIKOOL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sz="1700" b="0" cap="none" dirty="0" err="1"/>
              <a:t>Ehitajate</a:t>
            </a:r>
            <a:r>
              <a:rPr lang="en-US" altLang="en-US" sz="1700" b="0" cap="none" dirty="0"/>
              <a:t> </a:t>
            </a:r>
            <a:r>
              <a:rPr lang="et-EE" altLang="en-US" sz="1700" b="0" cap="none" dirty="0"/>
              <a:t>tee</a:t>
            </a:r>
            <a:r>
              <a:rPr lang="en-US" altLang="en-US" sz="1700" b="0" cap="none" dirty="0"/>
              <a:t> 5, 19086 Tallinn</a:t>
            </a:r>
            <a:r>
              <a:rPr lang="et-EE" altLang="en-US" sz="1700" b="0" cap="none" dirty="0"/>
              <a:t>, </a:t>
            </a:r>
          </a:p>
          <a:p>
            <a:pPr>
              <a:lnSpc>
                <a:spcPct val="110000"/>
              </a:lnSpc>
            </a:pPr>
            <a:r>
              <a:rPr lang="et-EE" altLang="en-US" sz="1700" b="0" cap="none" dirty="0"/>
              <a:t>Tel </a:t>
            </a:r>
            <a:r>
              <a:rPr lang="en-US" altLang="en-US" sz="1700" b="0" cap="none" dirty="0"/>
              <a:t>620 2002 (</a:t>
            </a:r>
            <a:r>
              <a:rPr lang="et-EE" altLang="en-US" sz="1700" b="0" cap="none" dirty="0"/>
              <a:t>E-R</a:t>
            </a:r>
            <a:r>
              <a:rPr lang="en-US" altLang="en-US" sz="1700" b="0" cap="none" dirty="0"/>
              <a:t> 8.30–</a:t>
            </a:r>
            <a:r>
              <a:rPr lang="et-EE" altLang="en-US" sz="1700" b="0" cap="none" dirty="0"/>
              <a:t>17</a:t>
            </a:r>
            <a:r>
              <a:rPr lang="en-US" altLang="en-US" sz="1700" b="0" cap="none" dirty="0"/>
              <a:t>.00</a:t>
            </a:r>
            <a:r>
              <a:rPr lang="et-EE" altLang="en-US" sz="1700" b="0" cap="none" dirty="0"/>
              <a:t>)</a:t>
            </a:r>
            <a:endParaRPr lang="en-US" altLang="en-US" sz="1700" cap="none" dirty="0"/>
          </a:p>
          <a:p>
            <a:pPr>
              <a:lnSpc>
                <a:spcPct val="110000"/>
              </a:lnSpc>
            </a:pPr>
            <a:r>
              <a:rPr lang="en-US" altLang="en-US" sz="1700" cap="none" dirty="0">
                <a:latin typeface="Verdana" panose="020B0604030504040204" pitchFamily="34" charset="0"/>
              </a:rPr>
              <a:t>t</a:t>
            </a:r>
            <a:r>
              <a:rPr lang="et-EE" altLang="en-US" sz="1700" cap="none" dirty="0" err="1">
                <a:latin typeface="Verdana" panose="020B0604030504040204" pitchFamily="34" charset="0"/>
              </a:rPr>
              <a:t>altech</a:t>
            </a:r>
            <a:r>
              <a:rPr lang="en-US" altLang="en-US" sz="1700" cap="none" dirty="0">
                <a:latin typeface="Verdana" panose="020B0604030504040204" pitchFamily="34" charset="0"/>
              </a:rPr>
              <a:t>.</a:t>
            </a:r>
            <a:r>
              <a:rPr lang="en-US" altLang="en-US" sz="1700" cap="none" dirty="0" err="1">
                <a:latin typeface="Verdana" panose="020B0604030504040204" pitchFamily="34" charset="0"/>
              </a:rPr>
              <a:t>ee</a:t>
            </a:r>
            <a:endParaRPr lang="en-US" altLang="en-US" sz="1700" cap="non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32B60"/>
                </a:solidFill>
              </a:rPr>
              <a:t>Slaidi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pealkiri</a:t>
            </a:r>
            <a:br>
              <a:rPr lang="et-EE" altLang="en-US" dirty="0">
                <a:solidFill>
                  <a:srgbClr val="332B60"/>
                </a:solidFill>
              </a:rPr>
            </a:br>
            <a:r>
              <a:rPr lang="en-US" altLang="en-US" dirty="0" err="1">
                <a:solidFill>
                  <a:srgbClr val="332B60"/>
                </a:solidFill>
              </a:rPr>
              <a:t>vajadusel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kahel</a:t>
            </a:r>
            <a:r>
              <a:rPr lang="en-US" altLang="en-US" dirty="0">
                <a:solidFill>
                  <a:srgbClr val="332B60"/>
                </a:solidFill>
              </a:rPr>
              <a:t> real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747282F8-61B5-48AB-96C9-9CDD317CE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 err="1"/>
              <a:t>Vivamus</a:t>
            </a:r>
            <a:r>
              <a:rPr lang="en-US" altLang="en-US" dirty="0"/>
              <a:t> </a:t>
            </a:r>
            <a:r>
              <a:rPr lang="en-US" altLang="en-US" dirty="0" err="1"/>
              <a:t>hendrerit</a:t>
            </a:r>
            <a:r>
              <a:rPr lang="en-US" altLang="en-US" dirty="0"/>
              <a:t>. </a:t>
            </a:r>
            <a:r>
              <a:rPr lang="en-US" altLang="en-US" dirty="0" err="1"/>
              <a:t>Proin</a:t>
            </a:r>
            <a:r>
              <a:rPr lang="en-US" altLang="en-US" dirty="0"/>
              <a:t> </a:t>
            </a:r>
            <a:r>
              <a:rPr lang="en-US" altLang="en-US" dirty="0" err="1"/>
              <a:t>dapibus</a:t>
            </a:r>
            <a:r>
              <a:rPr lang="en-US" altLang="en-US" dirty="0"/>
              <a:t>. </a:t>
            </a:r>
            <a:r>
              <a:rPr lang="en-US" altLang="en-US" dirty="0" err="1"/>
              <a:t>Praesent</a:t>
            </a:r>
            <a:r>
              <a:rPr lang="en-US" altLang="en-US" dirty="0"/>
              <a:t> </a:t>
            </a:r>
            <a:r>
              <a:rPr lang="en-US" altLang="en-US" dirty="0" err="1"/>
              <a:t>ultrice</a:t>
            </a:r>
            <a:r>
              <a:rPr lang="en-US" altLang="en-US" dirty="0"/>
              <a:t> </a:t>
            </a:r>
            <a:r>
              <a:rPr lang="en-US" altLang="en-US" dirty="0" err="1"/>
              <a:t>ces</a:t>
            </a:r>
            <a:r>
              <a:rPr lang="en-US" altLang="en-US" dirty="0"/>
              <a:t> </a:t>
            </a:r>
            <a:r>
              <a:rPr lang="en-US" altLang="en-US" dirty="0" err="1"/>
              <a:t>nulla</a:t>
            </a:r>
            <a:r>
              <a:rPr lang="en-US" altLang="en-US" dirty="0"/>
              <a:t> sit </a:t>
            </a:r>
            <a:r>
              <a:rPr lang="en-US" altLang="en-US" dirty="0" err="1"/>
              <a:t>amet</a:t>
            </a:r>
            <a:r>
              <a:rPr lang="en-US" altLang="en-US" dirty="0"/>
              <a:t> </a:t>
            </a:r>
            <a:r>
              <a:rPr lang="en-US" altLang="en-US" dirty="0" err="1"/>
              <a:t>lacus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Ut vitae </a:t>
            </a:r>
            <a:r>
              <a:rPr lang="en-US" altLang="en-US" dirty="0" err="1"/>
              <a:t>nunc</a:t>
            </a:r>
            <a:r>
              <a:rPr lang="en-US" altLang="en-US" dirty="0"/>
              <a:t> non </a:t>
            </a:r>
            <a:r>
              <a:rPr lang="en-US" altLang="en-US" dirty="0" err="1"/>
              <a:t>pede</a:t>
            </a:r>
            <a:r>
              <a:rPr lang="en-US" altLang="en-US" dirty="0"/>
              <a:t> </a:t>
            </a:r>
            <a:r>
              <a:rPr lang="en-US" altLang="en-US" dirty="0" err="1"/>
              <a:t>tristique</a:t>
            </a:r>
            <a:r>
              <a:rPr lang="en-US" altLang="en-US" dirty="0"/>
              <a:t> </a:t>
            </a:r>
            <a:r>
              <a:rPr lang="en-US" altLang="en-US" dirty="0" err="1"/>
              <a:t>sagittis</a:t>
            </a:r>
            <a:r>
              <a:rPr lang="en-US" altLang="en-US" dirty="0"/>
              <a:t>. </a:t>
            </a:r>
            <a:r>
              <a:rPr lang="en-US" altLang="en-US" dirty="0" err="1"/>
              <a:t>Aliquam</a:t>
            </a:r>
            <a:r>
              <a:rPr lang="en-US" altLang="en-US" dirty="0"/>
              <a:t> </a:t>
            </a:r>
            <a:r>
              <a:rPr lang="en-US" altLang="en-US" dirty="0" err="1"/>
              <a:t>imperdiet</a:t>
            </a:r>
            <a:r>
              <a:rPr lang="en-US" altLang="en-US" dirty="0"/>
              <a:t> </a:t>
            </a:r>
            <a:r>
              <a:rPr lang="en-US" altLang="en-US" dirty="0" err="1"/>
              <a:t>elit</a:t>
            </a:r>
            <a:r>
              <a:rPr lang="en-US" altLang="en-US" dirty="0"/>
              <a:t> vel </a:t>
            </a:r>
            <a:r>
              <a:rPr lang="en-US" altLang="en-US" dirty="0" err="1"/>
              <a:t>justo</a:t>
            </a:r>
            <a:r>
              <a:rPr lang="en-US" altLang="en-US" dirty="0"/>
              <a:t>. </a:t>
            </a:r>
          </a:p>
          <a:p>
            <a:pPr lvl="2"/>
            <a:r>
              <a:rPr lang="en-US" altLang="en-US" dirty="0" err="1"/>
              <a:t>Quisque</a:t>
            </a:r>
            <a:r>
              <a:rPr lang="en-US" altLang="en-US" dirty="0"/>
              <a:t> </a:t>
            </a:r>
            <a:r>
              <a:rPr lang="en-US" altLang="en-US" dirty="0" err="1"/>
              <a:t>porttitor</a:t>
            </a:r>
            <a:r>
              <a:rPr lang="en-US" altLang="en-US" dirty="0"/>
              <a:t> </a:t>
            </a:r>
            <a:r>
              <a:rPr lang="en-US" altLang="en-US" dirty="0" err="1"/>
              <a:t>imperiandiet</a:t>
            </a:r>
            <a:r>
              <a:rPr lang="en-US" altLang="en-US" dirty="0"/>
              <a:t> qua.</a:t>
            </a:r>
          </a:p>
          <a:p>
            <a:r>
              <a:rPr lang="et-EE" altLang="en-US" dirty="0"/>
              <a:t>B</a:t>
            </a:r>
            <a:r>
              <a:rPr lang="en-US" altLang="en-US" dirty="0" err="1"/>
              <a:t>ibendum</a:t>
            </a:r>
            <a:r>
              <a:rPr lang="en-US" altLang="en-US" dirty="0"/>
              <a:t> </a:t>
            </a:r>
            <a:r>
              <a:rPr lang="en-US" altLang="en-US" dirty="0" err="1"/>
              <a:t>hendrerit</a:t>
            </a:r>
            <a:r>
              <a:rPr lang="en-US" altLang="en-US" dirty="0"/>
              <a:t>, </a:t>
            </a:r>
            <a:r>
              <a:rPr lang="en-US" altLang="en-US" dirty="0" err="1"/>
              <a:t>rutrum</a:t>
            </a:r>
            <a:r>
              <a:rPr lang="en-US" altLang="en-US" dirty="0"/>
              <a:t> </a:t>
            </a:r>
            <a:r>
              <a:rPr lang="en-US" altLang="en-US" dirty="0" err="1"/>
              <a:t>ut</a:t>
            </a:r>
            <a:r>
              <a:rPr lang="en-US" altLang="en-US" dirty="0"/>
              <a:t>, </a:t>
            </a:r>
            <a:r>
              <a:rPr lang="en-US" altLang="en-US" dirty="0" err="1"/>
              <a:t>turpis</a:t>
            </a:r>
            <a:r>
              <a:rPr lang="en-US" altLang="en-US" dirty="0"/>
              <a:t>. Sed </a:t>
            </a:r>
            <a:r>
              <a:rPr lang="en-US" altLang="en-US" dirty="0" err="1"/>
              <a:t>velit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Sed semper </a:t>
            </a:r>
            <a:r>
              <a:rPr lang="en-US" altLang="en-US" dirty="0" err="1"/>
              <a:t>augue</a:t>
            </a:r>
            <a:r>
              <a:rPr lang="en-US" altLang="en-US" dirty="0"/>
              <a:t>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761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332B60"/>
                </a:solidFill>
              </a:rPr>
              <a:t>Slaidi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pealkiri</a:t>
            </a:r>
            <a:br>
              <a:rPr lang="et-EE" altLang="en-US" dirty="0">
                <a:solidFill>
                  <a:srgbClr val="332B60"/>
                </a:solidFill>
              </a:rPr>
            </a:br>
            <a:r>
              <a:rPr lang="en-US" altLang="en-US" dirty="0" err="1">
                <a:solidFill>
                  <a:srgbClr val="332B60"/>
                </a:solidFill>
              </a:rPr>
              <a:t>vajadusel</a:t>
            </a:r>
            <a:r>
              <a:rPr lang="en-US" altLang="en-US" dirty="0">
                <a:solidFill>
                  <a:srgbClr val="332B60"/>
                </a:solidFill>
              </a:rPr>
              <a:t> </a:t>
            </a:r>
            <a:r>
              <a:rPr lang="en-US" altLang="en-US" dirty="0" err="1">
                <a:solidFill>
                  <a:srgbClr val="332B60"/>
                </a:solidFill>
              </a:rPr>
              <a:t>kahel</a:t>
            </a:r>
            <a:r>
              <a:rPr lang="en-US" altLang="en-US" dirty="0">
                <a:solidFill>
                  <a:srgbClr val="332B60"/>
                </a:solidFill>
              </a:rPr>
              <a:t> real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  <p:graphicFrame>
        <p:nvGraphicFramePr>
          <p:cNvPr id="11" name="Chart Placeholder 17">
            <a:extLst>
              <a:ext uri="{FF2B5EF4-FFF2-40B4-BE49-F238E27FC236}">
                <a16:creationId xmlns:a16="http://schemas.microsoft.com/office/drawing/2014/main" id="{D9DD9D69-F654-4BD6-B6FC-47E05B091258}"/>
              </a:ext>
            </a:extLst>
          </p:cNvPr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13271829"/>
              </p:ext>
            </p:extLst>
          </p:nvPr>
        </p:nvGraphicFramePr>
        <p:xfrm>
          <a:off x="2123560" y="3167597"/>
          <a:ext cx="9407845" cy="2680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17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141994" y="2781354"/>
            <a:ext cx="8820150" cy="3107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400" dirty="0" err="1">
                <a:solidFill>
                  <a:srgbClr val="332B60"/>
                </a:solidFill>
              </a:rPr>
              <a:t>Graafik</a:t>
            </a:r>
            <a:r>
              <a:rPr lang="en-US" altLang="en-US" sz="1400" dirty="0">
                <a:solidFill>
                  <a:srgbClr val="332B60"/>
                </a:solidFill>
              </a:rPr>
              <a:t> 1.1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  <p:sp>
        <p:nvSpPr>
          <p:cNvPr id="7171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153792" y="1628776"/>
            <a:ext cx="8808352" cy="7912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332B60"/>
                </a:solidFill>
              </a:rPr>
              <a:t>Lorem ipsum </a:t>
            </a:r>
            <a:r>
              <a:rPr lang="en-US" altLang="en-US" sz="1800" dirty="0" err="1">
                <a:solidFill>
                  <a:srgbClr val="332B60"/>
                </a:solidFill>
              </a:rPr>
              <a:t>dolore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amet</a:t>
            </a:r>
            <a:r>
              <a:rPr lang="en-US" altLang="en-US" sz="1800" dirty="0">
                <a:solidFill>
                  <a:srgbClr val="332B60"/>
                </a:solidFill>
              </a:rPr>
              <a:t>, </a:t>
            </a:r>
            <a:r>
              <a:rPr lang="en-US" altLang="en-US" sz="1800" dirty="0" err="1">
                <a:solidFill>
                  <a:srgbClr val="332B60"/>
                </a:solidFill>
              </a:rPr>
              <a:t>consectetuere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adipiscing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elit</a:t>
            </a:r>
            <a:r>
              <a:rPr lang="en-US" altLang="en-US" sz="1800" dirty="0">
                <a:solidFill>
                  <a:srgbClr val="332B60"/>
                </a:solidFill>
              </a:rPr>
              <a:t>. Null </a:t>
            </a:r>
            <a:r>
              <a:rPr lang="en-US" altLang="en-US" sz="1800" dirty="0" err="1">
                <a:solidFill>
                  <a:srgbClr val="332B60"/>
                </a:solidFill>
              </a:rPr>
              <a:t>dictu</a:t>
            </a:r>
            <a:r>
              <a:rPr lang="en-US" altLang="en-US" sz="1800" dirty="0">
                <a:solidFill>
                  <a:srgbClr val="332B60"/>
                </a:solidFill>
              </a:rPr>
              <a:t> magna </a:t>
            </a:r>
            <a:r>
              <a:rPr lang="en-US" altLang="en-US" sz="1800" dirty="0" err="1">
                <a:solidFill>
                  <a:srgbClr val="332B60"/>
                </a:solidFill>
              </a:rPr>
              <a:t>uspendisse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acendis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upitsede</a:t>
            </a:r>
            <a:r>
              <a:rPr lang="en-US" altLang="en-US" sz="1800" dirty="0">
                <a:solidFill>
                  <a:srgbClr val="332B60"/>
                </a:solidFill>
              </a:rPr>
              <a:t>. </a:t>
            </a:r>
            <a:r>
              <a:rPr lang="en-US" altLang="en-US" sz="1800" dirty="0" err="1">
                <a:solidFill>
                  <a:srgbClr val="332B60"/>
                </a:solidFill>
              </a:rPr>
              <a:t>Nullam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sed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semeti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indespe</a:t>
            </a:r>
            <a:r>
              <a:rPr lang="en-US" altLang="en-US" sz="1800" dirty="0">
                <a:solidFill>
                  <a:srgbClr val="332B60"/>
                </a:solidFill>
              </a:rPr>
              <a:t>. Null </a:t>
            </a:r>
            <a:r>
              <a:rPr lang="en-US" altLang="en-US" sz="1800" dirty="0" err="1">
                <a:solidFill>
                  <a:srgbClr val="332B60"/>
                </a:solidFill>
              </a:rPr>
              <a:t>dictu</a:t>
            </a:r>
            <a:r>
              <a:rPr lang="en-US" altLang="en-US" sz="1800" dirty="0">
                <a:solidFill>
                  <a:srgbClr val="332B60"/>
                </a:solidFill>
              </a:rPr>
              <a:t> magna </a:t>
            </a:r>
            <a:r>
              <a:rPr lang="en-US" altLang="en-US" sz="1800" dirty="0" err="1">
                <a:solidFill>
                  <a:srgbClr val="332B60"/>
                </a:solidFill>
              </a:rPr>
              <a:t>uspendisse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acendis</a:t>
            </a:r>
            <a:r>
              <a:rPr lang="en-US" altLang="en-US" sz="1800" dirty="0">
                <a:solidFill>
                  <a:srgbClr val="332B60"/>
                </a:solidFill>
              </a:rPr>
              <a:t> </a:t>
            </a:r>
            <a:r>
              <a:rPr lang="en-US" altLang="en-US" sz="1800" dirty="0" err="1">
                <a:solidFill>
                  <a:srgbClr val="332B60"/>
                </a:solidFill>
              </a:rPr>
              <a:t>upitsede</a:t>
            </a:r>
            <a:r>
              <a:rPr lang="en-US" altLang="en-US" sz="1800" dirty="0">
                <a:solidFill>
                  <a:srgbClr val="332B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55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/>
              <a:t>Slaidi alapealkiri</a:t>
            </a:r>
            <a:br>
              <a:rPr lang="et-EE" altLang="en-US"/>
            </a:br>
            <a:r>
              <a:rPr lang="en-US" altLang="en-US"/>
              <a:t>vajadusel kahel real</a:t>
            </a:r>
          </a:p>
          <a:p>
            <a:endParaRPr lang="en-US" altLang="en-US" dirty="0"/>
          </a:p>
        </p:txBody>
      </p:sp>
      <p:sp>
        <p:nvSpPr>
          <p:cNvPr id="8196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/>
              <a:t>Lorem ipsum dolore sed </a:t>
            </a:r>
            <a:r>
              <a:rPr lang="en-US" altLang="en-US" dirty="0" err="1"/>
              <a:t>amet</a:t>
            </a:r>
            <a:endParaRPr lang="et-EE" altLang="en-US" dirty="0"/>
          </a:p>
          <a:p>
            <a:pPr lvl="1"/>
            <a:r>
              <a:rPr lang="en-US" altLang="en-US" dirty="0" err="1"/>
              <a:t>consectetuere</a:t>
            </a:r>
            <a:r>
              <a:rPr lang="en-US" altLang="en-US" dirty="0"/>
              <a:t> </a:t>
            </a:r>
            <a:r>
              <a:rPr lang="en-US" altLang="en-US" dirty="0" err="1"/>
              <a:t>adipiscing</a:t>
            </a:r>
            <a:r>
              <a:rPr lang="en-US" altLang="en-US" dirty="0"/>
              <a:t> </a:t>
            </a:r>
            <a:r>
              <a:rPr lang="en-US" altLang="en-US" dirty="0" err="1"/>
              <a:t>elit</a:t>
            </a:r>
            <a:r>
              <a:rPr lang="en-US" altLang="en-US" dirty="0"/>
              <a:t>.</a:t>
            </a:r>
            <a:r>
              <a:rPr lang="et-EE" altLang="en-US" dirty="0"/>
              <a:t> </a:t>
            </a:r>
            <a:r>
              <a:rPr lang="en-US" altLang="en-US" dirty="0" err="1"/>
              <a:t>hasellus</a:t>
            </a:r>
            <a:r>
              <a:rPr lang="en-US" altLang="en-US" dirty="0"/>
              <a:t> vel </a:t>
            </a:r>
            <a:r>
              <a:rPr lang="en-US" altLang="en-US" dirty="0" err="1"/>
              <a:t>lectus</a:t>
            </a:r>
            <a:r>
              <a:rPr lang="en-US" altLang="en-US" dirty="0"/>
              <a:t> at </a:t>
            </a:r>
            <a:r>
              <a:rPr lang="en-US" altLang="en-US" dirty="0" err="1"/>
              <a:t>orci</a:t>
            </a:r>
            <a:r>
              <a:rPr lang="en-US" altLang="en-US" dirty="0"/>
              <a:t> </a:t>
            </a:r>
            <a:r>
              <a:rPr lang="en-US" altLang="en-US" dirty="0" err="1"/>
              <a:t>ornare</a:t>
            </a:r>
            <a:r>
              <a:rPr lang="en-US" altLang="en-US" dirty="0"/>
              <a:t> </a:t>
            </a:r>
            <a:r>
              <a:rPr lang="en-US" altLang="en-US" dirty="0" err="1"/>
              <a:t>ultrices</a:t>
            </a:r>
            <a:r>
              <a:rPr lang="en-US" altLang="en-US" dirty="0"/>
              <a:t>. </a:t>
            </a:r>
            <a:endParaRPr lang="et-EE" altLang="en-US" dirty="0"/>
          </a:p>
          <a:p>
            <a:pPr lvl="2"/>
            <a:r>
              <a:rPr lang="en-US" altLang="en-US" dirty="0"/>
              <a:t>Viva</a:t>
            </a:r>
            <a:r>
              <a:rPr lang="et-EE" altLang="en-US" dirty="0"/>
              <a:t> </a:t>
            </a:r>
            <a:r>
              <a:rPr lang="en-US" altLang="en-US" dirty="0" err="1"/>
              <a:t>mus</a:t>
            </a:r>
            <a:r>
              <a:rPr lang="en-US" altLang="en-US" dirty="0"/>
              <a:t> </a:t>
            </a:r>
            <a:r>
              <a:rPr lang="en-US" altLang="en-US" dirty="0" err="1"/>
              <a:t>justo</a:t>
            </a:r>
            <a:r>
              <a:rPr lang="en-US" altLang="en-US" dirty="0"/>
              <a:t> </a:t>
            </a:r>
            <a:r>
              <a:rPr lang="en-US" altLang="en-US" dirty="0" err="1"/>
              <a:t>est</a:t>
            </a:r>
            <a:r>
              <a:rPr lang="en-US" altLang="en-US" dirty="0"/>
              <a:t>, </a:t>
            </a:r>
            <a:r>
              <a:rPr lang="en-US" altLang="en-US" dirty="0" err="1"/>
              <a:t>vulputate</a:t>
            </a:r>
            <a:r>
              <a:rPr lang="en-US" altLang="en-US" dirty="0"/>
              <a:t> </a:t>
            </a:r>
            <a:r>
              <a:rPr lang="en-US" altLang="en-US" dirty="0" err="1"/>
              <a:t>eu</a:t>
            </a:r>
            <a:r>
              <a:rPr lang="en-US" altLang="en-US" dirty="0"/>
              <a:t>, </a:t>
            </a:r>
            <a:r>
              <a:rPr lang="en-US" altLang="en-US" dirty="0" err="1"/>
              <a:t>bibendum</a:t>
            </a:r>
            <a:r>
              <a:rPr lang="et-EE" altLang="en-US" dirty="0"/>
              <a:t>.</a:t>
            </a:r>
            <a:r>
              <a:rPr lang="en-US" altLang="en-US" dirty="0"/>
              <a:t> </a:t>
            </a:r>
          </a:p>
          <a:p>
            <a:r>
              <a:rPr lang="et-EE" altLang="en-US" dirty="0"/>
              <a:t>H</a:t>
            </a:r>
            <a:r>
              <a:rPr lang="en-US" altLang="en-US" dirty="0" err="1"/>
              <a:t>endrerit</a:t>
            </a:r>
            <a:r>
              <a:rPr lang="en-US" altLang="en-US" dirty="0"/>
              <a:t>, </a:t>
            </a:r>
            <a:r>
              <a:rPr lang="en-US" altLang="en-US" dirty="0" err="1"/>
              <a:t>rutrum</a:t>
            </a:r>
            <a:r>
              <a:rPr lang="en-US" altLang="en-US" dirty="0"/>
              <a:t> </a:t>
            </a:r>
            <a:r>
              <a:rPr lang="en-US" altLang="en-US" dirty="0" err="1"/>
              <a:t>ut</a:t>
            </a:r>
            <a:r>
              <a:rPr lang="en-US" altLang="en-US" dirty="0"/>
              <a:t>, </a:t>
            </a:r>
            <a:r>
              <a:rPr lang="en-US" altLang="en-US" dirty="0" err="1"/>
              <a:t>turpis</a:t>
            </a:r>
            <a:r>
              <a:rPr lang="en-US" altLang="en-US" dirty="0"/>
              <a:t>. Sed </a:t>
            </a:r>
            <a:r>
              <a:rPr lang="en-US" altLang="en-US" dirty="0" err="1"/>
              <a:t>velit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Sed semper </a:t>
            </a:r>
            <a:r>
              <a:rPr lang="en-US" altLang="en-US" dirty="0" err="1"/>
              <a:t>augue</a:t>
            </a:r>
            <a:r>
              <a:rPr lang="en-US" altLang="en-US" dirty="0"/>
              <a:t>. </a:t>
            </a:r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A300AEF3-8C46-47F3-8888-1F672B4A4F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4976382"/>
              </p:ext>
            </p:extLst>
          </p:nvPr>
        </p:nvGraphicFramePr>
        <p:xfrm>
          <a:off x="7149211" y="1773953"/>
          <a:ext cx="4244976" cy="3801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Placeholder 4"/>
          <p:cNvSpPr txBox="1">
            <a:spLocks/>
          </p:cNvSpPr>
          <p:nvPr/>
        </p:nvSpPr>
        <p:spPr>
          <a:xfrm>
            <a:off x="7461126" y="1618566"/>
            <a:ext cx="3587874" cy="310775"/>
          </a:xfrm>
          <a:prstGeom prst="rect">
            <a:avLst/>
          </a:prstGeom>
        </p:spPr>
        <p:txBody>
          <a:bodyPr lIns="0" tIns="0" rIns="0" bIns="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kern="1200" baseline="0">
                <a:solidFill>
                  <a:srgbClr val="4F4C4E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1"/>
              </a:buClr>
            </a:pPr>
            <a:r>
              <a:rPr lang="en-US" altLang="en-US" sz="1400" dirty="0" err="1">
                <a:solidFill>
                  <a:srgbClr val="332B60"/>
                </a:solidFill>
              </a:rPr>
              <a:t>Graafik</a:t>
            </a:r>
            <a:r>
              <a:rPr lang="en-US" altLang="en-US" sz="1400" dirty="0">
                <a:solidFill>
                  <a:srgbClr val="332B60"/>
                </a:solidFill>
              </a:rPr>
              <a:t> 1.1</a:t>
            </a:r>
          </a:p>
          <a:p>
            <a:endParaRPr lang="en-US" altLang="en-US" dirty="0">
              <a:solidFill>
                <a:srgbClr val="332B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 kohatäid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t-EE" altLang="en-US" sz="2900" dirty="0" err="1">
                <a:solidFill>
                  <a:schemeClr val="tx2"/>
                </a:solidFill>
                <a:latin typeface="+mj-lt"/>
              </a:rPr>
              <a:t>VaheSLAIDI</a:t>
            </a:r>
            <a:r>
              <a:rPr lang="et-EE" altLang="en-US" sz="2900" dirty="0">
                <a:solidFill>
                  <a:schemeClr val="tx2"/>
                </a:solidFill>
                <a:latin typeface="+mj-lt"/>
              </a:rPr>
              <a:t> pealkiri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accent1"/>
                </a:solidFill>
                <a:latin typeface="+mn-lt"/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20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 kohatäide 4"/>
          <p:cNvSpPr txBox="1">
            <a:spLocks/>
          </p:cNvSpPr>
          <p:nvPr/>
        </p:nvSpPr>
        <p:spPr>
          <a:xfrm>
            <a:off x="971570" y="4757834"/>
            <a:ext cx="6927167" cy="137402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kern="1200" cap="all" baseline="0">
                <a:solidFill>
                  <a:schemeClr val="accent3"/>
                </a:solidFill>
                <a:latin typeface="Verdana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t-EE" altLang="en-US" sz="2900" dirty="0">
                <a:solidFill>
                  <a:schemeClr val="tx2"/>
                </a:solidFill>
              </a:rPr>
              <a:t>Vaheslaidi pealkiri</a:t>
            </a:r>
            <a:br>
              <a:rPr lang="et-EE" altLang="en-US" sz="2900" dirty="0">
                <a:solidFill>
                  <a:schemeClr val="accent1"/>
                </a:solidFill>
              </a:rPr>
            </a:br>
            <a:r>
              <a:rPr lang="et-EE" altLang="en-US" sz="2900" dirty="0">
                <a:solidFill>
                  <a:schemeClr val="accent1"/>
                </a:solidFill>
              </a:rPr>
              <a:t>Vajadusel ka KAHEL või kolmel REAL</a:t>
            </a:r>
            <a:endParaRPr lang="en-US" altLang="en-US" sz="2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2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 kohatäide 3">
            <a:extLst>
              <a:ext uri="{FF2B5EF4-FFF2-40B4-BE49-F238E27FC236}">
                <a16:creationId xmlns:a16="http://schemas.microsoft.com/office/drawing/2014/main" id="{E102707E-B518-4D12-BF02-E03A0747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dirty="0"/>
              <a:t>Vaheslaidi pealkiri vajadusel ka kahel ja kolmel real</a:t>
            </a:r>
          </a:p>
        </p:txBody>
      </p:sp>
    </p:spTree>
    <p:extLst>
      <p:ext uri="{BB962C8B-B14F-4D97-AF65-F5344CB8AC3E}">
        <p14:creationId xmlns:p14="http://schemas.microsoft.com/office/powerpoint/2010/main" val="126891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stkülik 2">
            <a:extLst>
              <a:ext uri="{FF2B5EF4-FFF2-40B4-BE49-F238E27FC236}">
                <a16:creationId xmlns:a16="http://schemas.microsoft.com/office/drawing/2014/main" id="{D471888C-A22C-45A2-8A49-6721F0CD30ED}"/>
              </a:ext>
            </a:extLst>
          </p:cNvPr>
          <p:cNvSpPr/>
          <p:nvPr/>
        </p:nvSpPr>
        <p:spPr>
          <a:xfrm>
            <a:off x="0" y="-26895"/>
            <a:ext cx="12191999" cy="6884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err="1"/>
              <a:t>VaheSLAIDI</a:t>
            </a:r>
            <a:r>
              <a:rPr lang="et-EE" altLang="en-US" dirty="0"/>
              <a:t> pealkiri</a:t>
            </a:r>
          </a:p>
          <a:p>
            <a:r>
              <a:rPr lang="et-EE" altLang="en-US" dirty="0"/>
              <a:t>Vajadusel ka KAHEL või kolmel REAL</a:t>
            </a:r>
            <a:endParaRPr lang="en-US" altLang="en-US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02354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stkülik 2">
            <a:extLst>
              <a:ext uri="{FF2B5EF4-FFF2-40B4-BE49-F238E27FC236}">
                <a16:creationId xmlns:a16="http://schemas.microsoft.com/office/drawing/2014/main" id="{D471888C-A22C-45A2-8A49-6721F0CD30ED}"/>
              </a:ext>
            </a:extLst>
          </p:cNvPr>
          <p:cNvSpPr/>
          <p:nvPr/>
        </p:nvSpPr>
        <p:spPr>
          <a:xfrm>
            <a:off x="0" y="-26895"/>
            <a:ext cx="12191999" cy="6884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t-EE" dirty="0"/>
          </a:p>
        </p:txBody>
      </p:sp>
      <p:sp>
        <p:nvSpPr>
          <p:cNvPr id="2" name="Teksti kohatäide 1">
            <a:extLst>
              <a:ext uri="{FF2B5EF4-FFF2-40B4-BE49-F238E27FC236}">
                <a16:creationId xmlns:a16="http://schemas.microsoft.com/office/drawing/2014/main" id="{D4D2BC57-D10D-4CF4-81CB-8132BF66DC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t-EE" altLang="en-US" dirty="0" err="1"/>
              <a:t>VaheSLAIDI</a:t>
            </a:r>
            <a:r>
              <a:rPr lang="et-EE" altLang="en-US" dirty="0"/>
              <a:t> pealkiri</a:t>
            </a:r>
          </a:p>
          <a:p>
            <a:r>
              <a:rPr lang="et-EE" altLang="en-US" dirty="0"/>
              <a:t>Vajadusel ka KAHEL või kolmel REAL</a:t>
            </a:r>
            <a:endParaRPr lang="en-US" altLang="en-US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3442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TalTech">
      <a:dk1>
        <a:srgbClr val="000000"/>
      </a:dk1>
      <a:lt1>
        <a:srgbClr val="FFFFFF"/>
      </a:lt1>
      <a:dk2>
        <a:srgbClr val="332B60"/>
      </a:dk2>
      <a:lt2>
        <a:srgbClr val="DADAE4"/>
      </a:lt2>
      <a:accent1>
        <a:srgbClr val="E4067E"/>
      </a:accent1>
      <a:accent2>
        <a:srgbClr val="9396B0"/>
      </a:accent2>
      <a:accent3>
        <a:srgbClr val="AB1352"/>
      </a:accent3>
      <a:accent4>
        <a:srgbClr val="4FBFD3"/>
      </a:accent4>
      <a:accent5>
        <a:srgbClr val="332B60"/>
      </a:accent5>
      <a:accent6>
        <a:srgbClr val="DADAE4"/>
      </a:accent6>
      <a:hlink>
        <a:srgbClr val="AB1352"/>
      </a:hlink>
      <a:folHlink>
        <a:srgbClr val="AB1352"/>
      </a:folHlink>
    </a:clrScheme>
    <a:fontScheme name="TTÜ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WNEW" id="{65034802-83F1-DE41-A876-6851A238EDFE}" vid="{814C7433-F944-B249-91D8-8F253693EC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AC88CC603F2D49AD8673ACF49082D3" ma:contentTypeVersion="13" ma:contentTypeDescription="Create a new document." ma:contentTypeScope="" ma:versionID="7caa3ebe3be35bd3902af81f31ab6933">
  <xsd:schema xmlns:xsd="http://www.w3.org/2001/XMLSchema" xmlns:xs="http://www.w3.org/2001/XMLSchema" xmlns:p="http://schemas.microsoft.com/office/2006/metadata/properties" xmlns:ns2="5af80887-08b3-4544-b45b-f37a200b57c1" xmlns:ns3="4d5098a2-9ffb-4cb2-8e90-115a59087091" targetNamespace="http://schemas.microsoft.com/office/2006/metadata/properties" ma:root="true" ma:fieldsID="bb964b21d47b10a20a1f3c2ca69dd6c9" ns2:_="" ns3:_="">
    <xsd:import namespace="5af80887-08b3-4544-b45b-f37a200b57c1"/>
    <xsd:import namespace="4d5098a2-9ffb-4cb2-8e90-115a59087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80887-08b3-4544-b45b-f37a200b57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098a2-9ffb-4cb2-8e90-115a5908709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F30A9-C219-464E-950B-8F0A21C1D66C}"/>
</file>

<file path=customXml/itemProps2.xml><?xml version="1.0" encoding="utf-8"?>
<ds:datastoreItem xmlns:ds="http://schemas.openxmlformats.org/officeDocument/2006/customXml" ds:itemID="{6F06D4CA-1897-4E29-82C7-1647A05FDB22}"/>
</file>

<file path=customXml/itemProps3.xml><?xml version="1.0" encoding="utf-8"?>
<ds:datastoreItem xmlns:ds="http://schemas.openxmlformats.org/officeDocument/2006/customXml" ds:itemID="{D7B9C855-1340-457B-BBB0-34750AF1C1F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7466</TotalTime>
  <Words>420</Words>
  <Application>Microsoft Office PowerPoint</Application>
  <PresentationFormat>Laiekraan</PresentationFormat>
  <Paragraphs>78</Paragraphs>
  <Slides>17</Slides>
  <Notes>2</Notes>
  <HiddenSlides>0</HiddenSlides>
  <MMClips>0</MMClips>
  <ScaleCrop>false</ScaleCrop>
  <HeadingPairs>
    <vt:vector size="6" baseType="variant">
      <vt:variant>
        <vt:lpstr>Kasutatud fondid</vt:lpstr>
      </vt:variant>
      <vt:variant>
        <vt:i4>5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Verdana</vt:lpstr>
      <vt:lpstr>Wingdings</vt:lpstr>
      <vt:lpstr>Office'i kujundus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  <vt:lpstr>PowerPointi esitlus</vt:lpstr>
    </vt:vector>
  </TitlesOfParts>
  <Company>Tallinn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Anu Teder</dc:creator>
  <cp:lastModifiedBy>Anu Teder</cp:lastModifiedBy>
  <cp:revision>166</cp:revision>
  <dcterms:created xsi:type="dcterms:W3CDTF">2018-09-19T06:51:01Z</dcterms:created>
  <dcterms:modified xsi:type="dcterms:W3CDTF">2022-04-05T14:13:46Z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9643374</vt:lpwstr>
  </property>
  <property fmtid="{D5CDD505-2E9C-101B-9397-08002B2CF9AE}" pid="3" name="NXPowerLiteSettings">
    <vt:lpwstr>C780073804F000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0x01010003AC88CC603F2D49AD8673ACF49082D3</vt:lpwstr>
  </property>
</Properties>
</file>