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7.emf"/><Relationship Id="rId4" Type="http://schemas.openxmlformats.org/officeDocument/2006/relationships/image" Target="../media/image8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slaid a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lt 2">
            <a:extLst>
              <a:ext uri="{FF2B5EF4-FFF2-40B4-BE49-F238E27FC236}">
                <a16:creationId xmlns:a16="http://schemas.microsoft.com/office/drawing/2014/main" id="{5444A00A-82C7-48B2-B253-5F786AF48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57054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10" name="Freeform 9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 descr="C:\Users\ipihu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800" y="1966097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2276" y="4472120"/>
            <a:ext cx="8892396" cy="852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tx2"/>
                </a:solidFill>
                <a:latin typeface="Verdana" charset="0"/>
              </a:defRPr>
            </a:lvl1pPr>
          </a:lstStyle>
          <a:p>
            <a:r>
              <a:rPr lang="et-EE" sz="3600" dirty="0"/>
              <a:t>Presentatsiooni Pealkiri</a:t>
            </a:r>
            <a:endParaRPr lang="et-EE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64578" y="6013392"/>
            <a:ext cx="4738535" cy="7827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/>
              <a:t>Nimi </a:t>
            </a:r>
            <a:r>
              <a:rPr lang="et-EE" sz="1800" dirty="0" err="1"/>
              <a:t>Nimeste</a:t>
            </a:r>
            <a:br>
              <a:rPr lang="et-EE" sz="1800" dirty="0"/>
            </a:br>
            <a:r>
              <a:rPr lang="et-EE" sz="1800" dirty="0"/>
              <a:t>Teaduskond / instituut 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42276" y="4961733"/>
            <a:ext cx="8892396" cy="4814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>
                <a:solidFill>
                  <a:schemeClr val="accent1"/>
                </a:solidFill>
              </a:rPr>
              <a:t>vajadusel kahel real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3AA-F127-438E-83EA-5A4B108798A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442901" y="6208816"/>
            <a:ext cx="1916097" cy="36512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fld id="{753892C2-EB78-4D5A-B775-B61492AB87AF}" type="datetime1">
              <a:rPr lang="et-EE" smtClean="0"/>
              <a:t>01.04.2022</a:t>
            </a:fld>
            <a:endParaRPr lang="et-EE" dirty="0"/>
          </a:p>
        </p:txBody>
      </p:sp>
      <p:pic>
        <p:nvPicPr>
          <p:cNvPr id="14" name="Pilt 13">
            <a:extLst>
              <a:ext uri="{FF2B5EF4-FFF2-40B4-BE49-F238E27FC236}">
                <a16:creationId xmlns:a16="http://schemas.microsoft.com/office/drawing/2014/main" id="{A78C583B-B98D-45AB-8528-881BA9468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76624" y="6139575"/>
            <a:ext cx="2446760" cy="3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2878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slaid a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lt 2">
            <a:extLst>
              <a:ext uri="{FF2B5EF4-FFF2-40B4-BE49-F238E27FC236}">
                <a16:creationId xmlns:a16="http://schemas.microsoft.com/office/drawing/2014/main" id="{5444A00A-82C7-48B2-B253-5F786AF48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57054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10" name="Freeform 9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 descr="C:\Users\ipihu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800" y="1966097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2276" y="4472120"/>
            <a:ext cx="8892396" cy="852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tx2"/>
                </a:solidFill>
                <a:latin typeface="Verdana" charset="0"/>
              </a:defRPr>
            </a:lvl1pPr>
          </a:lstStyle>
          <a:p>
            <a:r>
              <a:rPr lang="et-EE" sz="3600" dirty="0"/>
              <a:t>Presentatsiooni Pealkiri</a:t>
            </a:r>
            <a:endParaRPr lang="et-EE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64578" y="6013392"/>
            <a:ext cx="4738535" cy="7827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/>
              <a:t>Nimi </a:t>
            </a:r>
            <a:r>
              <a:rPr lang="et-EE" sz="1800" dirty="0" err="1"/>
              <a:t>Nimeste</a:t>
            </a:r>
            <a:br>
              <a:rPr lang="et-EE" sz="1800" dirty="0"/>
            </a:br>
            <a:r>
              <a:rPr lang="et-EE" sz="1800" dirty="0"/>
              <a:t>Teaduskond / instituut 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42276" y="4961733"/>
            <a:ext cx="8892396" cy="4814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>
                <a:solidFill>
                  <a:schemeClr val="accent1"/>
                </a:solidFill>
              </a:rPr>
              <a:t>vajadusel kahel real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3AA-F127-438E-83EA-5A4B108798A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442901" y="6208816"/>
            <a:ext cx="1916097" cy="36512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fld id="{753892C2-EB78-4D5A-B775-B61492AB87AF}" type="datetime1">
              <a:rPr lang="et-EE" smtClean="0"/>
              <a:t>01.04.2022</a:t>
            </a:fld>
            <a:endParaRPr lang="et-EE" dirty="0"/>
          </a:p>
        </p:txBody>
      </p:sp>
      <p:pic>
        <p:nvPicPr>
          <p:cNvPr id="14" name="Pilt 13">
            <a:extLst>
              <a:ext uri="{FF2B5EF4-FFF2-40B4-BE49-F238E27FC236}">
                <a16:creationId xmlns:a16="http://schemas.microsoft.com/office/drawing/2014/main" id="{A78C583B-B98D-45AB-8528-881BA9468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76624" y="6139575"/>
            <a:ext cx="2446760" cy="3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1545"/>
            <a:ext cx="10656888" cy="83666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 b="1" i="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3"/>
          </p:nvPr>
        </p:nvSpPr>
        <p:spPr>
          <a:xfrm>
            <a:off x="2180246" y="1637322"/>
            <a:ext cx="8964613" cy="387924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noProof="0" dirty="0"/>
              <a:t>Tabeli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6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1545"/>
            <a:ext cx="10656888" cy="83666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 b="1" i="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3"/>
          </p:nvPr>
        </p:nvSpPr>
        <p:spPr>
          <a:xfrm>
            <a:off x="2180246" y="1637322"/>
            <a:ext cx="8964613" cy="387924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noProof="0" dirty="0"/>
              <a:t>Tabeli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6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656886" cy="84441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577500"/>
            <a:ext cx="8964612" cy="447854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221907"/>
            <a:ext cx="8964611" cy="329465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2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656886" cy="84441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577500"/>
            <a:ext cx="8964612" cy="447854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221907"/>
            <a:ext cx="8964611" cy="329465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27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lt 10">
            <a:extLst>
              <a:ext uri="{FF2B5EF4-FFF2-40B4-BE49-F238E27FC236}">
                <a16:creationId xmlns:a16="http://schemas.microsoft.com/office/drawing/2014/main" id="{89C08F48-2592-4EAF-B750-80A4E88D40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5705497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7" name="Freeform 6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9710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3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>
                <a:solidFill>
                  <a:schemeClr val="tx2"/>
                </a:solidFill>
              </a:rPr>
              <a:t>VaheSLAIDI</a:t>
            </a:r>
            <a:r>
              <a:rPr lang="et-EE" altLang="en-US" sz="2900" dirty="0">
                <a:solidFill>
                  <a:schemeClr val="tx2"/>
                </a:solidFill>
              </a:rPr>
              <a:t> pealkiri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>
                <a:solidFill>
                  <a:schemeClr val="accent1"/>
                </a:solidFill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3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lt 14">
            <a:extLst>
              <a:ext uri="{FF2B5EF4-FFF2-40B4-BE49-F238E27FC236}">
                <a16:creationId xmlns:a16="http://schemas.microsoft.com/office/drawing/2014/main" id="{8CD51808-37F8-4CCE-B92F-ACC40F621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-30480"/>
            <a:ext cx="7350643" cy="68580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F7596EE4-A1C1-4FEF-8368-9CF7D1AF1EF4}"/>
              </a:ext>
            </a:extLst>
          </p:cNvPr>
          <p:cNvGrpSpPr/>
          <p:nvPr userDrawn="1"/>
        </p:nvGrpSpPr>
        <p:grpSpPr>
          <a:xfrm>
            <a:off x="5128412" y="-30480"/>
            <a:ext cx="7063588" cy="6888480"/>
            <a:chOff x="4923693" y="-30480"/>
            <a:chExt cx="7063588" cy="6888480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5543C13F-7821-4DAE-9A90-AC943FA5CF8D}"/>
                </a:ext>
              </a:extLst>
            </p:cNvPr>
            <p:cNvSpPr/>
            <p:nvPr/>
          </p:nvSpPr>
          <p:spPr>
            <a:xfrm>
              <a:off x="4923693" y="-30480"/>
              <a:ext cx="7063588" cy="3125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CC11422-3994-43CA-8671-5ACFC608CFDB}"/>
                </a:ext>
              </a:extLst>
            </p:cNvPr>
            <p:cNvSpPr/>
            <p:nvPr/>
          </p:nvSpPr>
          <p:spPr>
            <a:xfrm>
              <a:off x="5874058" y="2991173"/>
              <a:ext cx="6113223" cy="3866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588807" y="2171481"/>
            <a:ext cx="4570131" cy="2333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3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>
                <a:solidFill>
                  <a:schemeClr val="tx2"/>
                </a:solidFill>
              </a:rPr>
              <a:t>VaheSLAIDI</a:t>
            </a:r>
            <a:r>
              <a:rPr lang="et-EE" altLang="en-US" sz="2900" dirty="0">
                <a:solidFill>
                  <a:schemeClr val="tx2"/>
                </a:solidFill>
              </a:rPr>
              <a:t> pealkiri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>
                <a:solidFill>
                  <a:schemeClr val="accent1"/>
                </a:solidFill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91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lt 6">
            <a:extLst>
              <a:ext uri="{FF2B5EF4-FFF2-40B4-BE49-F238E27FC236}">
                <a16:creationId xmlns:a16="http://schemas.microsoft.com/office/drawing/2014/main" id="{842065DE-1BDE-472C-BDAF-4708E092E8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3F8F3CD-B427-4CDD-9A77-CE9B5003BA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1481" y="3014000"/>
            <a:ext cx="4818968" cy="19646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900" b="1" i="0" cap="all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Vaheslaidi pealkiri</a:t>
            </a:r>
          </a:p>
          <a:p>
            <a:pPr lvl="0"/>
            <a:r>
              <a:rPr lang="et-EE" dirty="0"/>
              <a:t>Vajadusel ka kahel või kolmel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6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man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lt 8">
            <a:extLst>
              <a:ext uri="{FF2B5EF4-FFF2-40B4-BE49-F238E27FC236}">
                <a16:creationId xmlns:a16="http://schemas.microsoft.com/office/drawing/2014/main" id="{E4206FF8-514E-4505-BE8B-525341DA5A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5705497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-1" y="3312687"/>
            <a:ext cx="12192000" cy="3545313"/>
          </a:xfrm>
          <a:custGeom>
            <a:avLst/>
            <a:gdLst>
              <a:gd name="connsiteX0" fmla="*/ 986101 w 12192000"/>
              <a:gd name="connsiteY0" fmla="*/ 0 h 3545313"/>
              <a:gd name="connsiteX1" fmla="*/ 12192000 w 12192000"/>
              <a:gd name="connsiteY1" fmla="*/ 0 h 3545313"/>
              <a:gd name="connsiteX2" fmla="*/ 12192000 w 12192000"/>
              <a:gd name="connsiteY2" fmla="*/ 510802 h 3545313"/>
              <a:gd name="connsiteX3" fmla="*/ 12192000 w 12192000"/>
              <a:gd name="connsiteY3" fmla="*/ 1543258 h 3545313"/>
              <a:gd name="connsiteX4" fmla="*/ 12192000 w 12192000"/>
              <a:gd name="connsiteY4" fmla="*/ 3545313 h 3545313"/>
              <a:gd name="connsiteX5" fmla="*/ 986101 w 12192000"/>
              <a:gd name="connsiteY5" fmla="*/ 3545313 h 3545313"/>
              <a:gd name="connsiteX6" fmla="*/ 475299 w 12192000"/>
              <a:gd name="connsiteY6" fmla="*/ 3545313 h 3545313"/>
              <a:gd name="connsiteX7" fmla="*/ 0 w 12192000"/>
              <a:gd name="connsiteY7" fmla="*/ 3545313 h 3545313"/>
              <a:gd name="connsiteX8" fmla="*/ 0 w 12192000"/>
              <a:gd name="connsiteY8" fmla="*/ 1543258 h 3545313"/>
              <a:gd name="connsiteX9" fmla="*/ 475299 w 12192000"/>
              <a:gd name="connsiteY9" fmla="*/ 1543258 h 3545313"/>
              <a:gd name="connsiteX10" fmla="*/ 475299 w 12192000"/>
              <a:gd name="connsiteY10" fmla="*/ 510802 h 3545313"/>
              <a:gd name="connsiteX11" fmla="*/ 986101 w 12192000"/>
              <a:gd name="connsiteY11" fmla="*/ 510802 h 35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545313">
                <a:moveTo>
                  <a:pt x="986101" y="0"/>
                </a:moveTo>
                <a:lnTo>
                  <a:pt x="12192000" y="0"/>
                </a:lnTo>
                <a:lnTo>
                  <a:pt x="12192000" y="510802"/>
                </a:lnTo>
                <a:lnTo>
                  <a:pt x="12192000" y="1543258"/>
                </a:lnTo>
                <a:lnTo>
                  <a:pt x="12192000" y="3545313"/>
                </a:lnTo>
                <a:lnTo>
                  <a:pt x="986101" y="3545313"/>
                </a:lnTo>
                <a:lnTo>
                  <a:pt x="475299" y="3545313"/>
                </a:lnTo>
                <a:lnTo>
                  <a:pt x="0" y="3545313"/>
                </a:lnTo>
                <a:lnTo>
                  <a:pt x="0" y="1543258"/>
                </a:lnTo>
                <a:lnTo>
                  <a:pt x="475299" y="1543258"/>
                </a:lnTo>
                <a:lnTo>
                  <a:pt x="475299" y="510802"/>
                </a:lnTo>
                <a:lnTo>
                  <a:pt x="986101" y="510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884" y="1984278"/>
            <a:ext cx="2447645" cy="1370681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46646"/>
            <a:ext cx="10159444" cy="16389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tx2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n-US" altLang="en-US" dirty="0"/>
              <a:t>TALLINN</a:t>
            </a:r>
            <a:r>
              <a:rPr lang="et-EE" altLang="en-US" dirty="0"/>
              <a:t>A</a:t>
            </a:r>
            <a:r>
              <a:rPr lang="en-US" altLang="en-US" dirty="0"/>
              <a:t> </a:t>
            </a:r>
            <a:r>
              <a:rPr lang="et-EE" altLang="en-US" dirty="0"/>
              <a:t>TEHNIKAÜLIKOOL</a:t>
            </a:r>
            <a:endParaRPr lang="en-US" altLang="en-US" dirty="0"/>
          </a:p>
          <a:p>
            <a:r>
              <a:rPr lang="en-US" altLang="en-US" sz="1700" b="0" cap="none" dirty="0" err="1">
                <a:solidFill>
                  <a:schemeClr val="accent2"/>
                </a:solidFill>
              </a:rPr>
              <a:t>Ehitajate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 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tee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 5, 19086 Tallinn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, </a:t>
            </a:r>
          </a:p>
          <a:p>
            <a:r>
              <a:rPr lang="et-EE" altLang="en-US" sz="1700" b="0" cap="none" dirty="0">
                <a:solidFill>
                  <a:schemeClr val="accent2"/>
                </a:solidFill>
              </a:rPr>
              <a:t>Tel 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620 2002 (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E-R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 8.30–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17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.00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)</a:t>
            </a:r>
            <a:endParaRPr lang="en-US" altLang="en-US" sz="1700" cap="none" dirty="0">
              <a:solidFill>
                <a:schemeClr val="accent2"/>
              </a:solidFill>
            </a:endParaRPr>
          </a:p>
          <a:p>
            <a:r>
              <a:rPr lang="en-US" altLang="en-US" sz="1700" cap="none" dirty="0">
                <a:solidFill>
                  <a:schemeClr val="accent2"/>
                </a:solidFill>
                <a:latin typeface="Verdana" panose="020B0604030504040204" pitchFamily="34" charset="0"/>
              </a:rPr>
              <a:t>t</a:t>
            </a:r>
            <a:r>
              <a:rPr lang="et-EE" altLang="en-US" sz="1700" cap="none" dirty="0" err="1">
                <a:solidFill>
                  <a:schemeClr val="accent2"/>
                </a:solidFill>
                <a:latin typeface="Verdana" panose="020B0604030504040204" pitchFamily="34" charset="0"/>
              </a:rPr>
              <a:t>altech</a:t>
            </a:r>
            <a:r>
              <a:rPr lang="en-US" altLang="en-US" sz="1700" cap="none" dirty="0">
                <a:solidFill>
                  <a:schemeClr val="accent2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700" cap="none" dirty="0" err="1">
                <a:solidFill>
                  <a:schemeClr val="accent2"/>
                </a:solidFill>
                <a:latin typeface="Verdana" panose="020B0604030504040204" pitchFamily="34" charset="0"/>
              </a:rPr>
              <a:t>ee</a:t>
            </a:r>
            <a:endParaRPr lang="en-US" altLang="en-US" sz="1700" cap="none" dirty="0">
              <a:solidFill>
                <a:schemeClr val="accent2"/>
              </a:solidFill>
            </a:endParaRPr>
          </a:p>
        </p:txBody>
      </p:sp>
      <p:pic>
        <p:nvPicPr>
          <p:cNvPr id="3" name="Pilt 2">
            <a:extLst>
              <a:ext uri="{FF2B5EF4-FFF2-40B4-BE49-F238E27FC236}">
                <a16:creationId xmlns:a16="http://schemas.microsoft.com/office/drawing/2014/main" id="{5AC43473-77A6-4CD0-AD49-AF786CA472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93884" y="5947745"/>
            <a:ext cx="2447645" cy="3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id kahanevas järjeko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7121" y="2497982"/>
            <a:ext cx="8802242" cy="414020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smtClean="0">
                <a:solidFill>
                  <a:srgbClr val="332B60"/>
                </a:solidFill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>
              <a:defRPr sz="1800">
                <a:solidFill>
                  <a:srgbClr val="332B60"/>
                </a:solidFill>
              </a:defRPr>
            </a:lvl4pPr>
            <a:lvl5pPr marL="1974850" marR="0" indent="-2032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>
              <a:defRPr sz="1800">
                <a:solidFill>
                  <a:srgbClr val="332B60"/>
                </a:solidFill>
              </a:defRPr>
            </a:lvl7pPr>
          </a:lstStyle>
          <a:p>
            <a:pPr>
              <a:buClr>
                <a:srgbClr val="E4067E"/>
              </a:buClr>
            </a:pP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Vivamus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lacus.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>
                <a:solidFill>
                  <a:srgbClr val="332B60"/>
                </a:solidFill>
              </a:rPr>
              <a:t>nunc</a:t>
            </a:r>
            <a:r>
              <a:rPr lang="en-US" altLang="en-US" sz="1800" dirty="0">
                <a:solidFill>
                  <a:srgbClr val="332B60"/>
                </a:solidFill>
              </a:rPr>
              <a:t> non </a:t>
            </a:r>
            <a:r>
              <a:rPr lang="en-US" altLang="en-US" sz="1800" dirty="0" err="1">
                <a:solidFill>
                  <a:srgbClr val="332B60"/>
                </a:solidFill>
              </a:rPr>
              <a:t>pede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tristique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sagittis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Aliquam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imperdiet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vel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justo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Quisque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porttitor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imperiandiet</a:t>
            </a:r>
            <a:r>
              <a:rPr lang="en-US" altLang="en-US" sz="1800" dirty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  <a:endParaRPr lang="en-US" altLang="en-US" dirty="0">
              <a:solidFill>
                <a:srgbClr val="332B60"/>
              </a:solidFill>
            </a:endParaRPr>
          </a:p>
          <a:p>
            <a:pPr>
              <a:buClr>
                <a:srgbClr val="E4067E"/>
              </a:buClr>
            </a:pPr>
            <a:r>
              <a:rPr lang="et-EE" altLang="en-US" sz="1800" dirty="0">
                <a:solidFill>
                  <a:srgbClr val="332B60"/>
                </a:solidFill>
                <a:latin typeface="+mn-lt"/>
              </a:rPr>
              <a:t>B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ibendum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rutrum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turpis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velit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</a:rPr>
              <a:t> semper </a:t>
            </a:r>
            <a:r>
              <a:rPr lang="en-US" altLang="en-US" sz="1800" dirty="0" err="1">
                <a:solidFill>
                  <a:srgbClr val="332B60"/>
                </a:solidFill>
              </a:rPr>
              <a:t>augue</a:t>
            </a:r>
            <a:r>
              <a:rPr lang="en-US" altLang="en-US" sz="1800" dirty="0">
                <a:solidFill>
                  <a:srgbClr val="332B60"/>
                </a:solidFill>
              </a:rPr>
              <a:t>.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  <a:p>
            <a:pPr lvl="2"/>
            <a:endParaRPr lang="et-EE" dirty="0"/>
          </a:p>
          <a:p>
            <a:pPr lvl="0"/>
            <a:endParaRPr lang="et-EE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3B3BC33-8ABA-48F1-BFB4-DE482C7C78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6024"/>
            <a:ext cx="8802241" cy="394053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6575" indent="-263525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9625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790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536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</p:txBody>
      </p:sp>
    </p:spTree>
    <p:extLst>
      <p:ext uri="{BB962C8B-B14F-4D97-AF65-F5344CB8AC3E}">
        <p14:creationId xmlns:p14="http://schemas.microsoft.com/office/powerpoint/2010/main" val="2611767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pos="1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id kahanevas järjeko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7121" y="2497982"/>
            <a:ext cx="8802242" cy="414020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smtClean="0">
                <a:solidFill>
                  <a:srgbClr val="332B60"/>
                </a:solidFill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>
              <a:defRPr sz="1800">
                <a:solidFill>
                  <a:srgbClr val="332B60"/>
                </a:solidFill>
              </a:defRPr>
            </a:lvl4pPr>
            <a:lvl5pPr marL="1974850" marR="0" indent="-2032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>
              <a:defRPr sz="1800">
                <a:solidFill>
                  <a:srgbClr val="332B60"/>
                </a:solidFill>
              </a:defRPr>
            </a:lvl7pPr>
          </a:lstStyle>
          <a:p>
            <a:pPr>
              <a:buClr>
                <a:srgbClr val="E4067E"/>
              </a:buClr>
            </a:pP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Vivamus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lacus.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>
                <a:solidFill>
                  <a:srgbClr val="332B60"/>
                </a:solidFill>
              </a:rPr>
              <a:t>nunc</a:t>
            </a:r>
            <a:r>
              <a:rPr lang="en-US" altLang="en-US" sz="1800" dirty="0">
                <a:solidFill>
                  <a:srgbClr val="332B60"/>
                </a:solidFill>
              </a:rPr>
              <a:t> non </a:t>
            </a:r>
            <a:r>
              <a:rPr lang="en-US" altLang="en-US" sz="1800" dirty="0" err="1">
                <a:solidFill>
                  <a:srgbClr val="332B60"/>
                </a:solidFill>
              </a:rPr>
              <a:t>pede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tristique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sagittis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Aliquam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imperdiet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vel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justo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Quisque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porttitor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imperiandiet</a:t>
            </a:r>
            <a:r>
              <a:rPr lang="en-US" altLang="en-US" sz="1800" dirty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  <a:endParaRPr lang="en-US" altLang="en-US" dirty="0">
              <a:solidFill>
                <a:srgbClr val="332B60"/>
              </a:solidFill>
            </a:endParaRPr>
          </a:p>
          <a:p>
            <a:pPr>
              <a:buClr>
                <a:srgbClr val="E4067E"/>
              </a:buClr>
            </a:pPr>
            <a:r>
              <a:rPr lang="et-EE" altLang="en-US" sz="1800" dirty="0">
                <a:solidFill>
                  <a:srgbClr val="332B60"/>
                </a:solidFill>
                <a:latin typeface="+mn-lt"/>
              </a:rPr>
              <a:t>B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ibendum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rutrum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turpis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velit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</a:rPr>
              <a:t> semper </a:t>
            </a:r>
            <a:r>
              <a:rPr lang="en-US" altLang="en-US" sz="1800" dirty="0" err="1">
                <a:solidFill>
                  <a:srgbClr val="332B60"/>
                </a:solidFill>
              </a:rPr>
              <a:t>augue</a:t>
            </a:r>
            <a:r>
              <a:rPr lang="en-US" altLang="en-US" sz="1800" dirty="0">
                <a:solidFill>
                  <a:srgbClr val="332B60"/>
                </a:solidFill>
              </a:rPr>
              <a:t>.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  <a:p>
            <a:pPr lvl="2"/>
            <a:endParaRPr lang="et-EE" dirty="0"/>
          </a:p>
          <a:p>
            <a:pPr lvl="0"/>
            <a:endParaRPr lang="et-EE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3B3BC33-8ABA-48F1-BFB4-DE482C7C78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6024"/>
            <a:ext cx="8802241" cy="394053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6575" indent="-263525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9625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790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536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</p:txBody>
      </p:sp>
    </p:spTree>
    <p:extLst>
      <p:ext uri="{BB962C8B-B14F-4D97-AF65-F5344CB8AC3E}">
        <p14:creationId xmlns:p14="http://schemas.microsoft.com/office/powerpoint/2010/main" val="2611767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pos="13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5F7B326-813F-48FE-A89E-578AEFA0CE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48AB3674-C39F-4DA6-97F2-B4A2C52D87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7500"/>
            <a:ext cx="8802241" cy="3939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358775" indent="-358775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2pPr>
            <a:lvl3pPr marL="358775" indent="-358775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 marL="2057400" marR="0" indent="-20574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>
                <a:tab pos="444500" algn="l"/>
              </a:tabLst>
              <a:defRPr sz="1800">
                <a:solidFill>
                  <a:srgbClr val="332B60"/>
                </a:solidFill>
              </a:defRPr>
            </a:lvl4pPr>
            <a:lvl5pPr marL="2057400" marR="0" indent="-20574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>
                <a:tab pos="444500" algn="l"/>
              </a:tabLst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</p:txBody>
      </p:sp>
    </p:spTree>
    <p:extLst>
      <p:ext uri="{BB962C8B-B14F-4D97-AF65-F5344CB8AC3E}">
        <p14:creationId xmlns:p14="http://schemas.microsoft.com/office/powerpoint/2010/main" val="363967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5F7B326-813F-48FE-A89E-578AEFA0CE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48AB3674-C39F-4DA6-97F2-B4A2C52D87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7500"/>
            <a:ext cx="8802241" cy="3939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358775" indent="-358775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2pPr>
            <a:lvl3pPr marL="358775" indent="-358775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 marL="2057400" marR="0" indent="-20574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>
                <a:tab pos="444500" algn="l"/>
              </a:tabLst>
              <a:defRPr sz="1800">
                <a:solidFill>
                  <a:srgbClr val="332B60"/>
                </a:solidFill>
              </a:defRPr>
            </a:lvl4pPr>
            <a:lvl5pPr marL="2057400" marR="0" indent="-20574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>
                <a:tab pos="444500" algn="l"/>
              </a:tabLst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</p:txBody>
      </p:sp>
    </p:spTree>
    <p:extLst>
      <p:ext uri="{BB962C8B-B14F-4D97-AF65-F5344CB8AC3E}">
        <p14:creationId xmlns:p14="http://schemas.microsoft.com/office/powerpoint/2010/main" val="363967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494517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2180246" y="3119215"/>
            <a:ext cx="8802242" cy="239734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2059533"/>
            <a:ext cx="8790444" cy="90180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8163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3275" indent="-265113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lvl="2"/>
            <a:endParaRPr lang="et-EE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171700" y="1586046"/>
            <a:ext cx="8790444" cy="41366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</p:spTree>
    <p:extLst>
      <p:ext uri="{BB962C8B-B14F-4D97-AF65-F5344CB8AC3E}">
        <p14:creationId xmlns:p14="http://schemas.microsoft.com/office/powerpoint/2010/main" val="4102421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494517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2180246" y="3119215"/>
            <a:ext cx="8802242" cy="239734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2059533"/>
            <a:ext cx="8790444" cy="90180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8163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3275" indent="-265113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lvl="2"/>
            <a:endParaRPr lang="et-EE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171700" y="1586046"/>
            <a:ext cx="8790444" cy="41366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</p:spTree>
    <p:extLst>
      <p:ext uri="{BB962C8B-B14F-4D97-AF65-F5344CB8AC3E}">
        <p14:creationId xmlns:p14="http://schemas.microsoft.com/office/powerpoint/2010/main" val="4102421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656887" cy="81088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180246" y="1586047"/>
            <a:ext cx="8964612" cy="388032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80246" y="2110812"/>
            <a:ext cx="8964613" cy="34057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592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3997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656887" cy="81088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180246" y="1586047"/>
            <a:ext cx="8964612" cy="388032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80246" y="2110812"/>
            <a:ext cx="8964613" cy="34057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592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3997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549275"/>
            <a:ext cx="6109380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888163" y="557822"/>
            <a:ext cx="4248151" cy="495874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7500"/>
            <a:ext cx="4351731" cy="3939063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8163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3275" indent="-265113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97222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549275"/>
            <a:ext cx="6109380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888163" y="557822"/>
            <a:ext cx="4248151" cy="495874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7500"/>
            <a:ext cx="4351731" cy="3939063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8163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3275" indent="-265113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97222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6044006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200" b="1" i="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888163" y="558068"/>
            <a:ext cx="4248151" cy="495849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2394113" y="1628777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 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650766A-072E-4409-BD86-07610A2139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80492" y="1576026"/>
            <a:ext cx="4351731" cy="3940538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6575" indent="-263525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9625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790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</p:txBody>
      </p:sp>
    </p:spTree>
    <p:extLst>
      <p:ext uri="{BB962C8B-B14F-4D97-AF65-F5344CB8AC3E}">
        <p14:creationId xmlns:p14="http://schemas.microsoft.com/office/powerpoint/2010/main" val="239501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6044006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200" b="1" i="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888163" y="558068"/>
            <a:ext cx="4248151" cy="495849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2394113" y="1628777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 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650766A-072E-4409-BD86-07610A2139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80492" y="1576026"/>
            <a:ext cx="4351731" cy="3940538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6575" indent="-263525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9625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790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</p:txBody>
      </p:sp>
    </p:spTree>
    <p:extLst>
      <p:ext uri="{BB962C8B-B14F-4D97-AF65-F5344CB8AC3E}">
        <p14:creationId xmlns:p14="http://schemas.microsoft.com/office/powerpoint/2010/main" val="239501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afik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71700" y="5204390"/>
            <a:ext cx="4351731" cy="3121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8471"/>
            <a:ext cx="10656888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888164" y="5204389"/>
            <a:ext cx="4248542" cy="312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/>
          </p:nvPr>
        </p:nvSpPr>
        <p:spPr>
          <a:xfrm>
            <a:off x="2180247" y="1637322"/>
            <a:ext cx="4351338" cy="33363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888163" y="1637321"/>
            <a:ext cx="4248150" cy="33363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5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afik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71700" y="5204390"/>
            <a:ext cx="4351731" cy="3121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8471"/>
            <a:ext cx="10656888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888164" y="5204389"/>
            <a:ext cx="4248542" cy="312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/>
          </p:nvPr>
        </p:nvSpPr>
        <p:spPr>
          <a:xfrm>
            <a:off x="2180247" y="1637322"/>
            <a:ext cx="4351338" cy="33363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888163" y="1637321"/>
            <a:ext cx="4248150" cy="33363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55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171700" y="549276"/>
            <a:ext cx="5109317" cy="496728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7511753" y="3459344"/>
            <a:ext cx="3624561" cy="205721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7511753" y="549275"/>
            <a:ext cx="3624561" cy="270956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171700" y="549276"/>
            <a:ext cx="5109317" cy="496728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7511753" y="3459344"/>
            <a:ext cx="3624561" cy="205721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7511753" y="549275"/>
            <a:ext cx="3624561" cy="270956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7872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5E0AB993-4BFC-4F9E-97E1-F2FF3173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0" y="365125"/>
            <a:ext cx="9559636" cy="956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t-EE" dirty="0"/>
              <a:t>REDIGEERI JUHTSLAIDI</a:t>
            </a:r>
            <a:br>
              <a:rPr lang="et-EE" dirty="0"/>
            </a:br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43F4D-4C1B-412C-914B-5B86DDA7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700" y="1534769"/>
            <a:ext cx="9182100" cy="3981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E4067E"/>
              </a:buClr>
            </a:pP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Vivamus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lacus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>
                <a:solidFill>
                  <a:srgbClr val="332B60"/>
                </a:solidFill>
              </a:rPr>
              <a:t>nunc</a:t>
            </a:r>
            <a:r>
              <a:rPr lang="en-US" altLang="en-US" sz="1800" dirty="0">
                <a:solidFill>
                  <a:srgbClr val="332B60"/>
                </a:solidFill>
              </a:rPr>
              <a:t> non </a:t>
            </a:r>
            <a:r>
              <a:rPr lang="en-US" altLang="en-US" sz="1800" dirty="0" err="1">
                <a:solidFill>
                  <a:srgbClr val="332B60"/>
                </a:solidFill>
              </a:rPr>
              <a:t>pede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tristique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sagittis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Aliquam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imperdiet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vel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justo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Quisque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porttitor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imperiandiet</a:t>
            </a:r>
            <a:r>
              <a:rPr lang="en-US" altLang="en-US" sz="1800" dirty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  <a:endParaRPr lang="en-US" altLang="en-US" dirty="0">
              <a:solidFill>
                <a:srgbClr val="332B60"/>
              </a:solidFill>
            </a:endParaRPr>
          </a:p>
        </p:txBody>
      </p:sp>
      <p:pic>
        <p:nvPicPr>
          <p:cNvPr id="7" name="Pilt 6">
            <a:extLst>
              <a:ext uri="{FF2B5EF4-FFF2-40B4-BE49-F238E27FC236}">
                <a16:creationId xmlns:a16="http://schemas.microsoft.com/office/drawing/2014/main" id="{C25A7929-01B4-41A5-8560-D9DF8B8D39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r="61689"/>
          <a:stretch/>
        </p:blipFill>
        <p:spPr>
          <a:xfrm>
            <a:off x="479426" y="5768975"/>
            <a:ext cx="1144276" cy="5851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9" r:id="rId2"/>
    <p:sldLayoutId id="2147483921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9" r:id="rId12"/>
    <p:sldLayoutId id="2147483922" r:id="rId13"/>
    <p:sldLayoutId id="2147483923" r:id="rId14"/>
    <p:sldLayoutId id="2147483920" r:id="rId15"/>
  </p:sldLayoutIdLst>
  <p:hf hdr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lang="en-US" altLang="en-US" sz="1800" kern="1200" dirty="0">
          <a:solidFill>
            <a:srgbClr val="332B60"/>
          </a:solidFill>
          <a:latin typeface="+mn-lt"/>
          <a:ea typeface="+mn-ea"/>
          <a:cs typeface="+mn-cs"/>
        </a:defRPr>
      </a:lvl2pPr>
      <a:lvl3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58775" indent="-358775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34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1368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  <p15:guide id="7" orient="horz" pos="3475" userDrawn="1">
          <p15:clr>
            <a:srgbClr val="F26B43"/>
          </p15:clr>
        </p15:guide>
      </p15:sldGuideLst>
    </p:ext>
  </p:extLst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5E0AB993-4BFC-4F9E-97E1-F2FF3173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0" y="365125"/>
            <a:ext cx="9559636" cy="956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t-EE" dirty="0"/>
              <a:t>REDIGEERI JUHTSLAIDI</a:t>
            </a:r>
            <a:br>
              <a:rPr lang="et-EE" dirty="0"/>
            </a:br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43F4D-4C1B-412C-914B-5B86DDA7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700" y="1534769"/>
            <a:ext cx="9182100" cy="3981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E4067E"/>
              </a:buClr>
            </a:pP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Vivamus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lacus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>
                <a:solidFill>
                  <a:srgbClr val="332B60"/>
                </a:solidFill>
              </a:rPr>
              <a:t>nunc</a:t>
            </a:r>
            <a:r>
              <a:rPr lang="en-US" altLang="en-US" sz="1800" dirty="0">
                <a:solidFill>
                  <a:srgbClr val="332B60"/>
                </a:solidFill>
              </a:rPr>
              <a:t> non </a:t>
            </a:r>
            <a:r>
              <a:rPr lang="en-US" altLang="en-US" sz="1800" dirty="0" err="1">
                <a:solidFill>
                  <a:srgbClr val="332B60"/>
                </a:solidFill>
              </a:rPr>
              <a:t>pede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tristique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sagittis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Aliquam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imperdiet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vel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justo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Quisque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porttitor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imperiandiet</a:t>
            </a:r>
            <a:r>
              <a:rPr lang="en-US" altLang="en-US" sz="1800" dirty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  <a:endParaRPr lang="en-US" altLang="en-US" dirty="0">
              <a:solidFill>
                <a:srgbClr val="332B60"/>
              </a:solidFill>
            </a:endParaRPr>
          </a:p>
        </p:txBody>
      </p:sp>
      <p:pic>
        <p:nvPicPr>
          <p:cNvPr id="7" name="Pilt 6">
            <a:extLst>
              <a:ext uri="{FF2B5EF4-FFF2-40B4-BE49-F238E27FC236}">
                <a16:creationId xmlns:a16="http://schemas.microsoft.com/office/drawing/2014/main" id="{C25A7929-01B4-41A5-8560-D9DF8B8D39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r="61689"/>
          <a:stretch/>
        </p:blipFill>
        <p:spPr>
          <a:xfrm>
            <a:off x="479426" y="5768975"/>
            <a:ext cx="1144276" cy="5851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9" r:id="rId2"/>
    <p:sldLayoutId id="2147483921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9" r:id="rId12"/>
    <p:sldLayoutId id="2147483922" r:id="rId13"/>
    <p:sldLayoutId id="2147483923" r:id="rId14"/>
    <p:sldLayoutId id="2147483920" r:id="rId15"/>
  </p:sldLayoutIdLst>
  <p:hf hdr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lang="en-US" altLang="en-US" sz="1800" kern="1200" dirty="0">
          <a:solidFill>
            <a:srgbClr val="332B60"/>
          </a:solidFill>
          <a:latin typeface="+mn-lt"/>
          <a:ea typeface="+mn-ea"/>
          <a:cs typeface="+mn-cs"/>
        </a:defRPr>
      </a:lvl2pPr>
      <a:lvl3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58775" indent="-358775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34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1368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  <p15:guide id="7" orient="horz" pos="347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TÜ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ppt/theme/theme1.xml><?xml version="1.0" encoding="utf-8"?>
<a:theme xmlns:a="http://schemas.openxmlformats.org/drawingml/2006/main" name="Office'i kujundus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TÜ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