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Jos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Jost-boldItalic.fntdata"/><Relationship Id="rId9" Type="http://schemas.openxmlformats.org/officeDocument/2006/relationships/font" Target="fonts/Jos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Jost-regular.fntdata"/><Relationship Id="rId8" Type="http://schemas.openxmlformats.org/officeDocument/2006/relationships/font" Target="fonts/Jos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7453e3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b7453e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■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None/>
              <a:defRPr b="1" i="0" sz="3200" u="none" cap="none" strike="noStrike">
                <a:solidFill>
                  <a:srgbClr val="E4067E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Char char="■"/>
              <a:defRPr i="0" sz="32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4067E"/>
              </a:buClr>
              <a:buSzPts val="2800"/>
              <a:buFont typeface="Jost"/>
              <a:buChar char="■"/>
              <a:defRPr i="0" sz="28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4067E"/>
              </a:buClr>
              <a:buSzPts val="2400"/>
              <a:buFont typeface="Jost"/>
              <a:buChar char="■"/>
              <a:defRPr i="0" sz="24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