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Jost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Jost-boldItalic.fntdata"/><Relationship Id="rId9" Type="http://schemas.openxmlformats.org/officeDocument/2006/relationships/font" Target="fonts/Jos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Jost-regular.fntdata"/><Relationship Id="rId8" Type="http://schemas.openxmlformats.org/officeDocument/2006/relationships/font" Target="fonts/Jos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4891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4067E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4067E"/>
              </a:buClr>
              <a:buSzPts val="1800"/>
              <a:buChar char="■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4067E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4067E"/>
              </a:buClr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4067E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4067E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4067E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4067E"/>
              </a:buClr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4067E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■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067E"/>
              </a:buClr>
              <a:buSzPts val="3200"/>
              <a:buFont typeface="Jost"/>
              <a:buNone/>
              <a:defRPr b="1" i="0" sz="3200" u="none" cap="none" strike="noStrike">
                <a:solidFill>
                  <a:srgbClr val="E4067E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891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E4067E"/>
              </a:buClr>
              <a:buSzPts val="3200"/>
              <a:buFont typeface="Jost"/>
              <a:buChar char="■"/>
              <a:defRPr b="0" i="0" sz="3200" u="none" cap="none" strike="noStrike">
                <a:solidFill>
                  <a:srgbClr val="332B60"/>
                </a:solidFill>
                <a:latin typeface="Jost"/>
                <a:ea typeface="Jost"/>
                <a:cs typeface="Jost"/>
                <a:sym typeface="Jost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E4067E"/>
              </a:buClr>
              <a:buSzPts val="2800"/>
              <a:buFont typeface="Jost"/>
              <a:buChar char="■"/>
              <a:defRPr b="0" i="0" sz="2800" u="none" cap="none" strike="noStrike">
                <a:solidFill>
                  <a:srgbClr val="332B60"/>
                </a:solidFill>
                <a:latin typeface="Jost"/>
                <a:ea typeface="Jost"/>
                <a:cs typeface="Jost"/>
                <a:sym typeface="Jos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4067E"/>
              </a:buClr>
              <a:buSzPts val="2400"/>
              <a:buFont typeface="Jost"/>
              <a:buChar char="■"/>
              <a:defRPr b="0" i="0" sz="2400" u="none" cap="none" strike="noStrike">
                <a:solidFill>
                  <a:srgbClr val="332B60"/>
                </a:solidFill>
                <a:latin typeface="Jost"/>
                <a:ea typeface="Jost"/>
                <a:cs typeface="Jost"/>
                <a:sym typeface="Jost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4067E"/>
              </a:buClr>
              <a:buSzPts val="2000"/>
              <a:buFont typeface="Jost"/>
              <a:buChar char="■"/>
              <a:defRPr b="0" i="0" sz="2000" u="none" cap="none" strike="noStrike">
                <a:solidFill>
                  <a:srgbClr val="332B60"/>
                </a:solidFill>
                <a:latin typeface="Jost"/>
                <a:ea typeface="Jost"/>
                <a:cs typeface="Jost"/>
                <a:sym typeface="Jost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4067E"/>
              </a:buClr>
              <a:buSzPts val="2000"/>
              <a:buFont typeface="Jost"/>
              <a:buChar char="■"/>
              <a:defRPr b="0" i="0" sz="2000" u="none" cap="none" strike="noStrike">
                <a:solidFill>
                  <a:srgbClr val="332B60"/>
                </a:solidFill>
                <a:latin typeface="Jost"/>
                <a:ea typeface="Jost"/>
                <a:cs typeface="Jost"/>
                <a:sym typeface="Jost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4067E"/>
              </a:buClr>
              <a:buSzPts val="2000"/>
              <a:buFont typeface="Jost"/>
              <a:buChar char="■"/>
              <a:defRPr b="0" i="0" sz="2000" u="none" cap="none" strike="noStrike">
                <a:solidFill>
                  <a:srgbClr val="332B60"/>
                </a:solidFill>
                <a:latin typeface="Jost"/>
                <a:ea typeface="Jost"/>
                <a:cs typeface="Jost"/>
                <a:sym typeface="Jost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4067E"/>
              </a:buClr>
              <a:buSzPts val="2000"/>
              <a:buFont typeface="Jost"/>
              <a:buChar char="■"/>
              <a:defRPr b="0" i="0" sz="2000" u="none" cap="none" strike="noStrike">
                <a:solidFill>
                  <a:srgbClr val="332B60"/>
                </a:solidFill>
                <a:latin typeface="Jost"/>
                <a:ea typeface="Jost"/>
                <a:cs typeface="Jost"/>
                <a:sym typeface="Jost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4067E"/>
              </a:buClr>
              <a:buSzPts val="2000"/>
              <a:buFont typeface="Jost"/>
              <a:buChar char="■"/>
              <a:defRPr b="0" i="0" sz="2000" u="none" cap="none" strike="noStrike">
                <a:solidFill>
                  <a:srgbClr val="332B60"/>
                </a:solidFill>
                <a:latin typeface="Jost"/>
                <a:ea typeface="Jost"/>
                <a:cs typeface="Jost"/>
                <a:sym typeface="Jost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4067E"/>
              </a:buClr>
              <a:buSzPts val="2000"/>
              <a:buFont typeface="Jost"/>
              <a:buChar char="■"/>
              <a:defRPr b="0" i="0" sz="2000" u="none" cap="none" strike="noStrike">
                <a:solidFill>
                  <a:srgbClr val="332B60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