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B75E3-D4F3-469C-8391-F8F4BBE55CAA}" type="datetimeFigureOut">
              <a:rPr lang="es-CO" smtClean="0"/>
              <a:t>26/06/2023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F1428460-EB9B-4A54-894C-DA3B0A1BC6EB}" type="slidenum">
              <a:rPr lang="es-CO" smtClean="0"/>
              <a:t>‹Nº›</a:t>
            </a:fld>
            <a:endParaRPr lang="es-CO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0880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B75E3-D4F3-469C-8391-F8F4BBE55CAA}" type="datetimeFigureOut">
              <a:rPr lang="es-CO" smtClean="0"/>
              <a:t>26/06/2023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28460-EB9B-4A54-894C-DA3B0A1BC6EB}" type="slidenum">
              <a:rPr lang="es-CO" smtClean="0"/>
              <a:t>‹Nº›</a:t>
            </a:fld>
            <a:endParaRPr lang="es-CO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9035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B75E3-D4F3-469C-8391-F8F4BBE55CAA}" type="datetimeFigureOut">
              <a:rPr lang="es-CO" smtClean="0"/>
              <a:t>26/06/2023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28460-EB9B-4A54-894C-DA3B0A1BC6EB}" type="slidenum">
              <a:rPr lang="es-CO" smtClean="0"/>
              <a:t>‹Nº›</a:t>
            </a:fld>
            <a:endParaRPr lang="es-CO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8995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B75E3-D4F3-469C-8391-F8F4BBE55CAA}" type="datetimeFigureOut">
              <a:rPr lang="es-CO" smtClean="0"/>
              <a:t>26/06/2023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28460-EB9B-4A54-894C-DA3B0A1BC6EB}" type="slidenum">
              <a:rPr lang="es-CO" smtClean="0"/>
              <a:t>‹Nº›</a:t>
            </a:fld>
            <a:endParaRPr lang="es-CO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9475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B75E3-D4F3-469C-8391-F8F4BBE55CAA}" type="datetimeFigureOut">
              <a:rPr lang="es-CO" smtClean="0"/>
              <a:t>26/06/2023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28460-EB9B-4A54-894C-DA3B0A1BC6EB}" type="slidenum">
              <a:rPr lang="es-CO" smtClean="0"/>
              <a:t>‹Nº›</a:t>
            </a:fld>
            <a:endParaRPr lang="es-CO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9509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B75E3-D4F3-469C-8391-F8F4BBE55CAA}" type="datetimeFigureOut">
              <a:rPr lang="es-CO" smtClean="0"/>
              <a:t>26/06/2023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28460-EB9B-4A54-894C-DA3B0A1BC6EB}" type="slidenum">
              <a:rPr lang="es-CO" smtClean="0"/>
              <a:t>‹Nº›</a:t>
            </a:fld>
            <a:endParaRPr lang="es-CO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4606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B75E3-D4F3-469C-8391-F8F4BBE55CAA}" type="datetimeFigureOut">
              <a:rPr lang="es-CO" smtClean="0"/>
              <a:t>26/06/2023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28460-EB9B-4A54-894C-DA3B0A1BC6EB}" type="slidenum">
              <a:rPr lang="es-CO" smtClean="0"/>
              <a:t>‹Nº›</a:t>
            </a:fld>
            <a:endParaRPr lang="es-CO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1048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B75E3-D4F3-469C-8391-F8F4BBE55CAA}" type="datetimeFigureOut">
              <a:rPr lang="es-CO" smtClean="0"/>
              <a:t>26/06/2023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28460-EB9B-4A54-894C-DA3B0A1BC6EB}" type="slidenum">
              <a:rPr lang="es-CO" smtClean="0"/>
              <a:t>‹Nº›</a:t>
            </a:fld>
            <a:endParaRPr lang="es-CO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9443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B75E3-D4F3-469C-8391-F8F4BBE55CAA}" type="datetimeFigureOut">
              <a:rPr lang="es-CO" smtClean="0"/>
              <a:t>26/06/2023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28460-EB9B-4A54-894C-DA3B0A1BC6E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32128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B75E3-D4F3-469C-8391-F8F4BBE55CAA}" type="datetimeFigureOut">
              <a:rPr lang="es-CO" smtClean="0"/>
              <a:t>26/06/2023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28460-EB9B-4A54-894C-DA3B0A1BC6EB}" type="slidenum">
              <a:rPr lang="es-CO" smtClean="0"/>
              <a:t>‹Nº›</a:t>
            </a:fld>
            <a:endParaRPr lang="es-CO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1343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9E3B75E3-D4F3-469C-8391-F8F4BBE55CAA}" type="datetimeFigureOut">
              <a:rPr lang="es-CO" smtClean="0"/>
              <a:t>26/06/2023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28460-EB9B-4A54-894C-DA3B0A1BC6EB}" type="slidenum">
              <a:rPr lang="es-CO" smtClean="0"/>
              <a:t>‹Nº›</a:t>
            </a:fld>
            <a:endParaRPr lang="es-CO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5308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3B75E3-D4F3-469C-8391-F8F4BBE55CAA}" type="datetimeFigureOut">
              <a:rPr lang="es-CO" smtClean="0"/>
              <a:t>26/06/2023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F1428460-EB9B-4A54-894C-DA3B0A1BC6EB}" type="slidenum">
              <a:rPr lang="es-CO" smtClean="0"/>
              <a:t>‹Nº›</a:t>
            </a:fld>
            <a:endParaRPr lang="es-CO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0294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5EF00A-2A29-4359-A0E2-07C65A2BB3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130746"/>
          </a:xfrm>
          <a:blipFill>
            <a:blip r:embed="rId2"/>
            <a:tile tx="0" ty="0" sx="100000" sy="100000" flip="none" algn="tl"/>
          </a:blipFill>
        </p:spPr>
        <p:txBody>
          <a:bodyPr>
            <a:normAutofit/>
          </a:bodyPr>
          <a:lstStyle/>
          <a:p>
            <a:pPr algn="ctr"/>
            <a:r>
              <a:rPr lang="es-MX" dirty="0">
                <a:latin typeface="Agency FB" panose="020B0503020202020204" pitchFamily="34" charset="0"/>
                <a:ea typeface="Adobe Myungjo Std M" panose="02020600000000000000" pitchFamily="18" charset="-128"/>
              </a:rPr>
              <a:t>Bienvenida </a:t>
            </a:r>
            <a:endParaRPr lang="es-CO" dirty="0">
              <a:latin typeface="Agency FB" panose="020B0503020202020204" pitchFamily="34" charset="0"/>
              <a:ea typeface="Adobe Myungjo Std M" panose="02020600000000000000" pitchFamily="18" charset="-128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21A9811-F413-479C-818B-8E5603B351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253109"/>
            <a:ext cx="9144000" cy="2944537"/>
          </a:xfrm>
          <a:blipFill>
            <a:blip r:embed="rId2"/>
            <a:tile tx="0" ty="0" sx="100000" sy="100000" flip="none" algn="tl"/>
          </a:blipFill>
        </p:spPr>
        <p:txBody>
          <a:bodyPr>
            <a:normAutofit fontScale="77500" lnSpcReduction="20000"/>
          </a:bodyPr>
          <a:lstStyle/>
          <a:p>
            <a:pPr algn="ctr"/>
            <a:r>
              <a:rPr lang="es-MX" sz="36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Es un gusto conocerte, espero pasar un tiempo agradable contigo y aprender muchas cosas de ti para que tengamos unos buenos resultados en  todo lo que hagamos.</a:t>
            </a:r>
            <a:endParaRPr lang="es-CO" sz="3600" dirty="0">
              <a:latin typeface="Adobe Myungjo Std M" panose="02020600000000000000" pitchFamily="18" charset="-128"/>
              <a:ea typeface="Adobe Myungjo Std M" panose="020206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09751986"/>
      </p:ext>
    </p:extLst>
  </p:cSld>
  <p:clrMapOvr>
    <a:masterClrMapping/>
  </p:clrMapOvr>
</p:sld>
</file>

<file path=ppt/theme/theme1.xml><?xml version="1.0" encoding="utf-8"?>
<a:theme xmlns:a="http://schemas.openxmlformats.org/drawingml/2006/main" name="Galería">
  <a:themeElements>
    <a:clrScheme name="Galería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ía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ía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</TotalTime>
  <Words>30</Words>
  <Application>Microsoft Office PowerPoint</Application>
  <PresentationFormat>Panorámica</PresentationFormat>
  <Paragraphs>2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Adobe Myungjo Std M</vt:lpstr>
      <vt:lpstr>Agency FB</vt:lpstr>
      <vt:lpstr>Arial</vt:lpstr>
      <vt:lpstr>Gill Sans MT</vt:lpstr>
      <vt:lpstr>Galería</vt:lpstr>
      <vt:lpstr>Bienvenida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Bienvenida</dc:title>
  <dc:creator>desarrollo</dc:creator>
  <cp:lastModifiedBy>desarrollo</cp:lastModifiedBy>
  <cp:revision>2</cp:revision>
  <dcterms:created xsi:type="dcterms:W3CDTF">2023-06-26T16:51:01Z</dcterms:created>
  <dcterms:modified xsi:type="dcterms:W3CDTF">2023-06-26T16:54:33Z</dcterms:modified>
</cp:coreProperties>
</file>