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257" r:id="rId3"/>
    <p:sldId id="258" r:id="rId4"/>
    <p:sldId id="259" r:id="rId5"/>
    <p:sldId id="260" r:id="rId6"/>
  </p:sldIdLst>
  <p:sldSz cx="9144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wrap="none" lIns="78903" tIns="39452" rIns="78903" bIns="39452" anchorCtr="0" compatLnSpc="0">
            <a:noAutofit/>
          </a:bodyPr>
          <a:lstStyle/>
          <a:p>
            <a:pPr hangingPunct="0">
              <a:defRPr sz="1400"/>
            </a:pPr>
            <a:endParaRPr lang="en-US" sz="1200">
              <a:latin typeface="Liberation Sans" pitchFamily="18"/>
              <a:ea typeface="Linux Libertine G" pitchFamily="2"/>
              <a:cs typeface="Linux Libertine G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wrap="none" lIns="78903" tIns="39452" rIns="78903" bIns="39452" anchorCtr="0" compatLnSpc="0">
            <a:noAutofit/>
          </a:bodyPr>
          <a:lstStyle/>
          <a:p>
            <a:pPr algn="r" hangingPunct="0">
              <a:defRPr sz="1400"/>
            </a:pPr>
            <a:endParaRPr lang="en-US" sz="1200">
              <a:latin typeface="Liberation Sans" pitchFamily="18"/>
              <a:ea typeface="Linux Libertine G" pitchFamily="2"/>
              <a:cs typeface="Linux Libertine G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wrap="none" lIns="78903" tIns="39452" rIns="78903" bIns="39452" anchor="b" anchorCtr="0" compatLnSpc="0">
            <a:noAutofit/>
          </a:bodyPr>
          <a:lstStyle/>
          <a:p>
            <a:pPr hangingPunct="0">
              <a:defRPr sz="1400"/>
            </a:pPr>
            <a:endParaRPr lang="en-US" sz="1200">
              <a:latin typeface="Liberation Sans" pitchFamily="18"/>
              <a:ea typeface="Linux Libertine G" pitchFamily="2"/>
              <a:cs typeface="Linux Libertine G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wrap="none" lIns="78903" tIns="39452" rIns="78903" bIns="39452" anchor="b" anchorCtr="0" compatLnSpc="0">
            <a:noAutofit/>
          </a:bodyPr>
          <a:lstStyle/>
          <a:p>
            <a:pPr algn="r" hangingPunct="0">
              <a:defRPr sz="1400"/>
            </a:pPr>
            <a:fld id="{13C3FD49-5256-4313-8892-2776629D3C89}" type="slidenum">
              <a:t>‹Nº›</a:t>
            </a:fld>
            <a:endParaRPr lang="en-US" sz="1200">
              <a:latin typeface="Liberation Sans" pitchFamily="18"/>
              <a:ea typeface="Linux Libertine G" pitchFamily="2"/>
              <a:cs typeface="Linux Libertine G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29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Linux Libertine G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Linux Libertine G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Linux Libertine G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Linux Libertine G" pitchFamily="2"/>
              </a:defRPr>
            </a:lvl1pPr>
          </a:lstStyle>
          <a:p>
            <a:pPr lvl="0"/>
            <a:fld id="{D786FC20-DA22-4A4B-8F4D-3DD3FBAB7B6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5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DF86030-61BC-47B8-9ABA-6BD0E85068EF}" type="slidenum">
              <a:t>1</a:t>
            </a:fld>
            <a:endParaRPr lang="en-US"/>
          </a:p>
        </p:txBody>
      </p:sp>
      <p:sp>
        <p:nvSpPr>
          <p:cNvPr id="2" name="Google Shape;88;g5ff439c870_0_125:notes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519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89;g5ff439c870_0_125:note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0A077C7-B5D1-4D9F-944D-F9FBB97AFE9F}" type="slidenum">
              <a:t>2</a:t>
            </a:fld>
            <a:endParaRPr lang="en-US"/>
          </a:p>
        </p:txBody>
      </p:sp>
      <p:sp>
        <p:nvSpPr>
          <p:cNvPr id="2" name="Google Shape;95;g5ff439c870_0_111:notes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519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96;g5ff439c870_0_111:note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7A4AF35-9F01-477C-A0E4-1662EE3E2B76}" type="slidenum">
              <a:t>3</a:t>
            </a:fld>
            <a:endParaRPr lang="en-US"/>
          </a:p>
        </p:txBody>
      </p:sp>
      <p:sp>
        <p:nvSpPr>
          <p:cNvPr id="2" name="Google Shape;103;g5ff439c870_0_118:notes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104;g5ff439c870_0_118:note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F7F8F59-EEF1-4688-B3E8-1D40649B15D9}" type="slidenum">
              <a:t>4</a:t>
            </a:fld>
            <a:endParaRPr lang="en-US"/>
          </a:p>
        </p:txBody>
      </p:sp>
      <p:sp>
        <p:nvSpPr>
          <p:cNvPr id="2" name="Google Shape;111;g5ff439c870_0_313:notes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519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112;g5ff439c870_0_313:note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D29A-54C2-4B3C-B5BA-25C0983CED4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3441-F809-4E2A-BEB4-AE0045B1E4F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0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D29A-54C2-4B3C-B5BA-25C0983CED4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EAC6-4830-4097-A926-8FECABB9BF3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4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D29A-54C2-4B3C-B5BA-25C0983CED4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07DE-79EA-4463-A17B-91A7973AAEC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72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AF3C-F4AB-46DA-8298-B031721784D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E76D-1C11-43DB-B2BC-579906291FA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82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AF3C-F4AB-46DA-8298-B031721784D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590F-FE71-4CD8-8356-A2D0690E3D1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98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AF3C-F4AB-46DA-8298-B031721784D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648C-A965-4182-973C-916AC5431AD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85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AF3C-F4AB-46DA-8298-B031721784D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2DC4-5653-48A0-A9D1-9F72145AC15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41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AF3C-F4AB-46DA-8298-B031721784D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E6E0-25F7-43EC-88FF-3CF4D94607E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29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AF3C-F4AB-46DA-8298-B031721784D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BA6B-82EB-4E76-97FC-B727542DFCF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45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AF3C-F4AB-46DA-8298-B031721784D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72D5-BD2D-48F4-849E-F79EB79B6D2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3774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AF3C-F4AB-46DA-8298-B031721784D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291B-A221-4251-ADE4-6C6568D5209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0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D29A-54C2-4B3C-B5BA-25C0983CED4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45DD-BEB2-4FB2-B647-A51053371B7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9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AF3C-F4AB-46DA-8298-B031721784D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A273-7667-457C-9610-0A3D04A4D19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9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AF3C-F4AB-46DA-8298-B031721784D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46D9-EC3B-4082-BC05-DA3903D2278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92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AF3C-F4AB-46DA-8298-B031721784D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857D-B4E1-4521-8935-AB9E19C9EB8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3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D29A-54C2-4B3C-B5BA-25C0983CED4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90A9-0B52-448F-AE7C-227F8957E68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0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D29A-54C2-4B3C-B5BA-25C0983CED4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CA73-B149-4B1C-9F40-5DCD56687A0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3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D29A-54C2-4B3C-B5BA-25C0983CED4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5B7A-AB35-4B35-AA74-A3263CE18C8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D29A-54C2-4B3C-B5BA-25C0983CED4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FFCE-44F5-4732-9B2B-481ED281D3D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8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D29A-54C2-4B3C-B5BA-25C0983CED4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344D-1E3A-449A-8042-67CA7C7D88A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013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D29A-54C2-4B3C-B5BA-25C0983CED4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08EC-CCF1-4CF5-A0B3-AFA0B5EAF42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6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D29A-54C2-4B3C-B5BA-25C0983CED4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9F39-D81F-4BB1-BC18-3A387B1ABEA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D29A-54C2-4B3C-B5BA-25C0983CED4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BAFC-205B-4824-8699-D77BB266506A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AF3C-F4AB-46DA-8298-B031721784D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130F4-247E-492F-ADC3-2A867386B938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xposicion del problema del 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;p14"/>
          <p:cNvSpPr txBox="1">
            <a:spLocks noGrp="1"/>
          </p:cNvSpPr>
          <p:nvPr>
            <p:ph type="title" idx="4294967295"/>
          </p:nvPr>
        </p:nvSpPr>
        <p:spPr>
          <a:xfrm>
            <a:off x="311760" y="410040"/>
            <a:ext cx="8520120" cy="607320"/>
          </a:xfrm>
          <a:noFill/>
          <a:ln>
            <a:noFill/>
          </a:ln>
        </p:spPr>
        <p:txBody>
          <a:bodyPr wrap="square" tIns="91440" bIns="91440" anchor="t">
            <a:no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  <a:tabLst>
                <a:tab pos="0" algn="l"/>
              </a:tabLst>
            </a:pPr>
            <a:r>
              <a:rPr lang="en-US" sz="3000">
                <a:solidFill>
                  <a:srgbClr val="2A3990"/>
                </a:solidFill>
                <a:highlight>
                  <a:scrgbClr r="0" g="0" b="0">
                    <a:alpha val="0"/>
                  </a:scrgbClr>
                </a:highlight>
                <a:latin typeface="Roboto"/>
              </a:rPr>
              <a:t>Exposicion del problema del Problema</a:t>
            </a:r>
          </a:p>
        </p:txBody>
      </p:sp>
      <p:sp>
        <p:nvSpPr>
          <p:cNvPr id="3" name="Google Shape;92;p14"/>
          <p:cNvSpPr txBox="1">
            <a:spLocks noGrp="1"/>
          </p:cNvSpPr>
          <p:nvPr>
            <p:ph type="body" idx="4294967295"/>
          </p:nvPr>
        </p:nvSpPr>
        <p:spPr>
          <a:xfrm>
            <a:off x="311760" y="1229759"/>
            <a:ext cx="8520120" cy="3338639"/>
          </a:xfrm>
          <a:noFill/>
          <a:ln>
            <a:noFill/>
          </a:ln>
        </p:spPr>
        <p:txBody>
          <a:bodyPr wrap="square" tIns="91440" bIns="91440" anchor="t">
            <a:noAutofit/>
          </a:bodyPr>
          <a:lstStyle/>
          <a:p>
            <a:pPr marL="0" lvl="0" indent="0" hangingPunct="0">
              <a:lnSpc>
                <a:spcPct val="115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800">
                <a:solidFill>
                  <a:srgbClr val="434343"/>
                </a:solidFill>
                <a:highlight>
                  <a:scrgbClr r="0" g="0" b="0">
                    <a:alpha val="0"/>
                  </a:scrgbClr>
                </a:highlight>
                <a:latin typeface="Roboto"/>
              </a:rPr>
              <a:t>La población se encuentra en continuo crecimiento</a:t>
            </a:r>
          </a:p>
          <a:p>
            <a:pPr marL="0" lvl="0" indent="0" hangingPunct="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pos="0" algn="l"/>
              </a:tabLst>
            </a:pPr>
            <a:r>
              <a:rPr lang="en-US" sz="1800">
                <a:solidFill>
                  <a:srgbClr val="434343"/>
                </a:solidFill>
                <a:highlight>
                  <a:scrgbClr r="0" g="0" b="0">
                    <a:alpha val="0"/>
                  </a:scrgbClr>
                </a:highlight>
                <a:latin typeface="Roboto"/>
              </a:rPr>
              <a:t>Negocios pequeños, MYPEs tienen mas facilidad de tener éxito</a:t>
            </a:r>
          </a:p>
        </p:txBody>
      </p:sp>
      <p:pic>
        <p:nvPicPr>
          <p:cNvPr id="4" name="Google Shape;93;p1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485600" y="2411280"/>
            <a:ext cx="4131720" cy="23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ercado Act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15"/>
          <p:cNvSpPr txBox="1">
            <a:spLocks noGrp="1"/>
          </p:cNvSpPr>
          <p:nvPr>
            <p:ph type="title" idx="4294967295"/>
          </p:nvPr>
        </p:nvSpPr>
        <p:spPr>
          <a:xfrm>
            <a:off x="311760" y="410040"/>
            <a:ext cx="8520120" cy="607320"/>
          </a:xfrm>
          <a:noFill/>
          <a:ln>
            <a:noFill/>
          </a:ln>
        </p:spPr>
        <p:txBody>
          <a:bodyPr wrap="square" tIns="91440" bIns="91440" anchor="t">
            <a:no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  <a:tabLst>
                <a:tab pos="0" algn="l"/>
              </a:tabLst>
            </a:pPr>
            <a:r>
              <a:rPr lang="en-US" sz="3000">
                <a:solidFill>
                  <a:srgbClr val="2A3990"/>
                </a:solidFill>
                <a:highlight>
                  <a:scrgbClr r="0" g="0" b="0">
                    <a:alpha val="0"/>
                  </a:scrgbClr>
                </a:highlight>
                <a:latin typeface="Roboto"/>
              </a:rPr>
              <a:t>Mercado Actual</a:t>
            </a:r>
          </a:p>
        </p:txBody>
      </p:sp>
      <p:sp>
        <p:nvSpPr>
          <p:cNvPr id="3" name="Google Shape;99;p15"/>
          <p:cNvSpPr txBox="1">
            <a:spLocks noGrp="1"/>
          </p:cNvSpPr>
          <p:nvPr>
            <p:ph type="body" idx="4294967295"/>
          </p:nvPr>
        </p:nvSpPr>
        <p:spPr>
          <a:xfrm>
            <a:off x="2496240" y="1229759"/>
            <a:ext cx="6336000" cy="3338639"/>
          </a:xfrm>
          <a:noFill/>
          <a:ln>
            <a:noFill/>
          </a:ln>
        </p:spPr>
        <p:txBody>
          <a:bodyPr wrap="square" tIns="91440" bIns="91440" anchor="t">
            <a:noAutofit/>
          </a:bodyPr>
          <a:lstStyle/>
          <a:p>
            <a:pPr marL="0" lvl="0" indent="0" hangingPunct="0">
              <a:lnSpc>
                <a:spcPct val="115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800">
                <a:solidFill>
                  <a:srgbClr val="434343"/>
                </a:solidFill>
                <a:highlight>
                  <a:scrgbClr r="0" g="0" b="0">
                    <a:alpha val="0"/>
                  </a:scrgbClr>
                </a:highlight>
                <a:latin typeface="Roboto"/>
              </a:rPr>
              <a:t>Ya hay aplicaciones de gestores de base de datos, pero tienen algunos inconvenientes:</a:t>
            </a:r>
          </a:p>
          <a:p>
            <a:pPr marL="0" lvl="0" indent="0" hangingPunct="0">
              <a:lnSpc>
                <a:spcPct val="115000"/>
              </a:lnSpc>
              <a:spcBef>
                <a:spcPts val="1599"/>
              </a:spcBef>
              <a:buClr>
                <a:srgbClr val="434343"/>
              </a:buClr>
              <a:buSzPct val="100000"/>
              <a:buFont typeface="Roboto"/>
              <a:buChar char="-"/>
              <a:tabLst>
                <a:tab pos="0" algn="l"/>
              </a:tabLst>
            </a:pPr>
            <a:r>
              <a:rPr lang="en-US" sz="1800">
                <a:solidFill>
                  <a:srgbClr val="434343"/>
                </a:solidFill>
                <a:highlight>
                  <a:scrgbClr r="0" g="0" b="0">
                    <a:alpha val="0"/>
                  </a:scrgbClr>
                </a:highlight>
                <a:latin typeface="Roboto"/>
              </a:rPr>
              <a:t>No fueron pensadas para funcionamiento de negocios, MYPES, o no fueron pensadas para el público peruano.</a:t>
            </a:r>
          </a:p>
          <a:p>
            <a:pPr marL="0" lvl="0" indent="0" hangingPunct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-"/>
              <a:tabLst>
                <a:tab pos="0" algn="l"/>
              </a:tabLst>
            </a:pPr>
            <a:r>
              <a:rPr lang="en-US" sz="1800">
                <a:solidFill>
                  <a:srgbClr val="434343"/>
                </a:solidFill>
                <a:highlight>
                  <a:scrgbClr r="0" g="0" b="0">
                    <a:alpha val="0"/>
                  </a:scrgbClr>
                </a:highlight>
                <a:latin typeface="Roboto"/>
              </a:rPr>
              <a:t>Requieren de conocimiento de programación.</a:t>
            </a:r>
          </a:p>
          <a:p>
            <a:pPr marL="0" lvl="0" indent="0" hangingPunct="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pos="0" algn="l"/>
              </a:tabLst>
            </a:pPr>
            <a:endParaRPr lang="en-US" sz="1800">
              <a:solidFill>
                <a:srgbClr val="434343"/>
              </a:solidFill>
              <a:highlight>
                <a:scrgbClr r="0" g="0" b="0">
                  <a:alpha val="0"/>
                </a:scrgbClr>
              </a:highlight>
              <a:latin typeface="Roboto"/>
            </a:endParaRPr>
          </a:p>
        </p:txBody>
      </p:sp>
      <p:pic>
        <p:nvPicPr>
          <p:cNvPr id="4" name="Google Shape;100;p1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82840" y="1314720"/>
            <a:ext cx="1379880" cy="1415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1;p1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82840" y="3027600"/>
            <a:ext cx="1379880" cy="142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311760" y="1229759"/>
            <a:ext cx="6311160" cy="3338639"/>
          </a:xfrm>
          <a:noFill/>
          <a:ln>
            <a:noFill/>
          </a:ln>
        </p:spPr>
        <p:txBody>
          <a:bodyPr wrap="square" tIns="91440" bIns="91440" anchor="t">
            <a:noAutofit/>
          </a:bodyPr>
          <a:lstStyle/>
          <a:p>
            <a:pPr marL="0" lvl="0" indent="0" hangingPunct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-"/>
            </a:pPr>
            <a:r>
              <a:rPr lang="en-US" sz="1800">
                <a:solidFill>
                  <a:srgbClr val="434343"/>
                </a:solidFill>
                <a:highlight>
                  <a:scrgbClr r="0" g="0" b="0">
                    <a:alpha val="0"/>
                  </a:scrgbClr>
                </a:highlight>
                <a:latin typeface="Roboto"/>
              </a:rPr>
              <a:t>Hay cursos de programación, pero la gran mayoría no está interesado.</a:t>
            </a:r>
          </a:p>
          <a:p>
            <a:pPr marL="0" lvl="0" indent="0" hangingPunct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-"/>
            </a:pPr>
            <a:r>
              <a:rPr lang="en-US" sz="1800">
                <a:solidFill>
                  <a:srgbClr val="434343"/>
                </a:solidFill>
                <a:highlight>
                  <a:scrgbClr r="0" g="0" b="0">
                    <a:alpha val="0"/>
                  </a:scrgbClr>
                </a:highlight>
                <a:latin typeface="Roboto"/>
              </a:rPr>
              <a:t>El usuario quiere empezar a trabajar lo antes posible.</a:t>
            </a:r>
          </a:p>
        </p:txBody>
      </p:sp>
      <p:pic>
        <p:nvPicPr>
          <p:cNvPr id="4" name="Google Shape;108;p1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17840" y="907200"/>
            <a:ext cx="1171080" cy="122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9;p1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908040" y="2825280"/>
            <a:ext cx="1390319" cy="142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uestra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17"/>
          <p:cNvSpPr txBox="1">
            <a:spLocks noGrp="1"/>
          </p:cNvSpPr>
          <p:nvPr>
            <p:ph type="title" idx="4294967295"/>
          </p:nvPr>
        </p:nvSpPr>
        <p:spPr>
          <a:xfrm>
            <a:off x="311760" y="410040"/>
            <a:ext cx="8520120" cy="607320"/>
          </a:xfrm>
          <a:noFill/>
          <a:ln>
            <a:noFill/>
          </a:ln>
        </p:spPr>
        <p:txBody>
          <a:bodyPr wrap="square" tIns="91440" bIns="91440" anchor="t">
            <a:no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  <a:tabLst>
                <a:tab pos="0" algn="l"/>
              </a:tabLst>
            </a:pPr>
            <a:r>
              <a:rPr lang="en-US" sz="3000">
                <a:solidFill>
                  <a:srgbClr val="2A3990"/>
                </a:solidFill>
                <a:highlight>
                  <a:scrgbClr r="0" g="0" b="0">
                    <a:alpha val="0"/>
                  </a:scrgbClr>
                </a:highlight>
                <a:latin typeface="Roboto"/>
              </a:rPr>
              <a:t>Nuestra idea</a:t>
            </a:r>
          </a:p>
        </p:txBody>
      </p:sp>
      <p:sp>
        <p:nvSpPr>
          <p:cNvPr id="3" name="Google Shape;115;p17"/>
          <p:cNvSpPr txBox="1">
            <a:spLocks noGrp="1"/>
          </p:cNvSpPr>
          <p:nvPr>
            <p:ph type="body" idx="4294967295"/>
          </p:nvPr>
        </p:nvSpPr>
        <p:spPr>
          <a:xfrm>
            <a:off x="311760" y="1229759"/>
            <a:ext cx="8520120" cy="3338639"/>
          </a:xfrm>
          <a:noFill/>
          <a:ln>
            <a:noFill/>
          </a:ln>
        </p:spPr>
        <p:txBody>
          <a:bodyPr wrap="square" tIns="91440" bIns="91440" anchor="t">
            <a:noAutofit/>
          </a:bodyPr>
          <a:lstStyle/>
          <a:p>
            <a:pPr marL="0" lvl="0" indent="0" hangingPunct="0">
              <a:lnSpc>
                <a:spcPct val="115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800">
                <a:solidFill>
                  <a:srgbClr val="434343"/>
                </a:solidFill>
                <a:highlight>
                  <a:scrgbClr r="0" g="0" b="0">
                    <a:alpha val="0"/>
                  </a:scrgbClr>
                </a:highlight>
                <a:latin typeface="Roboto"/>
              </a:rPr>
              <a:t>Crear una aplicación en la que el usuario sea capaz de organizar sus datos de manera simple e intuitiva.</a:t>
            </a:r>
          </a:p>
          <a:p>
            <a:pPr marL="0" lvl="0" indent="0" hangingPunct="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pos="0" algn="l"/>
              </a:tabLst>
            </a:pPr>
            <a:r>
              <a:rPr lang="en-US" sz="1800">
                <a:solidFill>
                  <a:srgbClr val="434343"/>
                </a:solidFill>
                <a:highlight>
                  <a:scrgbClr r="0" g="0" b="0">
                    <a:alpha val="0"/>
                  </a:scrgbClr>
                </a:highlight>
                <a:latin typeface="Roboto"/>
              </a:rPr>
              <a:t>Identificar los tipos de negocio que surgen actualmente, para poder así brindar los servicios necesarios.</a:t>
            </a:r>
          </a:p>
        </p:txBody>
      </p:sp>
      <p:pic>
        <p:nvPicPr>
          <p:cNvPr id="4" name="Google Shape;116;p1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48920" y="2794320"/>
            <a:ext cx="4402799" cy="2201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7;p1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30560" y="3200400"/>
            <a:ext cx="839519" cy="52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8;p1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118040" y="3634560"/>
            <a:ext cx="664560" cy="52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130</Words>
  <Application>Microsoft Office PowerPoint</Application>
  <PresentationFormat>Panorámica</PresentationFormat>
  <Paragraphs>16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DejaVu Sans</vt:lpstr>
      <vt:lpstr>Liberation Sans</vt:lpstr>
      <vt:lpstr>Liberation Serif</vt:lpstr>
      <vt:lpstr>Linux Libertine G</vt:lpstr>
      <vt:lpstr>Roboto</vt:lpstr>
      <vt:lpstr>Tema de Office</vt:lpstr>
      <vt:lpstr>Tema de Office</vt:lpstr>
      <vt:lpstr>Exposicion del problema del Problema</vt:lpstr>
      <vt:lpstr>Mercado Actual</vt:lpstr>
      <vt:lpstr>Presentación de PowerPoint</vt:lpstr>
      <vt:lpstr>Nuestra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Exposicion del problema del Problema</dc:title>
  <dc:creator>PC de Yordy</dc:creator>
  <cp:lastModifiedBy>PC de Yordy</cp:lastModifiedBy>
  <cp:revision>1</cp:revision>
  <dcterms:modified xsi:type="dcterms:W3CDTF">2019-10-17T15:36:32Z</dcterms:modified>
</cp:coreProperties>
</file>