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6DE17-D297-41A1-9F47-CC93236CD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B78EC-73B6-45AD-ACFA-6D7215CB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D8EF8-E403-4BDA-9000-F9A4DA83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036AF-C417-49CB-A691-0068856D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5BC7F-2B76-46E7-BD37-38D64638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81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73455-EF2F-46BF-927D-D22E97A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F0710-F939-40BF-81A1-5433ACA6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D96FD-36EB-43A6-9EA2-4EDFD9B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21441-F860-4D3B-AA87-3520C516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DCB6E-F8FB-4954-84A3-76FF8697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875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017B03-C353-436B-BEB2-EB516CA88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71C6C-30BA-4D75-9626-AA98D910F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52507-6F84-42FA-9686-EA11D74F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F2D59-9DE3-4CFB-8FBF-E433267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4C474-7202-411A-9CF4-6AE6C36E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50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F1FC8-A995-4F7F-93F2-F5E1351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F1BCB-EF93-49EA-A575-C0E403D2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9A0F4-8266-4953-970D-6915DFB6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A573-5698-4693-BE01-5906699B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C60FB-887E-4A9D-889C-583137B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12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9E9F-7286-48F8-88CF-C6B52E81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4BB10-DC13-4A98-8DAA-DCA2E865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248B-C715-483A-81EE-F3BADF18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25CB4-7A2E-48D9-B85F-A8B99A8D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A4F59-1AE1-459F-9D8F-56B730A9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80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7EB0E-FF82-4B60-AD11-1718202B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E8502-518F-4364-ABC2-820F6C5C2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B3E464-B806-4C30-BB2A-29C35DA6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1C66B-FA52-411A-89AC-F9C40D1A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A83DE-7E7E-40A1-80AD-3892718A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80674-0CE0-412A-9E0D-0AAEF63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40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575B9-D516-4D4E-90D0-BDBB9635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DB1516-A8B3-4B93-8AA1-C96CDCFC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BFD7D-6F72-40CD-8E4F-99A8E923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40D478-2CE0-40E0-B45B-E587FED1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27D17C-CE25-46F4-8417-B713ACD89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894EDD-4432-4676-B7B9-137782F0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4422BE-41E8-4CE1-9733-C5D08825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F98E3-F344-44F9-AE83-D9D8FEC5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64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D588-8DB7-4BF4-A063-7DAA443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2C95E-1229-409E-9376-E2499CF4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B1093D-8ACC-4FCA-937C-B45D878D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2F60A-9E79-42B1-9249-15BBCD16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13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48C257-3D20-413A-B5B0-1A45661D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02CED8-802D-4F38-9B69-0DB86E68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9701A-587F-41B5-B206-626189C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4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5DB3-5BF2-413A-B9F5-F006E89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7217C-E562-4CF9-8C58-1BB3ED7B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9C3F1-375D-4E2C-B99C-7FF96655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3A7E7-3F75-4BE5-8642-7476E7B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F61CE-1D72-4313-AB7B-CA23CC0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AD0120-2F3E-480E-8309-284A5E30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986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FF472-1A02-4913-A051-6E591A1F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9ECDE9-DBEB-405B-8E84-72B4D852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F8377B-7357-4C8E-A915-1276B0F2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2A115-0A01-44B5-9C62-58C27D30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CEDC40-6766-4589-89E4-012F37B8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3AD70-04AB-4720-B243-FFEF62F4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501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BF2138-21BC-4BEC-B086-3523CBB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1CBDB-C757-470C-9E55-0ACA814E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F1603-D988-4396-A94B-3054CAF17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442D-F9F2-4B28-A053-8313E6418246}" type="datetimeFigureOut">
              <a:rPr lang="es-419" smtClean="0"/>
              <a:t>6/7/2021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D2D0E-EFF3-451B-BC66-602CC9249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66CF7-67D9-4EA6-B356-FEFC382E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6210-FEAA-4031-A6C0-90706067D5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85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o Marvel, carpeta Gratis de Comic Publisher Folder Icons">
            <a:extLst>
              <a:ext uri="{FF2B5EF4-FFF2-40B4-BE49-F238E27FC236}">
                <a16:creationId xmlns:a16="http://schemas.microsoft.com/office/drawing/2014/main" id="{C1FEA8FD-CF02-4B1B-A0D8-2B428C233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b="9677"/>
          <a:stretch/>
        </p:blipFill>
        <p:spPr bwMode="auto">
          <a:xfrm>
            <a:off x="199976" y="1905838"/>
            <a:ext cx="535781" cy="3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lsa De Compras Png, Vectores, PSD, e Clipart Para Descarga Gratuita |  pngtree">
            <a:extLst>
              <a:ext uri="{FF2B5EF4-FFF2-40B4-BE49-F238E27FC236}">
                <a16:creationId xmlns:a16="http://schemas.microsoft.com/office/drawing/2014/main" id="{D071B7CE-8DCD-495B-96B2-A6592EEBE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11345" r="35013" b="69163"/>
          <a:stretch/>
        </p:blipFill>
        <p:spPr bwMode="auto">
          <a:xfrm>
            <a:off x="325717" y="1993586"/>
            <a:ext cx="264479" cy="16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2FE3F1-7547-4E9B-8484-F3D986C791F1}"/>
              </a:ext>
            </a:extLst>
          </p:cNvPr>
          <p:cNvSpPr txBox="1"/>
          <p:nvPr/>
        </p:nvSpPr>
        <p:spPr>
          <a:xfrm>
            <a:off x="794585" y="1800133"/>
            <a:ext cx="1015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Comprar</a:t>
            </a:r>
          </a:p>
          <a:p>
            <a:r>
              <a:rPr lang="es-ES" b="1" dirty="0">
                <a:solidFill>
                  <a:srgbClr val="00B0F0"/>
                </a:solidFill>
              </a:rPr>
              <a:t>en Tienda</a:t>
            </a:r>
            <a:endParaRPr lang="es-419" b="1" dirty="0">
              <a:solidFill>
                <a:srgbClr val="00B0F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01BF22-9AF5-48D3-BF24-91A7B171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236" y="1821532"/>
            <a:ext cx="284365" cy="5112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11985E-D8E1-4064-8BB7-575659D40D92}"/>
              </a:ext>
            </a:extLst>
          </p:cNvPr>
          <p:cNvSpPr txBox="1"/>
          <p:nvPr/>
        </p:nvSpPr>
        <p:spPr>
          <a:xfrm>
            <a:off x="2331308" y="1800133"/>
            <a:ext cx="11899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Administrar</a:t>
            </a:r>
          </a:p>
          <a:p>
            <a:r>
              <a:rPr lang="es-ES" b="1" dirty="0">
                <a:solidFill>
                  <a:srgbClr val="00B0F0"/>
                </a:solidFill>
              </a:rPr>
              <a:t>Sistema</a:t>
            </a:r>
            <a:endParaRPr lang="es-419" b="1" dirty="0">
              <a:solidFill>
                <a:srgbClr val="00B0F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E0BE722-E31A-41F4-A426-A2D3656CC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380" y="1944141"/>
            <a:ext cx="843204" cy="26598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BDC70E6-BBA6-4A76-A3A5-CFAEBCBE954D}"/>
              </a:ext>
            </a:extLst>
          </p:cNvPr>
          <p:cNvSpPr txBox="1"/>
          <p:nvPr/>
        </p:nvSpPr>
        <p:spPr>
          <a:xfrm>
            <a:off x="4611597" y="1800133"/>
            <a:ext cx="10566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Mantener</a:t>
            </a:r>
          </a:p>
          <a:p>
            <a:r>
              <a:rPr lang="es-ES" b="1" dirty="0">
                <a:solidFill>
                  <a:srgbClr val="00B0F0"/>
                </a:solidFill>
              </a:rPr>
              <a:t>Productos</a:t>
            </a:r>
            <a:endParaRPr lang="es-419" b="1" dirty="0">
              <a:solidFill>
                <a:srgbClr val="00B0F0"/>
              </a:solidFill>
            </a:endParaRPr>
          </a:p>
        </p:txBody>
      </p:sp>
      <p:pic>
        <p:nvPicPr>
          <p:cNvPr id="22" name="Picture 6" descr="Venta de Casco Iron Man Marvel Legends | segunda mano">
            <a:extLst>
              <a:ext uri="{FF2B5EF4-FFF2-40B4-BE49-F238E27FC236}">
                <a16:creationId xmlns:a16="http://schemas.microsoft.com/office/drawing/2014/main" id="{C14365FD-CCE4-40EB-A5AB-F454A82CA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7" t="5564" r="2572" b="50000"/>
          <a:stretch/>
        </p:blipFill>
        <p:spPr bwMode="auto">
          <a:xfrm>
            <a:off x="8978310" y="1821532"/>
            <a:ext cx="454307" cy="5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6524BCC-8B61-4FAC-94DF-D7A9FA0EBAEC}"/>
              </a:ext>
            </a:extLst>
          </p:cNvPr>
          <p:cNvSpPr txBox="1"/>
          <p:nvPr/>
        </p:nvSpPr>
        <p:spPr>
          <a:xfrm>
            <a:off x="9484640" y="1800133"/>
            <a:ext cx="7268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Cerrar Sesión</a:t>
            </a:r>
            <a:endParaRPr lang="es-419" b="1" dirty="0">
              <a:solidFill>
                <a:srgbClr val="00B0F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CB8AFF-CE7D-4232-967F-7B89EE0B8367}"/>
              </a:ext>
            </a:extLst>
          </p:cNvPr>
          <p:cNvSpPr txBox="1"/>
          <p:nvPr/>
        </p:nvSpPr>
        <p:spPr>
          <a:xfrm>
            <a:off x="8071138" y="1800133"/>
            <a:ext cx="7268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Iniciar Sesión</a:t>
            </a:r>
            <a:endParaRPr lang="es-419" b="1" dirty="0">
              <a:solidFill>
                <a:srgbClr val="00B0F0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5E35F03-6055-4262-B2B6-C68A618676B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B5E61D"/>
              </a:clrFrom>
              <a:clrTo>
                <a:srgbClr val="B5E61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4696" y="1821532"/>
            <a:ext cx="403022" cy="511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2FBDB9B-E309-4142-A426-32FFBBBBE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6964" y="1783788"/>
            <a:ext cx="889310" cy="58668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8942EC9-3A81-40E7-95FB-32E1552247C4}"/>
              </a:ext>
            </a:extLst>
          </p:cNvPr>
          <p:cNvSpPr txBox="1"/>
          <p:nvPr/>
        </p:nvSpPr>
        <p:spPr>
          <a:xfrm>
            <a:off x="11305004" y="1800133"/>
            <a:ext cx="7268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err="1">
                <a:solidFill>
                  <a:srgbClr val="00B0F0"/>
                </a:solidFill>
              </a:rPr>
              <a:t>Pepper</a:t>
            </a:r>
            <a:r>
              <a:rPr lang="es-ES" b="1" dirty="0">
                <a:solidFill>
                  <a:srgbClr val="00B0F0"/>
                </a:solidFill>
              </a:rPr>
              <a:t> </a:t>
            </a:r>
            <a:r>
              <a:rPr lang="es-ES" b="1" dirty="0" err="1">
                <a:solidFill>
                  <a:srgbClr val="00B0F0"/>
                </a:solidFill>
              </a:rPr>
              <a:t>Potts</a:t>
            </a:r>
            <a:endParaRPr lang="es-419" b="1" dirty="0">
              <a:solidFill>
                <a:srgbClr val="00B0F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266F9-CD93-4A46-8F1F-643DE7D7E3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006" y="1783732"/>
            <a:ext cx="423600" cy="5868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C651C0C-9786-44EE-AFB4-8C32171CBFFC}"/>
              </a:ext>
            </a:extLst>
          </p:cNvPr>
          <p:cNvSpPr txBox="1"/>
          <p:nvPr/>
        </p:nvSpPr>
        <p:spPr>
          <a:xfrm>
            <a:off x="6114668" y="1892466"/>
            <a:ext cx="138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Registrarme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A7D867-2D25-44DE-85D0-742D6B1C87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92" y="2562841"/>
            <a:ext cx="705103" cy="5112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CB2810A-DE41-4173-AA83-96EF890D59A1}"/>
              </a:ext>
            </a:extLst>
          </p:cNvPr>
          <p:cNvSpPr txBox="1"/>
          <p:nvPr/>
        </p:nvSpPr>
        <p:spPr>
          <a:xfrm>
            <a:off x="797138" y="2562841"/>
            <a:ext cx="11990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Cambiar contraseña</a:t>
            </a:r>
            <a:endParaRPr lang="es-419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11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Cristián Gómez Vega</dc:creator>
  <cp:lastModifiedBy>Cristián Gómez Vega</cp:lastModifiedBy>
  <cp:revision>11</cp:revision>
  <dcterms:created xsi:type="dcterms:W3CDTF">2021-07-05T15:34:21Z</dcterms:created>
  <dcterms:modified xsi:type="dcterms:W3CDTF">2021-07-06T07:24:33Z</dcterms:modified>
</cp:coreProperties>
</file>