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61BAE1-0FEA-4F58-9DDF-CC05F6953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EA92292-8E09-43BA-8241-91AD0C44D3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0FD5F15-E592-455C-A03D-67C4355BA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93566-2082-407B-AEE2-EF16E40AA676}" type="datetimeFigureOut">
              <a:rPr lang="es-CL" smtClean="0"/>
              <a:t>07-06-2022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E1E7901-FF58-4AB3-A9A3-0CC807C69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4C01834-8DB9-4459-80DA-C61318120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C7FC0-F107-47AD-861A-E4076EE2F48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00428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C863D3-8605-434C-9D86-E8F9A9E49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3642175-EA5B-400C-8FEA-B9DF0579E8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9751A2F-FCBD-4546-8B45-BAEB32CC3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93566-2082-407B-AEE2-EF16E40AA676}" type="datetimeFigureOut">
              <a:rPr lang="es-CL" smtClean="0"/>
              <a:t>07-06-2022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8763AF1-E0C7-440B-B368-ACBDEF6CC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AD1E541-E4B4-4D9D-A6D6-41F541EDE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C7FC0-F107-47AD-861A-E4076EE2F48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25430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C17A3DC-6A87-4142-9451-789D422942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E2A281F-B65E-4779-A896-BE12DBFB1D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0ECFDAB-0C2C-4AEB-9C91-7238B9190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93566-2082-407B-AEE2-EF16E40AA676}" type="datetimeFigureOut">
              <a:rPr lang="es-CL" smtClean="0"/>
              <a:t>07-06-2022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7EA0B68-C9B3-4319-AD4B-D21588E80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A91D578-BD46-48B5-B115-1C91BF2E2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C7FC0-F107-47AD-861A-E4076EE2F48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63256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6634CB-AD42-48A6-8269-7398EBB0D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E13277B-6C61-4653-9557-CCA7F5D884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0F90459-37CC-40E2-B5F8-76E45D783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93566-2082-407B-AEE2-EF16E40AA676}" type="datetimeFigureOut">
              <a:rPr lang="es-CL" smtClean="0"/>
              <a:t>07-06-2022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46BDE61-C298-4B7E-8F50-3DC239CAF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E936709-95B7-45B0-856F-A4AD00239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C7FC0-F107-47AD-861A-E4076EE2F48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09130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F3BC8B-772E-476A-910D-669AF518E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7D58ACA-36C9-41BD-B68B-06118397F5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98559E5-0B2D-4F21-99BC-109979B1A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93566-2082-407B-AEE2-EF16E40AA676}" type="datetimeFigureOut">
              <a:rPr lang="es-CL" smtClean="0"/>
              <a:t>07-06-2022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0ABBE7C-FCB1-430F-A285-C60E03FE7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8F28E75-6C1F-4EB5-AE68-F87BC424C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C7FC0-F107-47AD-861A-E4076EE2F48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46270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04DF83-3778-4AE1-878E-D096E386C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36372ED-CA52-42D2-9A88-A187629875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F52BE2B-FDE4-4243-B1F6-2ECDB302F5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4651C7E-0C85-4DD6-B09A-18C7068D7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93566-2082-407B-AEE2-EF16E40AA676}" type="datetimeFigureOut">
              <a:rPr lang="es-CL" smtClean="0"/>
              <a:t>07-06-2022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AB0EEA0-26AE-426E-A467-487AD5372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F8C1C80-BA96-4C20-A3A9-1CBB0F696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C7FC0-F107-47AD-861A-E4076EE2F48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3783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2AACA1-7622-486E-B4F4-F7987F20A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8BD3A7B-A009-4F05-8F47-2993D1006D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F4A0D01-CA34-45C2-9E83-517B8BF55B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5392AF1-2E12-4C91-AE13-971E3CEC26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C094005-B568-495E-8E1B-38D2345C1D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D4BECCB-1B87-4772-BAD2-D8C309905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93566-2082-407B-AEE2-EF16E40AA676}" type="datetimeFigureOut">
              <a:rPr lang="es-CL" smtClean="0"/>
              <a:t>07-06-2022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2686C80-121A-4CEF-BFD0-D172D253B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28315A1-B2CC-4DC9-AF75-FF3B58556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C7FC0-F107-47AD-861A-E4076EE2F48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65479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939C66-E34E-4800-91A5-A3E9FB9EC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B9F9678-0E33-4632-BE6E-F6F03ED13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93566-2082-407B-AEE2-EF16E40AA676}" type="datetimeFigureOut">
              <a:rPr lang="es-CL" smtClean="0"/>
              <a:t>07-06-2022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24758EB-3A4C-406C-B957-5C2F96FD5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7ED146F-2019-4FC4-9671-8F7FFCC8C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C7FC0-F107-47AD-861A-E4076EE2F48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53953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67C6ABF-780E-41ED-96C1-45CA29B0A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93566-2082-407B-AEE2-EF16E40AA676}" type="datetimeFigureOut">
              <a:rPr lang="es-CL" smtClean="0"/>
              <a:t>07-06-2022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5BF7C96-8D2C-45D6-9B76-EB1A2276B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D6CD7F5-D828-42C1-8C94-77A063732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C7FC0-F107-47AD-861A-E4076EE2F48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1404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DB2AAD-4991-47F7-849A-1850EFD97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A0F1960-B64C-4441-A7F0-ED4D000D3B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CB1730A-A5A7-4A7A-BE8C-0EAD26F551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BAE3C9B-EBF3-46E1-98FB-DB58A2EAE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93566-2082-407B-AEE2-EF16E40AA676}" type="datetimeFigureOut">
              <a:rPr lang="es-CL" smtClean="0"/>
              <a:t>07-06-2022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7E66B58-D835-49A8-AA15-4EB760B31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2BD1535-2988-40D9-A727-4BD1DFD7D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C7FC0-F107-47AD-861A-E4076EE2F48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13272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EEFAAE-A867-42DD-BFD9-DBC7DAB2B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79D0382-394A-4810-B6DA-91C3FC83C5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0D0E7F3-B244-42F1-BC37-D2B0C1B6D7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7E18A19-B288-422B-AE79-4E737DDBF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93566-2082-407B-AEE2-EF16E40AA676}" type="datetimeFigureOut">
              <a:rPr lang="es-CL" smtClean="0"/>
              <a:t>07-06-2022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F38F85F-165D-4C22-B8F3-7C3E5EB2E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C0E79D3-A733-43F4-85A5-DF45BEFE3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C7FC0-F107-47AD-861A-E4076EE2F48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53997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11C580D-36E4-49A8-A7B8-0EEA792DD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C49E6A1-4A91-4CB4-B2DB-35BA7ABAF8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8034843-895D-493A-BC69-2BDCF28CBA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193566-2082-407B-AEE2-EF16E40AA676}" type="datetimeFigureOut">
              <a:rPr lang="es-CL" smtClean="0"/>
              <a:t>07-06-2022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1D6CB95-C77C-40A9-B03E-8E6AEF33AE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2A7C7EC-6B78-463A-BE91-E5CC50D5D1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4C7FC0-F107-47AD-861A-E4076EE2F48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55779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E86B1084-3CCD-4D20-915A-6D1CF6758D3A}"/>
              </a:ext>
            </a:extLst>
          </p:cNvPr>
          <p:cNvSpPr/>
          <p:nvPr/>
        </p:nvSpPr>
        <p:spPr>
          <a:xfrm>
            <a:off x="2948608" y="861391"/>
            <a:ext cx="6294783" cy="127220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/>
                </a:solidFill>
              </a:rPr>
              <a:t>{% block navbar %}</a:t>
            </a:r>
          </a:p>
          <a:p>
            <a:pPr algn="ctr"/>
            <a:r>
              <a:rPr lang="es-ES" sz="2400" b="1" dirty="0">
                <a:solidFill>
                  <a:schemeClr val="tx1"/>
                </a:solidFill>
              </a:rPr>
              <a:t>MENUES DE NAVEGACIÓN DEL HEADER</a:t>
            </a:r>
          </a:p>
          <a:p>
            <a:pPr algn="ctr"/>
            <a:r>
              <a:rPr lang="es-CL" sz="2400" b="1" dirty="0">
                <a:solidFill>
                  <a:schemeClr val="tx1"/>
                </a:solidFill>
              </a:rPr>
              <a:t>{% endblock %}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47988FD2-8E13-4835-B694-9BCF1279201B}"/>
              </a:ext>
            </a:extLst>
          </p:cNvPr>
          <p:cNvSpPr/>
          <p:nvPr/>
        </p:nvSpPr>
        <p:spPr>
          <a:xfrm>
            <a:off x="2948607" y="2133600"/>
            <a:ext cx="6294783" cy="2875722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/>
                </a:solidFill>
              </a:rPr>
              <a:t>{% block content %} </a:t>
            </a:r>
          </a:p>
          <a:p>
            <a:pPr algn="ctr"/>
            <a:r>
              <a:rPr lang="es-ES" sz="2400" b="1" dirty="0">
                <a:solidFill>
                  <a:schemeClr val="tx1"/>
                </a:solidFill>
              </a:rPr>
              <a:t>CODIGO FUENTE HTML DE LA PÁGINA QUE CORRESPONDA</a:t>
            </a:r>
          </a:p>
          <a:p>
            <a:pPr algn="ctr"/>
            <a:r>
              <a:rPr lang="es-CL" sz="2400" b="1" dirty="0">
                <a:solidFill>
                  <a:schemeClr val="tx1"/>
                </a:solidFill>
              </a:rPr>
              <a:t>{% endblock %}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D6AC2F1B-C397-469B-9B97-033643DB2DB5}"/>
              </a:ext>
            </a:extLst>
          </p:cNvPr>
          <p:cNvSpPr/>
          <p:nvPr/>
        </p:nvSpPr>
        <p:spPr>
          <a:xfrm>
            <a:off x="2948606" y="5009322"/>
            <a:ext cx="6294783" cy="127220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/>
                </a:solidFill>
              </a:rPr>
              <a:t>{% block </a:t>
            </a:r>
            <a:r>
              <a:rPr lang="es-CL" sz="2400" b="1" dirty="0" err="1">
                <a:solidFill>
                  <a:schemeClr val="tx1"/>
                </a:solidFill>
              </a:rPr>
              <a:t>footer</a:t>
            </a:r>
            <a:r>
              <a:rPr lang="es-CL" sz="2400" b="1" dirty="0">
                <a:solidFill>
                  <a:schemeClr val="tx1"/>
                </a:solidFill>
              </a:rPr>
              <a:t> %}</a:t>
            </a:r>
          </a:p>
          <a:p>
            <a:pPr algn="ctr"/>
            <a:r>
              <a:rPr lang="es-ES" sz="2400" b="1" dirty="0">
                <a:solidFill>
                  <a:schemeClr val="tx1"/>
                </a:solidFill>
              </a:rPr>
              <a:t>CODIGO FUENTE DEL FOOTER</a:t>
            </a:r>
          </a:p>
          <a:p>
            <a:pPr algn="ctr"/>
            <a:r>
              <a:rPr lang="es-CL" sz="2400" b="1" dirty="0">
                <a:solidFill>
                  <a:schemeClr val="tx1"/>
                </a:solidFill>
              </a:rPr>
              <a:t>{% endblock %}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8986669-87A1-409E-A6CB-E996DE1295B1}"/>
              </a:ext>
            </a:extLst>
          </p:cNvPr>
          <p:cNvSpPr txBox="1"/>
          <p:nvPr/>
        </p:nvSpPr>
        <p:spPr>
          <a:xfrm>
            <a:off x="4399718" y="215060"/>
            <a:ext cx="33925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b="1" dirty="0"/>
              <a:t>base.html</a:t>
            </a:r>
            <a:endParaRPr lang="es-CL" sz="3600" b="1" dirty="0"/>
          </a:p>
        </p:txBody>
      </p:sp>
    </p:spTree>
    <p:extLst>
      <p:ext uri="{BB962C8B-B14F-4D97-AF65-F5344CB8AC3E}">
        <p14:creationId xmlns:p14="http://schemas.microsoft.com/office/powerpoint/2010/main" val="38345674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41</Words>
  <Application>Microsoft Office PowerPoint</Application>
  <PresentationFormat>Panorámica</PresentationFormat>
  <Paragraphs>10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CETECOM</dc:creator>
  <cp:lastModifiedBy>CETECOM</cp:lastModifiedBy>
  <cp:revision>2</cp:revision>
  <dcterms:created xsi:type="dcterms:W3CDTF">2022-06-07T15:05:32Z</dcterms:created>
  <dcterms:modified xsi:type="dcterms:W3CDTF">2022-06-07T16:50:35Z</dcterms:modified>
</cp:coreProperties>
</file>