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ed9ad8d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ed9ad8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ed9ad8d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ed9ad8d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ed9ad8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ed9ad8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ed9ad8d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ed9ad8d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ed9ad8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ed9ad8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ed9ad8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ed9ad8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845b82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845b8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CWE-502: Deserialization of Untrusted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Orlando Krause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Esta vulnerabilidade, como o próprio nome diz, é a deserialização de dados não </a:t>
            </a:r>
            <a:r>
              <a:rPr lang="pt-BR"/>
              <a:t>confiáveis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Isto permite que no momento da serialização sejam executados códigos maliciosos.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causa?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Falha no design e arquitetura da aplicação.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Ruby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JavaScript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pode causar?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Integridade: pode mudar o estado da aplicação.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Disponibilidade: Pode ser usado para causar um ataque DoS, por exemplo, executando um código que utiliza todo o recurso da máquina.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(Java)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Executar demonstração da vulnerabilidade.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mitigar?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hash para validação no momento da comunicação, para evitar que o arquivo tenha sido alterado antes de chegar ao servidor(Man in the middle).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 momento da deserialização, criar um novo objeto ao invés de </a:t>
            </a:r>
            <a:r>
              <a:rPr lang="pt-BR"/>
              <a:t>simplesmente</a:t>
            </a:r>
            <a:r>
              <a:rPr lang="pt-BR"/>
              <a:t> deserializar.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Bloquear deserialização de objetos não esperados que sejam deserializados.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Utilizar campos ‘transient’ para que não sejam deserializados.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Algumas linguagens oferecem recursos para mitigar esta vulnerabilidade.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Demonstrar solução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Demonstrar solução desenvolvida em java.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